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9" r:id="rId4"/>
    <p:sldId id="268" r:id="rId5"/>
    <p:sldId id="269" r:id="rId6"/>
    <p:sldId id="270" r:id="rId7"/>
    <p:sldId id="271" r:id="rId8"/>
    <p:sldId id="272" r:id="rId9"/>
    <p:sldId id="273" r:id="rId10"/>
    <p:sldId id="274" r:id="rId11"/>
    <p:sldId id="275" r:id="rId12"/>
    <p:sldId id="290" r:id="rId13"/>
    <p:sldId id="277" r:id="rId14"/>
    <p:sldId id="278" r:id="rId15"/>
    <p:sldId id="279" r:id="rId16"/>
    <p:sldId id="280" r:id="rId17"/>
    <p:sldId id="281" r:id="rId18"/>
    <p:sldId id="282" r:id="rId19"/>
    <p:sldId id="283" r:id="rId20"/>
    <p:sldId id="284" r:id="rId21"/>
    <p:sldId id="285" r:id="rId22"/>
    <p:sldId id="286" r:id="rId23"/>
    <p:sldId id="288" r:id="rId24"/>
    <p:sldId id="291"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Euphemia" panose="020B0503040102020104" pitchFamily="34" charset="0"/>
      <p:regular r:id="rId30"/>
    </p:embeddedFont>
    <p:embeddedFont>
      <p:font typeface="Ilisarniq" pitchFamily="2" charset="77"/>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16D"/>
    <a:srgbClr val="021A38"/>
    <a:srgbClr val="434343"/>
    <a:srgbClr val="B94B24"/>
    <a:srgbClr val="E7E3EA"/>
    <a:srgbClr val="EF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3"/>
    <p:restoredTop sz="94694"/>
  </p:normalViewPr>
  <p:slideViewPr>
    <p:cSldViewPr snapToGrid="0">
      <p:cViewPr varScale="1">
        <p:scale>
          <a:sx n="121" d="100"/>
          <a:sy n="121" d="100"/>
        </p:scale>
        <p:origin x="84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BE10-E70D-C31D-83F2-686839E82CC4}"/>
              </a:ext>
            </a:extLst>
          </p:cNvPr>
          <p:cNvSpPr>
            <a:spLocks noGrp="1"/>
          </p:cNvSpPr>
          <p:nvPr>
            <p:ph type="ctrTitle"/>
          </p:nvPr>
        </p:nvSpPr>
        <p:spPr>
          <a:xfrm>
            <a:off x="838200" y="1509989"/>
            <a:ext cx="9144000" cy="2387600"/>
          </a:xfrm>
        </p:spPr>
        <p:txBody>
          <a:bodyPr anchor="b"/>
          <a:lstStyle>
            <a:lvl1pPr algn="l">
              <a:defRPr sz="6000" baseline="0">
                <a:latin typeface="Ilisarniq"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10DECD72-C9AF-1042-ED46-8981BD7630E9}"/>
              </a:ext>
            </a:extLst>
          </p:cNvPr>
          <p:cNvSpPr>
            <a:spLocks noGrp="1"/>
          </p:cNvSpPr>
          <p:nvPr>
            <p:ph type="subTitle" idx="1"/>
          </p:nvPr>
        </p:nvSpPr>
        <p:spPr>
          <a:xfrm>
            <a:off x="838200" y="3989664"/>
            <a:ext cx="9144000" cy="1655762"/>
          </a:xfrm>
        </p:spPr>
        <p:txBody>
          <a:bodyPr>
            <a:normAutofit/>
          </a:bodyPr>
          <a:lstStyle>
            <a:lvl1pPr marL="0" indent="0" algn="l">
              <a:buNone/>
              <a:defRPr sz="1800" b="1" i="0" baseline="0">
                <a:solidFill>
                  <a:srgbClr val="021A38"/>
                </a:solidFill>
                <a:latin typeface="Ilisarniq"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67422C1-EEBA-5D5A-1882-41E5923EFF33}"/>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5" name="Footer Placeholder 4">
            <a:extLst>
              <a:ext uri="{FF2B5EF4-FFF2-40B4-BE49-F238E27FC236}">
                <a16:creationId xmlns:a16="http://schemas.microsoft.com/office/drawing/2014/main" id="{99362484-B0A8-0B93-BBD6-EF88F91E1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CB077-8466-0742-3F88-06F69F1313B9}"/>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156508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622B-4FE8-4BBE-DA36-0F7AF53D1F8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526ED20-7990-1792-2A0B-11D17823CA63}"/>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52B30D-74A1-E270-5D6F-8A7CC9655C1C}"/>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5" name="Footer Placeholder 4">
            <a:extLst>
              <a:ext uri="{FF2B5EF4-FFF2-40B4-BE49-F238E27FC236}">
                <a16:creationId xmlns:a16="http://schemas.microsoft.com/office/drawing/2014/main" id="{1ECF9341-D115-69F5-8AD9-DE6E2B57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CD7B3-C3D7-6D29-F2AC-96276FDE0F81}"/>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42134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7CC31-5888-A094-DD0E-F1375E6FAA26}"/>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413D8388-E906-496C-650A-0C858BE0C122}"/>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C55C7F-CDF2-FAFF-F66A-7D56011C7B7A}"/>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5" name="Footer Placeholder 4">
            <a:extLst>
              <a:ext uri="{FF2B5EF4-FFF2-40B4-BE49-F238E27FC236}">
                <a16:creationId xmlns:a16="http://schemas.microsoft.com/office/drawing/2014/main" id="{AEB3D3A7-F3BB-635D-E0ED-A6F036DC7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F886F-56E7-B1D8-E927-89FD493DA11C}"/>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82372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EE01-59D2-28FC-F5F8-6308687D2840}"/>
              </a:ext>
            </a:extLst>
          </p:cNvPr>
          <p:cNvSpPr>
            <a:spLocks noGrp="1"/>
          </p:cNvSpPr>
          <p:nvPr>
            <p:ph type="title"/>
          </p:nvPr>
        </p:nvSpPr>
        <p:spPr/>
        <p:txBody>
          <a:bodyPr>
            <a:normAutofit/>
          </a:bodyPr>
          <a:lstStyle>
            <a:lvl1pPr>
              <a:defRPr sz="24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43F1A51-394C-9682-34E9-92A79B6D265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676B3C-C13E-5D99-A098-2AB6C6DD3F77}"/>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5" name="Footer Placeholder 4">
            <a:extLst>
              <a:ext uri="{FF2B5EF4-FFF2-40B4-BE49-F238E27FC236}">
                <a16:creationId xmlns:a16="http://schemas.microsoft.com/office/drawing/2014/main" id="{C57340B8-221E-2693-2929-BBE516AD1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FD212-79A9-AA2A-D18C-989A7E9AA89B}"/>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48632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DCCA-4673-D398-F198-575C7ACF87E6}"/>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02E5DA0-E7B5-0182-FFF8-D1962C155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6D245F-2E15-54E0-C201-05B89A69C908}"/>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5" name="Footer Placeholder 4">
            <a:extLst>
              <a:ext uri="{FF2B5EF4-FFF2-40B4-BE49-F238E27FC236}">
                <a16:creationId xmlns:a16="http://schemas.microsoft.com/office/drawing/2014/main" id="{20B419EC-0889-41FD-3EA1-DCECA4D7E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FD55F-CE9C-B240-6017-4CD8633E3202}"/>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59151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5266-6C8A-3C16-24EE-167E5803B97E}"/>
              </a:ext>
            </a:extLst>
          </p:cNvPr>
          <p:cNvSpPr>
            <a:spLocks noGrp="1"/>
          </p:cNvSpPr>
          <p:nvPr>
            <p:ph type="title"/>
          </p:nvPr>
        </p:nvSpPr>
        <p:spPr/>
        <p:txBody>
          <a:bodyPr>
            <a:normAutofit/>
          </a:bodyPr>
          <a:lstStyle>
            <a:lvl1pPr>
              <a:defRPr sz="2400" cap="all" baseline="0">
                <a:latin typeface="Ilisarniq"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F6D00766-8890-B2FC-410E-5B838948CD37}"/>
              </a:ext>
            </a:extLst>
          </p:cNvPr>
          <p:cNvSpPr>
            <a:spLocks noGrp="1"/>
          </p:cNvSpPr>
          <p:nvPr>
            <p:ph sz="half" idx="1"/>
          </p:nvPr>
        </p:nvSpPr>
        <p:spPr>
          <a:xfrm>
            <a:off x="838200" y="1825625"/>
            <a:ext cx="5181600" cy="4351338"/>
          </a:xfrm>
        </p:spPr>
        <p:txBody>
          <a:bodyPr/>
          <a:lstStyle>
            <a:lvl1pPr>
              <a:defRPr baseline="0">
                <a:solidFill>
                  <a:srgbClr val="021A38"/>
                </a:solidFill>
                <a:latin typeface="Ilisarniq" pitchFamily="2" charset="77"/>
              </a:defRPr>
            </a:lvl1pPr>
            <a:lvl2pPr>
              <a:defRPr baseline="0">
                <a:solidFill>
                  <a:srgbClr val="021A38"/>
                </a:solidFill>
                <a:latin typeface="Ilisarniq" pitchFamily="2" charset="77"/>
              </a:defRPr>
            </a:lvl2pPr>
            <a:lvl3pPr>
              <a:defRPr baseline="0">
                <a:solidFill>
                  <a:srgbClr val="021A38"/>
                </a:solidFill>
                <a:latin typeface="Ilisarniq" pitchFamily="2" charset="77"/>
              </a:defRPr>
            </a:lvl3pPr>
            <a:lvl4pPr>
              <a:defRPr baseline="0">
                <a:solidFill>
                  <a:srgbClr val="021A38"/>
                </a:solidFill>
                <a:latin typeface="Ilisarniq" pitchFamily="2" charset="77"/>
              </a:defRPr>
            </a:lvl4pPr>
            <a:lvl5pPr>
              <a:defRPr baseline="0">
                <a:solidFill>
                  <a:srgbClr val="021A38"/>
                </a:solidFill>
                <a:latin typeface="Ilisarniq"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8BBE02-1021-B437-0D59-0AC52E4BC997}"/>
              </a:ext>
            </a:extLst>
          </p:cNvPr>
          <p:cNvSpPr>
            <a:spLocks noGrp="1"/>
          </p:cNvSpPr>
          <p:nvPr>
            <p:ph sz="half" idx="2"/>
          </p:nvPr>
        </p:nvSpPr>
        <p:spPr>
          <a:xfrm>
            <a:off x="6172200" y="1825625"/>
            <a:ext cx="5181600" cy="4351338"/>
          </a:xfrm>
        </p:spPr>
        <p:txBody>
          <a:bodyPr/>
          <a:lstStyle>
            <a:lvl1pPr>
              <a:defRPr baseline="0">
                <a:latin typeface="Ilisarniq" pitchFamily="2" charset="77"/>
              </a:defRPr>
            </a:lvl1pPr>
            <a:lvl2pPr>
              <a:defRPr baseline="0">
                <a:latin typeface="Ilisarniq" pitchFamily="2" charset="77"/>
              </a:defRPr>
            </a:lvl2pPr>
            <a:lvl3pPr>
              <a:defRPr baseline="0">
                <a:latin typeface="Ilisarniq" pitchFamily="2" charset="77"/>
              </a:defRPr>
            </a:lvl3pPr>
            <a:lvl4pPr>
              <a:defRPr baseline="0">
                <a:latin typeface="Ilisarniq" pitchFamily="2" charset="77"/>
              </a:defRPr>
            </a:lvl4pPr>
            <a:lvl5pPr>
              <a:defRPr baseline="0">
                <a:latin typeface="Ilisarniq"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E8D2996-FB8C-9AC4-69E7-85D314E2FED4}"/>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6" name="Footer Placeholder 5">
            <a:extLst>
              <a:ext uri="{FF2B5EF4-FFF2-40B4-BE49-F238E27FC236}">
                <a16:creationId xmlns:a16="http://schemas.microsoft.com/office/drawing/2014/main" id="{E83401CE-D7CF-9A5D-C9B9-B2169DD27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5F06C-0217-FA78-648B-CDEBE731D58A}"/>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87630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D4DC-9268-06CF-2F10-6439E0910B7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CC6B0CA-0B04-B9B5-420D-BA7EE166F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D814F82-E33B-B619-0EAA-5B1004C68800}"/>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FD0D01F-C630-8CBE-F1B1-89F743797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5844032-F2B2-1BF2-41F5-6744D33FAC24}"/>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227A9B8-E6F3-AB8D-D03A-F60BA4DAB4D6}"/>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8" name="Footer Placeholder 7">
            <a:extLst>
              <a:ext uri="{FF2B5EF4-FFF2-40B4-BE49-F238E27FC236}">
                <a16:creationId xmlns:a16="http://schemas.microsoft.com/office/drawing/2014/main" id="{CE53F4B3-8A51-C99A-CAE1-9FA3F2D2D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593EB-A9E3-8521-64B0-1C12C428B1B5}"/>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277444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01A3-0912-1871-B30A-EA723F54A95D}"/>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00CDC66-3262-7984-F273-73C841AF2E99}"/>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4" name="Footer Placeholder 3">
            <a:extLst>
              <a:ext uri="{FF2B5EF4-FFF2-40B4-BE49-F238E27FC236}">
                <a16:creationId xmlns:a16="http://schemas.microsoft.com/office/drawing/2014/main" id="{115A8D61-79E6-E8CD-B033-5EB589873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C4992-0BCE-51BC-F727-2B5543EB7AA9}"/>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175613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C2295-0CFD-5D7F-FD3A-DCDFD1163D5C}"/>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3" name="Footer Placeholder 2">
            <a:extLst>
              <a:ext uri="{FF2B5EF4-FFF2-40B4-BE49-F238E27FC236}">
                <a16:creationId xmlns:a16="http://schemas.microsoft.com/office/drawing/2014/main" id="{A2ABA195-29DB-35BD-C19F-69D3CAA841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7EF47-6A6A-DC17-8AC5-179A1E710D89}"/>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313449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D233-8E95-EBD8-E676-55536E040F7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70FB37E-FDDB-DE2C-BFD1-EF31FC7A0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B8B856-A7E8-4FD7-5E78-8E53750E7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67F47C3-6648-EC66-078F-436EF21FAE78}"/>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6" name="Footer Placeholder 5">
            <a:extLst>
              <a:ext uri="{FF2B5EF4-FFF2-40B4-BE49-F238E27FC236}">
                <a16:creationId xmlns:a16="http://schemas.microsoft.com/office/drawing/2014/main" id="{88E1C114-F46D-A0C2-1577-53B9F9A55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2EFC8-E303-F43F-7C81-EF210AF1B88F}"/>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170521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BCF6-9D41-868A-9C92-939F3FB062FD}"/>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594325D-3A31-1814-99B1-D2B003297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65EA6F-4C50-A37E-0A5E-5BE650ED8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616DDC9-C146-8485-2FB2-BD80BCD8C917}"/>
              </a:ext>
            </a:extLst>
          </p:cNvPr>
          <p:cNvSpPr>
            <a:spLocks noGrp="1"/>
          </p:cNvSpPr>
          <p:nvPr>
            <p:ph type="dt" sz="half" idx="10"/>
          </p:nvPr>
        </p:nvSpPr>
        <p:spPr/>
        <p:txBody>
          <a:bodyPr/>
          <a:lstStyle/>
          <a:p>
            <a:fld id="{7C29D468-445C-1E42-B325-FAEEB1082279}" type="datetimeFigureOut">
              <a:rPr lang="en-US" smtClean="0"/>
              <a:t>10/13/23</a:t>
            </a:fld>
            <a:endParaRPr lang="en-US"/>
          </a:p>
        </p:txBody>
      </p:sp>
      <p:sp>
        <p:nvSpPr>
          <p:cNvPr id="6" name="Footer Placeholder 5">
            <a:extLst>
              <a:ext uri="{FF2B5EF4-FFF2-40B4-BE49-F238E27FC236}">
                <a16:creationId xmlns:a16="http://schemas.microsoft.com/office/drawing/2014/main" id="{9A978315-EF57-5660-29A9-DED4674C8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C75D3-6255-C454-A466-71B69E93A390}"/>
              </a:ext>
            </a:extLst>
          </p:cNvPr>
          <p:cNvSpPr>
            <a:spLocks noGrp="1"/>
          </p:cNvSpPr>
          <p:nvPr>
            <p:ph type="sldNum" sz="quarter" idx="12"/>
          </p:nvPr>
        </p:nvSpPr>
        <p:spPr/>
        <p:txBody>
          <a:bodyPr/>
          <a:lstStyle/>
          <a:p>
            <a:fld id="{9B4E82AC-582B-F34F-A60A-73A7A655D6F9}" type="slidenum">
              <a:rPr lang="en-US" smtClean="0"/>
              <a:t>‹#›</a:t>
            </a:fld>
            <a:endParaRPr lang="en-US"/>
          </a:p>
        </p:txBody>
      </p:sp>
    </p:spTree>
    <p:extLst>
      <p:ext uri="{BB962C8B-B14F-4D97-AF65-F5344CB8AC3E}">
        <p14:creationId xmlns:p14="http://schemas.microsoft.com/office/powerpoint/2010/main" val="325420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C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31E1E-C449-925A-8CF5-31AD59969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314463-6833-FE52-67B0-9196C53FF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42C31A-C642-6D89-6D0E-9C8AB8550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Ilisarniq" pitchFamily="2" charset="77"/>
              </a:defRPr>
            </a:lvl1pPr>
          </a:lstStyle>
          <a:p>
            <a:fld id="{7C29D468-445C-1E42-B325-FAEEB1082279}" type="datetimeFigureOut">
              <a:rPr lang="en-US" smtClean="0"/>
              <a:pPr/>
              <a:t>10/13/23</a:t>
            </a:fld>
            <a:endParaRPr lang="en-US" dirty="0"/>
          </a:p>
        </p:txBody>
      </p:sp>
      <p:sp>
        <p:nvSpPr>
          <p:cNvPr id="5" name="Footer Placeholder 4">
            <a:extLst>
              <a:ext uri="{FF2B5EF4-FFF2-40B4-BE49-F238E27FC236}">
                <a16:creationId xmlns:a16="http://schemas.microsoft.com/office/drawing/2014/main" id="{3CD0CE3E-FAAD-EF2C-D7E4-E0A95893A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Ilisarniq" pitchFamily="2" charset="77"/>
              </a:defRPr>
            </a:lvl1pPr>
          </a:lstStyle>
          <a:p>
            <a:endParaRPr lang="en-US" dirty="0"/>
          </a:p>
        </p:txBody>
      </p:sp>
      <p:sp>
        <p:nvSpPr>
          <p:cNvPr id="6" name="Slide Number Placeholder 5">
            <a:extLst>
              <a:ext uri="{FF2B5EF4-FFF2-40B4-BE49-F238E27FC236}">
                <a16:creationId xmlns:a16="http://schemas.microsoft.com/office/drawing/2014/main" id="{A31DC29C-968D-3BE6-AC22-8E5BC36FF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Ilisarniq" pitchFamily="2" charset="77"/>
              </a:defRPr>
            </a:lvl1pPr>
          </a:lstStyle>
          <a:p>
            <a:fld id="{9B4E82AC-582B-F34F-A60A-73A7A655D6F9}" type="slidenum">
              <a:rPr lang="en-US" smtClean="0"/>
              <a:pPr/>
              <a:t>‹#›</a:t>
            </a:fld>
            <a:endParaRPr lang="en-US" dirty="0"/>
          </a:p>
        </p:txBody>
      </p:sp>
    </p:spTree>
    <p:extLst>
      <p:ext uri="{BB962C8B-B14F-4D97-AF65-F5344CB8AC3E}">
        <p14:creationId xmlns:p14="http://schemas.microsoft.com/office/powerpoint/2010/main" val="149712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rgbClr val="02816D"/>
          </a:solidFill>
          <a:latin typeface="Ilisarniq"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canada.ca/en/revenue-agency/services/tax/businesses/topics/payroll/completing-filing-information-returns/t4-information-employers/special-situations/retiring-allowances.html"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employment-social-development/programs/ei/ei-list/ei-roe.html%23s1" TargetMode="Externa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uktuutit.ca/welcome-inuit-women-business-networ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nada.ca/en/services/business/hire/wagesubsidiesotherassistanceprograms.html" TargetMode="External"/><Relationship Id="rId2" Type="http://schemas.openxmlformats.org/officeDocument/2006/relationships/hyperlink" Target="https://srv116.services.gc.ca/dimt-wid/sm-mw/rpt1.asp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ccohs.ca/topics/legislation/" TargetMode="Externa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9.emf"/><Relationship Id="rId7" Type="http://schemas.openxmlformats.org/officeDocument/2006/relationships/image" Target="../media/image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03AB-1D11-D063-B3AA-F8B779F53F3B}"/>
              </a:ext>
            </a:extLst>
          </p:cNvPr>
          <p:cNvSpPr>
            <a:spLocks noGrp="1"/>
          </p:cNvSpPr>
          <p:nvPr>
            <p:ph type="ctrTitle"/>
          </p:nvPr>
        </p:nvSpPr>
        <p:spPr>
          <a:xfrm>
            <a:off x="838200" y="939998"/>
            <a:ext cx="9144000" cy="2387600"/>
          </a:xfrm>
        </p:spPr>
        <p:txBody>
          <a:bodyPr>
            <a:normAutofit/>
          </a:bodyPr>
          <a:lstStyle/>
          <a:p>
            <a:r>
              <a:rPr lang="iu-Cans-CA" sz="4000" u="none" strike="noStrike" dirty="0">
                <a:solidFill>
                  <a:srgbClr val="B94B24"/>
                </a:solidFill>
                <a:effectLst/>
              </a:rPr>
              <a:t>ᐱᐅᓂᖅᐹᖅ ᐊᑐᐊᒐᐃᑦ</a:t>
            </a:r>
            <a:endParaRPr lang="en-US" sz="11500" spc="-300" dirty="0">
              <a:solidFill>
                <a:srgbClr val="B94B24"/>
              </a:solidFill>
            </a:endParaRPr>
          </a:p>
        </p:txBody>
      </p:sp>
      <p:sp>
        <p:nvSpPr>
          <p:cNvPr id="3" name="Subtitle 2">
            <a:extLst>
              <a:ext uri="{FF2B5EF4-FFF2-40B4-BE49-F238E27FC236}">
                <a16:creationId xmlns:a16="http://schemas.microsoft.com/office/drawing/2014/main" id="{CC521A0D-25CF-5173-9D0F-10B90E48C3A9}"/>
              </a:ext>
            </a:extLst>
          </p:cNvPr>
          <p:cNvSpPr>
            <a:spLocks noGrp="1"/>
          </p:cNvSpPr>
          <p:nvPr>
            <p:ph type="subTitle" idx="1"/>
          </p:nvPr>
        </p:nvSpPr>
        <p:spPr>
          <a:xfrm>
            <a:off x="838200" y="3419673"/>
            <a:ext cx="4604657" cy="1655762"/>
          </a:xfrm>
        </p:spPr>
        <p:txBody>
          <a:bodyPr>
            <a:normAutofit/>
          </a:bodyPr>
          <a:lstStyle/>
          <a:p>
            <a:pPr>
              <a:lnSpc>
                <a:spcPct val="110000"/>
              </a:lnSpc>
            </a:pPr>
            <a:r>
              <a:rPr lang="iu-Cans-CA" sz="2400" u="none" strike="noStrike" dirty="0">
                <a:solidFill>
                  <a:srgbClr val="434343"/>
                </a:solidFill>
                <a:effectLst/>
              </a:rPr>
              <a:t>ᐃᖅᑲᓇᐃᔮᖅᑖᑎᑦᑎᒐᓱᐊᕐᓗᓂ ᓄᖅᑲᑎᑦᑎᑕᐃᓕᓇᓱᐊᕐᓂᒥᓪᓘᓐᓃᑦ ᐃᖅᑲᓇᐃᔭᖅᑎᒥᒃ</a:t>
            </a:r>
            <a:endParaRPr lang="en-US" sz="2400" dirty="0">
              <a:solidFill>
                <a:srgbClr val="434343"/>
              </a:solidFill>
            </a:endParaRPr>
          </a:p>
        </p:txBody>
      </p:sp>
      <p:pic>
        <p:nvPicPr>
          <p:cNvPr id="8" name="Picture 7" descr="Text&#10;&#10;Description automatically generated">
            <a:extLst>
              <a:ext uri="{FF2B5EF4-FFF2-40B4-BE49-F238E27FC236}">
                <a16:creationId xmlns:a16="http://schemas.microsoft.com/office/drawing/2014/main" id="{97EF8C13-30A8-3A8C-8959-0150C00264F6}"/>
              </a:ext>
            </a:extLst>
          </p:cNvPr>
          <p:cNvPicPr>
            <a:picLocks noChangeAspect="1"/>
          </p:cNvPicPr>
          <p:nvPr/>
        </p:nvPicPr>
        <p:blipFill>
          <a:blip r:embed="rId2"/>
          <a:stretch>
            <a:fillRect/>
          </a:stretch>
        </p:blipFill>
        <p:spPr>
          <a:xfrm>
            <a:off x="838200" y="5408463"/>
            <a:ext cx="3190103" cy="806101"/>
          </a:xfrm>
          <a:prstGeom prst="rect">
            <a:avLst/>
          </a:prstGeom>
        </p:spPr>
      </p:pic>
      <p:pic>
        <p:nvPicPr>
          <p:cNvPr id="10" name="Picture 9" descr="Text&#10;&#10;Description automatically generated">
            <a:extLst>
              <a:ext uri="{FF2B5EF4-FFF2-40B4-BE49-F238E27FC236}">
                <a16:creationId xmlns:a16="http://schemas.microsoft.com/office/drawing/2014/main" id="{C33890C9-560F-F535-E162-9EEDADAE0911}"/>
              </a:ext>
            </a:extLst>
          </p:cNvPr>
          <p:cNvPicPr>
            <a:picLocks noChangeAspect="1"/>
          </p:cNvPicPr>
          <p:nvPr/>
        </p:nvPicPr>
        <p:blipFill>
          <a:blip r:embed="rId3"/>
          <a:stretch>
            <a:fillRect/>
          </a:stretch>
        </p:blipFill>
        <p:spPr>
          <a:xfrm>
            <a:off x="8965967" y="5328144"/>
            <a:ext cx="2387833" cy="904765"/>
          </a:xfrm>
          <a:prstGeom prst="rect">
            <a:avLst/>
          </a:prstGeom>
        </p:spPr>
      </p:pic>
      <p:pic>
        <p:nvPicPr>
          <p:cNvPr id="12" name="Picture 11" descr="A picture containing application&#10;&#10;Description automatically generated">
            <a:extLst>
              <a:ext uri="{FF2B5EF4-FFF2-40B4-BE49-F238E27FC236}">
                <a16:creationId xmlns:a16="http://schemas.microsoft.com/office/drawing/2014/main" id="{37E4A6BD-25FE-0E78-1456-977674F34594}"/>
              </a:ext>
            </a:extLst>
          </p:cNvPr>
          <p:cNvPicPr>
            <a:picLocks noChangeAspect="1"/>
          </p:cNvPicPr>
          <p:nvPr/>
        </p:nvPicPr>
        <p:blipFill>
          <a:blip r:embed="rId4"/>
          <a:stretch>
            <a:fillRect/>
          </a:stretch>
        </p:blipFill>
        <p:spPr>
          <a:xfrm>
            <a:off x="6609962" y="1329195"/>
            <a:ext cx="5256295" cy="3081816"/>
          </a:xfrm>
          <a:prstGeom prst="rect">
            <a:avLst/>
          </a:prstGeom>
        </p:spPr>
      </p:pic>
    </p:spTree>
    <p:extLst>
      <p:ext uri="{BB962C8B-B14F-4D97-AF65-F5344CB8AC3E}">
        <p14:creationId xmlns:p14="http://schemas.microsoft.com/office/powerpoint/2010/main" val="234816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with low confidence">
            <a:extLst>
              <a:ext uri="{FF2B5EF4-FFF2-40B4-BE49-F238E27FC236}">
                <a16:creationId xmlns:a16="http://schemas.microsoft.com/office/drawing/2014/main" id="{C908DC46-0FEE-8429-25B9-C8AD43E0915E}"/>
              </a:ext>
            </a:extLst>
          </p:cNvPr>
          <p:cNvPicPr>
            <a:picLocks noChangeAspect="1"/>
          </p:cNvPicPr>
          <p:nvPr/>
        </p:nvPicPr>
        <p:blipFill rotWithShape="1">
          <a:blip r:embed="rId2"/>
          <a:srcRect l="47487" t="36020" r="37505" b="50000"/>
          <a:stretch/>
        </p:blipFill>
        <p:spPr>
          <a:xfrm>
            <a:off x="9496005" y="2240074"/>
            <a:ext cx="1029247" cy="958737"/>
          </a:xfrm>
          <a:prstGeom prst="rect">
            <a:avLst/>
          </a:prstGeom>
        </p:spPr>
      </p:pic>
      <p:pic>
        <p:nvPicPr>
          <p:cNvPr id="16" name="Picture 15" descr="A screenshot of a computer&#10;&#10;Description automatically generated with low confidence">
            <a:extLst>
              <a:ext uri="{FF2B5EF4-FFF2-40B4-BE49-F238E27FC236}">
                <a16:creationId xmlns:a16="http://schemas.microsoft.com/office/drawing/2014/main" id="{66B8B79B-9416-8DFD-3DC3-D70D8E34EB64}"/>
              </a:ext>
            </a:extLst>
          </p:cNvPr>
          <p:cNvPicPr>
            <a:picLocks noChangeAspect="1"/>
          </p:cNvPicPr>
          <p:nvPr/>
        </p:nvPicPr>
        <p:blipFill rotWithShape="1">
          <a:blip r:embed="rId2"/>
          <a:srcRect l="28444" t="36020" r="56548" b="50000"/>
          <a:stretch/>
        </p:blipFill>
        <p:spPr>
          <a:xfrm>
            <a:off x="5759738" y="2240075"/>
            <a:ext cx="1029247" cy="958737"/>
          </a:xfrm>
          <a:prstGeom prst="rect">
            <a:avLst/>
          </a:prstGeom>
        </p:spPr>
      </p:pic>
      <p:pic>
        <p:nvPicPr>
          <p:cNvPr id="18" name="Picture 17" descr="A screenshot of a computer&#10;&#10;Description automatically generated with low confidence">
            <a:extLst>
              <a:ext uri="{FF2B5EF4-FFF2-40B4-BE49-F238E27FC236}">
                <a16:creationId xmlns:a16="http://schemas.microsoft.com/office/drawing/2014/main" id="{F3890352-52B5-A214-1F6B-CF8A1BEA514A}"/>
              </a:ext>
            </a:extLst>
          </p:cNvPr>
          <p:cNvPicPr>
            <a:picLocks noChangeAspect="1"/>
          </p:cNvPicPr>
          <p:nvPr/>
        </p:nvPicPr>
        <p:blipFill rotWithShape="1">
          <a:blip r:embed="rId2"/>
          <a:srcRect l="47487" t="36020" r="37505" b="50000"/>
          <a:stretch/>
        </p:blipFill>
        <p:spPr>
          <a:xfrm>
            <a:off x="4073105" y="4068874"/>
            <a:ext cx="1029247" cy="958737"/>
          </a:xfrm>
          <a:prstGeom prst="rect">
            <a:avLst/>
          </a:prstGeom>
        </p:spPr>
      </p:pic>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ᐱᐅᔪᑦ ᐆᑦᑐᕋᐅᑏᑦ ᐃᖅᑲᓇᐃᔮᖅᑖᑎᑦᑎᓂᕐᒧᑦ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3198813"/>
            <a:ext cx="3337558" cy="1034365"/>
          </a:xfrm>
        </p:spPr>
        <p:txBody>
          <a:bodyPr>
            <a:noAutofit/>
          </a:bodyPr>
          <a:lstStyle/>
          <a:p>
            <a:pPr marL="0" indent="0" algn="ctr">
              <a:lnSpc>
                <a:spcPct val="110000"/>
              </a:lnSpc>
              <a:buNone/>
            </a:pPr>
            <a:r>
              <a:rPr lang="iu-Cans-CA" sz="1800" u="none" strike="noStrike" dirty="0">
                <a:solidFill>
                  <a:srgbClr val="434343"/>
                </a:solidFill>
                <a:effectLst/>
              </a:rPr>
              <a:t>ᒪᑐᐃᖓᓗᑎᑦ ᐊᒻᒪᓗ ᐅᖃᖅᓯᒪᑦᑎᐊᕐᓗᑎᑦ</a:t>
            </a:r>
            <a:br>
              <a:rPr lang="en-CA" sz="1800" dirty="0"/>
            </a:br>
            <a:br>
              <a:rPr lang="en-CA" sz="1800" dirty="0"/>
            </a:br>
            <a:br>
              <a:rPr lang="en-CA" sz="1800" dirty="0"/>
            </a:br>
            <a:br>
              <a:rPr lang="en-CA" sz="1800" dirty="0"/>
            </a:br>
            <a:endParaRPr lang="en-CA" sz="1800" u="none" strike="noStrike" dirty="0">
              <a:solidFill>
                <a:srgbClr val="000000"/>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6" name="Content Placeholder 2">
            <a:extLst>
              <a:ext uri="{FF2B5EF4-FFF2-40B4-BE49-F238E27FC236}">
                <a16:creationId xmlns:a16="http://schemas.microsoft.com/office/drawing/2014/main" id="{D986EF7B-72C2-0538-492A-5A4B2D64DEBC}"/>
              </a:ext>
            </a:extLst>
          </p:cNvPr>
          <p:cNvSpPr txBox="1">
            <a:spLocks/>
          </p:cNvSpPr>
          <p:nvPr/>
        </p:nvSpPr>
        <p:spPr>
          <a:xfrm>
            <a:off x="4556760" y="3198813"/>
            <a:ext cx="3337558" cy="1034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u="none" strike="noStrike" dirty="0">
                <a:solidFill>
                  <a:srgbClr val="434343"/>
                </a:solidFill>
                <a:effectLst/>
              </a:rPr>
              <a:t>ᓴᖅᕿᔮᖅᑎᖏᓪᓗᒋᑦ ᐊᑎᖏᑦ ᐃᖅᖃᓇᐃᔮᑕᕋᓱᐊᖅᑑᑉ</a:t>
            </a:r>
            <a:br>
              <a:rPr lang="en-CA" sz="1800" dirty="0"/>
            </a:br>
            <a:endParaRPr lang="en-CA" sz="1800" dirty="0">
              <a:solidFill>
                <a:srgbClr val="000000"/>
              </a:solidFill>
            </a:endParaRPr>
          </a:p>
        </p:txBody>
      </p:sp>
      <p:sp>
        <p:nvSpPr>
          <p:cNvPr id="7" name="Content Placeholder 2">
            <a:extLst>
              <a:ext uri="{FF2B5EF4-FFF2-40B4-BE49-F238E27FC236}">
                <a16:creationId xmlns:a16="http://schemas.microsoft.com/office/drawing/2014/main" id="{2DCE23AE-6639-41C5-AFC7-89F9D76AE3D3}"/>
              </a:ext>
            </a:extLst>
          </p:cNvPr>
          <p:cNvSpPr txBox="1">
            <a:spLocks/>
          </p:cNvSpPr>
          <p:nvPr/>
        </p:nvSpPr>
        <p:spPr>
          <a:xfrm>
            <a:off x="8275320" y="3198813"/>
            <a:ext cx="3078480" cy="1034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u="none" strike="noStrike" dirty="0">
                <a:solidFill>
                  <a:srgbClr val="434343"/>
                </a:solidFill>
                <a:effectLst/>
              </a:rPr>
              <a:t>ᖃᐅᔨᓴᑦᑎᐊᕐᓗᒋᑦ ᐱᔪᓐᓇᕐᓂᕆᔭᖏᑦ ᐊᒻᒪᓗ ᐃᖅᑲᓇᐃᔮᕆᓯᒪᔭᖏ</a:t>
            </a:r>
            <a:endParaRPr lang="en-CA" sz="1800" dirty="0">
              <a:solidFill>
                <a:srgbClr val="000000"/>
              </a:solidFill>
            </a:endParaRPr>
          </a:p>
        </p:txBody>
      </p:sp>
      <p:sp>
        <p:nvSpPr>
          <p:cNvPr id="8" name="Content Placeholder 2">
            <a:extLst>
              <a:ext uri="{FF2B5EF4-FFF2-40B4-BE49-F238E27FC236}">
                <a16:creationId xmlns:a16="http://schemas.microsoft.com/office/drawing/2014/main" id="{63D4A7A3-945A-3ABC-60B0-898B19E15445}"/>
              </a:ext>
            </a:extLst>
          </p:cNvPr>
          <p:cNvSpPr txBox="1">
            <a:spLocks/>
          </p:cNvSpPr>
          <p:nvPr/>
        </p:nvSpPr>
        <p:spPr>
          <a:xfrm>
            <a:off x="2755336" y="5080689"/>
            <a:ext cx="3337559" cy="1034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u="none" strike="noStrike" dirty="0">
                <a:solidFill>
                  <a:srgbClr val="434343"/>
                </a:solidFill>
                <a:effectLst/>
              </a:rPr>
              <a:t>ᐃᖅᑲᓇᐃᔮᖅᑕᕋᓱᑦᑐᓄᑦ ᓈᓴᐅᑎᖏᑎᒍᑦ ᑎᑎᖅᑐᐃᓂᖅ</a:t>
            </a:r>
            <a:endParaRPr lang="iu-Cans-CA" sz="1800" dirty="0">
              <a:solidFill>
                <a:srgbClr val="434343"/>
              </a:solidFill>
              <a:effectLst/>
            </a:endParaRPr>
          </a:p>
        </p:txBody>
      </p:sp>
      <p:sp>
        <p:nvSpPr>
          <p:cNvPr id="9" name="Content Placeholder 2">
            <a:extLst>
              <a:ext uri="{FF2B5EF4-FFF2-40B4-BE49-F238E27FC236}">
                <a16:creationId xmlns:a16="http://schemas.microsoft.com/office/drawing/2014/main" id="{6CE3620E-D311-B5D2-F4CC-0F7702BEC35E}"/>
              </a:ext>
            </a:extLst>
          </p:cNvPr>
          <p:cNvSpPr txBox="1">
            <a:spLocks/>
          </p:cNvSpPr>
          <p:nvPr/>
        </p:nvSpPr>
        <p:spPr>
          <a:xfrm>
            <a:off x="6473897" y="5080689"/>
            <a:ext cx="3337560" cy="10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u="none" strike="noStrike" baseline="30000" dirty="0">
                <a:solidFill>
                  <a:srgbClr val="434343"/>
                </a:solidFill>
                <a:effectLst/>
              </a:rPr>
              <a:t> </a:t>
            </a:r>
            <a:r>
              <a:rPr lang="iu-Cans-CA" sz="1800" u="none" strike="noStrike" dirty="0">
                <a:solidFill>
                  <a:srgbClr val="434343"/>
                </a:solidFill>
                <a:effectLst/>
              </a:rPr>
              <a:t>ᐊᐱᖅᓱᖃᑦᑕᕐᓗᑎᑦ ᐊᓯᓐᓄᑦ ᖃᓄᖅ ᐃᓱᒪᒐᔭᕐᒪᖔᖅ</a:t>
            </a:r>
            <a:endParaRPr lang="iu-Cans-CA" sz="1800" dirty="0">
              <a:solidFill>
                <a:srgbClr val="434343"/>
              </a:solidFill>
              <a:effectLst/>
            </a:endParaRPr>
          </a:p>
        </p:txBody>
      </p:sp>
      <p:pic>
        <p:nvPicPr>
          <p:cNvPr id="10" name="Picture 9" descr="Icon&#10;&#10;Description automatically generated">
            <a:extLst>
              <a:ext uri="{FF2B5EF4-FFF2-40B4-BE49-F238E27FC236}">
                <a16:creationId xmlns:a16="http://schemas.microsoft.com/office/drawing/2014/main" id="{F8B4B6B9-650C-DA99-137A-E31BE6C719E3}"/>
              </a:ext>
            </a:extLst>
          </p:cNvPr>
          <p:cNvPicPr>
            <a:picLocks noChangeAspect="1"/>
          </p:cNvPicPr>
          <p:nvPr/>
        </p:nvPicPr>
        <p:blipFill>
          <a:blip r:embed="rId3"/>
          <a:stretch>
            <a:fillRect/>
          </a:stretch>
        </p:blipFill>
        <p:spPr>
          <a:xfrm>
            <a:off x="2181371" y="2404379"/>
            <a:ext cx="748862" cy="657537"/>
          </a:xfrm>
          <a:prstGeom prst="rect">
            <a:avLst/>
          </a:prstGeom>
        </p:spPr>
      </p:pic>
      <p:pic>
        <p:nvPicPr>
          <p:cNvPr id="14" name="Picture 13" descr="Icon&#10;&#10;Description automatically generated">
            <a:extLst>
              <a:ext uri="{FF2B5EF4-FFF2-40B4-BE49-F238E27FC236}">
                <a16:creationId xmlns:a16="http://schemas.microsoft.com/office/drawing/2014/main" id="{BED0693E-1308-8C3E-9F95-809216B7FD25}"/>
              </a:ext>
            </a:extLst>
          </p:cNvPr>
          <p:cNvPicPr>
            <a:picLocks noChangeAspect="1"/>
          </p:cNvPicPr>
          <p:nvPr/>
        </p:nvPicPr>
        <p:blipFill>
          <a:blip r:embed="rId3"/>
          <a:stretch>
            <a:fillRect/>
          </a:stretch>
        </p:blipFill>
        <p:spPr>
          <a:xfrm>
            <a:off x="7900888" y="4233179"/>
            <a:ext cx="748862" cy="657537"/>
          </a:xfrm>
          <a:prstGeom prst="rect">
            <a:avLst/>
          </a:prstGeom>
        </p:spPr>
      </p:pic>
    </p:spTree>
    <p:extLst>
      <p:ext uri="{BB962C8B-B14F-4D97-AF65-F5344CB8AC3E}">
        <p14:creationId xmlns:p14="http://schemas.microsoft.com/office/powerpoint/2010/main" val="72237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u="none" strike="noStrike" dirty="0">
                <a:solidFill>
                  <a:schemeClr val="bg1"/>
                </a:solidFill>
                <a:effectLst/>
              </a:rPr>
              <a:t>ᐃᖅᑲᓇᐃᔭᖅᑎᑖᕈᕕᑦ</a:t>
            </a:r>
            <a:endParaRPr lang="iu-Cans-CA" dirty="0">
              <a:solidFill>
                <a:schemeClr val="bg1"/>
              </a:solidFill>
              <a:effectLst/>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077200" cy="4551816"/>
          </a:xfrm>
        </p:spPr>
        <p:txBody>
          <a:bodyPr>
            <a:normAutofit/>
          </a:bodyPr>
          <a:lstStyle/>
          <a:p>
            <a:pPr marL="0" indent="0" algn="l" rtl="0" fontAlgn="base">
              <a:lnSpc>
                <a:spcPct val="110000"/>
              </a:lnSpc>
              <a:spcBef>
                <a:spcPts val="0"/>
              </a:spcBef>
              <a:spcAft>
                <a:spcPts val="0"/>
              </a:spcAft>
              <a:buNone/>
            </a:pPr>
            <a:r>
              <a:rPr lang="iu-Cans-CA" sz="2400" u="none" strike="noStrike" dirty="0">
                <a:solidFill>
                  <a:srgbClr val="434343"/>
                </a:solidFill>
                <a:effectLst/>
              </a:rPr>
              <a:t>ᐊᐅᓚᑦᑎᔨᐅᓗᑎᑦ ᐊᒻᒪᓗ ᐃᕝᕕᑦ ᐃᖅᑲᓇᐃᔭᖅᑎᖏᓐᓄᑦ ᑲᒪᒋᑦᑎᐊᕆᐊᖃᖅᑲᑎᑦ ᐱᒻᒪᕆᐅᒪᑦ ᑲᔪᓯᑦᑎᐊᕈᓐᓇᖁᓪᓗᒍ ᓇᒥᓂᖁᑎᒋᔭᐃᑦ. ᐃᖅᑲᓇᐃᔮᖅᑎᑕᕋᓱᓪᓗᓂ ᐱᔭᕆᐊᑐᕗᖅ ᐊᒻᒪᓗ ᐊᑭᑦᑐᓂᖅᓴᐅᔪᓐᓇᖅᑐᓂ ᑭᓯᐊᓂᓕ ᐊᑐᐃᓂᖃᒻᒪᕆᒍᓐᓇᖅᖁᖅ ᐱᓕᕆᐊᔅᓴᓂᒃ ᐊᒻᒪᓗ ᐃᖅᑲᓇᐃᔭᖅᑎᑭᔅᓴᓕᕐᓗᑎᑦ.</a:t>
            </a:r>
            <a:endParaRPr lang="en-CA" sz="1800" u="none" strike="noStrike" dirty="0">
              <a:solidFill>
                <a:srgbClr val="000000"/>
              </a:solidFill>
              <a:effectLst/>
            </a:endParaRPr>
          </a:p>
        </p:txBody>
      </p:sp>
      <p:pic>
        <p:nvPicPr>
          <p:cNvPr id="5" name="Picture 4">
            <a:extLst>
              <a:ext uri="{FF2B5EF4-FFF2-40B4-BE49-F238E27FC236}">
                <a16:creationId xmlns:a16="http://schemas.microsoft.com/office/drawing/2014/main" id="{CC13B989-0B85-EB99-1B2F-99DB84DB36EF}"/>
              </a:ext>
            </a:extLst>
          </p:cNvPr>
          <p:cNvPicPr>
            <a:picLocks noChangeAspect="1"/>
          </p:cNvPicPr>
          <p:nvPr/>
        </p:nvPicPr>
        <p:blipFill>
          <a:blip r:embed="rId2"/>
          <a:stretch>
            <a:fillRect/>
          </a:stretch>
        </p:blipFill>
        <p:spPr>
          <a:xfrm rot="20530368">
            <a:off x="8791188" y="4185319"/>
            <a:ext cx="2806582" cy="1645526"/>
          </a:xfrm>
          <a:prstGeom prst="rect">
            <a:avLst/>
          </a:prstGeom>
        </p:spPr>
      </p:pic>
    </p:spTree>
    <p:extLst>
      <p:ext uri="{BB962C8B-B14F-4D97-AF65-F5344CB8AC3E}">
        <p14:creationId xmlns:p14="http://schemas.microsoft.com/office/powerpoint/2010/main" val="325637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A199ACA-2949-6146-C27F-6D7E67E7DEFD}"/>
              </a:ext>
            </a:extLst>
          </p:cNvPr>
          <p:cNvSpPr/>
          <p:nvPr/>
        </p:nvSpPr>
        <p:spPr>
          <a:xfrm>
            <a:off x="8317325" y="3352578"/>
            <a:ext cx="3182848" cy="2874527"/>
          </a:xfrm>
          <a:prstGeom prst="roundRect">
            <a:avLst>
              <a:gd name="adj" fmla="val 9485"/>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ᐊᑭᓕᖅᑕᐅᓂᖅ</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525000" cy="1134874"/>
          </a:xfrm>
        </p:spPr>
        <p:txBody>
          <a:bodyPr>
            <a:normAutofit/>
          </a:bodyPr>
          <a:lstStyle/>
          <a:p>
            <a:pPr marL="0" indent="0">
              <a:lnSpc>
                <a:spcPct val="110000"/>
              </a:lnSpc>
              <a:buNone/>
            </a:pPr>
            <a:r>
              <a:rPr lang="iu-Cans-CA" sz="2400" dirty="0">
                <a:solidFill>
                  <a:srgbClr val="434343"/>
                </a:solidFill>
                <a:effectLst/>
              </a:rPr>
              <a:t>ᓇᒻᒥᓂᖃᖅᑎᐅᓗᑎᑦ, ᐋᖅᑭᔅᓱᐃᓯᒪᔭᕆᐊᖃᖅᖁᑎᑦ ᖃᓄᖅ ᐊᑭᓖᖃᑦᑕᕋᔭᒻᒪᖔᖅᐱᑦ ᐃᖅᑲᓇᐃᔭᖅᑎᓂᒃ:</a:t>
            </a:r>
          </a:p>
        </p:txBody>
      </p:sp>
      <p:sp>
        <p:nvSpPr>
          <p:cNvPr id="7" name="TextBox 6">
            <a:extLst>
              <a:ext uri="{FF2B5EF4-FFF2-40B4-BE49-F238E27FC236}">
                <a16:creationId xmlns:a16="http://schemas.microsoft.com/office/drawing/2014/main" id="{ADCC25FF-F83B-CF6E-B83A-47CAC32B8104}"/>
              </a:ext>
            </a:extLst>
          </p:cNvPr>
          <p:cNvSpPr txBox="1"/>
          <p:nvPr/>
        </p:nvSpPr>
        <p:spPr>
          <a:xfrm>
            <a:off x="838200" y="3093306"/>
            <a:ext cx="6210300" cy="2831544"/>
          </a:xfrm>
          <a:prstGeom prst="rect">
            <a:avLst/>
          </a:prstGeom>
          <a:noFill/>
        </p:spPr>
        <p:txBody>
          <a:bodyPr wrap="square">
            <a:spAutoFit/>
          </a:bodyPr>
          <a:lstStyle/>
          <a:p>
            <a:pPr marL="290741" marR="35471" indent="-285750" algn="l" rtl="0">
              <a:lnSpc>
                <a:spcPct val="110000"/>
              </a:lnSpc>
              <a:spcBef>
                <a:spcPts val="266"/>
              </a:spcBef>
              <a:spcAft>
                <a:spcPts val="0"/>
              </a:spcAft>
              <a:buFont typeface="Arial" panose="020B0604020202020204" pitchFamily="34" charset="0"/>
              <a:buChar char="•"/>
            </a:pPr>
            <a:r>
              <a:rPr lang="iu-Cans-CA" sz="1800" u="none" strike="noStrike" dirty="0">
                <a:solidFill>
                  <a:srgbClr val="434343"/>
                </a:solidFill>
                <a:effectLst/>
                <a:latin typeface="Ilisarniq" pitchFamily="2" charset="77"/>
              </a:rPr>
              <a:t>ᓄᐊᑦᑎᔭᕆᐊᖃᕋᔭᖅᑯᑎᑦ ᐃᖅᑲᓇᔭᖅᑎᕕᑦ ᐊᑭᓕᖅᓱᑕᐅᔾᔪᑎᒋᒐᔭᖅᑕᖏᓐᓂᑦ ᑎᑎᕋᖅᓯᒪᔪᓂᒃ,  ᐱᔪᒪᓂᖃᕐᓗᑎᑦ ᐊᑭᓕᑦᓱᖅᑕᐅᕕᒃᑯᑦ ᐊᑎᖅᑖᖅᑎᑕᐅᓗᓂ ᐊᒻᒪᓗ ᐱᔭᐃᖃᑦᑕᕋᔭᕐᓂᖓ ᓯᒃᑭᑖᖓᓂᑦ.  ᐲᔭᐃᖃᑦᑕᕋᔭᕐᓂᖓ ᓯᒃᑭᑖᖓᓂᑦ. ᐃᖅᑲᐅᒪᒋᐊᕆᑦ ᐃᖅᑲᓇᐃᔭᕐᕕᐅᓗᑎᑦ ᓇᒻᒥᓂᖅ</a:t>
            </a:r>
            <a:endParaRPr lang="en-CA" sz="1800" u="none" strike="noStrike" dirty="0">
              <a:solidFill>
                <a:srgbClr val="434343"/>
              </a:solidFill>
              <a:effectLst/>
              <a:latin typeface="Ilisarniq" pitchFamily="2" charset="77"/>
            </a:endParaRPr>
          </a:p>
          <a:p>
            <a:pPr marL="290741" marR="35471" indent="-285750" algn="l" rtl="0">
              <a:lnSpc>
                <a:spcPct val="110000"/>
              </a:lnSpc>
              <a:spcBef>
                <a:spcPts val="266"/>
              </a:spcBef>
              <a:spcAft>
                <a:spcPts val="0"/>
              </a:spcAft>
              <a:buFont typeface="Arial" panose="020B0604020202020204" pitchFamily="34" charset="0"/>
              <a:buChar char="•"/>
            </a:pPr>
            <a:r>
              <a:rPr lang="iu-Cans-CA" sz="1800" u="none" strike="noStrike" dirty="0">
                <a:solidFill>
                  <a:srgbClr val="434343"/>
                </a:solidFill>
                <a:effectLst/>
                <a:latin typeface="Ilisarniq" pitchFamily="2" charset="77"/>
              </a:rPr>
              <a:t>ᑕᑕᑎᕆᔭᕆᐊᖃᕋᔭᒻᒥᔪᑎᑦ, ᑐᖅᑯᐃᕕᒻᒥᑦ ᓈᔭᐃᓗᑎᑦ ᑖᔅᓯᔭᕈᑎᓄᑦ ᐸᐃᑉᐹᓂᑦ ᐃᖅᑲᓇᐃᔭᖅᑎᓐᓄ</a:t>
            </a:r>
            <a:br>
              <a:rPr lang="iu-Cans-CA" dirty="0">
                <a:latin typeface="Ilisarniq" pitchFamily="2" charset="77"/>
              </a:rPr>
            </a:br>
            <a:br>
              <a:rPr lang="iu-Cans-CA" dirty="0"/>
            </a:br>
            <a:endParaRPr lang="iu-Cans-CA" dirty="0">
              <a:solidFill>
                <a:srgbClr val="434343"/>
              </a:solidFill>
              <a:effectLst/>
              <a:latin typeface="Ilisarniq" pitchFamily="2" charset="77"/>
            </a:endParaRPr>
          </a:p>
        </p:txBody>
      </p:sp>
      <p:pic>
        <p:nvPicPr>
          <p:cNvPr id="6" name="Picture 5" descr="A screenshot of a computer&#10;&#10;Description automatically generated with low confidence">
            <a:extLst>
              <a:ext uri="{FF2B5EF4-FFF2-40B4-BE49-F238E27FC236}">
                <a16:creationId xmlns:a16="http://schemas.microsoft.com/office/drawing/2014/main" id="{DE310C59-B385-10E1-9207-E609F49052A7}"/>
              </a:ext>
            </a:extLst>
          </p:cNvPr>
          <p:cNvPicPr>
            <a:picLocks noChangeAspect="1"/>
          </p:cNvPicPr>
          <p:nvPr/>
        </p:nvPicPr>
        <p:blipFill rotWithShape="1">
          <a:blip r:embed="rId2"/>
          <a:srcRect l="70000" t="25256" r="9815" b="51296"/>
          <a:stretch/>
        </p:blipFill>
        <p:spPr>
          <a:xfrm rot="614385">
            <a:off x="7901527" y="2018730"/>
            <a:ext cx="3586746" cy="4166577"/>
          </a:xfrm>
          <a:prstGeom prst="rect">
            <a:avLst/>
          </a:prstGeom>
        </p:spPr>
      </p:pic>
    </p:spTree>
    <p:extLst>
      <p:ext uri="{BB962C8B-B14F-4D97-AF65-F5344CB8AC3E}">
        <p14:creationId xmlns:p14="http://schemas.microsoft.com/office/powerpoint/2010/main" val="183227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704E2-DC56-7F28-35AA-B91F3E4578A7}"/>
              </a:ext>
            </a:extLst>
          </p:cNvPr>
          <p:cNvPicPr>
            <a:picLocks noChangeAspect="1"/>
          </p:cNvPicPr>
          <p:nvPr/>
        </p:nvPicPr>
        <p:blipFill>
          <a:blip r:embed="rId2"/>
          <a:stretch>
            <a:fillRect/>
          </a:stretch>
        </p:blipFill>
        <p:spPr>
          <a:xfrm>
            <a:off x="9030293" y="3989174"/>
            <a:ext cx="2078204" cy="1803400"/>
          </a:xfrm>
          <a:prstGeom prst="rect">
            <a:avLst/>
          </a:prstGeom>
        </p:spPr>
      </p:pic>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693531" cy="4551816"/>
          </a:xfrm>
        </p:spPr>
        <p:txBody>
          <a:bodyPr>
            <a:normAutofit/>
          </a:bodyPr>
          <a:lstStyle/>
          <a:p>
            <a:pPr marL="0" indent="0">
              <a:lnSpc>
                <a:spcPct val="110000"/>
              </a:lnSpc>
              <a:buNone/>
            </a:pPr>
            <a:r>
              <a:rPr lang="iu-Cans-CA" sz="2400" dirty="0">
                <a:solidFill>
                  <a:srgbClr val="434343"/>
                </a:solidFill>
                <a:effectLst/>
              </a:rPr>
              <a:t>ᐸᕐᓇᓯᒪᐅᑎᑦᑎᐊᕙᐅᕗᑦ ᐃᑲᔫᑏᑦ ᐃᖅᑲᓇᐃᔭᖅᑏᑦ ᓄᖅᑲᑐᐃᓐᓇᖁᓇᒋᑦ’ ᐃᓗᓯᒃᑯᑦ ᐊᒻᒪᓗ ᖁᕕᐊᓱᓐᓂᒃᑯᑦ.ᐊᓯᖏᑦ ᐃᑲᔪᑎᔅᓴᐃᑦ ᒪᓕᒐᖃᕆᕗᑦ ᕿᑲᕐᓇᒥ ᐊᑭᓕᖃᑦᑕᕐᓂᑦ ᐊᒻᒪᓗ ᐋᓐᓂᑲᓪᓚᓐᓂᕈᕕᑦ ᐋᓐᓂᑐᖅᓯᐅᑎᓂᒃ.</a:t>
            </a:r>
            <a:endParaRPr lang="en-CA" sz="1200" u="none" strike="noStrike" dirty="0">
              <a:solidFill>
                <a:srgbClr val="000000"/>
              </a:solidFill>
              <a:effectLst/>
            </a:endParaRPr>
          </a:p>
          <a:p>
            <a:pPr marL="0" indent="0">
              <a:buNone/>
            </a:pPr>
            <a:r>
              <a:rPr lang="iu-Cans-CA" sz="1800" b="1" dirty="0">
                <a:solidFill>
                  <a:srgbClr val="B94B24"/>
                </a:solidFill>
                <a:effectLst/>
              </a:rPr>
              <a:t>ᐊᓯᖏᓐᓂᑦ ᐊᑐᐃᓐᓇᖅᑕᖃᕆᕗᖅ ᐃᑲᔫᑎᔅᓴᓂᒃ ᑎᑎᖅᓯᒪᔪᐃᑦ ᐊᑖᓂᑦ:</a:t>
            </a:r>
          </a:p>
          <a:p>
            <a:pPr>
              <a:lnSpc>
                <a:spcPct val="110000"/>
              </a:lnSpc>
            </a:pPr>
            <a:r>
              <a:rPr lang="iu-Cans-CA" sz="1600" dirty="0">
                <a:solidFill>
                  <a:srgbClr val="434343"/>
                </a:solidFill>
                <a:effectLst/>
              </a:rPr>
              <a:t>ᐃᓚᓕᐅᑎᓯᒪᔪᓂᑦ ᐋᓂᐊᕕᒻᒧᖓᔪᓂᑦ ᐊᒻᒪᓗ ᑭᒍᑎᓕᕆᓂᕐᒨᖓᔪᓂᑦ</a:t>
            </a:r>
          </a:p>
          <a:p>
            <a:pPr>
              <a:lnSpc>
                <a:spcPct val="110000"/>
              </a:lnSpc>
            </a:pPr>
            <a:r>
              <a:rPr lang="iu-Cans-CA" sz="1600" dirty="0">
                <a:solidFill>
                  <a:srgbClr val="434343"/>
                </a:solidFill>
                <a:effectLst/>
              </a:rPr>
              <a:t>ᐃᓄᓯᓕᒫᓐᓄᑦ ᐊᒻᒪᓗ ᐱᒡᒐᑐᖅᓯᐅᑎᓂᑦ ᓇᓪᓕᐅᒃᑯᒫᑦ</a:t>
            </a:r>
          </a:p>
          <a:p>
            <a:pPr>
              <a:lnSpc>
                <a:spcPct val="110000"/>
              </a:lnSpc>
            </a:pPr>
            <a:r>
              <a:rPr lang="iu-Cans-CA" sz="1600" dirty="0">
                <a:solidFill>
                  <a:srgbClr val="434343"/>
                </a:solidFill>
                <a:effectLst/>
              </a:rPr>
              <a:t>ᐃᓐᓇᖅᓯᐅᑎᑖᕈᑏᑦ ᐊᒻᒪᓗ ᓄᖃᕈᓯᐊᔅᓴᓂᑦ ᓄᐊᑉᐸᓪᓕᐊᓯᒪᔪᓂᑦ</a:t>
            </a:r>
          </a:p>
          <a:p>
            <a:pPr>
              <a:lnSpc>
                <a:spcPct val="110000"/>
              </a:lnSpc>
            </a:pPr>
            <a:r>
              <a:rPr lang="iu-Cans-CA" sz="1600" dirty="0">
                <a:solidFill>
                  <a:srgbClr val="434343"/>
                </a:solidFill>
                <a:effectLst/>
              </a:rPr>
              <a:t>ᖃᓄᐃᓐᖏᑦᑎᐊᕋᓱᐊᕐᓂᕐᒥᒃ ᐊᒻᒪᓗ ᑕᒪᓐᓇᖓᔪᓕᕆᓂᕐᒨᖓᔪᓂᒃ ᐊᑐᐃᓐᓇᖅᑕᓕᒃ ᐃᑲᔪᖅᑎᓂᒃ</a:t>
            </a:r>
          </a:p>
          <a:p>
            <a:pPr>
              <a:lnSpc>
                <a:spcPct val="110000"/>
              </a:lnSpc>
            </a:pPr>
            <a:r>
              <a:rPr lang="iu-Cans-CA" sz="1600" dirty="0">
                <a:solidFill>
                  <a:srgbClr val="434343"/>
                </a:solidFill>
                <a:effectLst/>
              </a:rPr>
              <a:t>ᐃᖅᑲᓇᐃᔭᓐᖏᓪᓗᓂ ᐊᑭᓕᖅᓱᖅᑕᐅᓂᖅ</a:t>
            </a:r>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ᐃᑲᔫᑏᑦ</a:t>
            </a:r>
          </a:p>
        </p:txBody>
      </p:sp>
      <p:pic>
        <p:nvPicPr>
          <p:cNvPr id="5" name="Picture 4">
            <a:extLst>
              <a:ext uri="{FF2B5EF4-FFF2-40B4-BE49-F238E27FC236}">
                <a16:creationId xmlns:a16="http://schemas.microsoft.com/office/drawing/2014/main" id="{E1DB4A6D-1453-1374-6391-C8425B0D8535}"/>
              </a:ext>
            </a:extLst>
          </p:cNvPr>
          <p:cNvPicPr>
            <a:picLocks noChangeAspect="1"/>
          </p:cNvPicPr>
          <p:nvPr/>
        </p:nvPicPr>
        <p:blipFill>
          <a:blip r:embed="rId3"/>
          <a:stretch>
            <a:fillRect/>
          </a:stretch>
        </p:blipFill>
        <p:spPr>
          <a:xfrm rot="20745667">
            <a:off x="10063466" y="3821897"/>
            <a:ext cx="862718" cy="862718"/>
          </a:xfrm>
          <a:prstGeom prst="rect">
            <a:avLst/>
          </a:prstGeom>
        </p:spPr>
      </p:pic>
      <p:pic>
        <p:nvPicPr>
          <p:cNvPr id="7" name="Picture 6">
            <a:extLst>
              <a:ext uri="{FF2B5EF4-FFF2-40B4-BE49-F238E27FC236}">
                <a16:creationId xmlns:a16="http://schemas.microsoft.com/office/drawing/2014/main" id="{8A928F7C-3B82-43D3-A8C1-2384E128F6C4}"/>
              </a:ext>
            </a:extLst>
          </p:cNvPr>
          <p:cNvPicPr>
            <a:picLocks noChangeAspect="1"/>
          </p:cNvPicPr>
          <p:nvPr/>
        </p:nvPicPr>
        <p:blipFill>
          <a:blip r:embed="rId4"/>
          <a:stretch>
            <a:fillRect/>
          </a:stretch>
        </p:blipFill>
        <p:spPr>
          <a:xfrm rot="20459392">
            <a:off x="8563862" y="4017545"/>
            <a:ext cx="862718" cy="790068"/>
          </a:xfrm>
          <a:prstGeom prst="rect">
            <a:avLst/>
          </a:prstGeom>
        </p:spPr>
      </p:pic>
      <p:pic>
        <p:nvPicPr>
          <p:cNvPr id="8" name="Picture 7" descr="A screenshot of a computer&#10;&#10;Description automatically generated with low confidence">
            <a:extLst>
              <a:ext uri="{FF2B5EF4-FFF2-40B4-BE49-F238E27FC236}">
                <a16:creationId xmlns:a16="http://schemas.microsoft.com/office/drawing/2014/main" id="{B4D65F6F-D7FC-C9AF-20C1-313C7E78D807}"/>
              </a:ext>
            </a:extLst>
          </p:cNvPr>
          <p:cNvPicPr>
            <a:picLocks noChangeAspect="1"/>
          </p:cNvPicPr>
          <p:nvPr/>
        </p:nvPicPr>
        <p:blipFill rotWithShape="1">
          <a:blip r:embed="rId5"/>
          <a:srcRect l="6598" t="79132" r="78394" b="6888"/>
          <a:stretch/>
        </p:blipFill>
        <p:spPr>
          <a:xfrm>
            <a:off x="9253730" y="4861308"/>
            <a:ext cx="1353328" cy="1260617"/>
          </a:xfrm>
          <a:prstGeom prst="rect">
            <a:avLst/>
          </a:prstGeom>
        </p:spPr>
      </p:pic>
      <p:pic>
        <p:nvPicPr>
          <p:cNvPr id="11" name="Picture 10" descr="A picture containing gold, night, light, amber&#10;&#10;Description automatically generated">
            <a:extLst>
              <a:ext uri="{FF2B5EF4-FFF2-40B4-BE49-F238E27FC236}">
                <a16:creationId xmlns:a16="http://schemas.microsoft.com/office/drawing/2014/main" id="{40AA94CB-50EF-4FDF-CC83-2C16E7774A4E}"/>
              </a:ext>
            </a:extLst>
          </p:cNvPr>
          <p:cNvPicPr>
            <a:picLocks noChangeAspect="1"/>
          </p:cNvPicPr>
          <p:nvPr/>
        </p:nvPicPr>
        <p:blipFill rotWithShape="1">
          <a:blip r:embed="rId6"/>
          <a:srcRect l="66549" t="50000" r="2410" b="5633"/>
          <a:stretch/>
        </p:blipFill>
        <p:spPr>
          <a:xfrm rot="20805819">
            <a:off x="8607956" y="4067474"/>
            <a:ext cx="774529" cy="780806"/>
          </a:xfrm>
          <a:prstGeom prst="heart">
            <a:avLst/>
          </a:prstGeom>
        </p:spPr>
      </p:pic>
    </p:spTree>
    <p:extLst>
      <p:ext uri="{BB962C8B-B14F-4D97-AF65-F5344CB8AC3E}">
        <p14:creationId xmlns:p14="http://schemas.microsoft.com/office/powerpoint/2010/main" val="416464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ᐃᖅᑲᓇᐃᔮᖅᑖᑎᑦᑎᓂᐅᑉ ᐊᑐᐊᒐᖏᑦ ᐊᒻᒪᓗ ᒪᓕᒐᖏᑦ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71053"/>
            <a:ext cx="5105400" cy="4329747"/>
          </a:xfrm>
        </p:spPr>
        <p:txBody>
          <a:bodyPr>
            <a:normAutofit/>
          </a:bodyPr>
          <a:lstStyle/>
          <a:p>
            <a:pPr marL="0" indent="0">
              <a:lnSpc>
                <a:spcPct val="110000"/>
              </a:lnSpc>
              <a:buNone/>
            </a:pPr>
            <a:r>
              <a:rPr lang="iu-Cans-CA" sz="2400" u="none" strike="noStrike" dirty="0">
                <a:solidFill>
                  <a:srgbClr val="434343"/>
                </a:solidFill>
                <a:effectLst/>
              </a:rPr>
              <a:t>ᐃᖅᑲᓇᐃᔮᖅᑖᑎᑦᑎᓂᐅᑉ ᐊᑐᐊᒐᖏᓐᓂᑦ ᓇᓗᓇᐃᔭᐃᓯᒪᔭᕆᐊᖃᖅᑯᑦ ᖃᓄᖅ ᐃᖅᑲᓇᐃᔭᖅᑎ ᐃᑲᔪᑎᖃᕐᓂᖏᓐᓂᑦ, ᐃᖅᑲᓇᐃᔭᕐᕕᒻᒥᑦ ᐊᑐᖅᑕᐅᔭᕆᐊᓖᑦ ᐃᓕᖅᑯᓯᒃᑯᑦ, ᓴᐳᒻᒥᔭᐅᓂᒃᑯᑦ ᐃᖅᑲᓇᐃᔭᖅᑏᑦ ᐱᔪᓐᓇᐅᑎᖏᒍᑦ ᐊᒻᒪᓗ ᐱᔭᕆᐊᓕᖏᓐᓂᑦ, ᐊᒻᒪᓗ ᐋᕿᓯᒪᓗᑎᑦ ᓂᐱᒋᔭᐅᓗᑎᑦ ᐊᒻᒪᓗ ᓇᒧᑦ ᐅᓐᓂᕐᓗᒍᓐᓇᕐᒪᖔᖅ </a:t>
            </a:r>
            <a:endParaRPr lang="iu-Cans-CA" sz="3200" dirty="0">
              <a:solidFill>
                <a:srgbClr val="434343"/>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8C008CB-5650-5288-B689-0F5C0664BF83}"/>
              </a:ext>
            </a:extLst>
          </p:cNvPr>
          <p:cNvSpPr txBox="1"/>
          <p:nvPr/>
        </p:nvSpPr>
        <p:spPr>
          <a:xfrm>
            <a:off x="8900160" y="4800600"/>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54B43F39-2DDE-76D3-6EB4-6E52339AA9AD}"/>
              </a:ext>
            </a:extLst>
          </p:cNvPr>
          <p:cNvSpPr txBox="1">
            <a:spLocks/>
          </p:cNvSpPr>
          <p:nvPr/>
        </p:nvSpPr>
        <p:spPr>
          <a:xfrm>
            <a:off x="6377940" y="2071052"/>
            <a:ext cx="5443946" cy="432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u-Cans-CA" sz="1800" b="1" u="none" strike="noStrike" dirty="0">
                <a:solidFill>
                  <a:srgbClr val="B94B24"/>
                </a:solidFill>
                <a:effectLst/>
              </a:rPr>
              <a:t>ᐃᓚᖏᑦ ᐊᑐᖅᑕᐅᕙᑦᑐᑦ ᐊᑐᐊᒐᐃᑦ ᐃᓗᓕᖃᖅᑯᑦ ᒪᓕᓪᓗᒋᑦ ᑎᑎᖅᓯᒪᔪᑦ:</a:t>
            </a:r>
            <a:endParaRPr lang="en-US" sz="1800" b="1" u="none" strike="noStrike" dirty="0">
              <a:solidFill>
                <a:srgbClr val="B94B24"/>
              </a:solidFill>
              <a:effectLst/>
            </a:endParaRPr>
          </a:p>
          <a:p>
            <a:r>
              <a:rPr lang="iu-Cans-CA" sz="1600" dirty="0">
                <a:solidFill>
                  <a:srgbClr val="434343"/>
                </a:solidFill>
                <a:effectLst/>
              </a:rPr>
              <a:t>ᐃᖅᑲᓇᐃᔮᖅᑖᑎᑦᑎᓂᖅ ᐊᒻᒪᓗ ᓄᖅᑲᑎᑦᑎᓂᖅ </a:t>
            </a:r>
          </a:p>
          <a:p>
            <a:r>
              <a:rPr lang="iu-Cans-CA" sz="1600" dirty="0">
                <a:solidFill>
                  <a:srgbClr val="434343"/>
                </a:solidFill>
                <a:effectLst/>
              </a:rPr>
              <a:t>ᐃᓗᓯᖅ ᐊᒻᒪᓗ ᐊᑦᑕᓇᖅᑐᒥᑦᑕᐃᓕᒪᓂᖅ </a:t>
            </a:r>
          </a:p>
          <a:p>
            <a:r>
              <a:rPr lang="iu-Cans-CA" sz="1600" dirty="0">
                <a:solidFill>
                  <a:srgbClr val="434343"/>
                </a:solidFill>
                <a:effectLst/>
              </a:rPr>
              <a:t>ᓇᒥᑐᐃᓐᓇᖅ ᐃᖅᑲᓇᐃᔭᕐᓂᖅ </a:t>
            </a:r>
          </a:p>
          <a:p>
            <a:r>
              <a:rPr lang="iu-Cans-CA" sz="1600" dirty="0">
                <a:solidFill>
                  <a:srgbClr val="434343"/>
                </a:solidFill>
                <a:effectLst/>
              </a:rPr>
              <a:t>ᐃᖅᑲᓇᐃᔭᖅᑏᑦ ᒪᓕᒋᐊᓕᖏᑦ </a:t>
            </a:r>
          </a:p>
          <a:p>
            <a:r>
              <a:rPr lang="iu-Cans-CA" sz="1600" dirty="0">
                <a:solidFill>
                  <a:srgbClr val="434343"/>
                </a:solidFill>
                <a:effectLst/>
              </a:rPr>
              <a:t>ᐊᑭᓕᖅᑕᐅᓂᖅ ᐊᒻᒪᓗ ᐃᑲᔫᑎᔅᓴᐃᑦ </a:t>
            </a:r>
          </a:p>
          <a:p>
            <a:r>
              <a:rPr lang="iu-Cans-CA" sz="1600" dirty="0">
                <a:solidFill>
                  <a:srgbClr val="434343"/>
                </a:solidFill>
                <a:effectLst/>
              </a:rPr>
              <a:t>ᓄᖅᑲᖓᓂᕐᒧᑦ ᐊᒻᒪᓗ ᕿᑲᕐᓂᕐᒧᑦ </a:t>
            </a:r>
          </a:p>
          <a:p>
            <a:r>
              <a:rPr lang="iu-Cans-CA" sz="1600" dirty="0">
                <a:solidFill>
                  <a:srgbClr val="434343"/>
                </a:solidFill>
                <a:effectLst/>
              </a:rPr>
              <a:t>ᓂᓪᓕᐊᕕᖃᑲᒻᒪᒋᐊᖃᓐᖏᑦᑐᖅ ᐊᒻᒪᓗ ᐃᓚᐃᓐᓇᕆᐊᖃᓐᖏᑦᑐᖅ </a:t>
            </a:r>
          </a:p>
          <a:p>
            <a:r>
              <a:rPr lang="iu-Cans-CA" sz="1600" dirty="0">
                <a:solidFill>
                  <a:srgbClr val="434343"/>
                </a:solidFill>
                <a:effectLst/>
              </a:rPr>
              <a:t>ᖃᓐᖑᓇᖅᑐᓕᕆᓂᖅ ᐊᒻᒪᓗ ᐊᑲᐅᓈᓐᖏᑦᑐᓕᕆᓂᖅ </a:t>
            </a:r>
          </a:p>
          <a:p>
            <a:r>
              <a:rPr lang="iu-Cans-CA" sz="1600" dirty="0">
                <a:solidFill>
                  <a:srgbClr val="434343"/>
                </a:solidFill>
                <a:effectLst/>
              </a:rPr>
              <a:t>ᖃᕋᓴᐅᔭᓐᓂᑦ ᐊᑐᕐᓂᖅ </a:t>
            </a:r>
          </a:p>
        </p:txBody>
      </p:sp>
      <p:sp>
        <p:nvSpPr>
          <p:cNvPr id="9" name="TextBox 8">
            <a:extLst>
              <a:ext uri="{FF2B5EF4-FFF2-40B4-BE49-F238E27FC236}">
                <a16:creationId xmlns:a16="http://schemas.microsoft.com/office/drawing/2014/main" id="{3D93C74D-4E70-D01A-7350-C7A1D28A692D}"/>
              </a:ext>
            </a:extLst>
          </p:cNvPr>
          <p:cNvSpPr txBox="1"/>
          <p:nvPr/>
        </p:nvSpPr>
        <p:spPr>
          <a:xfrm>
            <a:off x="6827520" y="2606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508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ᑐᖅᑯᖅᐃᓯᒪᓂᖅ ᐸᐃᑉᐹᓂᑦ </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5924550" cy="4551816"/>
          </a:xfrm>
        </p:spPr>
        <p:txBody>
          <a:bodyPr>
            <a:normAutofit/>
          </a:bodyPr>
          <a:lstStyle/>
          <a:p>
            <a:pPr marL="0" indent="0">
              <a:lnSpc>
                <a:spcPct val="110000"/>
              </a:lnSpc>
              <a:buNone/>
            </a:pPr>
            <a:r>
              <a:rPr lang="iu-Cans-CA" sz="1800" dirty="0">
                <a:solidFill>
                  <a:srgbClr val="434343"/>
                </a:solidFill>
                <a:effectLst/>
              </a:rPr>
              <a:t>ᐃᖅᑲᓇᐃᔭᖅᕕᒋᔭᐅᔪᖅ ᐊᑎᕐᓂᑦ ᑐᖅᑯᖅᓯᒪᑦᑎᐊᕆᐊᖃᖅᑯᑦ ᓇᓂᔭᐅᓴᕋᐃᒃᑲᔭᓐᖓᑕ ᐃᖅᑲᓇᔭᕐᕕᒋᔭᐅᔪᒥᑦ ᐱᕚᓕᕐᓂᖏᑦ ᐃᖅᑲᓇᐃᔭᕐᕕᓐᒥᑦ ᐅᖓᑎᐊᓄᑦ. ᑎᑎᕋᖅᓯᒪᓗᑎᑦ ᐸᐃᑉᐸᒧᑦ  ᐱᒻᒪᕆᐅᔪᓂᒃ ᑕᑕᑎᕆᐊᓕᓐᓄᑦ ᐊᒻᒪᓗ ᐃᓱᒪᓴᖅᓯᐅᕈᑎᓂᒃ ᐆᑦᑑᑎᒋᓗᒋᑦ ᐃᖅᑲᓇᐃᔮᑖᕈᑎᓂᒃ ᑕᑕᑎᕆᐊᓕᓐᓂᑦ, ᐃᖅᑲᓇᐃᔭᕈᑎᒋᓯᒪᔭᖏᓂᑦ, ᐃᑲᔪᕈᓐᓇᖅᑐᑦ ᐃᖅᑲᓇᐃᔮᖅᑖᕋᓱᑦᑎᓪᓗᒋᑦ,  ᐃᖅᑲᓇᐃᔭᕐᓂᖏᑦ ᑎᑎᕋᖅᓯᒪᔪᑦ ᐊᒻᒪᓗ ᐅᖃᐅᔾᔪᐃᔪᑏᑦ ᐸᐃᐹᑦ. ᐱᑕᖃᕆᓪᓗᓂ ᑖᒃᓯᔭᕈᑎᓄᑦ ᑕᑕᑎᕆᔾᔪᑎᑦ  ᑐᖅᑯᖅᓯᒪᓪᓚᑦᑖᕆᐊᖃᕐᑐᑦ ᒪᓕᒐᖅᑎᒍᑦ. ᐱᐅᓂᖅᐹᖑᕗᖅ ᐊᑐᕐᓗᒋᑦ, ᑐᖅᑯᖅᓯᒪᓂᖃᕆᐊᓖᑦ ᐅᑭᐅᓂᒃ ᐱᖓᓲᔪᖅᑐᓂᑦ. </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8" name="Picture 7" descr="A picture containing art, origami, design&#10;&#10;Description automatically generated">
            <a:extLst>
              <a:ext uri="{FF2B5EF4-FFF2-40B4-BE49-F238E27FC236}">
                <a16:creationId xmlns:a16="http://schemas.microsoft.com/office/drawing/2014/main" id="{E2DEF1E2-BD97-0AE1-8237-EB3BF8276CE6}"/>
              </a:ext>
            </a:extLst>
          </p:cNvPr>
          <p:cNvPicPr>
            <a:picLocks noChangeAspect="1"/>
          </p:cNvPicPr>
          <p:nvPr/>
        </p:nvPicPr>
        <p:blipFill rotWithShape="1">
          <a:blip r:embed="rId2"/>
          <a:srcRect l="8063" t="4877" r="22825" b="68878"/>
          <a:stretch/>
        </p:blipFill>
        <p:spPr>
          <a:xfrm rot="20501613">
            <a:off x="5637756" y="3153571"/>
            <a:ext cx="6204764" cy="2356298"/>
          </a:xfrm>
          <a:prstGeom prst="rect">
            <a:avLst/>
          </a:prstGeom>
        </p:spPr>
      </p:pic>
    </p:spTree>
    <p:extLst>
      <p:ext uri="{BB962C8B-B14F-4D97-AF65-F5344CB8AC3E}">
        <p14:creationId xmlns:p14="http://schemas.microsoft.com/office/powerpoint/2010/main" val="208762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ᐃᓕᓐᓂᐊᕐᓂᖅ ᐃᖅᑲᓇᐃᔭᖅᑎᓄᑦ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10073640" cy="1144587"/>
          </a:xfrm>
        </p:spPr>
        <p:txBody>
          <a:bodyPr>
            <a:normAutofit/>
          </a:bodyPr>
          <a:lstStyle/>
          <a:p>
            <a:pPr marL="0" indent="0">
              <a:lnSpc>
                <a:spcPct val="110000"/>
              </a:lnSpc>
              <a:buNone/>
            </a:pPr>
            <a:r>
              <a:rPr lang="iu-Cans-CA" sz="2000" dirty="0">
                <a:solidFill>
                  <a:srgbClr val="434343"/>
                </a:solidFill>
                <a:effectLst/>
              </a:rPr>
              <a:t>ᓄᑖᒥᑦ ᐃᖅᑲᓇᐃᔭᖅᑎᑖᕈᕕᑦ, ᐃᓕᓐᓂᐊᖅᑎᒋᐊᖃᕋᔭᖅᑕᐃᑦ ᐃᖅᑲᓇᐃᔮᖓ ᐱᔪᓐᓇᑦᑎᐊᕈᓐᓇᖁᓪᓗᒍ.  ᑭᓱᒥᑦ ᐊᒻᒪᓗ ᖃᓄᑎᒋ ᐃᓕᓐᓂᐊᕋᔭᕐᒪᖔᖅ ᐊᔾᔨᒋᔭᐅᒐᔭᓐᖏᓚᖅ ᒪᓕᓪᓗᒍ ᐃᖅᑲᓇᐃᔭᖅᑎ, ᑭᓱᒥᑦ ᐃᖅᑲᓇᐃᔮᖃᕐᒪᖔᖅ, ᐊᒻᒪᓗ ᐃᖅᑲᓇᐃᔭᕐᕕᐅᔪᖅ.</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6" name="Picture 5" descr="A picture containing graphical user interface&#10;&#10;Description automatically generated">
            <a:extLst>
              <a:ext uri="{FF2B5EF4-FFF2-40B4-BE49-F238E27FC236}">
                <a16:creationId xmlns:a16="http://schemas.microsoft.com/office/drawing/2014/main" id="{34387C66-F801-24CF-00F6-9A61BB3A8300}"/>
              </a:ext>
            </a:extLst>
          </p:cNvPr>
          <p:cNvPicPr>
            <a:picLocks noChangeAspect="1"/>
          </p:cNvPicPr>
          <p:nvPr/>
        </p:nvPicPr>
        <p:blipFill>
          <a:blip r:embed="rId2"/>
          <a:stretch>
            <a:fillRect/>
          </a:stretch>
        </p:blipFill>
        <p:spPr>
          <a:xfrm>
            <a:off x="9383486" y="4908239"/>
            <a:ext cx="2090057" cy="1276141"/>
          </a:xfrm>
          <a:prstGeom prst="rect">
            <a:avLst/>
          </a:prstGeom>
        </p:spPr>
      </p:pic>
      <p:sp>
        <p:nvSpPr>
          <p:cNvPr id="7" name="Content Placeholder 2">
            <a:extLst>
              <a:ext uri="{FF2B5EF4-FFF2-40B4-BE49-F238E27FC236}">
                <a16:creationId xmlns:a16="http://schemas.microsoft.com/office/drawing/2014/main" id="{43062ED9-2FA5-6656-CDE3-15C6E8F36213}"/>
              </a:ext>
            </a:extLst>
          </p:cNvPr>
          <p:cNvSpPr txBox="1">
            <a:spLocks/>
          </p:cNvSpPr>
          <p:nvPr/>
        </p:nvSpPr>
        <p:spPr>
          <a:xfrm>
            <a:off x="838199" y="3330246"/>
            <a:ext cx="8284029" cy="4114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buNone/>
            </a:pPr>
            <a:r>
              <a:rPr lang="iu-Cans-CA" sz="1600" b="1" dirty="0">
                <a:solidFill>
                  <a:srgbClr val="B94B24"/>
                </a:solidFill>
                <a:effectLst/>
              </a:rPr>
              <a:t>ᐋᕿᑦᑎᕆᔪᓐᓇᖅᑐᑎᑦ ᐃᓕᓐᓂᐊᕈᑎᔅᓴᓂᒃ ᐅᑯᐊ ᐊᑖᓂᑦ ᑎᑎᕋᖅᓯᒪᔪᓂᒃ:</a:t>
            </a:r>
            <a:endParaRPr lang="en-CA" sz="1600" b="1" u="none" strike="noStrike" dirty="0">
              <a:solidFill>
                <a:srgbClr val="B94B24"/>
              </a:solidFill>
              <a:effectLst/>
            </a:endParaRPr>
          </a:p>
          <a:p>
            <a:pPr>
              <a:lnSpc>
                <a:spcPct val="110000"/>
              </a:lnSpc>
              <a:buFont typeface="+mj-lt"/>
              <a:buAutoNum type="arabicPeriod"/>
            </a:pPr>
            <a:r>
              <a:rPr lang="iu-Cans-CA" sz="1200" dirty="0">
                <a:solidFill>
                  <a:srgbClr val="434343"/>
                </a:solidFill>
                <a:effectLst/>
              </a:rPr>
              <a:t>ᖃᐅᔨᓴᕐᓗᒋᑦ ᐃᓕᒃᑲᓂᕈᑎᒋᒐᔭᖅᑕᖓᓂᑦ ᕿᒥᕐᕈᓗᒋᑦ ᐃᖅᑲᓇᐃᔮᕆᔭᕆᐊᓕᖏᓐᓂᑦ ᐊᒻᒪᓗ ᖃᐅᔨᒪᔭᖏᓐᓂᑦ </a:t>
            </a:r>
          </a:p>
          <a:p>
            <a:pPr>
              <a:lnSpc>
                <a:spcPct val="110000"/>
              </a:lnSpc>
              <a:buFont typeface="+mj-lt"/>
              <a:buAutoNum type="arabicPeriod"/>
            </a:pPr>
            <a:r>
              <a:rPr lang="iu-Cans-CA" sz="1200" dirty="0">
                <a:solidFill>
                  <a:srgbClr val="434343"/>
                </a:solidFill>
                <a:effectLst/>
              </a:rPr>
              <a:t>ᓇᓗᓇᐃᓇᖅᓯᒪᓗᒍ ᑭᓱᓂᒃ ᐃᓕᓐᓂᐊᕈᑎᖃᕆᐊᖃᕐᒪᖔᖅ .ᐆᑦᑑᑎᒋᓗᒍ. ᕿᓱ ᐃᓕᒍᑕᐅᔭᕆᐊᖃᕐᒪᖔᖅ.</a:t>
            </a:r>
          </a:p>
          <a:p>
            <a:pPr>
              <a:lnSpc>
                <a:spcPct val="110000"/>
              </a:lnSpc>
              <a:buFont typeface="+mj-lt"/>
              <a:buAutoNum type="arabicPeriod"/>
            </a:pPr>
            <a:r>
              <a:rPr lang="iu-Cans-CA" sz="1200" dirty="0">
                <a:solidFill>
                  <a:srgbClr val="434343"/>
                </a:solidFill>
                <a:effectLst/>
              </a:rPr>
              <a:t>ᓇᓗᓇᐃᖅᓯᒪᓗᑎᑦ ᖃᓄᖅ ᑐᓴᖅᑎᑦᑎᒐᔭᒻᒪᖔᑉᐱᑦ .ᐆᑦᑑᑎᒋᓗᒍ. ᑕᑯᔅᓴᐅᓗᑎᑦ ᐅᓂᑳᓂᒃᑯᑦ,  ᐱᓕᕆᓗᓂ ᐃᓕᑦᑎᑦᑎᓂᖅ, ᐅᕝᕙᓗᓐᓃᑦ ᕿᒻᒥᕈᐊᒐᓐᓂᑦ </a:t>
            </a:r>
          </a:p>
          <a:p>
            <a:pPr>
              <a:lnSpc>
                <a:spcPct val="110000"/>
              </a:lnSpc>
              <a:buFont typeface="+mj-lt"/>
              <a:buAutoNum type="arabicPeriod"/>
            </a:pPr>
            <a:r>
              <a:rPr lang="iu-Cans-CA" sz="1200" dirty="0">
                <a:solidFill>
                  <a:srgbClr val="434343"/>
                </a:solidFill>
                <a:effectLst/>
              </a:rPr>
              <a:t>ᓇᓗᓇᐃᖅᓯᓗᑎᑦ ᑭᓇᐅᒐᔭᕐᒪᖔᖅ ᐃᓕᓐᓂᐊᑎᑦᑎᔪᖅ, ᐆᑦᑑᑎᒋᓗᒍ ᐃᖅᑲᓇᐃᔭᖅᑎᒋᔭᓐᓂᒃ ᓂᕈᐊᕐᓗᑎᑦ ᐅᕝᕙᓗᓐᓃᑦ ᐃᖅᑲᓇᐃᔭᖅᑎᒋᓐᖏᑕᕐᓂᒃ </a:t>
            </a:r>
          </a:p>
          <a:p>
            <a:pPr>
              <a:lnSpc>
                <a:spcPct val="110000"/>
              </a:lnSpc>
              <a:buFont typeface="+mj-lt"/>
              <a:buAutoNum type="arabicPeriod"/>
            </a:pPr>
            <a:r>
              <a:rPr lang="iu-Cans-CA" sz="1200" dirty="0">
                <a:solidFill>
                  <a:srgbClr val="434343"/>
                </a:solidFill>
                <a:effectLst/>
              </a:rPr>
              <a:t>ᐅᓪᓗᖓ ᖃᐅᔨᒪᑦᑎᐊᓕᕈᕕᐅᒃ, ᓯᕿᓐᖑᔭᖓ ᐊᒻᒪᓗ ᖃᓄᑎᒋ ᐃᓕᓐᓂᐊᕆᐊᖃᕋᔭᒻᒪᖔᖅ </a:t>
            </a:r>
          </a:p>
          <a:p>
            <a:pPr>
              <a:lnSpc>
                <a:spcPct val="110000"/>
              </a:lnSpc>
              <a:buFont typeface="+mj-lt"/>
              <a:buAutoNum type="arabicPeriod"/>
            </a:pPr>
            <a:r>
              <a:rPr lang="iu-Cans-CA" sz="1200" dirty="0">
                <a:solidFill>
                  <a:srgbClr val="434343"/>
                </a:solidFill>
                <a:effectLst/>
              </a:rPr>
              <a:t>ᐅᖃᖃᑎᒋᔪᒥᔭᖃᑦᑕᕐᓗᒍ ᐃᓕᓐᓂᐊᕐᓂᕆᓛᑕᖓᓂᑦ ᐃᖅᑲᓇᐃᔭᕆᐊᓕᕋᑖᖅᑎᓪᓗᒍ </a:t>
            </a:r>
          </a:p>
          <a:p>
            <a:pPr>
              <a:lnSpc>
                <a:spcPct val="110000"/>
              </a:lnSpc>
              <a:buFont typeface="+mj-lt"/>
              <a:buAutoNum type="arabicPeriod"/>
            </a:pPr>
            <a:r>
              <a:rPr lang="iu-Cans-CA" sz="1200" dirty="0">
                <a:solidFill>
                  <a:srgbClr val="434343"/>
                </a:solidFill>
                <a:effectLst/>
              </a:rPr>
              <a:t>ᖃᐅᔨᓴᐅᑎᒋᓗᒍ ᐃᓕᓐᓂᐊᕐᓂᖓ ᕿᒥᕐᕈᓗᒍ ᐃᓕᑉᐹᓕᓚᐅᕐᒪᖔᖅ </a:t>
            </a:r>
          </a:p>
        </p:txBody>
      </p:sp>
    </p:spTree>
    <p:extLst>
      <p:ext uri="{BB962C8B-B14F-4D97-AF65-F5344CB8AC3E}">
        <p14:creationId xmlns:p14="http://schemas.microsoft.com/office/powerpoint/2010/main" val="352338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ᐃᖅᑲᓇᐃᔭᖅᑎᐅᑉ ᖃᐅᔨᓴᖅᑕᐅᓂᖓ </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6242222" cy="4551816"/>
          </a:xfrm>
        </p:spPr>
        <p:txBody>
          <a:bodyPr>
            <a:normAutofit/>
          </a:bodyPr>
          <a:lstStyle/>
          <a:p>
            <a:pPr marL="0" indent="0">
              <a:lnSpc>
                <a:spcPct val="110000"/>
              </a:lnSpc>
              <a:buNone/>
            </a:pPr>
            <a:r>
              <a:rPr lang="iu-Cans-CA" sz="2400" dirty="0">
                <a:solidFill>
                  <a:srgbClr val="434343"/>
                </a:solidFill>
                <a:effectLst/>
              </a:rPr>
              <a:t>ᖃᑎᒪᖃᑎᖃᖃᑦᑕᕆᐊᖃᖅᑯᑎᑦ ᐃᕝᕕᑦ ᐃᖅᑲᓇᐃᔭᖅᑎᖓᓂᑦ ᖃᓄᐃᓕᖓᓕᕐᒪᖔᖅ ᐃᖃᓇᐃᔮᕆᔭᖓ ᖃᐅᔨᓴᐅᑎᒋᓗᒋᑦ. ᐃᖅᑲᓇᐃᔭᖅᑎᒃ ᑐᑭᓯᐅᒪᔪᓐᓇᕆᕙᑦ ᑭᓱᓂᒃ ᐊᐳᖅᑕᕈᑎᖃᕐᒪᖔᖅ ᒪᑭᒃᑲᓐᓂᕈᓐᓇᖁᓪᓗᒍ. ᐱᓕᕆᑦᑎᐊᐸᑦᑐᓄᑦ ᐃᖅᑲᓇᐃᔭᖅᑎᓄᑦ, ᓴᖅᑭᔮᖅᑎᑦᑎᒍᓐᓇᖅᖁᑎᑦ ᖁᔭᓕᔾᔪᑎᓐᓂᒃ ᐊᒻᒪᓗ ᑲᔪᖏᓴᐃᓗᑎᑦ. </a:t>
            </a: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16" name="Rounded Rectangle 15">
            <a:extLst>
              <a:ext uri="{FF2B5EF4-FFF2-40B4-BE49-F238E27FC236}">
                <a16:creationId xmlns:a16="http://schemas.microsoft.com/office/drawing/2014/main" id="{3F8CD17E-8814-5B67-F1C8-CEDADAD18EB8}"/>
              </a:ext>
            </a:extLst>
          </p:cNvPr>
          <p:cNvSpPr/>
          <p:nvPr/>
        </p:nvSpPr>
        <p:spPr>
          <a:xfrm>
            <a:off x="8537510" y="3077369"/>
            <a:ext cx="2652286" cy="2885083"/>
          </a:xfrm>
          <a:prstGeom prst="roundRect">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7EB3985-542B-9FAF-EED7-EAAD30491665}"/>
              </a:ext>
            </a:extLst>
          </p:cNvPr>
          <p:cNvPicPr>
            <a:picLocks noChangeAspect="1"/>
          </p:cNvPicPr>
          <p:nvPr/>
        </p:nvPicPr>
        <p:blipFill>
          <a:blip r:embed="rId2"/>
          <a:stretch>
            <a:fillRect/>
          </a:stretch>
        </p:blipFill>
        <p:spPr>
          <a:xfrm rot="19133891">
            <a:off x="7688158" y="3290387"/>
            <a:ext cx="2562366" cy="2459045"/>
          </a:xfrm>
          <a:prstGeom prst="rect">
            <a:avLst/>
          </a:prstGeom>
        </p:spPr>
      </p:pic>
      <p:pic>
        <p:nvPicPr>
          <p:cNvPr id="22" name="Picture 21">
            <a:extLst>
              <a:ext uri="{FF2B5EF4-FFF2-40B4-BE49-F238E27FC236}">
                <a16:creationId xmlns:a16="http://schemas.microsoft.com/office/drawing/2014/main" id="{7E03CDEF-DB45-4475-0802-1B82034A9D38}"/>
              </a:ext>
            </a:extLst>
          </p:cNvPr>
          <p:cNvPicPr>
            <a:picLocks noChangeAspect="1"/>
          </p:cNvPicPr>
          <p:nvPr/>
        </p:nvPicPr>
        <p:blipFill>
          <a:blip r:embed="rId3"/>
          <a:stretch>
            <a:fillRect/>
          </a:stretch>
        </p:blipFill>
        <p:spPr>
          <a:xfrm>
            <a:off x="9863653" y="3330246"/>
            <a:ext cx="746020" cy="746020"/>
          </a:xfrm>
          <a:prstGeom prst="rect">
            <a:avLst/>
          </a:prstGeom>
        </p:spPr>
      </p:pic>
      <p:pic>
        <p:nvPicPr>
          <p:cNvPr id="28" name="Picture 27" descr="A picture containing gold, night, light, amber&#10;&#10;Description automatically generated">
            <a:extLst>
              <a:ext uri="{FF2B5EF4-FFF2-40B4-BE49-F238E27FC236}">
                <a16:creationId xmlns:a16="http://schemas.microsoft.com/office/drawing/2014/main" id="{AD2A9087-3441-6C9B-9B9F-2C8095E9BA3C}"/>
              </a:ext>
            </a:extLst>
          </p:cNvPr>
          <p:cNvPicPr>
            <a:picLocks noChangeAspect="1"/>
          </p:cNvPicPr>
          <p:nvPr/>
        </p:nvPicPr>
        <p:blipFill rotWithShape="1">
          <a:blip r:embed="rId4"/>
          <a:srcRect l="66549" t="50000" r="2410" b="5633"/>
          <a:stretch/>
        </p:blipFill>
        <p:spPr>
          <a:xfrm>
            <a:off x="9847394" y="3324200"/>
            <a:ext cx="746021" cy="752066"/>
          </a:xfrm>
          <a:prstGeom prst="ellipse">
            <a:avLst/>
          </a:prstGeom>
        </p:spPr>
      </p:pic>
    </p:spTree>
    <p:extLst>
      <p:ext uri="{BB962C8B-B14F-4D97-AF65-F5344CB8AC3E}">
        <p14:creationId xmlns:p14="http://schemas.microsoft.com/office/powerpoint/2010/main" val="92081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ᐃᖅᑲᓇᐃᔭᖅᑎᒥᒃ ᓄᖃᑐᐃᓐᓇᑎᑦᑎᑕᐃᓕᓂᖅ</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7137400" cy="4551816"/>
          </a:xfrm>
        </p:spPr>
        <p:txBody>
          <a:bodyPr>
            <a:normAutofit/>
          </a:bodyPr>
          <a:lstStyle/>
          <a:p>
            <a:pPr marL="0" indent="0">
              <a:lnSpc>
                <a:spcPct val="110000"/>
              </a:lnSpc>
              <a:buNone/>
            </a:pPr>
            <a:r>
              <a:rPr lang="iu-Cans-CA" sz="2400" dirty="0">
                <a:solidFill>
                  <a:srgbClr val="434343"/>
                </a:solidFill>
                <a:effectLst/>
              </a:rPr>
              <a:t>ᐃᖅᑲᓇᐃᔭᖅᑏᑦ ᐃᖅᑲᓇᐃᔭᑦᑎᐊᐸᑉᐳᑦ ᒃ ᐃᑲᔪᑎᖃᖅᑯᑦ ᐊᒻᒪᓗ ᒪᑭᒪᑦᑎᐊᖁᓪᓗᒋᑦ ᑳᒻᐹᓂᒃᑯᑦ.  ᐃᓚᒋᐊᕈᑕᖓ ᐊᑦᑕᓇᖅᑐᒦᑦᑕᐃᓕᓂᖅ ᐊᒻᒪᓗ ᖃᓄᐃᓐᖏᑎᐊᕐᓂᕐᒧᑦ ᐃᖅᑲᓇᐃᔭᕐᕕᒋᔭᐅᔪᖅ.  ᐃᖅᑲᓇᐃᔭᖅᑎᓄᑦ ᐱᒻᒪᕆᐅᕗᖅ ᐃᑉᐱᒋᔭᐅᓂᒃᑯᑦ ᐊᒻᒪᓗ ᑭᓱᓂᒃ ᐱᔭᕆᐊᓕᖏᓐᓂᑦ.  ᐃᖅᑲᓇᐃᔭᖅᑎᑦᑎᔪᓐᓇᕆᕗᑎᑦ ᖃᖓᒃᑯᑐᐃᓐᓇᖅ ᓯᕿᖑᔭᖓᒍᑦ, ᐱᕙᓪᓕᐊᑎᑦᑎᓗᓂ ᐃᖅᑲᓇᐃᔭᕐᕕᖓᓂᑦ ᖁᕝᕙᓯᑦᑐᒥᒃ, ᐱᓐᖑᐊᖅᑐᓂᒃ, ᖁᕙᐸᓪᓕᐊᑎᑦᑎᓂᖅ ᐃᖅᑲᓇᐃᔮᒥᑦ, ᐅᕝᕙᓗᓐᓃᑦ ᖃᒃᑲᓐᓂᐊᒍᑦ ᑮᓇᐅᔭᖅᑕᕐᓂᖅ ᐃᖅᑲᓇᐃᔭᑦᑎᐊᑲᓐᓂᖁᓪᓗᒋᑦ.</a:t>
            </a:r>
            <a:endParaRPr lang="en-CA" sz="2400" u="none" strike="noStrike" dirty="0">
              <a:solidFill>
                <a:srgbClr val="434343"/>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EF2E4478-F2F0-8733-D94F-E4B9A718CAAF}"/>
              </a:ext>
            </a:extLst>
          </p:cNvPr>
          <p:cNvPicPr>
            <a:picLocks noChangeAspect="1"/>
          </p:cNvPicPr>
          <p:nvPr/>
        </p:nvPicPr>
        <p:blipFill>
          <a:blip r:embed="rId2"/>
          <a:stretch>
            <a:fillRect/>
          </a:stretch>
        </p:blipFill>
        <p:spPr>
          <a:xfrm>
            <a:off x="8727137" y="4144768"/>
            <a:ext cx="2078204" cy="1803400"/>
          </a:xfrm>
          <a:prstGeom prst="rect">
            <a:avLst/>
          </a:prstGeom>
        </p:spPr>
      </p:pic>
      <p:pic>
        <p:nvPicPr>
          <p:cNvPr id="7" name="Picture 6">
            <a:extLst>
              <a:ext uri="{FF2B5EF4-FFF2-40B4-BE49-F238E27FC236}">
                <a16:creationId xmlns:a16="http://schemas.microsoft.com/office/drawing/2014/main" id="{C333EE07-340F-F5DA-FCDC-3D1C33259510}"/>
              </a:ext>
            </a:extLst>
          </p:cNvPr>
          <p:cNvPicPr>
            <a:picLocks noChangeAspect="1"/>
          </p:cNvPicPr>
          <p:nvPr/>
        </p:nvPicPr>
        <p:blipFill>
          <a:blip r:embed="rId3"/>
          <a:stretch>
            <a:fillRect/>
          </a:stretch>
        </p:blipFill>
        <p:spPr>
          <a:xfrm rot="20745667">
            <a:off x="8351802" y="5052002"/>
            <a:ext cx="862718" cy="862718"/>
          </a:xfrm>
          <a:prstGeom prst="rect">
            <a:avLst/>
          </a:prstGeom>
        </p:spPr>
      </p:pic>
      <p:pic>
        <p:nvPicPr>
          <p:cNvPr id="8" name="Picture 7">
            <a:extLst>
              <a:ext uri="{FF2B5EF4-FFF2-40B4-BE49-F238E27FC236}">
                <a16:creationId xmlns:a16="http://schemas.microsoft.com/office/drawing/2014/main" id="{ED054EDA-7EBA-23C9-4634-A776E5F8711A}"/>
              </a:ext>
            </a:extLst>
          </p:cNvPr>
          <p:cNvPicPr>
            <a:picLocks noChangeAspect="1"/>
          </p:cNvPicPr>
          <p:nvPr/>
        </p:nvPicPr>
        <p:blipFill>
          <a:blip r:embed="rId4"/>
          <a:stretch>
            <a:fillRect/>
          </a:stretch>
        </p:blipFill>
        <p:spPr>
          <a:xfrm rot="20459392">
            <a:off x="9182488" y="3909056"/>
            <a:ext cx="862718" cy="790068"/>
          </a:xfrm>
          <a:prstGeom prst="rect">
            <a:avLst/>
          </a:prstGeom>
        </p:spPr>
      </p:pic>
      <p:pic>
        <p:nvPicPr>
          <p:cNvPr id="9" name="Picture 8" descr="A screenshot of a computer&#10;&#10;Description automatically generated with low confidence">
            <a:extLst>
              <a:ext uri="{FF2B5EF4-FFF2-40B4-BE49-F238E27FC236}">
                <a16:creationId xmlns:a16="http://schemas.microsoft.com/office/drawing/2014/main" id="{53908019-3A7F-C142-5366-239889FFADF7}"/>
              </a:ext>
            </a:extLst>
          </p:cNvPr>
          <p:cNvPicPr>
            <a:picLocks noChangeAspect="1"/>
          </p:cNvPicPr>
          <p:nvPr/>
        </p:nvPicPr>
        <p:blipFill rotWithShape="1">
          <a:blip r:embed="rId5"/>
          <a:srcRect l="6598" t="79132" r="78394" b="6888"/>
          <a:stretch/>
        </p:blipFill>
        <p:spPr>
          <a:xfrm>
            <a:off x="9872356" y="4752819"/>
            <a:ext cx="1353328" cy="1260617"/>
          </a:xfrm>
          <a:prstGeom prst="rect">
            <a:avLst/>
          </a:prstGeom>
        </p:spPr>
      </p:pic>
      <p:pic>
        <p:nvPicPr>
          <p:cNvPr id="10" name="Picture 9" descr="A picture containing gold, night, light, amber&#10;&#10;Description automatically generated">
            <a:extLst>
              <a:ext uri="{FF2B5EF4-FFF2-40B4-BE49-F238E27FC236}">
                <a16:creationId xmlns:a16="http://schemas.microsoft.com/office/drawing/2014/main" id="{AA0FB83D-DBDA-D64F-1B3A-F82D8817555F}"/>
              </a:ext>
            </a:extLst>
          </p:cNvPr>
          <p:cNvPicPr>
            <a:picLocks noChangeAspect="1"/>
          </p:cNvPicPr>
          <p:nvPr/>
        </p:nvPicPr>
        <p:blipFill rotWithShape="1">
          <a:blip r:embed="rId6"/>
          <a:srcRect l="66549" t="50000" r="2410" b="5633"/>
          <a:stretch/>
        </p:blipFill>
        <p:spPr>
          <a:xfrm rot="20805819">
            <a:off x="9226582" y="3958985"/>
            <a:ext cx="774529" cy="780806"/>
          </a:xfrm>
          <a:prstGeom prst="heart">
            <a:avLst/>
          </a:prstGeom>
        </p:spPr>
      </p:pic>
    </p:spTree>
    <p:extLst>
      <p:ext uri="{BB962C8B-B14F-4D97-AF65-F5344CB8AC3E}">
        <p14:creationId xmlns:p14="http://schemas.microsoft.com/office/powerpoint/2010/main" val="79884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ᐃᖅᑲᓇᐃᔭᕈᓐᓃᐸᓪᓕᐊᓕᖅᑎᓪᓗᒋᑦ ᐃᖅᑲᓇᐃᔭᖅᑏᑦ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199" y="2055813"/>
            <a:ext cx="6640773" cy="4551816"/>
          </a:xfrm>
        </p:spPr>
        <p:txBody>
          <a:bodyPr>
            <a:normAutofit/>
          </a:bodyPr>
          <a:lstStyle/>
          <a:p>
            <a:pPr marL="0" indent="0">
              <a:lnSpc>
                <a:spcPct val="110000"/>
              </a:lnSpc>
              <a:buNone/>
            </a:pPr>
            <a:r>
              <a:rPr lang="iu-Cans-CA" sz="1800" dirty="0">
                <a:solidFill>
                  <a:srgbClr val="434343"/>
                </a:solidFill>
                <a:effectLst/>
              </a:rPr>
              <a:t>ᐃᖅᑲᓇᐃᔭᖅᑏᑦ ᓄᖅᑲᕈᓐᓇᖅᖁᑦ ᐃᖅᑲᓇᐃᔭᕐᕕᒋᔭᖏᓐᓂᑦ ᐊᑎᓕᐅᕐᓗᓂ ᓄᖅᑲᕈᑎᒥᒃ,  ᓄᖅᑲᖓᔪᖅᓯᐅᑎᑕᕐᓂᕐᒥᑦ, ᐅᕝᕙᓗᓐᓃᑦ ᓄᖅᑲᖅᑎᑕᐅᓂᒃᑯᑦ. ᓇᒻᒥᓂᖁᑎᓖᑦ ᐃᓱᒪᔅᓴᖅᓯᐅᕆᐊᖃᒻᒪᕆᑉᐸᐳᑦ ᐃᖅᑲᓇᐃᔭᖅᑎᒥᒃ ᓄᖅᑲᑎᑦᑎᒋᐊᖓ ᐃᓚᖓᒍᑦ ᑕᐃᒪᐃᓕᕐᓂᖅᑲᑦ, ᐋᖅᑭᐅᒪᑦᑎᐊᕋᓱᓪᓗᒍ ᓄᖅᑲᖅᑎᑕᐅᓂᖓ. ᐃᖅᑲᓇᐃᔭᖅᑎᒋᔭᐃᑦ ᖃᐅᔨᒪᑦᑎᐊᕆᐊᖃᖅᑯᖅ ᓄᖅᑲᖅᑎᑕᐅᓚᐅᓐᖏᓐᓂᖓᓂᑦ ᑭᓱᒧᑦ ᓄᖅᑲᖅᑎᑕᐅᓂᐅᓴᒻᒪᖔᖅ.  ᐃᖅᑲᓇᐃᔭᖅᑎᐅᔪᖅ ᐱᓕᕆᑦᑎᐊᖏᑉᐸᑦ, ᐸᕐᓇᐅᑎᓕᐅᕐᓗᓯᒃ ᐃᖅᑲᓇᐃᔮᖓᓂᑦ ᐱᓕᕆᑦᑎᐊᑲᓐᓂᕈᓐᓇᕐᒪᖔᖅ.  </a:t>
            </a:r>
          </a:p>
          <a:p>
            <a:pPr marL="0" indent="0">
              <a:lnSpc>
                <a:spcPct val="110000"/>
              </a:lnSpc>
              <a:buNone/>
            </a:pPr>
            <a:r>
              <a:rPr lang="iu-Cans-CA" sz="1800" dirty="0">
                <a:solidFill>
                  <a:srgbClr val="434343"/>
                </a:solidFill>
                <a:effectLst/>
              </a:rPr>
              <a:t>ᑕᐃᒪᓕ, ᓄᖅᑲᑎᑦᑎᓂᕐᒥ ᐊᑐᓕᕐᓗᑎᑦ ᑭᖑᓪᓕᖅᐹᒥᑦ ᓇᐅᒃᑯᑦ ᐃᑲᔪᕋᓱᐊᕐᓂᕐᒥᑦ ᐊᑐᖅᓯᒪᔪᐃᓐᓇᐅᓕᖅᑲᑕ.</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6" name="Picture 5" descr="A screenshot of a computer&#10;&#10;Description automatically generated with low confidence">
            <a:extLst>
              <a:ext uri="{FF2B5EF4-FFF2-40B4-BE49-F238E27FC236}">
                <a16:creationId xmlns:a16="http://schemas.microsoft.com/office/drawing/2014/main" id="{CC9F01A2-7EC4-74FC-D8D9-CC53AFFAC6CC}"/>
              </a:ext>
            </a:extLst>
          </p:cNvPr>
          <p:cNvPicPr>
            <a:picLocks noChangeAspect="1"/>
          </p:cNvPicPr>
          <p:nvPr/>
        </p:nvPicPr>
        <p:blipFill rotWithShape="1">
          <a:blip r:embed="rId2"/>
          <a:srcRect l="63890" t="36856" r="12036" b="44419"/>
          <a:stretch/>
        </p:blipFill>
        <p:spPr>
          <a:xfrm rot="21122238">
            <a:off x="9601158" y="2268518"/>
            <a:ext cx="2002942" cy="1557870"/>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7A6E963E-308A-CBE9-FA2F-14CF22A81DE0}"/>
              </a:ext>
            </a:extLst>
          </p:cNvPr>
          <p:cNvPicPr>
            <a:picLocks noChangeAspect="1"/>
          </p:cNvPicPr>
          <p:nvPr/>
        </p:nvPicPr>
        <p:blipFill rotWithShape="1">
          <a:blip r:embed="rId3"/>
          <a:srcRect l="10826" t="50000" r="38704" b="30015"/>
          <a:stretch/>
        </p:blipFill>
        <p:spPr>
          <a:xfrm rot="20106477">
            <a:off x="6248644" y="3853942"/>
            <a:ext cx="4199098" cy="1662735"/>
          </a:xfrm>
          <a:prstGeom prst="rect">
            <a:avLst/>
          </a:prstGeom>
        </p:spPr>
      </p:pic>
    </p:spTree>
    <p:extLst>
      <p:ext uri="{BB962C8B-B14F-4D97-AF65-F5344CB8AC3E}">
        <p14:creationId xmlns:p14="http://schemas.microsoft.com/office/powerpoint/2010/main" val="23396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872D6D-24CE-3BB7-8B20-CFB2F9422DF8}"/>
              </a:ext>
            </a:extLst>
          </p:cNvPr>
          <p:cNvSpPr/>
          <p:nvPr/>
        </p:nvSpPr>
        <p:spPr>
          <a:xfrm flipH="1">
            <a:off x="7577958" y="-1"/>
            <a:ext cx="4614042" cy="6858001"/>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816D"/>
              </a:solidFill>
            </a:endParaRPr>
          </a:p>
        </p:txBody>
      </p:sp>
      <p:sp>
        <p:nvSpPr>
          <p:cNvPr id="3" name="Content Placeholder 2">
            <a:extLst>
              <a:ext uri="{FF2B5EF4-FFF2-40B4-BE49-F238E27FC236}">
                <a16:creationId xmlns:a16="http://schemas.microsoft.com/office/drawing/2014/main" id="{B9FD2223-3FEC-929C-4DBE-17B07850BFDD}"/>
              </a:ext>
            </a:extLst>
          </p:cNvPr>
          <p:cNvSpPr>
            <a:spLocks noGrp="1"/>
          </p:cNvSpPr>
          <p:nvPr>
            <p:ph idx="1"/>
          </p:nvPr>
        </p:nvSpPr>
        <p:spPr>
          <a:xfrm>
            <a:off x="838199" y="719345"/>
            <a:ext cx="4747475" cy="5273719"/>
          </a:xfrm>
        </p:spPr>
        <p:txBody>
          <a:bodyPr anchor="ctr">
            <a:normAutofit/>
          </a:bodyPr>
          <a:lstStyle/>
          <a:p>
            <a:pPr marL="0" indent="0">
              <a:lnSpc>
                <a:spcPct val="110000"/>
              </a:lnSpc>
              <a:buNone/>
            </a:pPr>
            <a:r>
              <a:rPr lang="iu-Cans-CA" b="1" u="none" strike="noStrike" dirty="0">
                <a:solidFill>
                  <a:srgbClr val="434343"/>
                </a:solidFill>
                <a:effectLst/>
              </a:rPr>
              <a:t>ᐊᒥᓱᓂᑦ ᐱᔭᔅᓴᑕᖃᕐᓇᖅᐸᑉᐳᖅ ᓇᒻᒥᓂᖃᕐᓗᓂ. </a:t>
            </a:r>
            <a:endParaRPr lang="en-CA" b="1" u="none" strike="noStrike" dirty="0">
              <a:solidFill>
                <a:srgbClr val="434343"/>
              </a:solidFill>
              <a:effectLst/>
            </a:endParaRPr>
          </a:p>
          <a:p>
            <a:pPr marL="0" indent="0">
              <a:lnSpc>
                <a:spcPct val="110000"/>
              </a:lnSpc>
              <a:buNone/>
            </a:pPr>
            <a:r>
              <a:rPr lang="iu-Cans-CA" sz="1800" b="0" i="0" u="none" strike="noStrike" dirty="0">
                <a:solidFill>
                  <a:srgbClr val="434343"/>
                </a:solidFill>
                <a:effectLst/>
              </a:rPr>
              <a:t>ᐊᓐᓄᕌᓕᐅᕐᑏᑦ, ᑮᓇᐅᔭᓕᕆᔩᑦ, ᓂᐅᕕᖅᑏᑦ, ᓴᐳᔾᔨᔩᑦ ᓂᐅᕕᐊᔅᓴᖏᓐᓂᑦ, ᐊᒻᒪᓗ ᐊᒥᓱᒃᑲᓂᐅᕗᑦ ᓇᒻᒥᓂᖏᓐᓄᑦ. ᑕᐃᒪᐃᒻᒪᑦ, ᓇᒻᒥᓃᑦ ᐱᕈᑉᐸᓪᓕᐊᓕᑐᐊᕈᓂ ᓇᒻᒥᓂᕆᔭᐃᑦ, ᐃᖅᑲᓇᐃᔮᑦ ᐱᕈᐸᓪᓕᐊᒐᔭᕐᒥᔪᖅ.  </a:t>
            </a:r>
            <a:endParaRPr lang="en-US" sz="1800" b="1" u="none" strike="noStrike" dirty="0">
              <a:solidFill>
                <a:srgbClr val="434343"/>
              </a:solidFill>
              <a:effectLst/>
            </a:endParaRPr>
          </a:p>
        </p:txBody>
      </p:sp>
      <p:pic>
        <p:nvPicPr>
          <p:cNvPr id="4" name="Picture 3" descr="A screenshot of a computer&#10;&#10;Description automatically generated with low confidence">
            <a:extLst>
              <a:ext uri="{FF2B5EF4-FFF2-40B4-BE49-F238E27FC236}">
                <a16:creationId xmlns:a16="http://schemas.microsoft.com/office/drawing/2014/main" id="{012C0EBC-BB41-5051-BE49-436FFA67DD85}"/>
              </a:ext>
            </a:extLst>
          </p:cNvPr>
          <p:cNvPicPr>
            <a:picLocks noChangeAspect="1"/>
          </p:cNvPicPr>
          <p:nvPr/>
        </p:nvPicPr>
        <p:blipFill rotWithShape="1">
          <a:blip r:embed="rId2"/>
          <a:srcRect l="70000" t="25256" r="9815" b="51296"/>
          <a:stretch/>
        </p:blipFill>
        <p:spPr>
          <a:xfrm rot="614385">
            <a:off x="8721116" y="-355192"/>
            <a:ext cx="2950882" cy="3427920"/>
          </a:xfrm>
          <a:prstGeom prst="rect">
            <a:avLst/>
          </a:prstGeom>
        </p:spPr>
      </p:pic>
      <p:pic>
        <p:nvPicPr>
          <p:cNvPr id="5" name="Picture 4">
            <a:extLst>
              <a:ext uri="{FF2B5EF4-FFF2-40B4-BE49-F238E27FC236}">
                <a16:creationId xmlns:a16="http://schemas.microsoft.com/office/drawing/2014/main" id="{0FA5A409-37EA-DC15-57E5-C331C95A78BA}"/>
              </a:ext>
            </a:extLst>
          </p:cNvPr>
          <p:cNvPicPr>
            <a:picLocks noChangeAspect="1"/>
          </p:cNvPicPr>
          <p:nvPr/>
        </p:nvPicPr>
        <p:blipFill>
          <a:blip r:embed="rId3"/>
          <a:stretch>
            <a:fillRect/>
          </a:stretch>
        </p:blipFill>
        <p:spPr>
          <a:xfrm rot="20530368">
            <a:off x="8899676" y="4309306"/>
            <a:ext cx="2806582" cy="1645526"/>
          </a:xfrm>
          <a:prstGeom prst="rect">
            <a:avLst/>
          </a:prstGeom>
        </p:spPr>
      </p:pic>
      <p:pic>
        <p:nvPicPr>
          <p:cNvPr id="9" name="Picture 8">
            <a:extLst>
              <a:ext uri="{FF2B5EF4-FFF2-40B4-BE49-F238E27FC236}">
                <a16:creationId xmlns:a16="http://schemas.microsoft.com/office/drawing/2014/main" id="{68FC88FA-CB49-552D-0139-0F898212DDC9}"/>
              </a:ext>
            </a:extLst>
          </p:cNvPr>
          <p:cNvPicPr>
            <a:picLocks noChangeAspect="1"/>
          </p:cNvPicPr>
          <p:nvPr/>
        </p:nvPicPr>
        <p:blipFill>
          <a:blip r:embed="rId4"/>
          <a:stretch>
            <a:fillRect/>
          </a:stretch>
        </p:blipFill>
        <p:spPr>
          <a:xfrm rot="696538">
            <a:off x="7192089" y="5422781"/>
            <a:ext cx="933004" cy="684203"/>
          </a:xfrm>
          <a:prstGeom prst="rect">
            <a:avLst/>
          </a:prstGeom>
        </p:spPr>
      </p:pic>
      <p:pic>
        <p:nvPicPr>
          <p:cNvPr id="13" name="Picture 12">
            <a:extLst>
              <a:ext uri="{FF2B5EF4-FFF2-40B4-BE49-F238E27FC236}">
                <a16:creationId xmlns:a16="http://schemas.microsoft.com/office/drawing/2014/main" id="{1C039043-E8E3-14BF-A12A-0406709DA14D}"/>
              </a:ext>
            </a:extLst>
          </p:cNvPr>
          <p:cNvPicPr>
            <a:picLocks noChangeAspect="1"/>
          </p:cNvPicPr>
          <p:nvPr/>
        </p:nvPicPr>
        <p:blipFill>
          <a:blip r:embed="rId5"/>
          <a:stretch>
            <a:fillRect/>
          </a:stretch>
        </p:blipFill>
        <p:spPr>
          <a:xfrm>
            <a:off x="7416162" y="1489059"/>
            <a:ext cx="993288" cy="487130"/>
          </a:xfrm>
          <a:prstGeom prst="rect">
            <a:avLst/>
          </a:prstGeom>
        </p:spPr>
      </p:pic>
      <p:pic>
        <p:nvPicPr>
          <p:cNvPr id="14" name="Picture 13">
            <a:extLst>
              <a:ext uri="{FF2B5EF4-FFF2-40B4-BE49-F238E27FC236}">
                <a16:creationId xmlns:a16="http://schemas.microsoft.com/office/drawing/2014/main" id="{56B750FB-E35A-6378-B624-F8FEA0918D9E}"/>
              </a:ext>
            </a:extLst>
          </p:cNvPr>
          <p:cNvPicPr>
            <a:picLocks noChangeAspect="1"/>
          </p:cNvPicPr>
          <p:nvPr/>
        </p:nvPicPr>
        <p:blipFill>
          <a:blip r:embed="rId6"/>
          <a:stretch>
            <a:fillRect/>
          </a:stretch>
        </p:blipFill>
        <p:spPr>
          <a:xfrm>
            <a:off x="10527030" y="3428999"/>
            <a:ext cx="720090" cy="528066"/>
          </a:xfrm>
          <a:prstGeom prst="rect">
            <a:avLst/>
          </a:prstGeom>
        </p:spPr>
      </p:pic>
      <p:pic>
        <p:nvPicPr>
          <p:cNvPr id="15" name="Picture 14">
            <a:extLst>
              <a:ext uri="{FF2B5EF4-FFF2-40B4-BE49-F238E27FC236}">
                <a16:creationId xmlns:a16="http://schemas.microsoft.com/office/drawing/2014/main" id="{F5538DC7-7C20-9D56-2A99-60096B2FE3E4}"/>
              </a:ext>
            </a:extLst>
          </p:cNvPr>
          <p:cNvPicPr>
            <a:picLocks noChangeAspect="1"/>
          </p:cNvPicPr>
          <p:nvPr/>
        </p:nvPicPr>
        <p:blipFill>
          <a:blip r:embed="rId7"/>
          <a:stretch>
            <a:fillRect/>
          </a:stretch>
        </p:blipFill>
        <p:spPr>
          <a:xfrm>
            <a:off x="7964884" y="4946649"/>
            <a:ext cx="196851" cy="196851"/>
          </a:xfrm>
          <a:prstGeom prst="rect">
            <a:avLst/>
          </a:prstGeom>
        </p:spPr>
      </p:pic>
      <p:pic>
        <p:nvPicPr>
          <p:cNvPr id="16" name="Picture 15">
            <a:extLst>
              <a:ext uri="{FF2B5EF4-FFF2-40B4-BE49-F238E27FC236}">
                <a16:creationId xmlns:a16="http://schemas.microsoft.com/office/drawing/2014/main" id="{03A18C29-16FB-53B7-0562-35F89D49A967}"/>
              </a:ext>
            </a:extLst>
          </p:cNvPr>
          <p:cNvPicPr>
            <a:picLocks noChangeAspect="1"/>
          </p:cNvPicPr>
          <p:nvPr/>
        </p:nvPicPr>
        <p:blipFill>
          <a:blip r:embed="rId7"/>
          <a:stretch>
            <a:fillRect/>
          </a:stretch>
        </p:blipFill>
        <p:spPr>
          <a:xfrm>
            <a:off x="9377124" y="3209289"/>
            <a:ext cx="196851" cy="196851"/>
          </a:xfrm>
          <a:prstGeom prst="rect">
            <a:avLst/>
          </a:prstGeom>
        </p:spPr>
      </p:pic>
      <p:pic>
        <p:nvPicPr>
          <p:cNvPr id="17" name="Picture 16">
            <a:extLst>
              <a:ext uri="{FF2B5EF4-FFF2-40B4-BE49-F238E27FC236}">
                <a16:creationId xmlns:a16="http://schemas.microsoft.com/office/drawing/2014/main" id="{1286AECE-5C48-A1F2-EF3C-887ACA2959CE}"/>
              </a:ext>
            </a:extLst>
          </p:cNvPr>
          <p:cNvPicPr>
            <a:picLocks noChangeAspect="1"/>
          </p:cNvPicPr>
          <p:nvPr/>
        </p:nvPicPr>
        <p:blipFill>
          <a:blip r:embed="rId7"/>
          <a:stretch>
            <a:fillRect/>
          </a:stretch>
        </p:blipFill>
        <p:spPr>
          <a:xfrm>
            <a:off x="6948884" y="953769"/>
            <a:ext cx="196851" cy="196851"/>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2F56E6DD-2D3F-75D9-345E-B742F3A6DB17}"/>
              </a:ext>
            </a:extLst>
          </p:cNvPr>
          <p:cNvPicPr>
            <a:picLocks noChangeAspect="1"/>
          </p:cNvPicPr>
          <p:nvPr/>
        </p:nvPicPr>
        <p:blipFill>
          <a:blip r:embed="rId8"/>
          <a:stretch>
            <a:fillRect/>
          </a:stretch>
        </p:blipFill>
        <p:spPr>
          <a:xfrm>
            <a:off x="6799516" y="2882136"/>
            <a:ext cx="2138753" cy="1305873"/>
          </a:xfrm>
          <a:prstGeom prst="rect">
            <a:avLst/>
          </a:prstGeom>
        </p:spPr>
      </p:pic>
    </p:spTree>
    <p:extLst>
      <p:ext uri="{BB962C8B-B14F-4D97-AF65-F5344CB8AC3E}">
        <p14:creationId xmlns:p14="http://schemas.microsoft.com/office/powerpoint/2010/main" val="2348273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8813F12-77E1-FFB8-AED9-626E5E1C4A88}"/>
              </a:ext>
            </a:extLst>
          </p:cNvPr>
          <p:cNvSpPr/>
          <p:nvPr/>
        </p:nvSpPr>
        <p:spPr>
          <a:xfrm>
            <a:off x="838200" y="3753947"/>
            <a:ext cx="6354170" cy="2281941"/>
          </a:xfrm>
          <a:prstGeom prst="roundRect">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ᐃᖅᑲᓇᐃᔮᖅᑖᑎᑦᑎᔪᑉ ᐊᑐᐊᒐᖏᑦ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199" y="2055814"/>
            <a:ext cx="10776857" cy="1989393"/>
          </a:xfrm>
        </p:spPr>
        <p:txBody>
          <a:bodyPr>
            <a:noAutofit/>
          </a:bodyPr>
          <a:lstStyle/>
          <a:p>
            <a:pPr marL="0" indent="0">
              <a:lnSpc>
                <a:spcPct val="110000"/>
              </a:lnSpc>
              <a:buNone/>
            </a:pPr>
            <a:r>
              <a:rPr lang="iu-Cans-CA" sz="1800" dirty="0">
                <a:solidFill>
                  <a:srgbClr val="434343"/>
                </a:solidFill>
                <a:effectLst/>
              </a:rPr>
              <a:t>ᐃᖅᑲᓇᐃᔮᖅᑖᑎᑦᑎᔨᐅᑉ’ ᐱᔭᔅᓴᖃᖅᑯᖅ ᒪᓕᒋᐊᓕᓐᓂᑦ ᒐᕙᒪᑐᖃᒃᑯᑦ ᐊᕕᑦᑐᖅᓯᒪᔪᑎᒍᑦ ᐊᒻᒪᓗ ᐅᑭᐅᖅᑕᖅᑑᑉ ᐊᕕᑦᑐᖅᓯᒪᓂᖏᑎᒍᑦ ᒪᓕᒐᕆᔭᕐᓂᑦ ᐱᔾᔪᑎᖃᖅᑐᒥᒃ ᐃᖅᑲᓇᐃᔭᖅᑎᒧᑦ ᓄᖅᑲᑎᑦᑎᓂᕐᒥᑦ. </a:t>
            </a:r>
          </a:p>
          <a:p>
            <a:pPr marL="0" indent="0">
              <a:lnSpc>
                <a:spcPct val="110000"/>
              </a:lnSpc>
              <a:buNone/>
            </a:pPr>
            <a:r>
              <a:rPr lang="iu-Cans-CA" sz="1800" dirty="0">
                <a:solidFill>
                  <a:srgbClr val="434343"/>
                </a:solidFill>
                <a:effectLst/>
              </a:rPr>
              <a:t>ᐃᖅᑲᓇᐃᔭᖅᑎ ᓄᖅᑲᑎᒃᑯᕕᐅᒃ, ᑎᑎᖅᑲᒥᒃ ᐅᖃᖅᓯᒪᔪᒥᑦ ᓄᖅᑲᖅᑎᑕᐅᓂᕐᒥᒃ ᐊᒻᒪᓗ ᐃᓱᒪᔅᓴᖅᓯᐅᕆᐊᖃᖅᑐᑎᑦ ᓄᖅᑲᑐᖅᓯᐅᑎᓂᒃ ᑐᓂᔭᕆᐊᖃᕐᒪᖔᖅ ᐊᒻᒪᓗ ᑐᓂᓗᒍ ᑖᖅᓯᔭᖅᑐᖅᓯᐅᑎᒥᑦ.</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A64A2D9-48FB-0771-243E-27927E9F9F7C}"/>
              </a:ext>
            </a:extLst>
          </p:cNvPr>
          <p:cNvSpPr txBox="1"/>
          <p:nvPr/>
        </p:nvSpPr>
        <p:spPr>
          <a:xfrm>
            <a:off x="1247096" y="3964988"/>
            <a:ext cx="5781501" cy="1878976"/>
          </a:xfrm>
          <a:prstGeom prst="rect">
            <a:avLst/>
          </a:prstGeom>
          <a:noFill/>
        </p:spPr>
        <p:txBody>
          <a:bodyPr wrap="square">
            <a:spAutoFit/>
          </a:bodyPr>
          <a:lstStyle/>
          <a:p>
            <a:pPr>
              <a:lnSpc>
                <a:spcPct val="110000"/>
              </a:lnSpc>
            </a:pPr>
            <a:r>
              <a:rPr lang="iu-Cans-CA" dirty="0">
                <a:solidFill>
                  <a:srgbClr val="02816D"/>
                </a:solidFill>
                <a:effectLst/>
                <a:latin typeface="Ilisarniq" pitchFamily="2" charset="77"/>
                <a:hlinkClick r:id="rId2">
                  <a:extLst>
                    <a:ext uri="{A12FA001-AC4F-418D-AE19-62706E023703}">
                      <ahyp:hlinkClr xmlns:ahyp="http://schemas.microsoft.com/office/drawing/2018/hyperlinkcolor" val="tx"/>
                    </a:ext>
                  </a:extLst>
                </a:hlinkClick>
              </a:rPr>
              <a:t>ᓄᖅᑲᑐᖅᓯᐅᑏᑦ</a:t>
            </a:r>
            <a:r>
              <a:rPr lang="en-CA" dirty="0">
                <a:solidFill>
                  <a:srgbClr val="1155CD"/>
                </a:solidFill>
                <a:effectLst/>
                <a:latin typeface="Ilisarniq" pitchFamily="2" charset="77"/>
              </a:rPr>
              <a:t> </a:t>
            </a:r>
            <a:r>
              <a:rPr lang="iu-Cans-CA" dirty="0">
                <a:solidFill>
                  <a:srgbClr val="434343"/>
                </a:solidFill>
                <a:effectLst/>
                <a:latin typeface="Ilisarniq" pitchFamily="2" charset="77"/>
              </a:rPr>
              <a:t>ᑮᓇᐅᔭᐃᑦ ᓈᓴᖅᑕᐅᕙᑉᐳᑦ ᓄᖅᑲᕈᑎᒋᓚᐅᖅᑕᖓᓄᑦ ᑕᑯᓐᓇᖅᑐᒍ, ᖃᓄᑎᒋ ᐃᖅᑲᓇᐃᔭᓚᐅᕐᒪᖔᖅ, ᐊᖓᔪᖅᑳᖃᕐᕕᒻᒥᑦ ᐱᓕᕆᐊᖓᓂᑦ, ᐊᒻᒪᓗ ᒫᓐᓇᒧᑦ ᑮᓐᓇᐅᔾᔭᔅᓵᖏᑦ.  ᖃᐅᔨᓴᕐᓗᑎᑦ ᒪᓕᑦᑎᐊᕋᓗᐊᕐᒪᖔᖅ ᐃᖅᑲᓇᐃᔭᖅᑎᐅᔪᓄᑦ ᒪᓕᒐᓂᑦ ᑎᑎᖅᓯᒪᔪᓂᑦ</a:t>
            </a:r>
          </a:p>
        </p:txBody>
      </p:sp>
      <p:pic>
        <p:nvPicPr>
          <p:cNvPr id="7" name="Picture 6">
            <a:extLst>
              <a:ext uri="{FF2B5EF4-FFF2-40B4-BE49-F238E27FC236}">
                <a16:creationId xmlns:a16="http://schemas.microsoft.com/office/drawing/2014/main" id="{7F371058-7E7D-44BD-0E6A-61C26B7EEE4A}"/>
              </a:ext>
            </a:extLst>
          </p:cNvPr>
          <p:cNvPicPr>
            <a:picLocks noChangeAspect="1"/>
          </p:cNvPicPr>
          <p:nvPr/>
        </p:nvPicPr>
        <p:blipFill>
          <a:blip r:embed="rId3"/>
          <a:stretch>
            <a:fillRect/>
          </a:stretch>
        </p:blipFill>
        <p:spPr>
          <a:xfrm rot="696538">
            <a:off x="9348095" y="5584116"/>
            <a:ext cx="1161758" cy="851956"/>
          </a:xfrm>
          <a:prstGeom prst="rect">
            <a:avLst/>
          </a:prstGeom>
        </p:spPr>
      </p:pic>
      <p:pic>
        <p:nvPicPr>
          <p:cNvPr id="9" name="Picture 8">
            <a:extLst>
              <a:ext uri="{FF2B5EF4-FFF2-40B4-BE49-F238E27FC236}">
                <a16:creationId xmlns:a16="http://schemas.microsoft.com/office/drawing/2014/main" id="{227FBA31-34F9-C709-C861-2031BC84D302}"/>
              </a:ext>
            </a:extLst>
          </p:cNvPr>
          <p:cNvPicPr>
            <a:picLocks noChangeAspect="1"/>
          </p:cNvPicPr>
          <p:nvPr/>
        </p:nvPicPr>
        <p:blipFill>
          <a:blip r:embed="rId4"/>
          <a:stretch>
            <a:fillRect/>
          </a:stretch>
        </p:blipFill>
        <p:spPr>
          <a:xfrm rot="20496201">
            <a:off x="10483682" y="4641644"/>
            <a:ext cx="1087917" cy="797806"/>
          </a:xfrm>
          <a:prstGeom prst="rect">
            <a:avLst/>
          </a:prstGeom>
        </p:spPr>
      </p:pic>
    </p:spTree>
    <p:extLst>
      <p:ext uri="{BB962C8B-B14F-4D97-AF65-F5344CB8AC3E}">
        <p14:creationId xmlns:p14="http://schemas.microsoft.com/office/powerpoint/2010/main" val="228143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ᐃᖅᑲᓇᐃᔭᖅᑏᑦ ᐃᓱᓕᑦᑎᓂᐊᖅᑐᑦ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10591800" cy="1608083"/>
          </a:xfrm>
        </p:spPr>
        <p:txBody>
          <a:bodyPr>
            <a:normAutofit/>
          </a:bodyPr>
          <a:lstStyle/>
          <a:p>
            <a:pPr marL="0" indent="0">
              <a:lnSpc>
                <a:spcPct val="110000"/>
              </a:lnSpc>
              <a:buNone/>
            </a:pPr>
            <a:r>
              <a:rPr lang="iu-Cans-CA" sz="2400" u="none" strike="noStrike" dirty="0">
                <a:solidFill>
                  <a:srgbClr val="434343"/>
                </a:solidFill>
                <a:effectLst/>
              </a:rPr>
              <a:t>ᐃᖅᑲᓇᐃᔭᖅᑏᑦ ᓂᕈᐊᕈᓐᓇᖅᑯᑦ ᖃᖓ ᐃᓱᓕᑦᑎᔪᒪᒻᒪᖔᖅ ᑭᓯᐊᓂ ᓄᖅᑲᐸᓪᓕᐊᓂᖓᓄᑦ ᐃᓱᒫᓗᓇᕋᔭᖅᑯᖅ ᐊᒻᒪᓗ ᐱᒡᒐᓇᖅᓯᔪᓐᓇᕆᓪᓗᓂ ᑮᓇᐅᔾᔭᔅᓴᓂᒃᑯᑦ.</a:t>
            </a: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6" name="Content Placeholder 2">
            <a:extLst>
              <a:ext uri="{FF2B5EF4-FFF2-40B4-BE49-F238E27FC236}">
                <a16:creationId xmlns:a16="http://schemas.microsoft.com/office/drawing/2014/main" id="{19340AE9-606E-815A-E54A-78E7EFAD49BE}"/>
              </a:ext>
            </a:extLst>
          </p:cNvPr>
          <p:cNvSpPr txBox="1">
            <a:spLocks/>
          </p:cNvSpPr>
          <p:nvPr/>
        </p:nvSpPr>
        <p:spPr>
          <a:xfrm>
            <a:off x="838200" y="3663896"/>
            <a:ext cx="9666514" cy="2864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21488" indent="0" algn="l" rtl="0">
              <a:lnSpc>
                <a:spcPct val="110000"/>
              </a:lnSpc>
              <a:spcBef>
                <a:spcPts val="466"/>
              </a:spcBef>
              <a:spcAft>
                <a:spcPts val="0"/>
              </a:spcAft>
              <a:buNone/>
            </a:pPr>
            <a:r>
              <a:rPr lang="iu-Cans-CA" sz="1600" b="1" u="none" strike="noStrike" dirty="0">
                <a:solidFill>
                  <a:srgbClr val="B94B24"/>
                </a:solidFill>
                <a:effectLst/>
              </a:rPr>
              <a:t>ᐃᖅᑲᓇᐃᔭᖅᑎᑎᑦ ᐃᑲᔪᕈᓇᕆᕙᑎᑦ ᐅᕘᓇ:</a:t>
            </a:r>
            <a:r>
              <a:rPr lang="en-CA" sz="1600" b="1" u="none" strike="noStrike" dirty="0">
                <a:solidFill>
                  <a:srgbClr val="B94B24"/>
                </a:solidFill>
                <a:effectLst/>
              </a:rPr>
              <a:t> </a:t>
            </a:r>
          </a:p>
          <a:p>
            <a:pPr marL="237935" algn="l" rtl="0">
              <a:lnSpc>
                <a:spcPct val="110000"/>
              </a:lnSpc>
              <a:spcBef>
                <a:spcPts val="1259"/>
              </a:spcBef>
              <a:spcAft>
                <a:spcPts val="0"/>
              </a:spcAft>
            </a:pPr>
            <a:r>
              <a:rPr lang="iu-Cans-CA" sz="1600" b="0" i="0" u="none" strike="noStrike" dirty="0">
                <a:solidFill>
                  <a:srgbClr val="434343"/>
                </a:solidFill>
                <a:effectLst/>
              </a:rPr>
              <a:t>ᓂᓪᓕᐊᖃᑎᒋᓗᒍ ᐋᖅᑭᑦᑎᕆᖃᑎᒋᓗᒍ ᐃᑲᕐᕋᖏᑦ ᓇᐃᓪᓕᑎᕐᓗᒋᑦ.  </a:t>
            </a:r>
          </a:p>
          <a:p>
            <a:pPr marL="237935" algn="l" rtl="0">
              <a:lnSpc>
                <a:spcPct val="110000"/>
              </a:lnSpc>
              <a:spcBef>
                <a:spcPts val="1259"/>
              </a:spcBef>
              <a:spcAft>
                <a:spcPts val="0"/>
              </a:spcAft>
            </a:pPr>
            <a:r>
              <a:rPr lang="iu-Cans-CA" sz="1600" b="0" i="0" u="none" strike="noStrike" dirty="0">
                <a:solidFill>
                  <a:srgbClr val="434343"/>
                </a:solidFill>
                <a:effectLst/>
              </a:rPr>
              <a:t>ᐊᑐᐃᓐᓇᖃᖅᑎᑦᑎᔪᑦ ᒪᒥᓴᕐᓂᕐᒥᒃ ᐊᒻᒪᓘᓐᓃᑦ ᑕᒪᓐᓇᖓᔪᓕᕆᓂᕐᒥᑦ </a:t>
            </a:r>
          </a:p>
          <a:p>
            <a:pPr marL="237935" algn="l" rtl="0">
              <a:lnSpc>
                <a:spcPct val="110000"/>
              </a:lnSpc>
              <a:spcBef>
                <a:spcPts val="1259"/>
              </a:spcBef>
              <a:spcAft>
                <a:spcPts val="0"/>
              </a:spcAft>
            </a:pPr>
            <a:r>
              <a:rPr lang="iu-Cans-CA" sz="1600" b="0" i="0" u="none" strike="noStrike" dirty="0">
                <a:solidFill>
                  <a:srgbClr val="434343"/>
                </a:solidFill>
                <a:effectLst/>
              </a:rPr>
              <a:t>ᐃᑲᔪᖅᑎᑖᕈᓐᓇᕆᕗᑎᑦ ᐃᖅᑲᓇᐃᔭᕐᕕᒋᔭᕕᑦ ᐃᓗᐊᓂᑦ ᐅᕝᕙᓗᓐᓃᑦ ᐸᕐᓇᐅᑎ ᑮᓇᐅᔭᓕᕆᓂᕐᒧᑦ </a:t>
            </a:r>
            <a:endParaRPr lang="en-CA" sz="1600" b="0" i="0" u="none" strike="noStrike" dirty="0">
              <a:solidFill>
                <a:srgbClr val="434343"/>
              </a:solidFill>
              <a:effectLst/>
            </a:endParaRPr>
          </a:p>
          <a:p>
            <a:pPr marL="237935" algn="l" rtl="0">
              <a:lnSpc>
                <a:spcPct val="110000"/>
              </a:lnSpc>
              <a:spcBef>
                <a:spcPts val="1259"/>
              </a:spcBef>
              <a:spcAft>
                <a:spcPts val="0"/>
              </a:spcAft>
            </a:pPr>
            <a:r>
              <a:rPr lang="iu-Cans-CA" sz="1600" b="0" i="0" u="none" strike="noStrike" dirty="0">
                <a:solidFill>
                  <a:srgbClr val="434343"/>
                </a:solidFill>
                <a:effectLst/>
              </a:rPr>
              <a:t>ᐃᓱᓕᑦᑎᕙᓪᓕᐊᔪᓂᒃ ᐃᖅᑲᓇᐃᔮᒥᒍᑦ ᑕᑯᔅᓴᐅᑎᑦᑎᕙᓪᓗᑎᑦ ᑐᓂᕐᕈᑎᓂᒃ ᐊᒻᒪᓗ ᖁᕕᐊᓲᑎᒋᓗᒍ </a:t>
            </a:r>
          </a:p>
          <a:p>
            <a:pPr marL="237935" algn="l" rtl="0">
              <a:lnSpc>
                <a:spcPct val="110000"/>
              </a:lnSpc>
              <a:spcBef>
                <a:spcPts val="1259"/>
              </a:spcBef>
              <a:spcAft>
                <a:spcPts val="0"/>
              </a:spcAft>
            </a:pPr>
            <a:r>
              <a:rPr lang="iu-Cans-CA" sz="1600" b="0" i="0" u="none" strike="noStrike" dirty="0">
                <a:solidFill>
                  <a:srgbClr val="434343"/>
                </a:solidFill>
                <a:effectLst/>
              </a:rPr>
              <a:t>ᐃᖅᑲᓇᐃᔭᖅᑏᑦ ᐱᔪᓐᓇᐅᑎᖃᖅᑯᑦ ᑕᖅᑭᑕᒫᑦᓯᐅᑎᓂᒃ ᐱᖃᑦᑕᕈᓐᓇᕐᓗᑎᑦ ᐊᒻᒪᓗ ᑮᓇᐅᔭᔅᓵᔅᓴᐃᑦ ᐃᖅᑲᓇᐃᔭᖅᑏᑦ ᐃᓱᓕᑦᑎᑉᐸᑕᑦ </a:t>
            </a:r>
            <a:endParaRPr lang="en-CA" sz="1600" dirty="0">
              <a:solidFill>
                <a:srgbClr val="434343"/>
              </a:solidFill>
              <a:latin typeface="Calibri" panose="020F0502020204030204" pitchFamily="34" charset="0"/>
            </a:endParaRPr>
          </a:p>
        </p:txBody>
      </p:sp>
    </p:spTree>
    <p:extLst>
      <p:ext uri="{BB962C8B-B14F-4D97-AF65-F5344CB8AC3E}">
        <p14:creationId xmlns:p14="http://schemas.microsoft.com/office/powerpoint/2010/main" val="365697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7D48F1-2702-B1BB-697F-DDA540333AFC}"/>
              </a:ext>
            </a:extLst>
          </p:cNvPr>
          <p:cNvPicPr>
            <a:picLocks noChangeAspect="1"/>
          </p:cNvPicPr>
          <p:nvPr/>
        </p:nvPicPr>
        <p:blipFill>
          <a:blip r:embed="rId2"/>
          <a:stretch>
            <a:fillRect/>
          </a:stretch>
        </p:blipFill>
        <p:spPr>
          <a:xfrm>
            <a:off x="9427936" y="4547326"/>
            <a:ext cx="2078204" cy="1803400"/>
          </a:xfrm>
          <a:prstGeom prst="rect">
            <a:avLst/>
          </a:prstGeom>
        </p:spPr>
      </p:pic>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iu-Cans-CA" u="none" strike="noStrike" dirty="0">
                <a:solidFill>
                  <a:schemeClr val="bg1"/>
                </a:solidFill>
                <a:effectLst/>
              </a:rPr>
              <a:t>ᓇᓕᖅᑲᑦ ᐃᖅᑲᓇᐃᔭᕈᑎᒥᓃᑦ </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8077200" cy="4551816"/>
          </a:xfrm>
        </p:spPr>
        <p:txBody>
          <a:bodyPr>
            <a:normAutofit/>
          </a:bodyPr>
          <a:lstStyle/>
          <a:p>
            <a:pPr marL="0" indent="0" algn="l" rtl="0">
              <a:lnSpc>
                <a:spcPct val="110000"/>
              </a:lnSpc>
              <a:spcBef>
                <a:spcPts val="1666"/>
              </a:spcBef>
              <a:spcAft>
                <a:spcPts val="0"/>
              </a:spcAft>
              <a:buNone/>
            </a:pPr>
            <a:r>
              <a:rPr lang="iu-Cans-CA" sz="2400" u="none" strike="noStrike" dirty="0">
                <a:solidFill>
                  <a:srgbClr val="02816D"/>
                </a:solidFill>
                <a:effectLst/>
                <a:hlinkClick r:id="rId3">
                  <a:extLst>
                    <a:ext uri="{A12FA001-AC4F-418D-AE19-62706E023703}">
                      <ahyp:hlinkClr xmlns:ahyp="http://schemas.microsoft.com/office/drawing/2018/hyperlinkcolor" val="tx"/>
                    </a:ext>
                  </a:extLst>
                </a:hlinkClick>
              </a:rPr>
              <a:t>ᓇᓕᖅᑲᑦ ᐃᖅᑲᓇᐃᔭᕈᑎᒥᓃᑦ</a:t>
            </a:r>
            <a:r>
              <a:rPr lang="en-CA" sz="2400" u="none" strike="noStrike" dirty="0">
                <a:solidFill>
                  <a:srgbClr val="02816D"/>
                </a:solidFill>
                <a:effectLst/>
              </a:rPr>
              <a:t> </a:t>
            </a:r>
            <a:r>
              <a:rPr lang="iu-Cans-CA" sz="2400" u="none" strike="noStrike" dirty="0">
                <a:solidFill>
                  <a:srgbClr val="434343"/>
                </a:solidFill>
                <a:effectLst/>
              </a:rPr>
              <a:t>ᐱᒻᒪᕆᐅᕗᖅ ᐃᖅᑲᓇᐃᔭᖅᑎᓄᑦ ᐊᑐᖅᑕᐅᓲᖅ ᑕᑕᑎᕆᔾᔪᑏᑦ ᐃᖅᑲᓇᐃᔭᓐᖏᑐᖅᓯᐅᑎᓄᑦ ᐃᑲᔫᑏᑦ. ᓇᓗᓇᐃᔭᖅᓯᒪᔪᑦ ᐃᖅᑲᓇᐃᔭᐅᑎᒥᓃᑦ. ᐃᖅᑲᓇᐃᔭᕐᕕᐅᔪᑦ ᐃᖅᑲᓇᐃᔭᕈᑎᒥᓂᕐᓂᑦ ᓇᓕᖅᑲᕐᓂᑦ ᐃᖅᑲᓇᐃᔭᖅᑎᒋᔭᐃᑦ ᑐᓂᔭᐅᔭᕆᐊᖃᖅᑯᖅ ᓄᖅᑲᖓᑲᐃᓐᓇᓂᒃᑯᑦ ᓇᓪᓕᐊᒍᑐᐃᓐᓇᕐᓗᓐᓃᑦ ᓄᖅᑲᓪᓚᑦᑖᖅᑎᑕᐅᒍᓂᓗᓐᓃᑦ.</a:t>
            </a:r>
            <a:br>
              <a:rPr lang="en-CA" sz="2400" dirty="0"/>
            </a:br>
            <a:br>
              <a:rPr lang="en-CA" sz="2400" dirty="0"/>
            </a:br>
            <a:br>
              <a:rPr lang="en-CA" sz="1200" dirty="0"/>
            </a:br>
            <a:br>
              <a:rPr lang="en-CA" sz="1200" dirty="0"/>
            </a:br>
            <a:br>
              <a:rPr lang="en-CA" sz="1200" dirty="0"/>
            </a:br>
            <a:br>
              <a:rPr lang="en-CA" sz="1200" dirty="0"/>
            </a:br>
            <a:br>
              <a:rPr lang="en-CA" sz="1200" dirty="0"/>
            </a:br>
            <a:br>
              <a:rPr lang="en-CA" sz="1200" dirty="0"/>
            </a:br>
            <a:endParaRPr lang="en-CA" sz="18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8CA9CCC0-7DF7-3958-4111-6BE6B09982E1}"/>
              </a:ext>
            </a:extLst>
          </p:cNvPr>
          <p:cNvPicPr>
            <a:picLocks noChangeAspect="1"/>
          </p:cNvPicPr>
          <p:nvPr/>
        </p:nvPicPr>
        <p:blipFill>
          <a:blip r:embed="rId4"/>
          <a:stretch>
            <a:fillRect/>
          </a:stretch>
        </p:blipFill>
        <p:spPr>
          <a:xfrm rot="20530368">
            <a:off x="8515051" y="3982119"/>
            <a:ext cx="2806582" cy="1645526"/>
          </a:xfrm>
          <a:prstGeom prst="rect">
            <a:avLst/>
          </a:prstGeom>
        </p:spPr>
      </p:pic>
    </p:spTree>
    <p:extLst>
      <p:ext uri="{BB962C8B-B14F-4D97-AF65-F5344CB8AC3E}">
        <p14:creationId xmlns:p14="http://schemas.microsoft.com/office/powerpoint/2010/main" val="11641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iu-Cans-CA" u="none" strike="noStrike" dirty="0">
                <a:solidFill>
                  <a:schemeClr val="bg1"/>
                </a:solidFill>
                <a:effectLst/>
              </a:rPr>
              <a:t>ᓄᖅᑲᐸᓪᓕᐊᔪᒧᑦ ᐊᐱᖅᑯᑏᑦ</a:t>
            </a:r>
            <a:endParaRPr lang="en-US" dirty="0">
              <a:solidFill>
                <a:schemeClr val="bg1"/>
              </a:solidFill>
            </a:endParaRP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199" y="2055813"/>
            <a:ext cx="7478487" cy="4551816"/>
          </a:xfrm>
        </p:spPr>
        <p:txBody>
          <a:bodyPr>
            <a:noAutofit/>
          </a:bodyPr>
          <a:lstStyle/>
          <a:p>
            <a:pPr marL="0" indent="0" algn="l" rtl="0">
              <a:lnSpc>
                <a:spcPct val="110000"/>
              </a:lnSpc>
              <a:spcBef>
                <a:spcPts val="0"/>
              </a:spcBef>
              <a:spcAft>
                <a:spcPts val="0"/>
              </a:spcAft>
              <a:buNone/>
            </a:pPr>
            <a:r>
              <a:rPr lang="iu-Cans-CA" sz="2400" u="none" strike="noStrike" dirty="0">
                <a:solidFill>
                  <a:srgbClr val="434343"/>
                </a:solidFill>
                <a:effectLst/>
              </a:rPr>
              <a:t>ᐃᓱᒪᓴᖅᓯᐅᕆᐊᖃᕆᕗᑎᑦ ᐊᐱᖅᑯᑎᓂᑦ ᓄᖅᖃᐸᓪᓕᐊᔪᖅ ᐃᖅᑲᓇᐃᔭᖅᑎᑎᑦ ᖃᐅᔨᒋᒍᑎᒋᔪᓐᓇᕋᕕᒋᑦ ᑭᓱᒧᑦ ᓄᖅᑲᕈᑎᖃᓚᐅᕐᒪᖔᖅ ᐃᕝᕕᑦ ᓇᒻᒥᓂᖁᑎᖓᓂᑦ ᓄᖅᑲᐸᓪᓕᐊᔪᒧᑦ ᐊᐱᖅᑯᑏᑦ ᐊᔅᓱᕈᓐᓇᖅᑐᔪᓐᓇᕆᕗᖅ ᑭᓯᐊᓂᓕ ᑐᑭᓯᐅᒪᑦᑎᐊᕈᑎᒋᔪᓐᓇᖅᖁᑦ ᐋᖅᑭᒋᐊᕈᑎᔅᓴᓂᒃ ᐃᖅᑲᓇᐃᔭᕐᕕᒻᒥᑦ,  ᐊᒻᒪᓗ ᐱᔾᔪᑎᒋᔭᐅᔪᓂᒃ ᐊᖏᔪᖅᑳᖑᔪᓄᑦ, ᐱᑕᖃᖅᑲᑦ. </a:t>
            </a:r>
            <a:br>
              <a:rPr lang="en-CA" sz="2400" dirty="0"/>
            </a:br>
            <a:br>
              <a:rPr lang="en-CA" sz="2400" dirty="0"/>
            </a:br>
            <a:br>
              <a:rPr lang="en-CA" sz="2400" dirty="0"/>
            </a:br>
            <a:br>
              <a:rPr lang="en-CA" sz="2400" dirty="0"/>
            </a:br>
            <a:br>
              <a:rPr lang="en-CA" sz="2400" dirty="0"/>
            </a:br>
            <a:br>
              <a:rPr lang="en-CA" sz="2400" dirty="0"/>
            </a:br>
            <a:br>
              <a:rPr lang="en-CA" sz="2400" dirty="0"/>
            </a:br>
            <a:br>
              <a:rPr lang="en-CA" sz="2400" dirty="0"/>
            </a:br>
            <a:endParaRPr lang="en-CA" sz="2400" b="0" i="0" u="none" strike="noStrike" dirty="0">
              <a:solidFill>
                <a:srgbClr val="434343"/>
              </a:solidFill>
              <a:effectLst/>
              <a:latin typeface="Calibri" panose="020F0502020204030204" pitchFamily="34" charset="0"/>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7" name="Picture 6" descr="A pencil and sticky notes&#10;&#10;Description automatically generated">
            <a:extLst>
              <a:ext uri="{FF2B5EF4-FFF2-40B4-BE49-F238E27FC236}">
                <a16:creationId xmlns:a16="http://schemas.microsoft.com/office/drawing/2014/main" id="{4E66736E-0CC3-5191-FCDF-CF8CA2E62492}"/>
              </a:ext>
            </a:extLst>
          </p:cNvPr>
          <p:cNvPicPr>
            <a:picLocks noChangeAspect="1"/>
          </p:cNvPicPr>
          <p:nvPr/>
        </p:nvPicPr>
        <p:blipFill>
          <a:blip r:embed="rId2"/>
          <a:stretch>
            <a:fillRect/>
          </a:stretch>
        </p:blipFill>
        <p:spPr>
          <a:xfrm rot="21328943">
            <a:off x="7482113" y="3313138"/>
            <a:ext cx="4368800" cy="2895600"/>
          </a:xfrm>
          <a:prstGeom prst="rect">
            <a:avLst/>
          </a:prstGeom>
        </p:spPr>
      </p:pic>
    </p:spTree>
    <p:extLst>
      <p:ext uri="{BB962C8B-B14F-4D97-AF65-F5344CB8AC3E}">
        <p14:creationId xmlns:p14="http://schemas.microsoft.com/office/powerpoint/2010/main" val="284484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4"/>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pPr algn="l" rtl="0">
              <a:spcBef>
                <a:spcPts val="0"/>
              </a:spcBef>
              <a:spcAft>
                <a:spcPts val="0"/>
              </a:spcAft>
            </a:pPr>
            <a:r>
              <a:rPr lang="iu-Cans-CA" u="none" strike="noStrike" dirty="0">
                <a:solidFill>
                  <a:schemeClr val="bg1"/>
                </a:solidFill>
                <a:effectLst/>
              </a:rPr>
              <a:t>ᑲᑎᖃᑎᖃᕈᓐᓇᖅᑯᑎᑦ ᐊᓯᖏᓐᓂᑦ ᐃᓄᐃᑦ ᐊᕐᓇᐃᑦ ᓇᒥᓂᖁᑎᓖᑦ!</a:t>
            </a:r>
            <a:endParaRPr lang="en-US" dirty="0">
              <a:solidFill>
                <a:schemeClr val="bg1"/>
              </a:solidFill>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8" name="Rounded Rectangle 7">
            <a:extLst>
              <a:ext uri="{FF2B5EF4-FFF2-40B4-BE49-F238E27FC236}">
                <a16:creationId xmlns:a16="http://schemas.microsoft.com/office/drawing/2014/main" id="{9232B637-4CC6-5BB7-D263-845FF0E61817}"/>
              </a:ext>
            </a:extLst>
          </p:cNvPr>
          <p:cNvSpPr/>
          <p:nvPr/>
        </p:nvSpPr>
        <p:spPr>
          <a:xfrm>
            <a:off x="838200" y="4313450"/>
            <a:ext cx="5404945" cy="1582383"/>
          </a:xfrm>
          <a:prstGeom prst="roundRect">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416AD3B-40EB-B6A4-22DD-E0BBE4097FBE}"/>
              </a:ext>
            </a:extLst>
          </p:cNvPr>
          <p:cNvSpPr>
            <a:spLocks noGrp="1"/>
          </p:cNvSpPr>
          <p:nvPr>
            <p:ph sz="half" idx="1"/>
          </p:nvPr>
        </p:nvSpPr>
        <p:spPr>
          <a:xfrm>
            <a:off x="838200" y="2162592"/>
            <a:ext cx="5693229" cy="2034871"/>
          </a:xfrm>
        </p:spPr>
        <p:txBody>
          <a:bodyPr>
            <a:normAutofit/>
          </a:bodyPr>
          <a:lstStyle/>
          <a:p>
            <a:pPr marL="0" indent="0" rtl="0">
              <a:lnSpc>
                <a:spcPct val="110000"/>
              </a:lnSpc>
              <a:spcBef>
                <a:spcPts val="0"/>
              </a:spcBef>
              <a:spcAft>
                <a:spcPts val="0"/>
              </a:spcAft>
              <a:buNone/>
            </a:pPr>
            <a:r>
              <a:rPr lang="iu-Cans-CA" sz="2000" u="none" strike="noStrike" dirty="0">
                <a:solidFill>
                  <a:srgbClr val="434343"/>
                </a:solidFill>
                <a:effectLst/>
              </a:rPr>
              <a:t>ᐊᕐᓇᐃᑦ ᓇᒥᓂᖁᑎᓖᑦ ᐃᑲᔪᖅᑐᐃᑎᐊᓲᖑᕗᑦ ᐃᓄᓕᒫᓄᑦ ᓇᒻᒥᓂᓖᑦ ᐊᕐᓇᐃᑦ ᓇᓂᓯᓪᓗᑎᑦ ᐃᑲᔪᖅᑎᔅᓴᒥᑦ,  ᐊᑐᐃᓐᓇᖃᑦᑎᐊᖅᑐᓂᑦ ᑐᑭᓯᓇᑦᑎᐊᕐᑐᑎᑦ, ᐊᒻᒪᓗ ᓄᓇᓕᓐᓂᑦ ᐃᓕᓐᓂᑦ ᑲᔪᖏᖅᓴᐃᔪᓐᓇᕐᓗᓂ.</a:t>
            </a:r>
            <a:endParaRPr lang="en-CA" sz="2400" u="none" strike="noStrike" dirty="0">
              <a:solidFill>
                <a:srgbClr val="434343"/>
              </a:solidFill>
              <a:effectLst/>
            </a:endParaRPr>
          </a:p>
        </p:txBody>
      </p:sp>
      <p:sp>
        <p:nvSpPr>
          <p:cNvPr id="10" name="TextBox 9">
            <a:extLst>
              <a:ext uri="{FF2B5EF4-FFF2-40B4-BE49-F238E27FC236}">
                <a16:creationId xmlns:a16="http://schemas.microsoft.com/office/drawing/2014/main" id="{8893682D-2F78-E22C-D59A-7A30FB311B2E}"/>
              </a:ext>
            </a:extLst>
          </p:cNvPr>
          <p:cNvSpPr txBox="1"/>
          <p:nvPr/>
        </p:nvSpPr>
        <p:spPr>
          <a:xfrm>
            <a:off x="1061545" y="4479543"/>
            <a:ext cx="4950372" cy="1269578"/>
          </a:xfrm>
          <a:prstGeom prst="rect">
            <a:avLst/>
          </a:prstGeom>
          <a:noFill/>
          <a:ln>
            <a:noFill/>
          </a:ln>
        </p:spPr>
        <p:txBody>
          <a:bodyPr wrap="square" rtlCol="0">
            <a:spAutoFit/>
          </a:bodyPr>
          <a:lstStyle/>
          <a:p>
            <a:pPr marL="1080" marR="90221" algn="l" rtl="0">
              <a:lnSpc>
                <a:spcPct val="110000"/>
              </a:lnSpc>
              <a:spcBef>
                <a:spcPts val="2017"/>
              </a:spcBef>
              <a:spcAft>
                <a:spcPts val="0"/>
              </a:spcAft>
            </a:pPr>
            <a:r>
              <a:rPr lang="iu-Cans-CA" sz="1800" u="none" strike="noStrike" dirty="0">
                <a:solidFill>
                  <a:srgbClr val="434343"/>
                </a:solidFill>
                <a:effectLst/>
                <a:latin typeface="Ilisarniq" pitchFamily="2" charset="77"/>
              </a:rPr>
              <a:t>ᖃᐅᔨᒋᐊᕐᓗᒍ </a:t>
            </a:r>
            <a:r>
              <a:rPr lang="iu-Cans-CA" sz="1800" u="none" strike="noStrike" dirty="0">
                <a:solidFill>
                  <a:srgbClr val="02816D"/>
                </a:solidFill>
                <a:effectLst/>
                <a:latin typeface="Ilisarniq" pitchFamily="2" charset="77"/>
                <a:hlinkClick r:id="rId2">
                  <a:extLst>
                    <a:ext uri="{A12FA001-AC4F-418D-AE19-62706E023703}">
                      <ahyp:hlinkClr xmlns:ahyp="http://schemas.microsoft.com/office/drawing/2018/hyperlinkcolor" val="tx"/>
                    </a:ext>
                  </a:extLst>
                </a:hlinkClick>
              </a:rPr>
              <a:t>ᐃᑭᐊᕐᕆᕕᒃᑯᑦ</a:t>
            </a:r>
            <a:r>
              <a:rPr lang="iu-Cans-CA" sz="1800" u="none" strike="noStrike" dirty="0">
                <a:solidFill>
                  <a:srgbClr val="434343"/>
                </a:solidFill>
                <a:effectLst/>
                <a:latin typeface="Ilisarniq" pitchFamily="2" charset="77"/>
              </a:rPr>
              <a:t> ᖃᓄᖅ ᑎᑎᕋᕆᐊᖃᕐᒪᖔᖅ ᓇᒻᒥᓂᖅ ᐸᕐᓇᒐᓱᐊᕐᓗᓂ, ᐊᑐᕐᓗᒍ </a:t>
            </a:r>
            <a:r>
              <a:rPr lang="en-CA" sz="1800" u="none" strike="noStrike" dirty="0">
                <a:solidFill>
                  <a:srgbClr val="434343"/>
                </a:solidFill>
                <a:effectLst/>
                <a:latin typeface="Ilisarniq" pitchFamily="2" charset="77"/>
              </a:rPr>
              <a:t>Facebook </a:t>
            </a:r>
            <a:r>
              <a:rPr lang="iu-Cans-CA" sz="1800" u="none" strike="noStrike" dirty="0">
                <a:solidFill>
                  <a:srgbClr val="434343"/>
                </a:solidFill>
                <a:effectLst/>
                <a:latin typeface="Ilisarniq" pitchFamily="2" charset="77"/>
              </a:rPr>
              <a:t>ᐊᒻᒪᓗ </a:t>
            </a:r>
            <a:r>
              <a:rPr lang="en-CA" sz="1800" u="none" strike="noStrike" dirty="0">
                <a:solidFill>
                  <a:srgbClr val="434343"/>
                </a:solidFill>
                <a:effectLst/>
                <a:latin typeface="Ilisarniq" pitchFamily="2" charset="77"/>
              </a:rPr>
              <a:t>Etsy </a:t>
            </a:r>
            <a:r>
              <a:rPr lang="iu-Cans-CA" sz="1800" u="none" strike="noStrike" dirty="0">
                <a:solidFill>
                  <a:srgbClr val="434343"/>
                </a:solidFill>
                <a:effectLst/>
                <a:latin typeface="Ilisarniq" pitchFamily="2" charset="77"/>
              </a:rPr>
              <a:t>ᐃᕝᕕᑦ ᓇᒻᒥᓂᖓᓄᑦ, ᐊᒻᒪᓗ ᐊᒥᓱᒃᑲᓂᐅᕗᑦ!</a:t>
            </a:r>
            <a:endParaRPr lang="iu-Cans-CA" u="none" strike="noStrike" dirty="0">
              <a:solidFill>
                <a:srgbClr val="000000"/>
              </a:solidFill>
              <a:effectLst/>
              <a:latin typeface="Ilisarniq" pitchFamily="2" charset="77"/>
            </a:endParaRPr>
          </a:p>
        </p:txBody>
      </p:sp>
      <p:pic>
        <p:nvPicPr>
          <p:cNvPr id="11" name="Picture 10" descr="A picture containing graphical user interface&#10;&#10;Description automatically generated">
            <a:extLst>
              <a:ext uri="{FF2B5EF4-FFF2-40B4-BE49-F238E27FC236}">
                <a16:creationId xmlns:a16="http://schemas.microsoft.com/office/drawing/2014/main" id="{E3176F25-0B9B-B327-42C6-A29AECF0AB84}"/>
              </a:ext>
            </a:extLst>
          </p:cNvPr>
          <p:cNvPicPr>
            <a:picLocks noChangeAspect="1"/>
          </p:cNvPicPr>
          <p:nvPr/>
        </p:nvPicPr>
        <p:blipFill>
          <a:blip r:embed="rId3"/>
          <a:stretch>
            <a:fillRect/>
          </a:stretch>
        </p:blipFill>
        <p:spPr>
          <a:xfrm>
            <a:off x="7217228" y="3279865"/>
            <a:ext cx="4283210" cy="2615229"/>
          </a:xfrm>
          <a:prstGeom prst="rect">
            <a:avLst/>
          </a:prstGeom>
        </p:spPr>
      </p:pic>
    </p:spTree>
    <p:extLst>
      <p:ext uri="{BB962C8B-B14F-4D97-AF65-F5344CB8AC3E}">
        <p14:creationId xmlns:p14="http://schemas.microsoft.com/office/powerpoint/2010/main" val="194851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automatically generated with low confidence">
            <a:extLst>
              <a:ext uri="{FF2B5EF4-FFF2-40B4-BE49-F238E27FC236}">
                <a16:creationId xmlns:a16="http://schemas.microsoft.com/office/drawing/2014/main" id="{09613416-0F63-B93D-FD60-E8C50D119A88}"/>
              </a:ext>
            </a:extLst>
          </p:cNvPr>
          <p:cNvPicPr>
            <a:picLocks noChangeAspect="1"/>
          </p:cNvPicPr>
          <p:nvPr/>
        </p:nvPicPr>
        <p:blipFill rotWithShape="1">
          <a:blip r:embed="rId2"/>
          <a:srcRect l="47487" t="36020" r="37505" b="50000"/>
          <a:stretch/>
        </p:blipFill>
        <p:spPr>
          <a:xfrm>
            <a:off x="4459455" y="3185186"/>
            <a:ext cx="1029247" cy="958737"/>
          </a:xfrm>
          <a:prstGeom prst="rect">
            <a:avLst/>
          </a:prstGeom>
        </p:spPr>
      </p:pic>
      <p:pic>
        <p:nvPicPr>
          <p:cNvPr id="21" name="Picture 20" descr="A screenshot of a computer&#10;&#10;Description automatically generated with low confidence">
            <a:extLst>
              <a:ext uri="{FF2B5EF4-FFF2-40B4-BE49-F238E27FC236}">
                <a16:creationId xmlns:a16="http://schemas.microsoft.com/office/drawing/2014/main" id="{0C049953-F78F-897D-B2B4-61441BCF7656}"/>
              </a:ext>
            </a:extLst>
          </p:cNvPr>
          <p:cNvPicPr>
            <a:picLocks noChangeAspect="1"/>
          </p:cNvPicPr>
          <p:nvPr/>
        </p:nvPicPr>
        <p:blipFill rotWithShape="1">
          <a:blip r:embed="rId2"/>
          <a:srcRect l="28444" t="36020" r="56548" b="50000"/>
          <a:stretch/>
        </p:blipFill>
        <p:spPr>
          <a:xfrm>
            <a:off x="718458" y="4437709"/>
            <a:ext cx="1029247" cy="958737"/>
          </a:xfrm>
          <a:prstGeom prst="rect">
            <a:avLst/>
          </a:prstGeom>
        </p:spPr>
      </p:pic>
      <p:pic>
        <p:nvPicPr>
          <p:cNvPr id="23" name="Picture 22" descr="A screenshot of a computer&#10;&#10;Description automatically generated with low confidence">
            <a:extLst>
              <a:ext uri="{FF2B5EF4-FFF2-40B4-BE49-F238E27FC236}">
                <a16:creationId xmlns:a16="http://schemas.microsoft.com/office/drawing/2014/main" id="{5F485A81-4DDC-B9CA-35EB-79B4D0DBB415}"/>
              </a:ext>
            </a:extLst>
          </p:cNvPr>
          <p:cNvPicPr>
            <a:picLocks noChangeAspect="1"/>
          </p:cNvPicPr>
          <p:nvPr/>
        </p:nvPicPr>
        <p:blipFill rotWithShape="1">
          <a:blip r:embed="rId2"/>
          <a:srcRect l="28444" t="36020" r="56548" b="50000"/>
          <a:stretch/>
        </p:blipFill>
        <p:spPr>
          <a:xfrm>
            <a:off x="8656530" y="3970217"/>
            <a:ext cx="1029247" cy="958737"/>
          </a:xfrm>
          <a:prstGeom prst="rect">
            <a:avLst/>
          </a:prstGeom>
        </p:spPr>
      </p:pic>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lstStyle/>
          <a:p>
            <a:r>
              <a:rPr lang="iu-Cans-CA" dirty="0">
                <a:solidFill>
                  <a:schemeClr val="bg1"/>
                </a:solidFill>
                <a:effectLst/>
              </a:rPr>
              <a:t>ᐊᑲᐅᓈᖅᑎᓪᓗᒍ ᐃᖅᑲᓇᐃᔮᑑᑎᑦᑎᓂᒃᒧᑦ </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557657" cy="828901"/>
          </a:xfrm>
        </p:spPr>
        <p:txBody>
          <a:bodyPr>
            <a:normAutofit lnSpcReduction="10000"/>
          </a:bodyPr>
          <a:lstStyle/>
          <a:p>
            <a:pPr marL="0" indent="0">
              <a:lnSpc>
                <a:spcPct val="110000"/>
              </a:lnSpc>
              <a:buNone/>
            </a:pPr>
            <a:r>
              <a:rPr lang="iu-Cans-CA" sz="2400" dirty="0">
                <a:solidFill>
                  <a:srgbClr val="434343"/>
                </a:solidFill>
                <a:effectLst/>
              </a:rPr>
              <a:t>ᐅᑯᐊ ᑎᑎᕋᖅᓯᒪᕗᑦ ᐃᑲᔫᑎᒋᓂᐊᕐᓗᒋᑦ ᐃᓱᒪᔅᓴᖅᓯᐅᒋᐊᖃᕐᓂᕈᕕᑦ ᐃᑲᔪᖅᑎᑖᕆᐊᖃᕐᓂᕈᕕᑦ ᐃᕝᕕᑦ</a:t>
            </a:r>
            <a:r>
              <a:rPr lang="en-US" sz="2400" dirty="0">
                <a:solidFill>
                  <a:srgbClr val="434343"/>
                </a:solidFill>
                <a:effectLst/>
              </a:rPr>
              <a:t> </a:t>
            </a:r>
            <a:r>
              <a:rPr lang="iu-Cans-CA" sz="2400" dirty="0">
                <a:solidFill>
                  <a:srgbClr val="434343"/>
                </a:solidFill>
                <a:effectLst/>
              </a:rPr>
              <a:t>ᓇᒻᒥᓂᖓᓂᑦ</a:t>
            </a:r>
            <a:r>
              <a:rPr lang="en-US" sz="2400" dirty="0">
                <a:solidFill>
                  <a:srgbClr val="434343"/>
                </a:solidFill>
                <a:effectLst/>
              </a:rPr>
              <a:t>.</a:t>
            </a:r>
            <a:endParaRPr lang="iu-Cans-CA" sz="2400" dirty="0">
              <a:solidFill>
                <a:srgbClr val="434343"/>
              </a:solidFill>
              <a:effectLst/>
            </a:endParaRPr>
          </a:p>
        </p:txBody>
      </p:sp>
      <p:sp>
        <p:nvSpPr>
          <p:cNvPr id="5" name="Content Placeholder 2">
            <a:extLst>
              <a:ext uri="{FF2B5EF4-FFF2-40B4-BE49-F238E27FC236}">
                <a16:creationId xmlns:a16="http://schemas.microsoft.com/office/drawing/2014/main" id="{8A2802B8-4AAA-14B1-59B9-89D1460A8115}"/>
              </a:ext>
            </a:extLst>
          </p:cNvPr>
          <p:cNvSpPr txBox="1">
            <a:spLocks/>
          </p:cNvSpPr>
          <p:nvPr/>
        </p:nvSpPr>
        <p:spPr>
          <a:xfrm>
            <a:off x="1646462" y="3567767"/>
            <a:ext cx="3368229" cy="503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iu-Cans-CA" sz="1800" dirty="0">
                <a:solidFill>
                  <a:srgbClr val="434343"/>
                </a:solidFill>
                <a:effectLst/>
              </a:rPr>
              <a:t>ᐱᔭᔅᓴᖃᓗᐊᖅᑐᒋᓕᕈᕕᑦ</a:t>
            </a:r>
          </a:p>
        </p:txBody>
      </p:sp>
      <p:sp>
        <p:nvSpPr>
          <p:cNvPr id="6" name="Content Placeholder 2">
            <a:extLst>
              <a:ext uri="{FF2B5EF4-FFF2-40B4-BE49-F238E27FC236}">
                <a16:creationId xmlns:a16="http://schemas.microsoft.com/office/drawing/2014/main" id="{61D08AA1-0EEC-BE8B-556C-AF9CDAB4BB8C}"/>
              </a:ext>
            </a:extLst>
          </p:cNvPr>
          <p:cNvSpPr txBox="1">
            <a:spLocks/>
          </p:cNvSpPr>
          <p:nvPr/>
        </p:nvSpPr>
        <p:spPr>
          <a:xfrm>
            <a:off x="1639578" y="4833408"/>
            <a:ext cx="2700410" cy="1010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iu-Cans-CA" sz="1800" dirty="0">
                <a:solidFill>
                  <a:srgbClr val="434343"/>
                </a:solidFill>
                <a:effectLst/>
              </a:rPr>
              <a:t>ᓄᑖᑦ ᐃᖅᑲᓇᐃᔭᔅᓴᐃᑦ ᐅᑦᑑᕈᓐᓃᑐᐃᓐᓇᖅᑐᒋᑦ</a:t>
            </a:r>
          </a:p>
        </p:txBody>
      </p:sp>
      <p:sp>
        <p:nvSpPr>
          <p:cNvPr id="7" name="Content Placeholder 2">
            <a:extLst>
              <a:ext uri="{FF2B5EF4-FFF2-40B4-BE49-F238E27FC236}">
                <a16:creationId xmlns:a16="http://schemas.microsoft.com/office/drawing/2014/main" id="{ABA86EC0-CE73-53FF-5AED-58EE10170633}"/>
              </a:ext>
            </a:extLst>
          </p:cNvPr>
          <p:cNvSpPr txBox="1">
            <a:spLocks/>
          </p:cNvSpPr>
          <p:nvPr/>
        </p:nvSpPr>
        <p:spPr>
          <a:xfrm>
            <a:off x="5528126" y="3447004"/>
            <a:ext cx="3359939" cy="1161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iu-Cans-CA" sz="1800" dirty="0">
                <a:solidFill>
                  <a:srgbClr val="434343"/>
                </a:solidFill>
                <a:effectLst/>
              </a:rPr>
              <a:t>ᑲᑕᑉᐸᓪᓕᐊᓕᖅᑲᑦ ᓇᒻᒥᓂᕆᔭᐃᑦ ᐱᓕᕆᕖᑦ ᐅᕝᕙᓗᓐᓃᑦ ᓂᐅᕕᐊᔅᓴᕆᓇᓱᑦᑕᑎᑦ</a:t>
            </a:r>
          </a:p>
        </p:txBody>
      </p:sp>
      <p:sp>
        <p:nvSpPr>
          <p:cNvPr id="8" name="Content Placeholder 2">
            <a:extLst>
              <a:ext uri="{FF2B5EF4-FFF2-40B4-BE49-F238E27FC236}">
                <a16:creationId xmlns:a16="http://schemas.microsoft.com/office/drawing/2014/main" id="{9A341528-69FD-1494-2930-FF82C0C8DEBB}"/>
              </a:ext>
            </a:extLst>
          </p:cNvPr>
          <p:cNvSpPr txBox="1">
            <a:spLocks/>
          </p:cNvSpPr>
          <p:nvPr/>
        </p:nvSpPr>
        <p:spPr>
          <a:xfrm>
            <a:off x="5528126" y="4823172"/>
            <a:ext cx="3240196" cy="1949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iu-Cans-CA" sz="1800" dirty="0">
                <a:solidFill>
                  <a:srgbClr val="434343"/>
                </a:solidFill>
                <a:effectLst/>
              </a:rPr>
              <a:t>ᑭᓱᓕᕆᐊᔅᓴᓂᑦ ᐊᖏᕋᒥ ᐊᑭᖃᓐᖏᓂᖅᓴᐅᕗᖅ</a:t>
            </a:r>
          </a:p>
        </p:txBody>
      </p:sp>
      <p:sp>
        <p:nvSpPr>
          <p:cNvPr id="9" name="Content Placeholder 2">
            <a:extLst>
              <a:ext uri="{FF2B5EF4-FFF2-40B4-BE49-F238E27FC236}">
                <a16:creationId xmlns:a16="http://schemas.microsoft.com/office/drawing/2014/main" id="{BB4D9F97-A292-88FC-8AA4-0F5A7525911E}"/>
              </a:ext>
            </a:extLst>
          </p:cNvPr>
          <p:cNvSpPr txBox="1">
            <a:spLocks/>
          </p:cNvSpPr>
          <p:nvPr/>
        </p:nvSpPr>
        <p:spPr>
          <a:xfrm>
            <a:off x="9632578" y="4264226"/>
            <a:ext cx="2204275" cy="1132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iu-Cans-CA" sz="1800" dirty="0">
                <a:solidFill>
                  <a:srgbClr val="434343"/>
                </a:solidFill>
                <a:effectLst/>
              </a:rPr>
              <a:t>ᓇᒻᒥᓂᕆᔭᐃᑦ ᐱᕈᐹᓕᖅᑎᓪᓗᒍ</a:t>
            </a:r>
          </a:p>
        </p:txBody>
      </p:sp>
      <p:pic>
        <p:nvPicPr>
          <p:cNvPr id="15" name="Picture 14" descr="Icon&#10;&#10;Description automatically generated">
            <a:extLst>
              <a:ext uri="{FF2B5EF4-FFF2-40B4-BE49-F238E27FC236}">
                <a16:creationId xmlns:a16="http://schemas.microsoft.com/office/drawing/2014/main" id="{916913F3-7CC9-97B0-BE87-AA7095FCB860}"/>
              </a:ext>
            </a:extLst>
          </p:cNvPr>
          <p:cNvPicPr>
            <a:picLocks noChangeAspect="1"/>
          </p:cNvPicPr>
          <p:nvPr/>
        </p:nvPicPr>
        <p:blipFill>
          <a:blip r:embed="rId3"/>
          <a:stretch>
            <a:fillRect/>
          </a:stretch>
        </p:blipFill>
        <p:spPr>
          <a:xfrm>
            <a:off x="890716" y="3332443"/>
            <a:ext cx="748862" cy="657537"/>
          </a:xfrm>
          <a:prstGeom prst="rect">
            <a:avLst/>
          </a:prstGeom>
        </p:spPr>
      </p:pic>
      <p:pic>
        <p:nvPicPr>
          <p:cNvPr id="18" name="Picture 17" descr="Icon&#10;&#10;Description automatically generated">
            <a:extLst>
              <a:ext uri="{FF2B5EF4-FFF2-40B4-BE49-F238E27FC236}">
                <a16:creationId xmlns:a16="http://schemas.microsoft.com/office/drawing/2014/main" id="{CEE44A6E-7B23-FC91-7365-BB7B84475D18}"/>
              </a:ext>
            </a:extLst>
          </p:cNvPr>
          <p:cNvPicPr>
            <a:picLocks noChangeAspect="1"/>
          </p:cNvPicPr>
          <p:nvPr/>
        </p:nvPicPr>
        <p:blipFill>
          <a:blip r:embed="rId3"/>
          <a:stretch>
            <a:fillRect/>
          </a:stretch>
        </p:blipFill>
        <p:spPr>
          <a:xfrm>
            <a:off x="4599648" y="4608486"/>
            <a:ext cx="748862" cy="657537"/>
          </a:xfrm>
          <a:prstGeom prst="rect">
            <a:avLst/>
          </a:prstGeom>
        </p:spPr>
      </p:pic>
    </p:spTree>
    <p:extLst>
      <p:ext uri="{BB962C8B-B14F-4D97-AF65-F5344CB8AC3E}">
        <p14:creationId xmlns:p14="http://schemas.microsoft.com/office/powerpoint/2010/main" val="258431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lstStyle/>
          <a:p>
            <a:r>
              <a:rPr lang="iu-Cans-CA" dirty="0">
                <a:solidFill>
                  <a:schemeClr val="bg1"/>
                </a:solidFill>
                <a:effectLst/>
              </a:rPr>
              <a:t>ᐃᖅᑲᓇᐃᔭᖅᑎᑖᓚᐅᓐᖏᓂᕐᓂᒃ </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199" y="2055813"/>
            <a:ext cx="10210801" cy="1231673"/>
          </a:xfrm>
        </p:spPr>
        <p:txBody>
          <a:bodyPr>
            <a:noAutofit/>
          </a:bodyPr>
          <a:lstStyle/>
          <a:p>
            <a:pPr marL="0" indent="0">
              <a:lnSpc>
                <a:spcPct val="110000"/>
              </a:lnSpc>
              <a:buNone/>
            </a:pPr>
            <a:r>
              <a:rPr lang="iu-Cans-CA" sz="2400" u="none" strike="noStrike" dirty="0">
                <a:solidFill>
                  <a:srgbClr val="434343"/>
                </a:solidFill>
                <a:effectLst/>
              </a:rPr>
              <a:t>ᐱᔪᒪᓂᕆᔭᐃᑦ ᐃᖅᑲᓇᐃᔮᖃᖅᑎᑦᑎᓂᐊᕐᓗᑎᑦ. ᖃᓄᐃᑦᑐᓂᒃ. ᑕᑯᓇᑦᑎᐊᕐᓗᒋᑦ ᑭᓱᓂᑦ ᐃᑲᔪᖅᓱᐃᓂᖅᐹᖑᒻᒪᖔᑦ ᐊᒻᒪᓗ ᕿᓂᕐᓗᑎᑦ ᐃᖅᑲᓇᐃᔮᖅᑖᕋᓱᑦᑐᓂᑦ ᑭᓱᒥᑦ ᐃᖅᑲᓇᐃᔮᖅᑖᕆᐊᖃᕐᒪᖔᑦ. </a:t>
            </a:r>
            <a:endParaRPr lang="iu-Cans-CA" sz="2400" dirty="0">
              <a:solidFill>
                <a:srgbClr val="434343"/>
              </a:solidFill>
              <a:effectLst/>
            </a:endParaRPr>
          </a:p>
        </p:txBody>
      </p:sp>
      <p:sp>
        <p:nvSpPr>
          <p:cNvPr id="15" name="Content Placeholder 2">
            <a:extLst>
              <a:ext uri="{FF2B5EF4-FFF2-40B4-BE49-F238E27FC236}">
                <a16:creationId xmlns:a16="http://schemas.microsoft.com/office/drawing/2014/main" id="{4F3D2378-59F2-3FAA-BC1D-97DC6ADA38FF}"/>
              </a:ext>
            </a:extLst>
          </p:cNvPr>
          <p:cNvSpPr txBox="1">
            <a:spLocks/>
          </p:cNvSpPr>
          <p:nvPr/>
        </p:nvSpPr>
        <p:spPr>
          <a:xfrm>
            <a:off x="838199" y="3429000"/>
            <a:ext cx="6059906" cy="2732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u-Cans-CA" sz="1800" b="1" dirty="0">
                <a:solidFill>
                  <a:srgbClr val="B94B24"/>
                </a:solidFill>
                <a:effectLst/>
              </a:rPr>
              <a:t>ᓇᓗᓇᐃᑦᑎᐊᕐᓗᒋᑦ: </a:t>
            </a:r>
            <a:endParaRPr lang="en-CA" sz="1800" b="1" dirty="0">
              <a:solidFill>
                <a:srgbClr val="B94B24"/>
              </a:solidFill>
              <a:effectLst/>
            </a:endParaRPr>
          </a:p>
          <a:p>
            <a:r>
              <a:rPr lang="iu-Cans-CA" sz="1800" dirty="0">
                <a:solidFill>
                  <a:srgbClr val="434343"/>
                </a:solidFill>
                <a:effectLst/>
              </a:rPr>
              <a:t>ᖁᕝᕙᓯᑦᑐᓂᑦ ᐱᓕᕆᕕᐅᔪᓂᑦ: ᐊᖏᔪᖅᑳᖅᑕᕆᐊᖃᖅᑮᑦ ᐅᕝᕙᓗᓐᓃᑦ ᐃᑲᔪᖅᑎᖃᕆᐊᖃᓪᓚᕆᑉᐱᑦ </a:t>
            </a:r>
            <a:endParaRPr lang="en-CA" sz="1800" dirty="0">
              <a:solidFill>
                <a:srgbClr val="434343"/>
              </a:solidFill>
              <a:effectLst/>
            </a:endParaRPr>
          </a:p>
          <a:p>
            <a:r>
              <a:rPr lang="iu-Cans-CA" sz="1800" dirty="0">
                <a:solidFill>
                  <a:srgbClr val="434343"/>
                </a:solidFill>
                <a:effectLst/>
              </a:rPr>
              <a:t>ᐃᑲᕐᕋᖏᑦ ᖃᑦᑎᐅᓂᖏᑦ: ᐃᑲᔪᖅᑎᖃᐃᓐᓇᕆᐊᖃᖅᑮᑦ ᐅᕝᕙᓗᓐᓃᑦ ᐊᕐᕌᒍᑉ ᐃᓚᐃᓐᓇᖓᓂᑦ</a:t>
            </a:r>
            <a:endParaRPr lang="en-CA" sz="1800" dirty="0">
              <a:solidFill>
                <a:srgbClr val="434343"/>
              </a:solidFill>
              <a:effectLst/>
            </a:endParaRPr>
          </a:p>
          <a:p>
            <a:r>
              <a:rPr lang="iu-Cans-CA" sz="1800" dirty="0">
                <a:solidFill>
                  <a:srgbClr val="434343"/>
                </a:solidFill>
                <a:effectLst/>
              </a:rPr>
              <a:t>ᖃᓄᐃᑦᑐᓂᕆᔭᖏᑦ</a:t>
            </a:r>
          </a:p>
          <a:p>
            <a:r>
              <a:rPr lang="iu-Cans-CA" sz="1800" dirty="0">
                <a:solidFill>
                  <a:srgbClr val="434343"/>
                </a:solidFill>
                <a:effectLst/>
              </a:rPr>
              <a:t>ᐱᔪᓐᓇᕐᓂᖏᑦ</a:t>
            </a:r>
          </a:p>
        </p:txBody>
      </p:sp>
      <p:pic>
        <p:nvPicPr>
          <p:cNvPr id="8" name="Picture 7" descr="A picture containing icon&#10;&#10;Description automatically generated">
            <a:extLst>
              <a:ext uri="{FF2B5EF4-FFF2-40B4-BE49-F238E27FC236}">
                <a16:creationId xmlns:a16="http://schemas.microsoft.com/office/drawing/2014/main" id="{58278684-17B6-16D7-E871-8F4A6F909C94}"/>
              </a:ext>
            </a:extLst>
          </p:cNvPr>
          <p:cNvPicPr>
            <a:picLocks noChangeAspect="1"/>
          </p:cNvPicPr>
          <p:nvPr/>
        </p:nvPicPr>
        <p:blipFill>
          <a:blip r:embed="rId2"/>
          <a:stretch>
            <a:fillRect/>
          </a:stretch>
        </p:blipFill>
        <p:spPr>
          <a:xfrm>
            <a:off x="7420286" y="3570515"/>
            <a:ext cx="3933513" cy="2732260"/>
          </a:xfrm>
          <a:prstGeom prst="rect">
            <a:avLst/>
          </a:prstGeom>
        </p:spPr>
      </p:pic>
    </p:spTree>
    <p:extLst>
      <p:ext uri="{BB962C8B-B14F-4D97-AF65-F5344CB8AC3E}">
        <p14:creationId xmlns:p14="http://schemas.microsoft.com/office/powerpoint/2010/main" val="16407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lstStyle/>
          <a:p>
            <a:r>
              <a:rPr lang="iu-Cans-CA" dirty="0">
                <a:solidFill>
                  <a:schemeClr val="bg1"/>
                </a:solidFill>
                <a:effectLst/>
              </a:rPr>
              <a:t>ᐃᖅᑲᓇᐃᔭᖅᑎᒥᑦ ᑮᓇᐅᔭᔅᓵᖃᖅᑎᑦᑎᓂᖅ</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4294558"/>
            <a:ext cx="2873829" cy="2030042"/>
          </a:xfrm>
        </p:spPr>
        <p:txBody>
          <a:bodyPr>
            <a:normAutofit/>
          </a:bodyPr>
          <a:lstStyle/>
          <a:p>
            <a:pPr marL="0" indent="0" algn="ctr">
              <a:lnSpc>
                <a:spcPct val="110000"/>
              </a:lnSpc>
              <a:buNone/>
            </a:pPr>
            <a:r>
              <a:rPr lang="iu-Cans-CA" sz="1800" dirty="0">
                <a:solidFill>
                  <a:srgbClr val="434343"/>
                </a:solidFill>
                <a:effectLst/>
              </a:rPr>
              <a:t>ᐊᑭᓕᖅᓱᐃᒋᐊᖃᖅᖁᑎᑦ ᐃᖅᑲᓇᐃᔭᖅᑎᒋᔭᕐᓂᑦ </a:t>
            </a:r>
            <a:r>
              <a:rPr lang="iu-Cans-CA" sz="1800" dirty="0">
                <a:solidFill>
                  <a:srgbClr val="02816D"/>
                </a:solidFill>
                <a:effectLst/>
                <a:hlinkClick r:id="rId2">
                  <a:extLst>
                    <a:ext uri="{A12FA001-AC4F-418D-AE19-62706E023703}">
                      <ahyp:hlinkClr xmlns:ahyp="http://schemas.microsoft.com/office/drawing/2018/hyperlinkcolor" val="tx"/>
                    </a:ext>
                  </a:extLst>
                </a:hlinkClick>
              </a:rPr>
              <a:t>ᐊᑭᑭᓐᓂᖅᐹᖓᓐᓂᑦ</a:t>
            </a:r>
            <a:endParaRPr lang="en-CA" sz="1800" u="sng" dirty="0">
              <a:solidFill>
                <a:srgbClr val="02816D"/>
              </a:solidFill>
              <a:effectLst/>
            </a:endParaRPr>
          </a:p>
        </p:txBody>
      </p:sp>
      <p:sp>
        <p:nvSpPr>
          <p:cNvPr id="5" name="Content Placeholder 2">
            <a:extLst>
              <a:ext uri="{FF2B5EF4-FFF2-40B4-BE49-F238E27FC236}">
                <a16:creationId xmlns:a16="http://schemas.microsoft.com/office/drawing/2014/main" id="{C7C9DDC6-2138-7E54-1C50-C3E77FDB19EB}"/>
              </a:ext>
            </a:extLst>
          </p:cNvPr>
          <p:cNvSpPr txBox="1">
            <a:spLocks/>
          </p:cNvSpPr>
          <p:nvPr/>
        </p:nvSpPr>
        <p:spPr>
          <a:xfrm>
            <a:off x="4386942" y="4300145"/>
            <a:ext cx="3418114" cy="2024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u="none" strike="noStrike" dirty="0">
                <a:solidFill>
                  <a:srgbClr val="434343"/>
                </a:solidFill>
                <a:effectLst/>
              </a:rPr>
              <a:t>ᑮᓇᐅᔭᖃᑦᑎᐊᖏᒃᑯᕕᑦ, ᐃᖅᑲᓇᐃᔭᑲᐃᓐᓇᕕᔅᓴᒥᑦ ᕿᓂᕐᓗᑎᑦ, ᐃᖅᑲᓇᐃᔭᖅᑎᑦᑎᓗᑎᑦ</a:t>
            </a:r>
            <a:endParaRPr lang="iu-Cans-CA" sz="1800" dirty="0">
              <a:solidFill>
                <a:srgbClr val="434343"/>
              </a:solidFill>
              <a:effectLst/>
            </a:endParaRPr>
          </a:p>
        </p:txBody>
      </p:sp>
      <p:sp>
        <p:nvSpPr>
          <p:cNvPr id="6" name="Content Placeholder 2">
            <a:extLst>
              <a:ext uri="{FF2B5EF4-FFF2-40B4-BE49-F238E27FC236}">
                <a16:creationId xmlns:a16="http://schemas.microsoft.com/office/drawing/2014/main" id="{EF9DA63B-25EC-0FDB-41A2-2D426EB92794}"/>
              </a:ext>
            </a:extLst>
          </p:cNvPr>
          <p:cNvSpPr txBox="1">
            <a:spLocks/>
          </p:cNvSpPr>
          <p:nvPr/>
        </p:nvSpPr>
        <p:spPr>
          <a:xfrm>
            <a:off x="8251371" y="4294558"/>
            <a:ext cx="3624943" cy="2024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dirty="0">
                <a:solidFill>
                  <a:srgbClr val="434343"/>
                </a:solidFill>
                <a:effectLst/>
              </a:rPr>
              <a:t>ᐊᑐᕐᓗᒍ ᑲᓇᑕᐅᑉ ᒐᕙᒪᒃᑯᖏᑦ </a:t>
            </a:r>
            <a:r>
              <a:rPr lang="iu-Cans-CA" sz="1800" dirty="0">
                <a:solidFill>
                  <a:srgbClr val="02816D"/>
                </a:solidFill>
                <a:effectLst/>
                <a:hlinkClick r:id="rId3">
                  <a:extLst>
                    <a:ext uri="{A12FA001-AC4F-418D-AE19-62706E023703}">
                      <ahyp:hlinkClr xmlns:ahyp="http://schemas.microsoft.com/office/drawing/2018/hyperlinkcolor" val="tx"/>
                    </a:ext>
                  </a:extLst>
                </a:hlinkClick>
              </a:rPr>
              <a:t>ᓇᒥᓂᖃᕐᓂᒧᑦ ᐊᑐᐃᓐᓇᐅᑎᑕᐃᑦ</a:t>
            </a:r>
            <a:r>
              <a:rPr lang="iu-Cans-CA" sz="1800" dirty="0">
                <a:solidFill>
                  <a:srgbClr val="434343"/>
                </a:solidFill>
                <a:effectLst/>
              </a:rPr>
              <a:t> ᓇᓂᓗᒋᑦ ᑮᓇᐅᔾᔭᔅᓴᖑᔪᓐᓇᖅᑐᑦ ᐊᑐᐃᓐᓇᐅᑎᑕᐃᑦ ᒐᕙᒪᑐᖃᒃᑯᓂᑦ</a:t>
            </a:r>
          </a:p>
        </p:txBody>
      </p:sp>
      <p:pic>
        <p:nvPicPr>
          <p:cNvPr id="11" name="Picture 10" descr="A screenshot of a computer&#10;&#10;Description automatically generated with low confidence">
            <a:extLst>
              <a:ext uri="{FF2B5EF4-FFF2-40B4-BE49-F238E27FC236}">
                <a16:creationId xmlns:a16="http://schemas.microsoft.com/office/drawing/2014/main" id="{28A88EB0-3168-729C-DD1B-9F9A77B13849}"/>
              </a:ext>
            </a:extLst>
          </p:cNvPr>
          <p:cNvPicPr>
            <a:picLocks noChangeAspect="1"/>
          </p:cNvPicPr>
          <p:nvPr/>
        </p:nvPicPr>
        <p:blipFill rotWithShape="1">
          <a:blip r:embed="rId4"/>
          <a:srcRect l="6598" t="79132" r="78394" b="6888"/>
          <a:stretch/>
        </p:blipFill>
        <p:spPr>
          <a:xfrm>
            <a:off x="1539461" y="2557060"/>
            <a:ext cx="1471305" cy="1370511"/>
          </a:xfrm>
          <a:prstGeom prst="rect">
            <a:avLst/>
          </a:prstGeom>
        </p:spPr>
      </p:pic>
      <p:pic>
        <p:nvPicPr>
          <p:cNvPr id="12" name="Picture 11" descr="Icon&#10;&#10;Description automatically generated">
            <a:extLst>
              <a:ext uri="{FF2B5EF4-FFF2-40B4-BE49-F238E27FC236}">
                <a16:creationId xmlns:a16="http://schemas.microsoft.com/office/drawing/2014/main" id="{D6BB4700-61C5-1DFE-FD11-9924C1A04291}"/>
              </a:ext>
            </a:extLst>
          </p:cNvPr>
          <p:cNvPicPr>
            <a:picLocks noChangeAspect="1"/>
          </p:cNvPicPr>
          <p:nvPr/>
        </p:nvPicPr>
        <p:blipFill>
          <a:blip r:embed="rId5"/>
          <a:stretch>
            <a:fillRect/>
          </a:stretch>
        </p:blipFill>
        <p:spPr>
          <a:xfrm>
            <a:off x="5589422" y="2655741"/>
            <a:ext cx="1013153" cy="1271830"/>
          </a:xfrm>
          <a:prstGeom prst="rect">
            <a:avLst/>
          </a:prstGeom>
        </p:spPr>
      </p:pic>
      <p:grpSp>
        <p:nvGrpSpPr>
          <p:cNvPr id="15" name="Group 14">
            <a:extLst>
              <a:ext uri="{FF2B5EF4-FFF2-40B4-BE49-F238E27FC236}">
                <a16:creationId xmlns:a16="http://schemas.microsoft.com/office/drawing/2014/main" id="{5BF72742-207C-1CB0-AEA7-E8A96EE6D8AD}"/>
              </a:ext>
            </a:extLst>
          </p:cNvPr>
          <p:cNvGrpSpPr/>
          <p:nvPr/>
        </p:nvGrpSpPr>
        <p:grpSpPr>
          <a:xfrm>
            <a:off x="9163048" y="2827564"/>
            <a:ext cx="1801587" cy="1100007"/>
            <a:chOff x="9163048" y="2827564"/>
            <a:chExt cx="1801587" cy="1100007"/>
          </a:xfrm>
        </p:grpSpPr>
        <p:pic>
          <p:nvPicPr>
            <p:cNvPr id="13" name="Picture 12" descr="A picture containing graphical user interface&#10;&#10;Description automatically generated">
              <a:extLst>
                <a:ext uri="{FF2B5EF4-FFF2-40B4-BE49-F238E27FC236}">
                  <a16:creationId xmlns:a16="http://schemas.microsoft.com/office/drawing/2014/main" id="{3AA105EF-9F4F-8604-F693-D07E5E4D2F98}"/>
                </a:ext>
              </a:extLst>
            </p:cNvPr>
            <p:cNvPicPr>
              <a:picLocks noChangeAspect="1"/>
            </p:cNvPicPr>
            <p:nvPr/>
          </p:nvPicPr>
          <p:blipFill>
            <a:blip r:embed="rId6"/>
            <a:stretch>
              <a:fillRect/>
            </a:stretch>
          </p:blipFill>
          <p:spPr>
            <a:xfrm>
              <a:off x="9163048" y="2827564"/>
              <a:ext cx="1801587" cy="1100007"/>
            </a:xfrm>
            <a:prstGeom prst="rect">
              <a:avLst/>
            </a:prstGeom>
          </p:spPr>
        </p:pic>
        <p:sp>
          <p:nvSpPr>
            <p:cNvPr id="14" name="Rectangle 13">
              <a:extLst>
                <a:ext uri="{FF2B5EF4-FFF2-40B4-BE49-F238E27FC236}">
                  <a16:creationId xmlns:a16="http://schemas.microsoft.com/office/drawing/2014/main" id="{E432018C-7ABF-142D-1F70-A28785C3591F}"/>
                </a:ext>
              </a:extLst>
            </p:cNvPr>
            <p:cNvSpPr/>
            <p:nvPr/>
          </p:nvSpPr>
          <p:spPr>
            <a:xfrm>
              <a:off x="9360385" y="2990995"/>
              <a:ext cx="1406500" cy="77479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329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ᐃᖅᑲᓇᐃᔭᖅᑎᐅᑉ ᐱᔪᓐᓇᐅᑎᖏᑦ ᐊᒻᒪᓗ ᒪᓕᒐᖏᑦ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4"/>
            <a:ext cx="7043057" cy="652728"/>
          </a:xfrm>
        </p:spPr>
        <p:txBody>
          <a:bodyPr>
            <a:normAutofit/>
          </a:bodyPr>
          <a:lstStyle/>
          <a:p>
            <a:pPr marL="0" indent="0">
              <a:buNone/>
            </a:pPr>
            <a:r>
              <a:rPr lang="iu-Cans-CA" sz="1800" b="1" dirty="0">
                <a:solidFill>
                  <a:srgbClr val="B94B24"/>
                </a:solidFill>
                <a:effectLst/>
              </a:rPr>
              <a:t>ᐊᖏᔪᖅᑳᖑᔪᑦ ᒪᓕᒋᐊᖃᓪᓚᑦᑖᖅᑯᑦ:</a:t>
            </a: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6" name="Content Placeholder 2">
            <a:extLst>
              <a:ext uri="{FF2B5EF4-FFF2-40B4-BE49-F238E27FC236}">
                <a16:creationId xmlns:a16="http://schemas.microsoft.com/office/drawing/2014/main" id="{3C2DF8A1-9946-1B5C-20D5-C786536B5223}"/>
              </a:ext>
            </a:extLst>
          </p:cNvPr>
          <p:cNvSpPr txBox="1">
            <a:spLocks/>
          </p:cNvSpPr>
          <p:nvPr/>
        </p:nvSpPr>
        <p:spPr>
          <a:xfrm>
            <a:off x="838200" y="4294558"/>
            <a:ext cx="2873829" cy="205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dirty="0">
                <a:solidFill>
                  <a:srgbClr val="434343"/>
                </a:solidFill>
                <a:effectLst/>
              </a:rPr>
              <a:t>ᐋᓐᓂᖅᑕᐃᓕᒪᔾᔪᑎᓂᑦ ᐃᖅᑲᓇᐃᔭᖅᑎᓅᖓᔪᓄᑦ</a:t>
            </a:r>
          </a:p>
        </p:txBody>
      </p:sp>
      <p:sp>
        <p:nvSpPr>
          <p:cNvPr id="7" name="Content Placeholder 2">
            <a:extLst>
              <a:ext uri="{FF2B5EF4-FFF2-40B4-BE49-F238E27FC236}">
                <a16:creationId xmlns:a16="http://schemas.microsoft.com/office/drawing/2014/main" id="{92D158B5-E98E-8454-F9A1-E88E525F99BC}"/>
              </a:ext>
            </a:extLst>
          </p:cNvPr>
          <p:cNvSpPr txBox="1">
            <a:spLocks/>
          </p:cNvSpPr>
          <p:nvPr/>
        </p:nvSpPr>
        <p:spPr>
          <a:xfrm>
            <a:off x="4430486" y="4294558"/>
            <a:ext cx="3265714" cy="205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dirty="0">
                <a:solidFill>
                  <a:srgbClr val="434343"/>
                </a:solidFill>
                <a:effectLst/>
              </a:rPr>
              <a:t>ᕿᒥᕐᕈᓗᒋᑦ </a:t>
            </a:r>
            <a:r>
              <a:rPr lang="iu-Cans-CA" sz="1800" dirty="0">
                <a:solidFill>
                  <a:srgbClr val="02816D"/>
                </a:solidFill>
                <a:effectLst/>
                <a:hlinkClick r:id="rId2">
                  <a:extLst>
                    <a:ext uri="{A12FA001-AC4F-418D-AE19-62706E023703}">
                      <ahyp:hlinkClr xmlns:ahyp="http://schemas.microsoft.com/office/drawing/2018/hyperlinkcolor" val="tx"/>
                    </a:ext>
                  </a:extLst>
                </a:hlinkClick>
              </a:rPr>
              <a:t>ᐅᓪᓗᒥᒨᖓᔪᑦ ᒪᓕᒐᐃᑦ ᐃᕝᕕᑦ ᓄᓇᒋᔭᖓᓂᑦ</a:t>
            </a:r>
            <a:endParaRPr lang="en-CA" sz="1800" u="sng" dirty="0">
              <a:solidFill>
                <a:srgbClr val="02816D"/>
              </a:solidFill>
              <a:effectLst/>
            </a:endParaRPr>
          </a:p>
        </p:txBody>
      </p:sp>
      <p:sp>
        <p:nvSpPr>
          <p:cNvPr id="8" name="Content Placeholder 2">
            <a:extLst>
              <a:ext uri="{FF2B5EF4-FFF2-40B4-BE49-F238E27FC236}">
                <a16:creationId xmlns:a16="http://schemas.microsoft.com/office/drawing/2014/main" id="{32D63E72-5163-ADD0-F1D2-6811BD7F1506}"/>
              </a:ext>
            </a:extLst>
          </p:cNvPr>
          <p:cNvSpPr txBox="1">
            <a:spLocks/>
          </p:cNvSpPr>
          <p:nvPr/>
        </p:nvSpPr>
        <p:spPr>
          <a:xfrm>
            <a:off x="8414658" y="4294558"/>
            <a:ext cx="3265714" cy="205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21A38"/>
                </a:solidFill>
                <a:latin typeface="Ilisarniq"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21A38"/>
                </a:solidFill>
                <a:latin typeface="Ilisarniq"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21A38"/>
                </a:solidFill>
                <a:latin typeface="Ilisarniq"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21A38"/>
                </a:solidFill>
                <a:latin typeface="Ilisarniq"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iu-Cans-CA" sz="1800" dirty="0">
                <a:solidFill>
                  <a:srgbClr val="434343"/>
                </a:solidFill>
                <a:effectLst/>
              </a:rPr>
              <a:t>ᐃᖅᑲᓇᐃᔭᕐᕕᒋᔭᓐᓂᒃ ᐅᖃᕐᓂᓪᓗᑎᖃᕆᐊᖃᓐᖏᓂᕐᒥᒃ ᐊᒻᒪᓗ ᐸᕕᓴᕕᐅᒋᐊᖃᓐᖏᓂᕐᒥᒃ</a:t>
            </a:r>
          </a:p>
        </p:txBody>
      </p:sp>
      <p:pic>
        <p:nvPicPr>
          <p:cNvPr id="12" name="Picture 11">
            <a:extLst>
              <a:ext uri="{FF2B5EF4-FFF2-40B4-BE49-F238E27FC236}">
                <a16:creationId xmlns:a16="http://schemas.microsoft.com/office/drawing/2014/main" id="{DEEB833D-407B-92D3-83E5-2347AE701467}"/>
              </a:ext>
            </a:extLst>
          </p:cNvPr>
          <p:cNvPicPr>
            <a:picLocks noChangeAspect="1"/>
          </p:cNvPicPr>
          <p:nvPr/>
        </p:nvPicPr>
        <p:blipFill>
          <a:blip r:embed="rId3"/>
          <a:stretch>
            <a:fillRect/>
          </a:stretch>
        </p:blipFill>
        <p:spPr>
          <a:xfrm>
            <a:off x="1763485" y="2921704"/>
            <a:ext cx="1023257" cy="1159691"/>
          </a:xfrm>
          <a:prstGeom prst="rect">
            <a:avLst/>
          </a:prstGeom>
        </p:spPr>
      </p:pic>
      <p:pic>
        <p:nvPicPr>
          <p:cNvPr id="13" name="Picture 12">
            <a:extLst>
              <a:ext uri="{FF2B5EF4-FFF2-40B4-BE49-F238E27FC236}">
                <a16:creationId xmlns:a16="http://schemas.microsoft.com/office/drawing/2014/main" id="{8D8A5418-CCC8-A612-5A4E-7D84AE584ADD}"/>
              </a:ext>
            </a:extLst>
          </p:cNvPr>
          <p:cNvPicPr>
            <a:picLocks noChangeAspect="1"/>
          </p:cNvPicPr>
          <p:nvPr/>
        </p:nvPicPr>
        <p:blipFill>
          <a:blip r:embed="rId4"/>
          <a:stretch>
            <a:fillRect/>
          </a:stretch>
        </p:blipFill>
        <p:spPr>
          <a:xfrm>
            <a:off x="5584370" y="2921704"/>
            <a:ext cx="1023257" cy="1159691"/>
          </a:xfrm>
          <a:prstGeom prst="rect">
            <a:avLst/>
          </a:prstGeom>
        </p:spPr>
      </p:pic>
      <p:pic>
        <p:nvPicPr>
          <p:cNvPr id="14" name="Picture 13">
            <a:extLst>
              <a:ext uri="{FF2B5EF4-FFF2-40B4-BE49-F238E27FC236}">
                <a16:creationId xmlns:a16="http://schemas.microsoft.com/office/drawing/2014/main" id="{84824230-04E8-E3AC-1063-F6C2E273A759}"/>
              </a:ext>
            </a:extLst>
          </p:cNvPr>
          <p:cNvPicPr>
            <a:picLocks noChangeAspect="1"/>
          </p:cNvPicPr>
          <p:nvPr/>
        </p:nvPicPr>
        <p:blipFill>
          <a:blip r:embed="rId5"/>
          <a:stretch>
            <a:fillRect/>
          </a:stretch>
        </p:blipFill>
        <p:spPr>
          <a:xfrm>
            <a:off x="9535886" y="2947313"/>
            <a:ext cx="1023257" cy="1159691"/>
          </a:xfrm>
          <a:prstGeom prst="rect">
            <a:avLst/>
          </a:prstGeom>
        </p:spPr>
      </p:pic>
    </p:spTree>
    <p:extLst>
      <p:ext uri="{BB962C8B-B14F-4D97-AF65-F5344CB8AC3E}">
        <p14:creationId xmlns:p14="http://schemas.microsoft.com/office/powerpoint/2010/main" val="132836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C36D5117-D36E-11C3-EF2C-B5C12E62E727}"/>
              </a:ext>
            </a:extLst>
          </p:cNvPr>
          <p:cNvSpPr/>
          <p:nvPr/>
        </p:nvSpPr>
        <p:spPr>
          <a:xfrm>
            <a:off x="8595360" y="2796181"/>
            <a:ext cx="3182848" cy="3507346"/>
          </a:xfrm>
          <a:prstGeom prst="roundRect">
            <a:avLst>
              <a:gd name="adj" fmla="val 9485"/>
            </a:avLst>
          </a:prstGeom>
          <a:solidFill>
            <a:srgbClr val="E7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ᐃᖅᑲᓇᐃᔮᖅᑖᑎᑦᑎᒐᓱᐊᕐᓗᓂ ᓴᖅᑭᑎᑦᑎᓗᑎᑦ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1911412"/>
            <a:ext cx="9525000" cy="427724"/>
          </a:xfrm>
        </p:spPr>
        <p:txBody>
          <a:bodyPr>
            <a:normAutofit/>
          </a:bodyPr>
          <a:lstStyle/>
          <a:p>
            <a:pPr marL="0" indent="0">
              <a:buNone/>
            </a:pPr>
            <a:r>
              <a:rPr lang="iu-Cans-CA" sz="1800" dirty="0">
                <a:solidFill>
                  <a:srgbClr val="434343"/>
                </a:solidFill>
                <a:effectLst/>
              </a:rPr>
              <a:t>ᐃᖃᓇᐃᔮᖑᓂᐊᖅᑐᒥᒃ ᑕᑯᒥᓇᑎᐊᕐᓗᒍᐃᖃᓇᐃᔭᑦᑎᑦᑎᐊᕙᒻᒧᑦ.</a:t>
            </a:r>
          </a:p>
        </p:txBody>
      </p:sp>
      <p:sp>
        <p:nvSpPr>
          <p:cNvPr id="7" name="TextBox 6">
            <a:extLst>
              <a:ext uri="{FF2B5EF4-FFF2-40B4-BE49-F238E27FC236}">
                <a16:creationId xmlns:a16="http://schemas.microsoft.com/office/drawing/2014/main" id="{ADCC25FF-F83B-CF6E-B83A-47CAC32B8104}"/>
              </a:ext>
            </a:extLst>
          </p:cNvPr>
          <p:cNvSpPr txBox="1"/>
          <p:nvPr/>
        </p:nvSpPr>
        <p:spPr>
          <a:xfrm>
            <a:off x="838200" y="2387884"/>
            <a:ext cx="7271657" cy="3915643"/>
          </a:xfrm>
          <a:prstGeom prst="rect">
            <a:avLst/>
          </a:prstGeom>
          <a:noFill/>
        </p:spPr>
        <p:txBody>
          <a:bodyPr wrap="square">
            <a:noAutofit/>
          </a:bodyPr>
          <a:lstStyle/>
          <a:p>
            <a:pPr>
              <a:lnSpc>
                <a:spcPct val="110000"/>
              </a:lnSpc>
            </a:pPr>
            <a:r>
              <a:rPr lang="iu-Cans-CA" sz="1700" b="1" dirty="0">
                <a:solidFill>
                  <a:srgbClr val="B94B24"/>
                </a:solidFill>
                <a:effectLst/>
                <a:latin typeface="Ilisarniq" pitchFamily="2" charset="77"/>
              </a:rPr>
              <a:t>ᐃᖅᑲᓇᐃᔮᔅᓴᒥᒃ ᑎᑎᕋᖅᓯᒪᑦᑎᐊᕐᓗᓂ: </a:t>
            </a:r>
            <a:endParaRPr lang="en-CA" sz="1700" b="1" dirty="0">
              <a:solidFill>
                <a:srgbClr val="B94B24"/>
              </a:solidFill>
              <a:latin typeface="Ilisarniq" pitchFamily="2" charset="77"/>
            </a:endParaRPr>
          </a:p>
          <a:p>
            <a:pPr marL="285750" indent="-285750">
              <a:lnSpc>
                <a:spcPct val="110000"/>
              </a:lnSpc>
              <a:buFont typeface="Arial" panose="020B0604020202020204" pitchFamily="34" charset="0"/>
              <a:buChar char="•"/>
            </a:pPr>
            <a:r>
              <a:rPr lang="iu-Cans-CA" sz="1600" b="0" i="0" u="none" strike="noStrike" dirty="0">
                <a:solidFill>
                  <a:srgbClr val="021A38"/>
                </a:solidFill>
                <a:effectLst/>
                <a:latin typeface="Ilisarniq" pitchFamily="2" charset="77"/>
              </a:rPr>
              <a:t>ᓇᓗᓇᐃᖅᓯᒪᑦᑎᐊᕐᓗᒍ ᐊᑎᖓ ᐃᖅᑲᓇᐃᔭᔅᓴᐅᑉ </a:t>
            </a:r>
            <a:endParaRPr lang="en-CA" sz="1600" dirty="0">
              <a:solidFill>
                <a:srgbClr val="021A38"/>
              </a:solidFill>
              <a:latin typeface="Ilisarniq" pitchFamily="2" charset="77"/>
            </a:endParaRPr>
          </a:p>
          <a:p>
            <a:pPr marL="285750" indent="-285750">
              <a:lnSpc>
                <a:spcPct val="110000"/>
              </a:lnSpc>
              <a:buFont typeface="Arial" panose="020B0604020202020204" pitchFamily="34" charset="0"/>
              <a:buChar char="•"/>
            </a:pPr>
            <a:r>
              <a:rPr lang="iu-Cans-CA" sz="1600" b="0" i="0" u="none" strike="noStrike" dirty="0">
                <a:solidFill>
                  <a:srgbClr val="021A38"/>
                </a:solidFill>
                <a:effectLst/>
                <a:latin typeface="Ilisarniq" pitchFamily="2" charset="77"/>
              </a:rPr>
              <a:t>ᓇᓗᓇᐃᖅᓯᒪᓗᒍ ᓇᒻᒥᓂᖁᑎᒋᔭᕕᑦ </a:t>
            </a:r>
            <a:endParaRPr lang="iu-Cans-CA" sz="1600" b="0" dirty="0">
              <a:solidFill>
                <a:srgbClr val="021A38"/>
              </a:solidFill>
              <a:effectLst/>
              <a:latin typeface="Ilisarniq" pitchFamily="2" charset="77"/>
            </a:endParaRP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ᑎᑎᕋᖅᓯᒪᓂᖏᑦ ᐃᖅᑲᓇᐃᔮᔅᓴᐅᑉ ᑭᓱᓂᒃ ᐃᖅᑲᓇᐃᔭᖅᑎ ᐱᓕᕆᐊᖃᕋᔭᒻᒪᖔᖅ</a:t>
            </a: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ᑎᑎᖅᑐᕐᓗᒋᑦ ᐱᓕᕆᐊᔅᓴᕆᔭᕆᐊᓕᖏᑦ, ᐱᔪᓐᓇᕐᓂᖏᑦ, ᐊᒻᒪᓗᑕᐅᖅ ᖃᐅᔨᒪᓂᖏᑎᒍᑦ</a:t>
            </a: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ᓇᓗᓇᐃᔭᖅᓯᒪᓗᒋᑦ ᐃᖅᑲᓇᐃᔮᕆᒐᔭᖅᑕᖏᑦ  </a:t>
            </a:r>
            <a:endParaRPr lang="en-CA" sz="1600" dirty="0">
              <a:solidFill>
                <a:srgbClr val="021A38"/>
              </a:solidFill>
              <a:latin typeface="Ilisarniq" pitchFamily="2" charset="77"/>
            </a:endParaRP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ᐃᓄᐃᑦ ᖃᓄᐃᑦᑐᑐᐃᓐᓇᐃᑦ ᐊᒻᒪᓗ ᐃᓚᓕᐅᔾᔨᓂᕐᒥᑦ ᑎᑎᖅᓯᒪᔪᑦ  </a:t>
            </a:r>
            <a:endParaRPr lang="en-CA" sz="1600" dirty="0">
              <a:solidFill>
                <a:srgbClr val="021A38"/>
              </a:solidFill>
              <a:latin typeface="Ilisarniq" pitchFamily="2" charset="77"/>
            </a:endParaRP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ᐃᓄᐃᑦ ᖃᓄᐃᑦᑐᑐᐃᓐᓇᐃᑦ ᐊᒻᒪᓗ ᐃᓚᓕᐅᔾᔨᓂᕐᒥᑦ ᑎᑎᖅᓯᒪᔪᑦ  </a:t>
            </a:r>
            <a:endParaRPr lang="en-CA" sz="1600" dirty="0">
              <a:solidFill>
                <a:srgbClr val="021A38"/>
              </a:solidFill>
              <a:latin typeface="Ilisarniq" pitchFamily="2" charset="77"/>
            </a:endParaRP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ᑕᑕᑎᕆᔭᕆᐊᖃᓕᕈᕕᑦ ᐊᒻᒪᓗ ᐸᐃᑉᐹᓂᒃ ᐃᖅᑲᓇᐃᔭᕕᒋᖃᑦᑕᕐᓯᒪᔭᕐᓂᑦ  </a:t>
            </a:r>
            <a:endParaRPr lang="en-CA" sz="1600" dirty="0">
              <a:solidFill>
                <a:srgbClr val="021A38"/>
              </a:solidFill>
              <a:latin typeface="Ilisarniq" pitchFamily="2" charset="77"/>
            </a:endParaRP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ᐅᓪᓗᖓ ᐃᖅᑲᓇᐃᔭᕐᕕᒋᒋᐊᓐᖓᕋᔭᖅᑕᖓ ᐊᒻᒪᓗ ᑮᓇᐅᔭᔅᓵᕆᒐᔭᖅᑕᖏᑦ  </a:t>
            </a:r>
            <a:endParaRPr lang="en-CA" sz="1600" dirty="0">
              <a:solidFill>
                <a:srgbClr val="021A38"/>
              </a:solidFill>
              <a:latin typeface="Ilisarniq" pitchFamily="2" charset="77"/>
            </a:endParaRPr>
          </a:p>
          <a:p>
            <a:pPr marL="294627" marR="683895" indent="-285750" rtl="0" fontAlgn="base">
              <a:spcBef>
                <a:spcPts val="295"/>
              </a:spcBef>
              <a:spcAft>
                <a:spcPts val="0"/>
              </a:spcAft>
              <a:buFont typeface="Arial" panose="020B0604020202020204" pitchFamily="34" charset="0"/>
              <a:buChar char="•"/>
            </a:pPr>
            <a:r>
              <a:rPr lang="iu-Cans-CA" sz="1600" b="0" i="0" u="none" strike="noStrike" dirty="0">
                <a:solidFill>
                  <a:srgbClr val="021A38"/>
                </a:solidFill>
                <a:effectLst/>
                <a:latin typeface="Ilisarniq" pitchFamily="2" charset="77"/>
              </a:rPr>
              <a:t>ᑐᔅᓯᕋᕆᐊᖃᕈᕕᑦ, ᐃᖅᑲᓇᐃᔮᕆᖃᑦᑕᖅᓯᒪᔭᖏᓐᓂᑦ ᐅᕝᕙᓗᓐᓃᑦ ᐸᐃᑉᐸᖏᓐᓂᑦ ᐃᖅᑲᓇᐃᔮᔅᓴᖅ</a:t>
            </a:r>
            <a:endParaRPr lang="iu-Cans-CA" sz="1600" b="1" dirty="0">
              <a:solidFill>
                <a:srgbClr val="021A38"/>
              </a:solidFill>
              <a:effectLst/>
              <a:latin typeface="Ilisarniq" pitchFamily="2" charset="77"/>
            </a:endParaRPr>
          </a:p>
        </p:txBody>
      </p:sp>
      <p:sp>
        <p:nvSpPr>
          <p:cNvPr id="9" name="TextBox 8">
            <a:extLst>
              <a:ext uri="{FF2B5EF4-FFF2-40B4-BE49-F238E27FC236}">
                <a16:creationId xmlns:a16="http://schemas.microsoft.com/office/drawing/2014/main" id="{E0262FE1-B39B-3FB1-0BEA-B32C48D67432}"/>
              </a:ext>
            </a:extLst>
          </p:cNvPr>
          <p:cNvSpPr txBox="1"/>
          <p:nvPr/>
        </p:nvSpPr>
        <p:spPr>
          <a:xfrm>
            <a:off x="9024393" y="4121706"/>
            <a:ext cx="2634207" cy="1574277"/>
          </a:xfrm>
          <a:prstGeom prst="rect">
            <a:avLst/>
          </a:prstGeom>
          <a:noFill/>
        </p:spPr>
        <p:txBody>
          <a:bodyPr wrap="square">
            <a:spAutoFit/>
          </a:bodyPr>
          <a:lstStyle/>
          <a:p>
            <a:pPr>
              <a:lnSpc>
                <a:spcPct val="110000"/>
              </a:lnSpc>
            </a:pPr>
            <a:r>
              <a:rPr lang="iu-Cans-CA" dirty="0">
                <a:solidFill>
                  <a:srgbClr val="434343"/>
                </a:solidFill>
                <a:effectLst/>
                <a:latin typeface="Ilisarniq" pitchFamily="2" charset="77"/>
              </a:rPr>
              <a:t>ᓴᖅᑭᖅᑎᒍᓐᓇᖅᑕᐃᑦ ᖃᕋᓴᐅᔭᒃᑯᑦ ᐊᑭᖃᓐᖏᑐᒃᑯᑦ, ᓴᖅᑭᖅᑎᒍᓐᓇᖅᑕᐃᑦ ᐃᑭᐊᕐᕆᕕᒃᑯᑦ </a:t>
            </a:r>
          </a:p>
        </p:txBody>
      </p:sp>
      <p:pic>
        <p:nvPicPr>
          <p:cNvPr id="13" name="Picture 12" descr="A screenshot of a computer&#10;&#10;Description automatically generated with low confidence">
            <a:extLst>
              <a:ext uri="{FF2B5EF4-FFF2-40B4-BE49-F238E27FC236}">
                <a16:creationId xmlns:a16="http://schemas.microsoft.com/office/drawing/2014/main" id="{D6C2F0EB-8258-DCA4-43DE-6314615C9EA7}"/>
              </a:ext>
            </a:extLst>
          </p:cNvPr>
          <p:cNvPicPr>
            <a:picLocks noChangeAspect="1"/>
          </p:cNvPicPr>
          <p:nvPr/>
        </p:nvPicPr>
        <p:blipFill rotWithShape="1">
          <a:blip r:embed="rId2"/>
          <a:srcRect l="63890" t="36856" r="12036" b="44419"/>
          <a:stretch/>
        </p:blipFill>
        <p:spPr>
          <a:xfrm rot="21058335">
            <a:off x="9329182" y="2667247"/>
            <a:ext cx="1651000" cy="1284133"/>
          </a:xfrm>
          <a:prstGeom prst="rect">
            <a:avLst/>
          </a:prstGeom>
        </p:spPr>
      </p:pic>
      <p:pic>
        <p:nvPicPr>
          <p:cNvPr id="15" name="Picture 14" descr="A screenshot of a computer&#10;&#10;Description automatically generated with low confidence">
            <a:extLst>
              <a:ext uri="{FF2B5EF4-FFF2-40B4-BE49-F238E27FC236}">
                <a16:creationId xmlns:a16="http://schemas.microsoft.com/office/drawing/2014/main" id="{2EC85B5D-DDB0-9261-F705-554AB50E8B74}"/>
              </a:ext>
            </a:extLst>
          </p:cNvPr>
          <p:cNvPicPr>
            <a:picLocks noChangeAspect="1"/>
          </p:cNvPicPr>
          <p:nvPr/>
        </p:nvPicPr>
        <p:blipFill rotWithShape="1">
          <a:blip r:embed="rId3"/>
          <a:srcRect l="44635" t="50000" r="38704" b="30015"/>
          <a:stretch/>
        </p:blipFill>
        <p:spPr>
          <a:xfrm>
            <a:off x="8328996" y="3201598"/>
            <a:ext cx="1142606" cy="1370572"/>
          </a:xfrm>
          <a:prstGeom prst="rect">
            <a:avLst/>
          </a:prstGeom>
        </p:spPr>
      </p:pic>
    </p:spTree>
    <p:extLst>
      <p:ext uri="{BB962C8B-B14F-4D97-AF65-F5344CB8AC3E}">
        <p14:creationId xmlns:p14="http://schemas.microsoft.com/office/powerpoint/2010/main" val="158903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ᖃᐅᔨᓴᓕᕈᕕᑦ ᐃᖅᑲᓇᐃᔮᖅᑖᕋᓱᐊᖅᓯᒪᔪᓂᑦ</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6614160" cy="4551816"/>
          </a:xfrm>
        </p:spPr>
        <p:txBody>
          <a:bodyPr>
            <a:normAutofit/>
          </a:bodyPr>
          <a:lstStyle/>
          <a:p>
            <a:pPr marL="0" marR="177229" indent="0" algn="l" rtl="0">
              <a:lnSpc>
                <a:spcPct val="110000"/>
              </a:lnSpc>
              <a:spcBef>
                <a:spcPts val="266"/>
              </a:spcBef>
              <a:spcAft>
                <a:spcPts val="0"/>
              </a:spcAft>
              <a:buNone/>
            </a:pPr>
            <a:r>
              <a:rPr lang="iu-Cans-CA" sz="2400" b="0" i="0" u="none" strike="noStrike" dirty="0">
                <a:solidFill>
                  <a:srgbClr val="434343"/>
                </a:solidFill>
                <a:effectLst/>
              </a:rPr>
              <a:t>ᐃᖅᑲᓇᐃᔮᖅᑕᕋᓱᔅᓯᒪᔪᖃᓗᐊᓐᖏᑉᐸᑦ ᐃᕝᕕᑦ ᐃᖅᑲᓇᐃᔭᕐᕕᖓᓄᖓᔪᔮᑐᐊᖅᑲᑦ, ᓇᓗᓇᐃᖅᓯᒪᓗᒋᑦ ᐃᕝᕕᑦ ᖃᕋᓴᐅᔭᖓᓄᑦ ᑐᖅᑯᕐᓗᒍ. ᐃᓱᒪᔅᓴᒥᖅᓯᐅᕈᑎᒋᓗᒋᑦ ᐃᖅᑲᓇᐃᔮᖅᑖᕋᓱᔅᓯᒪᔪᑦ ᑐᕌᖓᔪᔮᓐᖏᒃᑲᓗᐊᖃᑦ. ᑎᑎᖅᑐᖅᓯᒪᓗᒋᑦ ᐃᖅᑲᓇᐃᔮᖅᑖᕋᓱᐊᖅᑐᑦ ᐱᖓᓱᓂᓪᓗᓐᓃᑦ ᑕᓪᓕᒪᓂᓪᓗᓐᓃᑦ ᐊᒻᒪᓗ ᐅᖃᕐᕕᒋᓗᒋᑦ ᖃᖓ ᐊᐱᖅᓱᖅᑕᐅᔪᓐᓇᕋᔭᒻᒪᖔᖅ.</a:t>
            </a:r>
            <a:endParaRPr lang="iu-Cans-CA" sz="2400" dirty="0">
              <a:solidFill>
                <a:srgbClr val="434343"/>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64088953-506B-5445-9BCE-0D76807C1C39}"/>
              </a:ext>
            </a:extLst>
          </p:cNvPr>
          <p:cNvPicPr>
            <a:picLocks noChangeAspect="1"/>
          </p:cNvPicPr>
          <p:nvPr/>
        </p:nvPicPr>
        <p:blipFill>
          <a:blip r:embed="rId2"/>
          <a:stretch>
            <a:fillRect/>
          </a:stretch>
        </p:blipFill>
        <p:spPr>
          <a:xfrm>
            <a:off x="8095506" y="3485542"/>
            <a:ext cx="2004815" cy="1309451"/>
          </a:xfrm>
          <a:prstGeom prst="rect">
            <a:avLst/>
          </a:prstGeom>
        </p:spPr>
      </p:pic>
      <p:pic>
        <p:nvPicPr>
          <p:cNvPr id="13" name="Picture 12">
            <a:extLst>
              <a:ext uri="{FF2B5EF4-FFF2-40B4-BE49-F238E27FC236}">
                <a16:creationId xmlns:a16="http://schemas.microsoft.com/office/drawing/2014/main" id="{E580776B-E166-B5CC-D706-A01BA0C01BD0}"/>
              </a:ext>
            </a:extLst>
          </p:cNvPr>
          <p:cNvPicPr>
            <a:picLocks noChangeAspect="1"/>
          </p:cNvPicPr>
          <p:nvPr/>
        </p:nvPicPr>
        <p:blipFill>
          <a:blip r:embed="rId3"/>
          <a:stretch>
            <a:fillRect/>
          </a:stretch>
        </p:blipFill>
        <p:spPr>
          <a:xfrm>
            <a:off x="9276987" y="4908544"/>
            <a:ext cx="2004815" cy="1309451"/>
          </a:xfrm>
          <a:prstGeom prst="rect">
            <a:avLst/>
          </a:prstGeom>
        </p:spPr>
      </p:pic>
      <p:pic>
        <p:nvPicPr>
          <p:cNvPr id="10" name="Picture 9">
            <a:extLst>
              <a:ext uri="{FF2B5EF4-FFF2-40B4-BE49-F238E27FC236}">
                <a16:creationId xmlns:a16="http://schemas.microsoft.com/office/drawing/2014/main" id="{927CEF39-7F5D-4135-FA38-E27716A13103}"/>
              </a:ext>
            </a:extLst>
          </p:cNvPr>
          <p:cNvPicPr>
            <a:picLocks noChangeAspect="1"/>
          </p:cNvPicPr>
          <p:nvPr/>
        </p:nvPicPr>
        <p:blipFill>
          <a:blip r:embed="rId4"/>
          <a:stretch>
            <a:fillRect/>
          </a:stretch>
        </p:blipFill>
        <p:spPr>
          <a:xfrm>
            <a:off x="9276988" y="2097514"/>
            <a:ext cx="2004815" cy="1309451"/>
          </a:xfrm>
          <a:prstGeom prst="rect">
            <a:avLst/>
          </a:prstGeom>
        </p:spPr>
      </p:pic>
      <p:pic>
        <p:nvPicPr>
          <p:cNvPr id="6" name="Picture 5" descr="A picture containing gold, night, light, amber&#10;&#10;Description automatically generated">
            <a:extLst>
              <a:ext uri="{FF2B5EF4-FFF2-40B4-BE49-F238E27FC236}">
                <a16:creationId xmlns:a16="http://schemas.microsoft.com/office/drawing/2014/main" id="{18C946EF-5C34-1197-F40B-6A4EC965E000}"/>
              </a:ext>
            </a:extLst>
          </p:cNvPr>
          <p:cNvPicPr>
            <a:picLocks noChangeAspect="1"/>
          </p:cNvPicPr>
          <p:nvPr/>
        </p:nvPicPr>
        <p:blipFill rotWithShape="1">
          <a:blip r:embed="rId5"/>
          <a:srcRect l="66549" t="50000" r="2410" b="5633"/>
          <a:stretch/>
        </p:blipFill>
        <p:spPr>
          <a:xfrm>
            <a:off x="9483365" y="2365985"/>
            <a:ext cx="621211" cy="640800"/>
          </a:xfrm>
          <a:prstGeom prst="ellipse">
            <a:avLst/>
          </a:prstGeom>
        </p:spPr>
      </p:pic>
      <p:pic>
        <p:nvPicPr>
          <p:cNvPr id="7" name="Picture 6">
            <a:extLst>
              <a:ext uri="{FF2B5EF4-FFF2-40B4-BE49-F238E27FC236}">
                <a16:creationId xmlns:a16="http://schemas.microsoft.com/office/drawing/2014/main" id="{431BA1A7-5114-6BF4-5BC0-A897CE2865FB}"/>
              </a:ext>
            </a:extLst>
          </p:cNvPr>
          <p:cNvPicPr>
            <a:picLocks noChangeAspect="1"/>
          </p:cNvPicPr>
          <p:nvPr/>
        </p:nvPicPr>
        <p:blipFill>
          <a:blip r:embed="rId6"/>
          <a:stretch>
            <a:fillRect/>
          </a:stretch>
        </p:blipFill>
        <p:spPr>
          <a:xfrm rot="696538">
            <a:off x="7795013" y="5707262"/>
            <a:ext cx="933004" cy="684203"/>
          </a:xfrm>
          <a:prstGeom prst="rect">
            <a:avLst/>
          </a:prstGeom>
        </p:spPr>
      </p:pic>
      <p:pic>
        <p:nvPicPr>
          <p:cNvPr id="8" name="Picture 7">
            <a:extLst>
              <a:ext uri="{FF2B5EF4-FFF2-40B4-BE49-F238E27FC236}">
                <a16:creationId xmlns:a16="http://schemas.microsoft.com/office/drawing/2014/main" id="{A7349347-72D1-8B84-7926-BA4D9A2EC916}"/>
              </a:ext>
            </a:extLst>
          </p:cNvPr>
          <p:cNvPicPr>
            <a:picLocks noChangeAspect="1"/>
          </p:cNvPicPr>
          <p:nvPr/>
        </p:nvPicPr>
        <p:blipFill>
          <a:blip r:embed="rId7"/>
          <a:stretch>
            <a:fillRect/>
          </a:stretch>
        </p:blipFill>
        <p:spPr>
          <a:xfrm>
            <a:off x="8590465" y="5292090"/>
            <a:ext cx="196851" cy="196851"/>
          </a:xfrm>
          <a:prstGeom prst="rect">
            <a:avLst/>
          </a:prstGeom>
        </p:spPr>
      </p:pic>
      <p:pic>
        <p:nvPicPr>
          <p:cNvPr id="9" name="Picture 8">
            <a:extLst>
              <a:ext uri="{FF2B5EF4-FFF2-40B4-BE49-F238E27FC236}">
                <a16:creationId xmlns:a16="http://schemas.microsoft.com/office/drawing/2014/main" id="{F7BC5480-362F-F151-BA91-89724D6A3635}"/>
              </a:ext>
            </a:extLst>
          </p:cNvPr>
          <p:cNvPicPr>
            <a:picLocks noChangeAspect="1"/>
          </p:cNvPicPr>
          <p:nvPr/>
        </p:nvPicPr>
        <p:blipFill>
          <a:blip r:embed="rId8"/>
          <a:stretch>
            <a:fillRect/>
          </a:stretch>
        </p:blipFill>
        <p:spPr>
          <a:xfrm>
            <a:off x="10633710" y="3520516"/>
            <a:ext cx="720090" cy="528066"/>
          </a:xfrm>
          <a:prstGeom prst="rect">
            <a:avLst/>
          </a:prstGeom>
        </p:spPr>
      </p:pic>
      <p:pic>
        <p:nvPicPr>
          <p:cNvPr id="12" name="Picture 11">
            <a:extLst>
              <a:ext uri="{FF2B5EF4-FFF2-40B4-BE49-F238E27FC236}">
                <a16:creationId xmlns:a16="http://schemas.microsoft.com/office/drawing/2014/main" id="{F0853C96-FDEF-92DF-AB8A-54ADE399FBF0}"/>
              </a:ext>
            </a:extLst>
          </p:cNvPr>
          <p:cNvPicPr>
            <a:picLocks noChangeAspect="1"/>
          </p:cNvPicPr>
          <p:nvPr/>
        </p:nvPicPr>
        <p:blipFill>
          <a:blip r:embed="rId7"/>
          <a:stretch>
            <a:fillRect/>
          </a:stretch>
        </p:blipFill>
        <p:spPr>
          <a:xfrm>
            <a:off x="8590464" y="2587959"/>
            <a:ext cx="196851" cy="196851"/>
          </a:xfrm>
          <a:prstGeom prst="rect">
            <a:avLst/>
          </a:prstGeom>
        </p:spPr>
      </p:pic>
      <p:pic>
        <p:nvPicPr>
          <p:cNvPr id="15" name="Picture 14" descr="A picture containing gold, night, light, amber&#10;&#10;Description automatically generated">
            <a:extLst>
              <a:ext uri="{FF2B5EF4-FFF2-40B4-BE49-F238E27FC236}">
                <a16:creationId xmlns:a16="http://schemas.microsoft.com/office/drawing/2014/main" id="{9A4C230F-0A11-1E3D-2110-B878DC9A7F97}"/>
              </a:ext>
            </a:extLst>
          </p:cNvPr>
          <p:cNvPicPr>
            <a:picLocks noChangeAspect="1"/>
          </p:cNvPicPr>
          <p:nvPr/>
        </p:nvPicPr>
        <p:blipFill rotWithShape="1">
          <a:blip r:embed="rId5"/>
          <a:srcRect l="66549" t="50000" r="2410" b="5633"/>
          <a:stretch/>
        </p:blipFill>
        <p:spPr>
          <a:xfrm>
            <a:off x="9452885" y="5190465"/>
            <a:ext cx="621211" cy="640800"/>
          </a:xfrm>
          <a:prstGeom prst="ellipse">
            <a:avLst/>
          </a:prstGeom>
        </p:spPr>
      </p:pic>
    </p:spTree>
    <p:extLst>
      <p:ext uri="{BB962C8B-B14F-4D97-AF65-F5344CB8AC3E}">
        <p14:creationId xmlns:p14="http://schemas.microsoft.com/office/powerpoint/2010/main" val="371378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CA8FF-2D80-4A3D-AA50-C0ABBE4C7F1D}"/>
              </a:ext>
            </a:extLst>
          </p:cNvPr>
          <p:cNvSpPr/>
          <p:nvPr/>
        </p:nvSpPr>
        <p:spPr>
          <a:xfrm>
            <a:off x="-1" y="0"/>
            <a:ext cx="12192001" cy="1608083"/>
          </a:xfrm>
          <a:prstGeom prst="rect">
            <a:avLst/>
          </a:prstGeom>
          <a:solidFill>
            <a:srgbClr val="B94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FF21E-1B1C-2E3E-60CB-C08291E53E39}"/>
              </a:ext>
            </a:extLst>
          </p:cNvPr>
          <p:cNvSpPr>
            <a:spLocks noGrp="1"/>
          </p:cNvSpPr>
          <p:nvPr>
            <p:ph type="title"/>
          </p:nvPr>
        </p:nvSpPr>
        <p:spPr>
          <a:xfrm>
            <a:off x="838200" y="0"/>
            <a:ext cx="10515600" cy="1608084"/>
          </a:xfrm>
        </p:spPr>
        <p:txBody>
          <a:bodyPr>
            <a:normAutofit/>
          </a:bodyPr>
          <a:lstStyle/>
          <a:p>
            <a:r>
              <a:rPr lang="iu-Cans-CA" dirty="0">
                <a:solidFill>
                  <a:schemeClr val="bg1"/>
                </a:solidFill>
                <a:effectLst/>
              </a:rPr>
              <a:t>ᐊᐱᖅᓱᕐᓂᒃᑯᑦ ᐃᖅᑲᓇᐃᔮᖅᑖᕋᓱᐊᖅᑐᓂᒃ</a:t>
            </a:r>
          </a:p>
        </p:txBody>
      </p:sp>
      <p:sp>
        <p:nvSpPr>
          <p:cNvPr id="3" name="Content Placeholder 2">
            <a:extLst>
              <a:ext uri="{FF2B5EF4-FFF2-40B4-BE49-F238E27FC236}">
                <a16:creationId xmlns:a16="http://schemas.microsoft.com/office/drawing/2014/main" id="{950A7A49-1BD2-3CCE-1715-390E3D6ACA6A}"/>
              </a:ext>
            </a:extLst>
          </p:cNvPr>
          <p:cNvSpPr>
            <a:spLocks noGrp="1"/>
          </p:cNvSpPr>
          <p:nvPr>
            <p:ph idx="1"/>
          </p:nvPr>
        </p:nvSpPr>
        <p:spPr>
          <a:xfrm>
            <a:off x="838200" y="2055813"/>
            <a:ext cx="9997440" cy="1011651"/>
          </a:xfrm>
        </p:spPr>
        <p:txBody>
          <a:bodyPr>
            <a:noAutofit/>
          </a:bodyPr>
          <a:lstStyle/>
          <a:p>
            <a:pPr marL="0" indent="0">
              <a:lnSpc>
                <a:spcPct val="110000"/>
              </a:lnSpc>
              <a:buNone/>
            </a:pPr>
            <a:r>
              <a:rPr lang="iu-Cans-CA" sz="2400" dirty="0">
                <a:solidFill>
                  <a:srgbClr val="434343"/>
                </a:solidFill>
                <a:effectLst/>
              </a:rPr>
              <a:t>ᐊᐱᖅᓱᕐᓂᒃ ᐃᖅᑲᓇᐃᔮᖅᑕᕋᓱᐊᖅᑐᒥᑦ ᑲᑐᔾᔨᔪᓐᓇᑦᑎᐊᖅᖁᓯ ᐊᒻᒪᓗ ᖃᐅᔨᓗᒍ ᐃᖅᑲᓇᐃᔭᖅᑎᑦᑎᐊᕙᐅᒻᒪᖔᖅ ᑳᒻᐸᓂᒧᑦ.</a:t>
            </a:r>
            <a:endParaRPr lang="en-CA" sz="2400" u="none" strike="noStrike" dirty="0">
              <a:solidFill>
                <a:srgbClr val="000000"/>
              </a:solidFill>
              <a:effectLst/>
            </a:endParaRPr>
          </a:p>
        </p:txBody>
      </p:sp>
      <p:sp>
        <p:nvSpPr>
          <p:cNvPr id="5" name="TextBox 4">
            <a:extLst>
              <a:ext uri="{FF2B5EF4-FFF2-40B4-BE49-F238E27FC236}">
                <a16:creationId xmlns:a16="http://schemas.microsoft.com/office/drawing/2014/main" id="{169ED9D0-365A-F2C0-31AB-2BF2E9E41BB5}"/>
              </a:ext>
            </a:extLst>
          </p:cNvPr>
          <p:cNvSpPr txBox="1"/>
          <p:nvPr/>
        </p:nvSpPr>
        <p:spPr>
          <a:xfrm>
            <a:off x="370114" y="296091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A0BE2DA3-F977-A602-3332-BE7D55A08D2A}"/>
              </a:ext>
            </a:extLst>
          </p:cNvPr>
          <p:cNvSpPr txBox="1"/>
          <p:nvPr/>
        </p:nvSpPr>
        <p:spPr>
          <a:xfrm>
            <a:off x="838200" y="3233559"/>
            <a:ext cx="4910959" cy="2793072"/>
          </a:xfrm>
          <a:prstGeom prst="rect">
            <a:avLst/>
          </a:prstGeom>
          <a:noFill/>
        </p:spPr>
        <p:txBody>
          <a:bodyPr wrap="square">
            <a:spAutoFit/>
          </a:bodyPr>
          <a:lstStyle/>
          <a:p>
            <a:pPr>
              <a:lnSpc>
                <a:spcPct val="110000"/>
              </a:lnSpc>
            </a:pPr>
            <a:r>
              <a:rPr lang="iu-Cans-CA" b="1" dirty="0">
                <a:solidFill>
                  <a:srgbClr val="B94B24"/>
                </a:solidFill>
                <a:effectLst/>
                <a:latin typeface="Ilisarniq" pitchFamily="2" charset="77"/>
              </a:rPr>
              <a:t>ᑲᑎᖃᑎᖃᓚᐅᓐᖏᓂᕐᓂᑦ ᐃᖅᑲᓇᐃᔮᖅᑖᕋᓱᐊᖅᑐᒥᒃ: </a:t>
            </a:r>
            <a:endParaRPr lang="en-CA" b="1" dirty="0">
              <a:solidFill>
                <a:srgbClr val="B94B24"/>
              </a:solidFill>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ᓇᓗᓇᐃᕐᓗᒋᑦ ᑭᓱᒥᑦ ᕿᓂᕐᒪᖔᖅᐱᑦ ᐃᖅᑲᓇᔭᖅᑎᓐᓄᑦ  </a:t>
            </a:r>
            <a:endParaRPr lang="en-CA" dirty="0">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ᐊᐱᖅᑯᑎᒋᓂᐊᕐᑕᕐᓂᑦ ᑎᑎᖅᑐᐃᓯᒪᓗᑎᑦ.  </a:t>
            </a:r>
            <a:endParaRPr lang="en-CA" dirty="0">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ᐊᐱᖅᑯᑎᖃᑦᑎᐊᓂᐊᖅᑯᑎᑦ ᖃᓄᖅ ᐃᓕᖅᑯᓯᖃᕐᒪᖔᖅ ᖃᓄᐃᑦᑐᖃᓕᕐᓂᖅᑲᑦ ᑐᑭᓯᐅᒪᒐᔭᕋᕕᐅᒃ </a:t>
            </a:r>
            <a:endParaRPr lang="en-CA" dirty="0">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ᑎᑎᖅᑐᐃᓗᑎᑦ</a:t>
            </a:r>
            <a:endParaRPr lang="iu-Cans-CA" dirty="0">
              <a:solidFill>
                <a:srgbClr val="434343"/>
              </a:solidFill>
              <a:effectLst/>
              <a:latin typeface="Ilisarniq" pitchFamily="2" charset="77"/>
            </a:endParaRPr>
          </a:p>
        </p:txBody>
      </p:sp>
      <p:sp>
        <p:nvSpPr>
          <p:cNvPr id="9" name="TextBox 8">
            <a:extLst>
              <a:ext uri="{FF2B5EF4-FFF2-40B4-BE49-F238E27FC236}">
                <a16:creationId xmlns:a16="http://schemas.microsoft.com/office/drawing/2014/main" id="{E89C0C70-2BB6-CD12-B2C3-F46F1BD4954D}"/>
              </a:ext>
            </a:extLst>
          </p:cNvPr>
          <p:cNvSpPr txBox="1"/>
          <p:nvPr/>
        </p:nvSpPr>
        <p:spPr>
          <a:xfrm>
            <a:off x="6096000" y="3233559"/>
            <a:ext cx="5074920" cy="2183675"/>
          </a:xfrm>
          <a:prstGeom prst="rect">
            <a:avLst/>
          </a:prstGeom>
          <a:noFill/>
        </p:spPr>
        <p:txBody>
          <a:bodyPr wrap="square">
            <a:spAutoFit/>
          </a:bodyPr>
          <a:lstStyle/>
          <a:p>
            <a:pPr>
              <a:lnSpc>
                <a:spcPct val="110000"/>
              </a:lnSpc>
            </a:pPr>
            <a:r>
              <a:rPr lang="iu-Cans-CA" b="1" dirty="0">
                <a:solidFill>
                  <a:srgbClr val="B94B24"/>
                </a:solidFill>
                <a:effectLst/>
                <a:latin typeface="Ilisarniq" pitchFamily="2" charset="77"/>
              </a:rPr>
              <a:t>ᐊᐱᖅᓱᑎᓪᓗᑎᑦ:</a:t>
            </a:r>
            <a:endParaRPr lang="en-CA" sz="1200" b="1" dirty="0">
              <a:solidFill>
                <a:srgbClr val="B94B24"/>
              </a:solidFill>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ᑐᓐᖓᓇᕐᓗᑎᑦ </a:t>
            </a:r>
            <a:endParaRPr lang="en-CA" dirty="0">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ᐃᕝᕕᑦ ᓂᓪᓕᕋᔭᓐᖏᑕᖏᓐᓂᑦ ᐅᔾᔨᕈᓱᒋᐊᕐᓗᑎᑦ  </a:t>
            </a:r>
            <a:endParaRPr lang="en-CA" dirty="0">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ᐃᖅᑲᓇᐃᔮᑖᕋᓱᐊᖅᑐᒧᑦ ᐊᐱᖅᑯᑎᖃᕈᓐᓇᕐᓗᓂᑕᐅᖅ.  </a:t>
            </a:r>
            <a:endParaRPr lang="en-CA" dirty="0">
              <a:latin typeface="Ilisarniq" pitchFamily="2" charset="77"/>
            </a:endParaRPr>
          </a:p>
          <a:p>
            <a:pPr marL="285750" indent="-285750">
              <a:lnSpc>
                <a:spcPct val="110000"/>
              </a:lnSpc>
              <a:buFont typeface="Arial" panose="020B0604020202020204" pitchFamily="34" charset="0"/>
              <a:buChar char="•"/>
            </a:pPr>
            <a:r>
              <a:rPr lang="iu-Cans-CA" sz="1800" b="0" i="0" u="none" strike="noStrike" dirty="0">
                <a:solidFill>
                  <a:srgbClr val="434343"/>
                </a:solidFill>
                <a:effectLst/>
                <a:latin typeface="Ilisarniq" pitchFamily="2" charset="77"/>
              </a:rPr>
              <a:t>ᖃᐅᔨᒃᑲᐃᓗᑎᑦ ᐃᖅᑲᓇᐃᔭᖅᑖᕋᓱᐊᖅᑐᒥᑦ ᖃᓄᒃᑲᓐᓂᖅ ᐱᔭᕆᐊᖃᕐᒪᖔᑦ</a:t>
            </a:r>
            <a:endParaRPr lang="iu-Cans-CA" dirty="0">
              <a:solidFill>
                <a:srgbClr val="434343"/>
              </a:solidFill>
              <a:effectLst/>
              <a:latin typeface="Ilisarniq" pitchFamily="2" charset="77"/>
            </a:endParaRPr>
          </a:p>
        </p:txBody>
      </p:sp>
    </p:spTree>
    <p:extLst>
      <p:ext uri="{BB962C8B-B14F-4D97-AF65-F5344CB8AC3E}">
        <p14:creationId xmlns:p14="http://schemas.microsoft.com/office/powerpoint/2010/main" val="176534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6762</TotalTime>
  <Words>864</Words>
  <Application>Microsoft Macintosh PowerPoint</Application>
  <PresentationFormat>Widescreen</PresentationFormat>
  <Paragraphs>125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Euphemia</vt:lpstr>
      <vt:lpstr>Calibri</vt:lpstr>
      <vt:lpstr>Ilisarniq</vt:lpstr>
      <vt:lpstr>Office Theme</vt:lpstr>
      <vt:lpstr>ᐱᐅᓂᖅᐹᖅ ᐊᑐᐊᒐᐃᑦ</vt:lpstr>
      <vt:lpstr>PowerPoint Presentation</vt:lpstr>
      <vt:lpstr>ᐊᑲᐅᓈᖅᑎᓪᓗᒍ ᐃᖅᑲᓇᐃᔮᑑᑎᑦᑎᓂᒃᒧᑦ </vt:lpstr>
      <vt:lpstr>ᐃᖅᑲᓇᐃᔭᖅᑎᑖᓚᐅᓐᖏᓂᕐᓂᒃ </vt:lpstr>
      <vt:lpstr>ᐃᖅᑲᓇᐃᔭᖅᑎᒥᑦ ᑮᓇᐅᔭᔅᓵᖃᖅᑎᑦᑎᓂᖅ</vt:lpstr>
      <vt:lpstr>ᐃᖅᑲᓇᐃᔭᖅᑎᐅᑉ ᐱᔪᓐᓇᐅᑎᖏᑦ ᐊᒻᒪᓗ ᒪᓕᒐᖏᑦ</vt:lpstr>
      <vt:lpstr>ᐃᖅᑲᓇᐃᔮᖅᑖᑎᑦᑎᒐᓱᐊᕐᓗᓂ ᓴᖅᑭᑎᑦᑎᓗᑎᑦ</vt:lpstr>
      <vt:lpstr>ᖃᐅᔨᓴᓕᕈᕕᑦ ᐃᖅᑲᓇᐃᔮᖅᑖᕋᓱᐊᖅᓯᒪᔪᓂᑦ</vt:lpstr>
      <vt:lpstr>ᐊᐱᖅᓱᕐᓂᒃᑯᑦ ᐃᖅᑲᓇᐃᔮᖅᑖᕋᓱᐊᖅᑐᓂᒃ</vt:lpstr>
      <vt:lpstr>ᐱᐅᔪᑦ ᐆᑦᑐᕋᐅᑏᑦ ᐃᖅᑲᓇᐃᔮᖅᑖᑎᑦᑎᓂᕐᒧᑦ</vt:lpstr>
      <vt:lpstr>ᐃᖅᑲᓇᐃᔭᖅᑎᑖᕈᕕᑦ</vt:lpstr>
      <vt:lpstr>ᐊᑭᓕᖅᑕᐅᓂᖅ</vt:lpstr>
      <vt:lpstr>ᐃᑲᔫᑏᑦ</vt:lpstr>
      <vt:lpstr>ᐃᖅᑲᓇᐃᔮᖅᑖᑎᑦᑎᓂᐅᑉ ᐊᑐᐊᒐᖏᑦ ᐊᒻᒪᓗ ᒪᓕᒐᖏᑦ</vt:lpstr>
      <vt:lpstr>ᑐᖅᑯᖅᐃᓯᒪᓂᖅ ᐸᐃᑉᐹᓂᑦ </vt:lpstr>
      <vt:lpstr>ᐃᓕᓐᓂᐊᕐᓂᖅ ᐃᖅᑲᓇᐃᔭᖅᑎᓄᑦ</vt:lpstr>
      <vt:lpstr>ᐃᖅᑲᓇᐃᔭᖅᑎᐅᑉ ᖃᐅᔨᓴᖅᑕᐅᓂᖓ </vt:lpstr>
      <vt:lpstr>ᐃᖅᑲᓇᐃᔭᖅᑎᒥᒃ ᓄᖃᑐᐃᓐᓇᑎᑦᑎᑕᐃᓕᓂᖅ</vt:lpstr>
      <vt:lpstr>ᐃᖅᑲᓇᐃᔭᕈᓐᓃᐸᓪᓕᐊᓕᖅᑎᓪᓗᒋᑦ ᐃᖅᑲᓇᐃᔭᖅᑏᑦ</vt:lpstr>
      <vt:lpstr>ᐃᖅᑲᓇᐃᔮᖅᑖᑎᑦᑎᔪᑉ ᐊᑐᐊᒐᖏᑦ</vt:lpstr>
      <vt:lpstr>ᐃᖅᑲᓇᐃᔭᖅᑏᑦ ᐃᓱᓕᑦᑎᓂᐊᖅᑐᑦ</vt:lpstr>
      <vt:lpstr>ᓇᓕᖅᑲᑦ ᐃᖅᑲᓇᐃᔭᕈᑎᒥᓃᑦ </vt:lpstr>
      <vt:lpstr>ᓄᖅᑲᐸᓪᓕᐊᔪᒧᑦ ᐊᐱᖅᑯᑏᑦ</vt:lpstr>
      <vt:lpstr>ᑲᑎᖃᑎᖃᕈᓐᓇᖅᑯᑎᑦ ᐊᓯᖏᓐᓂᑦ ᐃᓄᐃᑦ ᐊᕐᓇᐃᑦ ᓇᒥᓂᖁᑎᓖᑦ!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Style</dc:creator>
  <cp:lastModifiedBy>Media Style</cp:lastModifiedBy>
  <cp:revision>48</cp:revision>
  <dcterms:created xsi:type="dcterms:W3CDTF">2023-04-25T15:20:24Z</dcterms:created>
  <dcterms:modified xsi:type="dcterms:W3CDTF">2023-10-13T18:42:47Z</dcterms:modified>
</cp:coreProperties>
</file>