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lisarniq" pitchFamily="2" charset="77"/>
      <p:regular r:id="rId18"/>
      <p:bold r:id="rId19"/>
      <p:italic r:id="rId20"/>
      <p:boldItalic r:id="rId21"/>
    </p:embeddedFont>
    <p:embeddedFont>
      <p:font typeface="Ilisarniq Demi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B24"/>
    <a:srgbClr val="021A38"/>
    <a:srgbClr val="E7E3EA"/>
    <a:srgbClr val="EFECF2"/>
    <a:srgbClr val="028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04D08-A20D-4F45-9F1D-05C589CC33E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4BF8E-C69E-CE4D-A2BE-26F60764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3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4BF8E-C69E-CE4D-A2BE-26F60764C4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4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BE10-E70D-C31D-83F2-686839E82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09989"/>
            <a:ext cx="9144000" cy="2387600"/>
          </a:xfrm>
        </p:spPr>
        <p:txBody>
          <a:bodyPr anchor="b"/>
          <a:lstStyle>
            <a:lvl1pPr algn="l">
              <a:defRPr sz="6000" baseline="0">
                <a:latin typeface="Ilisarniq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ECD72-C9AF-1042-ED46-8981BD763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8966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rgbClr val="021A38"/>
                </a:solidFill>
                <a:latin typeface="Ilisarniq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422C1-EEBA-5D5A-1882-41E5923E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2484-B0A8-0B93-BBD6-EF88F91E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B077-8466-0742-3F88-06F69F13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8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622B-4FE8-4BBE-DA36-0F7AF53D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6ED20-7990-1792-2A0B-11D17823C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2B30D-74A1-E270-5D6F-8A7CC965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9341-D115-69F5-8AD9-DE6E2B57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CD7B3-C3D7-6D29-F2AC-96276FDE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7CC31-5888-A094-DD0E-F1375E6FA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D8388-E906-496C-650A-0C858BE0C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7F-CDF2-FAFF-F66A-7D56011C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3D3A7-F3BB-635D-E0ED-A6F036DC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886F-56E7-B1D8-E927-89FD493D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EE01-59D2-28FC-F5F8-6308687D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1A51-394C-9682-34E9-92A79B6D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76B3C-C13E-5D99-A098-2AB6C6DD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40B8-221E-2693-2929-BBE516A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FD212-79A9-AA2A-D18C-989A7E9A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DCCA-4673-D398-F198-575C7AC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5DA0-E7B5-0182-FFF8-D1962C155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D245F-2E15-54E0-C201-05B89A69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419EC-0889-41FD-3EA1-DCECA4D7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FD55F-CE9C-B240-6017-4CD8633E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5266-6C8A-3C16-24EE-167E5803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 baseline="0">
                <a:latin typeface="Ilisarniq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00766-8890-B2FC-410E-5B838948C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021A38"/>
                </a:solidFill>
                <a:latin typeface="Ilisarniq" pitchFamily="2" charset="77"/>
              </a:defRPr>
            </a:lvl1pPr>
            <a:lvl2pPr>
              <a:defRPr baseline="0">
                <a:solidFill>
                  <a:srgbClr val="021A38"/>
                </a:solidFill>
                <a:latin typeface="Ilisarniq" pitchFamily="2" charset="77"/>
              </a:defRPr>
            </a:lvl2pPr>
            <a:lvl3pPr>
              <a:defRPr baseline="0">
                <a:solidFill>
                  <a:srgbClr val="021A38"/>
                </a:solidFill>
                <a:latin typeface="Ilisarniq" pitchFamily="2" charset="77"/>
              </a:defRPr>
            </a:lvl3pPr>
            <a:lvl4pPr>
              <a:defRPr baseline="0">
                <a:solidFill>
                  <a:srgbClr val="021A38"/>
                </a:solidFill>
                <a:latin typeface="Ilisarniq" pitchFamily="2" charset="77"/>
              </a:defRPr>
            </a:lvl4pPr>
            <a:lvl5pPr>
              <a:defRPr baseline="0">
                <a:solidFill>
                  <a:srgbClr val="021A38"/>
                </a:solidFill>
                <a:latin typeface="Ilisarniq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BBE02-1021-B437-0D59-0AC52E4BC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Ilisarniq" pitchFamily="2" charset="77"/>
              </a:defRPr>
            </a:lvl1pPr>
            <a:lvl2pPr>
              <a:defRPr baseline="0">
                <a:latin typeface="Ilisarniq" pitchFamily="2" charset="77"/>
              </a:defRPr>
            </a:lvl2pPr>
            <a:lvl3pPr>
              <a:defRPr baseline="0">
                <a:latin typeface="Ilisarniq" pitchFamily="2" charset="77"/>
              </a:defRPr>
            </a:lvl3pPr>
            <a:lvl4pPr>
              <a:defRPr baseline="0">
                <a:latin typeface="Ilisarniq" pitchFamily="2" charset="77"/>
              </a:defRPr>
            </a:lvl4pPr>
            <a:lvl5pPr>
              <a:defRPr baseline="0">
                <a:latin typeface="Ilisarniq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D2996-FB8C-9AC4-69E7-85D314E2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401CE-D7CF-9A5D-C9B9-B2169DD2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5F06C-0217-FA78-648B-CDEBE731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D4DC-9268-06CF-2F10-6439E091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6B0CA-0B04-B9B5-420D-BA7EE166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14F82-E33B-B619-0EAA-5B1004C68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0D01F-C630-8CBE-F1B1-89F743797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44032-F2B2-1BF2-41F5-6744D33FA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7A9B8-E6F3-AB8D-D03A-F60BA4DA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3F4B3-8A51-C99A-CAE1-9FA3F2D2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593EB-A9E3-8521-64B0-1C12C428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01A3-0912-1871-B30A-EA723F54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CDC66-3262-7984-F273-73C841AF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A8D61-79E6-E8CD-B033-5EB58987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C4992-0BCE-51BC-F727-2B5543EB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C2295-0CFD-5D7F-FD3A-DCDFD116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BA195-29DB-35BD-C19F-69D3CAA8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7EF47-6A6A-DC17-8AC5-179A1E71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D233-8E95-EBD8-E676-55536E04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B37E-FDDB-DE2C-BFD1-EF31FC7A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8B856-A7E8-4FD7-5E78-8E53750E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F47C3-6648-EC66-078F-436EF21F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1C114-F46D-A0C2-1577-53B9F9A5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2EFC8-E303-F43F-7C81-EF210AF1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BCF6-9D41-868A-9C92-939F3FB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4325D-3A31-1814-99B1-D2B003297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5EA6F-4C50-A37E-0A5E-5BE650ED8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6DDC9-C146-8485-2FB2-BD80BCD8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78315-EF57-5660-29A9-DED4674C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C75D3-6255-C454-A466-71B69E93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31E1E-C449-925A-8CF5-31AD5996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4463-6833-FE52-67B0-9196C53FF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C31A-C642-6D89-6D0E-9C8AB8550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Ilisarniq" pitchFamily="2" charset="77"/>
              </a:defRPr>
            </a:lvl1pPr>
          </a:lstStyle>
          <a:p>
            <a:fld id="{7C29D468-445C-1E42-B325-FAEEB1082279}" type="datetimeFigureOut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0CE3E-FAAD-EF2C-D7E4-E0A95893A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Ilisarniq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C29C-968D-3BE6-AC22-8E5BC36FF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Ilisarniq" pitchFamily="2" charset="77"/>
              </a:defRPr>
            </a:lvl1pPr>
          </a:lstStyle>
          <a:p>
            <a:fld id="{9B4E82AC-582B-F34F-A60A-73A7A655D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2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2816D"/>
          </a:solidFill>
          <a:latin typeface="Ilisarniq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uktuutit.ca/welcome-inuit-women-business-networ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aggiavuut.ca/en/funding-resources" TargetMode="External"/><Relationship Id="rId13" Type="http://schemas.openxmlformats.org/officeDocument/2006/relationships/hyperlink" Target="https://www.qia.ca/applications/" TargetMode="External"/><Relationship Id="rId3" Type="http://schemas.openxmlformats.org/officeDocument/2006/relationships/hyperlink" Target="https://travelnunavut.ca/members/resources/funding-business-support/" TargetMode="External"/><Relationship Id="rId7" Type="http://schemas.openxmlformats.org/officeDocument/2006/relationships/hyperlink" Target="https://canadacouncil.ca/funding/grants/creating-knowing-sharing/short-term-projects" TargetMode="External"/><Relationship Id="rId12" Type="http://schemas.openxmlformats.org/officeDocument/2006/relationships/hyperlink" Target="https://communityfoundations.ca/current-initiatives/" TargetMode="External"/><Relationship Id="rId2" Type="http://schemas.openxmlformats.org/officeDocument/2006/relationships/hyperlink" Target="https://www.canada.ca/en/services/indigenous-peoples/funding-for-indigenous-peoples.html" TargetMode="External"/><Relationship Id="rId16" Type="http://schemas.openxmlformats.org/officeDocument/2006/relationships/hyperlink" Target="https://www.kakivak.ca/en/link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arityvillage.com/canadian-foundations/" TargetMode="External"/><Relationship Id="rId11" Type="http://schemas.openxmlformats.org/officeDocument/2006/relationships/hyperlink" Target="http://paro.ca/enterprising-indigenous-women/" TargetMode="External"/><Relationship Id="rId5" Type="http://schemas.openxmlformats.org/officeDocument/2006/relationships/hyperlink" Target="https://charityvillage.com/corporate-funding-programs/" TargetMode="External"/><Relationship Id="rId15" Type="http://schemas.openxmlformats.org/officeDocument/2006/relationships/hyperlink" Target="http://www.tunngavik.ca/" TargetMode="External"/><Relationship Id="rId10" Type="http://schemas.openxmlformats.org/officeDocument/2006/relationships/hyperlink" Target="https://nacca.ca/" TargetMode="External"/><Relationship Id="rId4" Type="http://schemas.openxmlformats.org/officeDocument/2006/relationships/hyperlink" Target="https://charityvillage.com/government-funding-programs/" TargetMode="External"/><Relationship Id="rId9" Type="http://schemas.openxmlformats.org/officeDocument/2006/relationships/hyperlink" Target="https://nacca.ca/aboriginal-financial-institutions/" TargetMode="External"/><Relationship Id="rId14" Type="http://schemas.openxmlformats.org/officeDocument/2006/relationships/hyperlink" Target="https://www.kakivak.ca/en/applica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03AB-1D11-D063-B3AA-F8B779F53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92707"/>
            <a:ext cx="9144000" cy="2387600"/>
          </a:xfrm>
        </p:spPr>
        <p:txBody>
          <a:bodyPr/>
          <a:lstStyle/>
          <a:p>
            <a:r>
              <a:rPr lang="iu-Cans-CA" spc="-300" dirty="0">
                <a:solidFill>
                  <a:srgbClr val="B94B24"/>
                </a:solidFill>
                <a:latin typeface="Ilisarniq Demi" pitchFamily="2" charset="77"/>
              </a:rPr>
              <a:t>ᐊᑐᖅᑐᐊᓂᒃᑯᑦ </a:t>
            </a:r>
            <a:br>
              <a:rPr lang="en-CA" spc="-300" dirty="0">
                <a:solidFill>
                  <a:srgbClr val="B94B24"/>
                </a:solidFill>
                <a:latin typeface="Ilisarniq Demi" pitchFamily="2" charset="77"/>
              </a:rPr>
            </a:br>
            <a:r>
              <a:rPr lang="iu-Cans-CA" spc="-300" dirty="0">
                <a:solidFill>
                  <a:srgbClr val="B94B24"/>
                </a:solidFill>
                <a:latin typeface="Ilisarniq Demi" pitchFamily="2" charset="77"/>
              </a:rPr>
              <a:t>ᑎᑎᕋᕐᓂᖅ</a:t>
            </a:r>
            <a:endParaRPr lang="en-US" spc="-300" dirty="0">
              <a:solidFill>
                <a:srgbClr val="B94B24"/>
              </a:solidFill>
              <a:latin typeface="Ilisarniq Demi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21A0D-25CF-5173-9D0F-10B90E48C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72382"/>
            <a:ext cx="9144000" cy="1655762"/>
          </a:xfrm>
        </p:spPr>
        <p:txBody>
          <a:bodyPr/>
          <a:lstStyle/>
          <a:p>
            <a:r>
              <a:rPr lang="iu-Cans-CA" dirty="0">
                <a:solidFill>
                  <a:srgbClr val="021A38"/>
                </a:solidFill>
                <a:latin typeface="Ilisarniq Demi" pitchFamily="2" charset="77"/>
              </a:rPr>
              <a:t>ᑮᓇᐅᔾᔭᔅᓵᖃᕐᕕᒃᑯᑦ ᓇᓗᓇᐃᔭᐃᓂᖅ</a:t>
            </a:r>
            <a:endParaRPr lang="en-US" dirty="0">
              <a:solidFill>
                <a:srgbClr val="021A38"/>
              </a:solidFill>
              <a:latin typeface="Ilisarniq Demi" pitchFamily="2" charset="77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7EF8C13-30A8-3A8C-8959-0150C002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08463"/>
            <a:ext cx="3190103" cy="80610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3890C9-560F-F535-E162-9EEDADAE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67" y="5328144"/>
            <a:ext cx="2387833" cy="904765"/>
          </a:xfrm>
          <a:prstGeom prst="rect">
            <a:avLst/>
          </a:prstGeom>
        </p:spPr>
      </p:pic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7E4A6BD-25FE-0E78-1456-977674F3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5" y="1361852"/>
            <a:ext cx="5256295" cy="30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6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04750C-9472-A4BA-A7B7-F9FEE640BFF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D35B-BCFC-34D3-5DB3-72D0E383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ᓱᓇᐃᑦ ᐊᑐᖏᒋᐊᕈᓐᓇᖅᑕᑎᑦ ᑮᓇᐅᔭᖅᑑᑎᑦᓴᓂ ᑐᑦᓯᕋᐅᑎᓕᐊᕐᒥ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51538-08E8-84E5-03FC-C9879571D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062" y="2183594"/>
            <a:ext cx="5181600" cy="457200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2400" b="1" i="0" u="none" strike="noStrike" dirty="0">
                <a:effectLst/>
              </a:rPr>
              <a:t>ᐃᒪᐃᑦᑕᐃᓕᒋᑦ:</a:t>
            </a:r>
            <a:endParaRPr lang="en-CA" sz="2400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C094-A04E-3557-3FBD-A9711D553324}"/>
              </a:ext>
            </a:extLst>
          </p:cNvPr>
          <p:cNvSpPr txBox="1"/>
          <p:nvPr/>
        </p:nvSpPr>
        <p:spPr>
          <a:xfrm>
            <a:off x="838200" y="2851180"/>
            <a:ext cx="619059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ᐱᔭᕆᐊᑐᓗᐊᖅᑐᓂᒃ ᐅᖃᐅᓯᕐᓂᒃ ᑕᐃᒎᓯᕐᓂᓘᓐᓃᑦ ᐊᑐᕐᓂᖅ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ᑐᐊᕕᐊᕆᓗᒍ ᑐᑦᓯᕋᐅᑎᓕᐊᕆᔭᐃᑦ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ᑎᑭᐅᑎᒐᑦᓴᐅᙱᑦᑐᓂᒃ ᑐᕌᒐᓕᐅᕐᓗᑎᑦ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ᐅᖃᓕᒫᖅᑎᐅᔪᒥᒃ ᐃᕿᐊᓱᓕᖅᑎᑦᓯᓗᑎᑦ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414CC1-F146-4D05-B296-DFEEA493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5813"/>
            <a:ext cx="593616" cy="5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B1C804-3774-6FEE-6D35-85830372F51B}"/>
              </a:ext>
            </a:extLst>
          </p:cNvPr>
          <p:cNvSpPr/>
          <p:nvPr/>
        </p:nvSpPr>
        <p:spPr>
          <a:xfrm>
            <a:off x="838200" y="4313450"/>
            <a:ext cx="5404945" cy="1624895"/>
          </a:xfrm>
          <a:prstGeom prst="roundRect">
            <a:avLst/>
          </a:prstGeom>
          <a:solidFill>
            <a:srgbClr val="E7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BE6A7-5AC9-5D30-3D58-F01069E195B4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30DAD-984B-2D62-397C-0D2CB3A4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ᑲᓲᒪᐃᓐᓇᕆᑦ!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C3E5-155C-3A94-66E9-D09E32C45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592"/>
            <a:ext cx="5404945" cy="2034871"/>
          </a:xfrm>
        </p:spPr>
        <p:txBody>
          <a:bodyPr>
            <a:normAutofit fontScale="92500" lnSpcReduction="20000"/>
          </a:bodyPr>
          <a:lstStyle/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u-Cans-CA" sz="2000" b="0" i="0" u="none" strike="noStrike" dirty="0">
                <a:solidFill>
                  <a:srgbClr val="000000"/>
                </a:solidFill>
                <a:effectLst/>
              </a:rPr>
              <a:t>ᐃᓄᐃᑦ ᐊᕐᓇᐃᑦ ᓇᒻᒥᓂᓖᑦ ᑲᓱᖅᓯᒪᖃᑎᒌᑦᑐᑦ ᐃᑲᔪᖅᓯᒋᐊᖅᐸᑦᑐᑦ ᐃᓘᓐᓇᖏᓐᓂᑦ ᐃᓄᓐᓂᑦ ᓇᒻᒥᓂᖃᖅᑎᐅᔪᓂᑦ ᐊᕐᓇᓂᑦ ᓇᐃᐱᑦᓯᒍᔾᔨᓂᒃᑯᑦ ᐃᓕᓴᐃᒋᐊᖅᑐᑦᓴᓂᑦ, ᐊᑐᐃᓐᓇᖃᖅᑎᑦᓯᓂᒃᑯᑦ ᐅᖃᓕᒫᕆᐊᑭᑦᑐᓂᑦ ᐊᑐᕋᑦᓴᓕᐊᖑᓯᒪᔪᓂᑦ, ᓄᓇᖅᑲᑎᒌᑦᑎᑦᓯᓂᒃᑯᓪᓗ ᑲᔪᖏᖅᑐᐃᓂᐊᖅᑐᓂᑦ ᐃᓕᓐᓂᑦ. </a:t>
            </a:r>
            <a:endParaRPr lang="en-CA" sz="20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485A7-534F-F66C-6366-E4EC5C96DB0B}"/>
              </a:ext>
            </a:extLst>
          </p:cNvPr>
          <p:cNvSpPr txBox="1"/>
          <p:nvPr/>
        </p:nvSpPr>
        <p:spPr>
          <a:xfrm>
            <a:off x="1061545" y="4490429"/>
            <a:ext cx="49503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u-Cans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ᐃᑎᕐᓗᒍ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latin typeface="Ilisarniq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ᐃᑭᐊᖅᑭᕕᖃᐅᑎᖓ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 ᐃᓕᒋᐊᒃᑲᓐᓂᕐᓗᑎᑦ ᖃᓄᖅ ᓇᒻᒥᓂᖅᑖᕐᓂᕐᒧᑦ ᐸᕐᓇᐅᑎᓕᐅᕐᓂᕐᒥ, ᐊᑐᕐᓗᒋᒃ ᕖᔅᕗᒃ (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Facebook)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ᐊᒻᒪᓗ ᐊᑦᓯ (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Etsy)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ᓇᒻᒥᓂᖁᑎᓐᓄᑦ, ᐊᓯᒃᑲᓐᓂᖏᓪᓗ!</a:t>
            </a:r>
            <a:endParaRPr lang="en-US" dirty="0">
              <a:latin typeface="Ilisarniq" pitchFamily="2" charset="77"/>
            </a:endParaRP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22980B-28C3-5815-75EE-8589B3521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683" y="2785241"/>
            <a:ext cx="4660984" cy="28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872D6D-24CE-3BB7-8B20-CFB2F9422DF8}"/>
              </a:ext>
            </a:extLst>
          </p:cNvPr>
          <p:cNvSpPr/>
          <p:nvPr/>
        </p:nvSpPr>
        <p:spPr>
          <a:xfrm>
            <a:off x="-94593" y="-94593"/>
            <a:ext cx="7672552" cy="7083972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77A54-AACC-AD45-EA0E-250F7D1C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ᑐᑭᓯᑎᑦᓯᒋᐊᙵᐅᑎ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2223-3FEC-929C-4DBE-17B07850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21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u-Cans-CA" sz="4000" u="none" strike="noStrike" spc="-150" dirty="0">
                <a:solidFill>
                  <a:schemeClr val="bg1"/>
                </a:solidFill>
                <a:effectLst/>
                <a:latin typeface="Ilisarniq Demi" pitchFamily="2" charset="77"/>
              </a:rPr>
              <a:t>ᑮᓇᐅᔭᖃᕆᐊᖃᖅᑮᑦ ᐱᒍᒪᓯᒪᔭᑎᑦ ᐊᑐᓕᖁᓪᓗᒋᑦ?</a:t>
            </a:r>
            <a:r>
              <a:rPr lang="en-CA" sz="4000" u="none" strike="noStrike" spc="-150" dirty="0">
                <a:solidFill>
                  <a:schemeClr val="bg1"/>
                </a:solidFill>
                <a:effectLst/>
                <a:latin typeface="Ilisarniq Demi" pitchFamily="2" charset="77"/>
              </a:rPr>
              <a:t> </a:t>
            </a:r>
          </a:p>
          <a:p>
            <a:pPr marL="0" indent="0">
              <a:buNone/>
            </a:pPr>
            <a:endParaRPr lang="en-CA" sz="2400" b="1" i="0" u="none" strike="noStrike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iu-Cans-CA" sz="2000" i="0" u="none" strike="noStrike" dirty="0">
                <a:solidFill>
                  <a:schemeClr val="bg1"/>
                </a:solidFill>
                <a:effectLst/>
              </a:rPr>
              <a:t>ᐃᓄᐃᑦ ᐊᕐᓇᐃᑦ ᑐᑦᓯᕋᐅᑎᓕᐅᕈᓐᓇᖅᑐᑦ ᑮᓇᐅᔭᖅᑑᑎᑦᓴᓂ ᐱᒋᐊᕈᑎᒋᓗᒋᑦ ᐱᕈᖅᐸᓪᓕᐊᒍᑎᒋᓗᒋᓪᓗ ᓇᒻᒥᓂᕐᒥᓂ.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52FD5BC-0855-5616-4346-F3F15CF7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54" y="1126851"/>
            <a:ext cx="4390596" cy="42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7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80C9C0-4C25-8A5F-592A-8472F2354702}"/>
              </a:ext>
            </a:extLst>
          </p:cNvPr>
          <p:cNvSpPr/>
          <p:nvPr/>
        </p:nvSpPr>
        <p:spPr>
          <a:xfrm>
            <a:off x="-94594" y="-94593"/>
            <a:ext cx="12286593" cy="7083972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FF11-0DE1-C0A6-1303-12F99370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ᓱᓇᐅᕙ ᐱᓕᕆᐊᑦᓴᕆᔭᕐᒧ ᑮᓇᐅᔭᖃᖅᑎᑕᐅᓂᖅ?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07384-C474-C9FC-5D71-9C602817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074"/>
            <a:ext cx="82217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u-Cans-CA" sz="4400" spc="-150" dirty="0">
                <a:solidFill>
                  <a:schemeClr val="bg1"/>
                </a:solidFill>
              </a:rPr>
              <a:t>ᐱᓕᕆᐊᑦᓴᕆᔭᕐᒧᑦ ᑮᓇᐅᔭᖃᖅᑎᑕᐅᓂᖅ ᐱᕙᑦᑐᖅ ᑮᓇᐅᔭᖃᖅᑎᑕᐅᓂᕐᒧᑦ ᒐᕙᒪᒃᑯᓐᓂᑦ ᐅᑉᕙᓘᓐᓃᑦ ᑎᒥᐅᔪᒥᑦ ᑐᓂᔭᐅᓯᒪᔪᖅ ᐃᓄᒻᒧᑦ ᐅᑉᕙᓘᓐᓃᑦ ᓇᒻᒥᓂᕆᔭᐅᔪᒧᑦ ᑐᕌᖓᓂᖃᖅᑐᓂ ᐱᔾᔪᑎᐅᔪᒧᑦ.</a:t>
            </a:r>
            <a:endParaRPr lang="en-US" sz="44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ACA8FF-2D80-4A3D-AA50-C0ABBE4C7F1D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FF21E-1B1C-2E3E-60CB-C08291E5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ᖃᓄᐃᑦᑑᓂᖏᑦ ᑮᓇᐅᔭᖃᖅᑎᑕᐅᓂᐅᕙᑦᑐᑦ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7A49-1BD2-3CCE-1715-390E3D6AC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u-Cans-CA" sz="3200" dirty="0"/>
              <a:t>ᐱᖓᓲᓕᖓᔪᑦ ᖃᓄᐃᑦᑑᓂᖏᑦ ᑮᓇᐅᔭᖃᖅᑎᑕᐅᓂᕐᒧᑦ:</a:t>
            </a:r>
          </a:p>
          <a:p>
            <a:pPr>
              <a:spcAft>
                <a:spcPts val="1200"/>
              </a:spcAft>
            </a:pPr>
            <a:r>
              <a:rPr lang="iu-Cans-CA" sz="3200" dirty="0"/>
              <a:t>ᒐᕙᒪᒃᑯᓐᓃᖔᖅᑐᒥ ᑮᓇᐅᔭᖃᖅᑎᑕᐅᓂᖅ </a:t>
            </a:r>
          </a:p>
          <a:p>
            <a:pPr>
              <a:spcAft>
                <a:spcPts val="1200"/>
              </a:spcAft>
            </a:pPr>
            <a:r>
              <a:rPr lang="iu-Cans-CA" sz="3200" dirty="0"/>
              <a:t>ᓇᒻᒥᓂᒻᒪᕆᒋᔭᐅᔪᓂ ᑮᓇᐅᔭᖃᖅᑎᑕᐅᓂᖅ</a:t>
            </a:r>
          </a:p>
          <a:p>
            <a:pPr>
              <a:spcAft>
                <a:spcPts val="1200"/>
              </a:spcAft>
            </a:pPr>
            <a:r>
              <a:rPr lang="iu-Cans-CA" sz="3200" dirty="0"/>
              <a:t>ᓄᓇᓕᓐᓂ ᑐᙵᕕᓕᐊᕆᔭᐅᓯᒪᔪᓄᑦ ᑮᓇᐅᔭᖃᖅᑎᑕᐅᓂᖅ </a:t>
            </a:r>
          </a:p>
        </p:txBody>
      </p:sp>
    </p:spTree>
    <p:extLst>
      <p:ext uri="{BB962C8B-B14F-4D97-AF65-F5344CB8AC3E}">
        <p14:creationId xmlns:p14="http://schemas.microsoft.com/office/powerpoint/2010/main" val="258431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127FC6-10D6-3645-4B79-40E76CD7411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4B744-295F-6B4F-BAB1-D1868B76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ᓇᐃᐱᑦᓯᓂᖅ ᑮᓇᐅᔭᖃᖅᑎᑦᓯᔨᐅᔪᓂᑦ ᐃᓕᓐᓄᖅ ᓈᒻᒪᒋᐊᖅᓯᒪᔪᒥᒃ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3A14B-4462-9DA6-56BF-EB50BEE13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3208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ᑐᑦᓯᕋᐅᑎᓕᐅᕈᓐᓇᖅᑐᑎᑦ ᑮᓇᐅᔭᖃᖅᑎᑕᐅᓂᕐᒧᑦ ᐃᒪᐃᒃᑯᕕᑦ: </a:t>
            </a:r>
          </a:p>
          <a:p>
            <a:pPr marL="342900" indent="-3429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ᐱᓯᒪᒍᕕᒋᑦ ᐱᔭᕆᐊᖃᖅᑎᑕᐅᓯᒪᔪᓂ ᑎᑎᖅᑕᐅᓯᒪᔪᑦ ᑐᑦᓯᕋᐅᑎᓕᐅᕐᕕᖓᓂ</a:t>
            </a:r>
          </a:p>
          <a:p>
            <a:pPr marL="342900" indent="-3429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ᐱᓕᕆᐊᑦᓴᕆᔭᐃᑦ ᐅᑉᕙᓘᓐᓃᑦ ᓇᒻᒥᓂᖁᑎᒋᔭᐃᑦ ‘ᑮᓇᐅᔭᖃᖅᑎᑕᐅᒍᓐᓇᕐᓂᓕᒃ’.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FA27A6-1ADC-3806-B4D4-96B0420A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3208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ᐱᓕᕆᐊᑦᓴᐅᔪᖅ ᑮᓇᐅᔭᖃᖅᑎᑕᐅᒍᓐᓇᖁᓪᓗᒍ, ᐃᒪᐃᑦᑑᓂᖃᕆᐊᖃᖅᑐᖅ 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SMART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ᑮᓇᐅᔭᖅᑑᑎᑦᓴᓂᑦ ᑐᑦᓯᕋᐅᑎᓕᐊᕆᔭᐃᑦ. ᐃᒪᐃᑦᑑᔭᕆᐊᖃᖅᑐᖅ: </a:t>
            </a:r>
            <a:endParaRPr lang="en-CA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2200" b="1" i="0" u="none" strike="noStrike" dirty="0">
                <a:solidFill>
                  <a:srgbClr val="B94B24"/>
                </a:solidFill>
                <a:effectLst/>
              </a:rPr>
              <a:t>ᓇᓗᓇᐃᖅᓯᒪᑦᓯᐊᕐᓗᒍ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- ᑐᑭᓯᓇᑦᓯᐊᖅᑐᒥ ᐅᖃᐅᓯᖃᖅᑐᖅ ᓱᓇᒥᒃ ᐱᔭᕇᖅᓯᒍᑎᖃᕐᓂᐊᕐᒪᖔᖅᐱᑦ ᐱᓕᕆᐊᑦᓴᕆᔭᕐᓄᑦ.</a:t>
            </a:r>
            <a:endParaRPr lang="en-CA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2200" b="1" i="0" u="none" strike="noStrike" dirty="0">
                <a:solidFill>
                  <a:srgbClr val="B94B24"/>
                </a:solidFill>
                <a:effectLst/>
              </a:rPr>
              <a:t>ᖃᐅᔨᓴᕈᑎᑦᓴᖃᕐᓗᓂ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- ᖃᐅᔨᓴᕈᑕᐅᕙᑦᑐᖅ ᑲᔪᓯᓂᖃᑦᓯᐊᕋᓗᐊᕐᒪᖔᑦ ᐱᓕᕆᐊᑦᓴᕆᔭᐃᑦ</a:t>
            </a:r>
            <a:endParaRPr lang="en-CA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2200" b="1" i="0" u="none" strike="noStrike" dirty="0">
                <a:solidFill>
                  <a:srgbClr val="B94B24"/>
                </a:solidFill>
                <a:effectLst/>
              </a:rPr>
              <a:t>ᑎᑭᐅᑎᒐᑦᓴᐅᓗᓂ</a:t>
            </a:r>
            <a:r>
              <a:rPr lang="en-CA" sz="1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- ᐊᑐᕋᑦᓴᓪᓚᕆᐅᓗᓂ ᐱᔭᕇᕋᑦᓴᐅᓗᓂᓗ</a:t>
            </a:r>
            <a:endParaRPr lang="en-CA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2200" b="1" i="0" u="none" strike="noStrike" dirty="0">
                <a:solidFill>
                  <a:srgbClr val="B94B24"/>
                </a:solidFill>
                <a:effectLst/>
              </a:rPr>
              <a:t>ᐊᑦᑐᐊᓂᖃᕐᓗᓂ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- ᐱᓯᒪᓗᓂ ᓇᓗᓇᐃᖅᑕᐅᓯᒪᔪᓂ ᑮᓇᐅᔭᖃᖅᑎᑕᐅᓂᕐᒧᑦ ᐱᔭᕆᐊᖃᖅᑎᑕᐅᔪᓂᑦ</a:t>
            </a:r>
            <a:endParaRPr lang="en-CA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2200" b="1" i="0" u="none" strike="noStrike" dirty="0">
                <a:solidFill>
                  <a:srgbClr val="B94B24"/>
                </a:solidFill>
                <a:effectLst/>
              </a:rPr>
              <a:t>ᖃᓄᑎᒋ ᐊᐅᓚᑕᐅᓂᑦᓴᖓ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- ᓇᓗᓇᐃᖅᓯᒪᓗᒍ ᖃᖓᒃᑯᑦ ᖃᓄᕐᓗ ᐱᔭᕇᕐᓂᐊᕐᒪᖔᖅᐱᐅᒃ ᐱᓕᕆᐊᑦᓴᕆᔭᐃᑦ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134EB9-4575-36F8-159F-340CF5E5EE2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9F265-1498-6CA3-098A-B7EEA287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ᑮᓇᐅᔭᖃᖅᑎᑦᓯᔨᐅᕙᑦᑐᑦ ᐊᒻᒪᓗ ᑮᓇᐅᔭᖃᖅᑎᑕᐅᓂᕐᒧᑦ ᐊᑐᕋᑦᓴᓕᐊᖑᓯᒪᔪᑦ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5244-12CB-F2D3-3BDB-FAD3C49C3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3208"/>
            <a:ext cx="5181600" cy="4351338"/>
          </a:xfrm>
        </p:spPr>
        <p:txBody>
          <a:bodyPr>
            <a:normAutofit fontScale="92500"/>
          </a:bodyPr>
          <a:lstStyle/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ᒐᕙᒪᒃᑯᖏᑦ ᑲᓇᑕᐅᑉ ᐃᑭᐊᖅᑭᕕᖓ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</a:rPr>
              <a:t> </a:t>
            </a: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ᐊᕕᑦᑐᖅᓯᒪᔪᓂ ᒐᕙᒪᐅᔪᓂ ᐊᒻᒪᓗ ᐳᓚᕋᖅᑐᓕᕆᔨᓄᑦ ᐃᑭᐊᖅᑭᕖᑦ ᓲᕐᓗ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ᐳᓚᕋᖅᑐᓕᕆᔩᒃᑯᑦ ᓄᓇᕗᒻᒥ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</a:rPr>
              <a:t> </a:t>
            </a: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ᓄᓇᓕᓐᓂ ᒐᕙᒪᕋᓛᖑᔪᓂ ᐃᑭᐊᖅᑭᕕᖏᑦ</a:t>
            </a: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ᐊᑭᓕᖅᑐᖅᑕᐅᒐᑎᑦ ᐃᑲᔪᕆᐊᖅᑏᑦ ᑎᑎᖅᓯᓯᒪᔪᑦ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ᒐᕙᒪᐃᑦ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</a:rPr>
              <a:t>,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ᓇᒻᒥᓂᒻᒪᕆᐅᔪᑦ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, ᐊᓐᒪᓗ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ᑐᙵᕕᐅᔪᑦ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 ᑮᓇᐅᔭᖃᖅᑎᑦᓯᔨᐅᒍᓐᓇᕆᐊᖏᑦ</a:t>
            </a: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ᐃᖅᑲᓇᐃᔭᖅᑎᓄᑦ ᑲᑐᔾᔨᖃᑎᒌᖑᔪᑦ ᐅᑉᕙᓘᓐᓃᑦ ᑭᒡᒐᖅᑐᐃᔨᐅᔪᑦ ᐃᖅᑲᓇᐃᔮᕆᔭᕐᓂᖅ ᓲᕐᓗ ᐅᑯᐊ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ᑲᓇᑕᒥ ᑲᑎᒪᔨᖏᑦ ᓴᓇᙳᐊᖅᑐᓕᕆᓂᕐᒧᑦ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 ᐅᑉᕙᓘᓐᓃᑦ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ᖃᒡᒋᐊᕘᑦ!</a:t>
            </a:r>
            <a:endParaRPr lang="iu-Cans-CA" sz="1800" b="0" i="0" u="none" strike="noStrike" dirty="0">
              <a:solidFill>
                <a:srgbClr val="B94B24"/>
              </a:solidFill>
              <a:effectLst/>
            </a:endParaRP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ᓄᓇᖃᖅᑳᖅᓯᒪᔪᐃᑦ ᑮᓇᐅᔭᒃᑯᕕᖏᑦ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</a:rPr>
              <a:t> </a:t>
            </a: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ᐊᒻᒪᓗ ᐊᓯᖏᓪᓗ ᑎᑎᖅᑕᐅᓯᒪᔪᑦ ᐅᑯᓄᖓ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ᑲᓇᑕᒥ ᓄᓇᖃᖅᑳᖅᓯᒪᔪᐃᑦ ᑮᓇᐅᔭᓕᐅᖅᓯᒪᔪᓂ ᑯᐊᐸᕇᓴᐃᑦ ᑲᑐᔾᔨᖃᑎᒌᖓ (</a:t>
            </a:r>
            <a:r>
              <a:rPr lang="en-CA" sz="1800" b="0" i="0" u="none" strike="noStrike" dirty="0">
                <a:solidFill>
                  <a:srgbClr val="B94B24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NACCA)</a:t>
            </a:r>
            <a:endParaRPr lang="en-US" dirty="0">
              <a:solidFill>
                <a:srgbClr val="B94B2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1C9E-184F-3236-26CE-B18893625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3208"/>
            <a:ext cx="5181600" cy="4351338"/>
          </a:xfrm>
        </p:spPr>
        <p:txBody>
          <a:bodyPr>
            <a:normAutofit fontScale="92500"/>
          </a:bodyPr>
          <a:lstStyle/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ᐃᓅᖃᑎᒌᑦᑐᓄᑦ ᓇᒻᒥᓂᖁᑎᒋᔭᐅᔪᑦ ᓲᕐᓗ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ᐸᕈ ᐱᓕᕆᕕᖓ</a:t>
            </a:r>
            <a:endParaRPr lang="iu-Cans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ᑲᓇᑕᒥ ᐊᒻᒪᓗ ᓄᓇᓕᓐᓂ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ᑐᙵᕖᑦ ᑎᒥᐅᔪᑦ</a:t>
            </a:r>
            <a:endParaRPr lang="iu-Cans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B94B24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ᕿᑭᖅᑕᓂ ᐃᓄᐃᑦ ᑲᑐᔾᔨᖃᑎᒌᖏᑦ (</a:t>
            </a:r>
            <a:r>
              <a:rPr lang="en-CA" sz="1800" b="0" i="0" u="none" strike="noStrike" dirty="0">
                <a:solidFill>
                  <a:srgbClr val="B94B24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QIA)</a:t>
            </a:r>
            <a:endParaRPr lang="en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ᑲᑭᕙᒃ ᑲᑐᔾᔨᖃᑎᒌᑦ</a:t>
            </a:r>
            <a:endParaRPr lang="iu-Cans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ᓄᓇᕗᑦ ᑐᙵᕕᒃ ᑎᒥᖓ</a:t>
            </a:r>
            <a:endParaRPr lang="iu-Cans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ᐊᓯᖏᑦ ᐱᑐᑦᓯᒪᓂᓖᑦ ᑎᑎᖅᑕᐅᓯᒪᔪᑦ </a:t>
            </a:r>
            <a:r>
              <a:rPr lang="iu-Cans-CA" sz="1800" b="0" i="0" u="none" strike="noStrike" dirty="0">
                <a:solidFill>
                  <a:srgbClr val="B94B24"/>
                </a:solidFill>
                <a:effectLst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ᐅᕙᓂ.</a:t>
            </a:r>
            <a:endParaRPr lang="en-US" dirty="0">
              <a:solidFill>
                <a:srgbClr val="B94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9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0ABD47-A91C-A40C-4E9D-869BEE9413C0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DC70F-8F09-22A3-D0E1-CCFC3187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ᐸᕐᓇᐅᑎᖃᕐᓂᖅ ᑮᓇᐅᔭᖅᑑᑎᑦᓴᓄᑦ ᑐᑦᓯᕋᐅᑎᓕᐊᕐᓂᑦ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F191B-F70E-054F-00FB-C4F5CE4102B9}"/>
              </a:ext>
            </a:extLst>
          </p:cNvPr>
          <p:cNvSpPr txBox="1"/>
          <p:nvPr/>
        </p:nvSpPr>
        <p:spPr>
          <a:xfrm>
            <a:off x="838199" y="1973208"/>
            <a:ext cx="8166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ᐊᑐᖅᑕᐅᒋᐊᕈᓐᓇᖅᑐᑦ ᐋᖅᑭᑦᓯᒪᒋᐊᕈᑕᐅᓗᑎᑦ ᐸᕐᓇᒍᑕᐅᓗᑎᓪᓗ ᑐᑦᓯᕋᐅᑎᓕᐊᕐᓂᑦ: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DA493ED-1CF8-BBBC-1818-8536BA1E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46" y="3243631"/>
            <a:ext cx="1013153" cy="1271830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148305E9-50B7-E3F0-D108-A7A163FC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569" y="3302253"/>
            <a:ext cx="1035069" cy="1173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DAD4A3F-C8E3-9560-72BF-93F8B053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737" y="2996675"/>
            <a:ext cx="1442545" cy="16541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201873-3160-8072-181A-30DBC49872AA}"/>
              </a:ext>
            </a:extLst>
          </p:cNvPr>
          <p:cNvSpPr txBox="1"/>
          <p:nvPr/>
        </p:nvSpPr>
        <p:spPr>
          <a:xfrm>
            <a:off x="1384190" y="4813589"/>
            <a:ext cx="280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u-Cans-CA" sz="1800" b="1" i="0" u="none" strike="noStrike" dirty="0">
                <a:solidFill>
                  <a:srgbClr val="021A38"/>
                </a:solidFill>
                <a:effectLst/>
                <a:latin typeface="Ilisarniq" pitchFamily="2" charset="77"/>
              </a:rPr>
              <a:t>ᐃᓂᑦᓴᓕᐅᖅᓯᒪᓗᑎᑦ ᐱᕕᑦᓴᖃᕐᕕᒋᓂᐊᖅᑕᓐᓂ</a:t>
            </a:r>
            <a:endParaRPr lang="en-CA" sz="1800" b="0" i="0" u="none" strike="noStrike" dirty="0">
              <a:solidFill>
                <a:srgbClr val="021A38"/>
              </a:solidFill>
              <a:effectLst/>
              <a:latin typeface="Ilisarniq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41287-E427-7434-E794-A7A82F7B79CA}"/>
              </a:ext>
            </a:extLst>
          </p:cNvPr>
          <p:cNvSpPr txBox="1"/>
          <p:nvPr/>
        </p:nvSpPr>
        <p:spPr>
          <a:xfrm>
            <a:off x="8157340" y="4813589"/>
            <a:ext cx="3137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iu-Cans-CA" sz="1800" b="1" u="none" strike="noStrike" dirty="0">
                <a:solidFill>
                  <a:srgbClr val="021A38"/>
                </a:solidFill>
                <a:effectLst/>
                <a:latin typeface="Ilisarniq" pitchFamily="2" charset="77"/>
              </a:rPr>
              <a:t>ᑲᑎᖅᓱᐃᓗᑎᑦ ᐱᓕᕆᖃᑎᒌᓐᓂᐊᖅᑐᓂ</a:t>
            </a:r>
            <a:endParaRPr lang="en-CA" sz="1800" b="1" u="none" strike="noStrike" dirty="0">
              <a:solidFill>
                <a:srgbClr val="021A38"/>
              </a:solidFill>
              <a:effectLst/>
              <a:latin typeface="Ilisarniq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F053FF-3082-E33C-41F4-3CE6927A12D6}"/>
              </a:ext>
            </a:extLst>
          </p:cNvPr>
          <p:cNvSpPr txBox="1"/>
          <p:nvPr/>
        </p:nvSpPr>
        <p:spPr>
          <a:xfrm>
            <a:off x="4684986" y="4813589"/>
            <a:ext cx="3032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iu-Cans-CA" sz="1800" b="1" i="0" u="none" strike="noStrike" dirty="0">
                <a:solidFill>
                  <a:srgbClr val="021A38"/>
                </a:solidFill>
                <a:effectLst/>
                <a:latin typeface="Ilisarniq" pitchFamily="2" charset="77"/>
              </a:rPr>
              <a:t>ᐅᖃᓕᒫᕐᓗᒋᑦ </a:t>
            </a:r>
            <a:br>
              <a:rPr lang="en-CA" sz="1800" b="1" i="0" u="none" strike="noStrike" dirty="0">
                <a:solidFill>
                  <a:srgbClr val="021A38"/>
                </a:solidFill>
                <a:effectLst/>
                <a:latin typeface="Ilisarniq" pitchFamily="2" charset="77"/>
              </a:rPr>
            </a:br>
            <a:r>
              <a:rPr lang="iu-Cans-CA" sz="1800" b="1" i="0" u="none" strike="noStrike" dirty="0">
                <a:solidFill>
                  <a:srgbClr val="021A38"/>
                </a:solidFill>
                <a:effectLst/>
                <a:latin typeface="Ilisarniq" pitchFamily="2" charset="77"/>
              </a:rPr>
              <a:t>ᐊᑐᐊᒐᐃᑦ</a:t>
            </a:r>
            <a:endParaRPr lang="en-CA" sz="1800" b="0" i="0" u="none" strike="noStrike" dirty="0">
              <a:solidFill>
                <a:srgbClr val="021A38"/>
              </a:solidFill>
              <a:effectLst/>
              <a:latin typeface="Ilisarniq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740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D80F6E-50BF-94CB-78E7-35570BF4146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B7F8F-A901-AAD0-8196-C890F59A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ᐃᓗᓕᖏᑦ ᑮᓇᐅᔭᖅᑑᑎᑦᓴᓂᑦ ᑐᑦᓯᕋᐅᑎᓕᐅᕐᓂᕐᒧᑦ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5217B-1C1F-CD29-CFA3-2535311A1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3208"/>
            <a:ext cx="4574628" cy="4351338"/>
          </a:xfrm>
        </p:spPr>
        <p:txBody>
          <a:bodyPr/>
          <a:lstStyle/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ᓯᓚᑎᖓᑕ ᒪᑉᐱᒐᖓ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ᐊᕕᑦᑐᖅᑕᐅᓯᒪᔪᑦ ᐃᓗᓕᖏᑦ 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ᓇᐃᓪᓕᑎᖅᓯᒪᔪᖅ ᓇᓗᓇᐃᔭᐃᒍᑦ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ᐱᓕᕆᐊᖑᔪᒥ ᓇᓗᓇᐃᔭᐃᓂᖅ ᐅᑉᕙᓘᓐᓃᑦ ᐅᓂᑳᕈᑦ 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ᐅᖃᐅᓯᕆᒍᒃ ᐱᔭᕆᐊᖃᕐᓂᖓ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ᖃᓄᑎᒋ ᐊᐅᓚᑕᐅᓂᐊᕐᓂᖓ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ᖃᐅᔨᓴᐅᑎᖃᕐᓂᖅ ᑲᔪᓯᓂᖃᑦᓯᐊᕋᓗᐊᕐᒪᖔᑦ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ᑮᓇᐅᔭᖅᑑᑎᑦᓴᖏᑦ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solidFill>
                  <a:srgbClr val="000000"/>
                </a:solidFill>
                <a:effectLst/>
              </a:rPr>
              <a:t>ᑎᒥᐅᔪᖅ ᐅᑉᕙᓘᓐᓃᑦ ᑐᑦᓯᕋᐅᑎᓕᐅᖅᑑᑦ ᑐᑭᓯᒋᐊᕈᑎᖏᑦ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A01B581-E89A-4F94-BA0E-61915F4E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18" y="2055813"/>
            <a:ext cx="6145504" cy="42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3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04750C-9472-A4BA-A7B7-F9FEE640BFF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D35B-BCFC-34D3-5DB3-72D0E383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solidFill>
                  <a:schemeClr val="bg1"/>
                </a:solidFill>
              </a:rPr>
              <a:t>ᓱᓇᐃᑦ ᐱᐅᓈᖅᑎᑦᓯᒋᐊᕈᓐᓇᖅᑲᑦ ᑐᑦᓯᕋᐅᑎᓕᐊᕆᔭᕐᒥ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51538-08E8-84E5-03FC-C9879571D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062" y="2183594"/>
            <a:ext cx="5181600" cy="457200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u-Cans-CA" sz="2400" b="1" i="0" u="none" strike="noStrike" dirty="0">
                <a:effectLst/>
              </a:rPr>
              <a:t>ᐃᒪᐃᒋᑦ:</a:t>
            </a:r>
            <a:endParaRPr lang="en-CA" sz="2400" b="0" dirty="0">
              <a:effectLst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6A34AFF-7F93-593E-67A1-B422F8C2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3208"/>
            <a:ext cx="748862" cy="657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47C094-A04E-3557-3FBD-A9711D553324}"/>
              </a:ext>
            </a:extLst>
          </p:cNvPr>
          <p:cNvSpPr txBox="1"/>
          <p:nvPr/>
        </p:nvSpPr>
        <p:spPr>
          <a:xfrm>
            <a:off x="838200" y="2851180"/>
            <a:ext cx="619059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ᐱᔭᕆᐊᑭᑦᑐᒥᒃ ᑐᑭᓯᓇᖅᑑᑎᓪᓗᒍ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ᑎᑎᕋᕐᓗᑎᑦ ᑐᑭᓯᓇᑦᓯᐊᖅᑐᓂᑦ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ᓇᓗᓇᐃᕐᓗᒋᑦ ᓱᓇᐃᑦ ᐱᔭᕇᕈᑎᒋᓂᐊᕐᒪᖔᖅᐱᒋᑦ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ᐅᓂᒃᑳᕆᓗᒍ ᓱᓕᔪᕐᓇᕆᐊᖅᑎᓪᓗᒍ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ᑕᐅᑐᙳᐊᕋᑦᓴᐅᑎᓪᓗᒍ 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ᐅᖃᐅᓯᕆᑦᓯᐊᕐᓗᒍ ᐊᑐᕈᒪᔭᐃᑦ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1800" b="0" i="0" u="none" strike="noStrike" dirty="0">
                <a:effectLst/>
                <a:latin typeface="Ilisarniq" pitchFamily="2" charset="77"/>
              </a:rPr>
              <a:t>ᐅᖃᓕᒫᑦᓯᐊᒃᑲᓐᓂᕐᓗᒍ</a:t>
            </a:r>
          </a:p>
        </p:txBody>
      </p:sp>
    </p:spTree>
    <p:extLst>
      <p:ext uri="{BB962C8B-B14F-4D97-AF65-F5344CB8AC3E}">
        <p14:creationId xmlns:p14="http://schemas.microsoft.com/office/powerpoint/2010/main" val="199217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7363</TotalTime>
  <Words>307</Words>
  <Application>Microsoft Macintosh PowerPoint</Application>
  <PresentationFormat>Widescreen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Ilisarniq Demi</vt:lpstr>
      <vt:lpstr>Calibri</vt:lpstr>
      <vt:lpstr>Ilisarniq</vt:lpstr>
      <vt:lpstr>Office Theme</vt:lpstr>
      <vt:lpstr>ᐊᑐᖅᑐᐊᓂᒃᑯᑦ  ᑎᑎᕋᕐᓂᖅ</vt:lpstr>
      <vt:lpstr>ᑐᑭᓯᑎᑦᓯᒋᐊᙵᐅᑎ</vt:lpstr>
      <vt:lpstr>ᓱᓇᐅᕙ ᐱᓕᕆᐊᑦᓴᕆᔭᕐᒧ ᑮᓇᐅᔭᖃᖅᑎᑕᐅᓂᖅ?</vt:lpstr>
      <vt:lpstr>ᖃᓄᐃᑦᑑᓂᖏᑦ ᑮᓇᐅᔭᖃᖅᑎᑕᐅᓂᐅᕙᑦᑐᑦ</vt:lpstr>
      <vt:lpstr>ᓇᐃᐱᑦᓯᓂᖅ ᑮᓇᐅᔭᖃᖅᑎᑦᓯᔨᐅᔪᓂᑦ ᐃᓕᓐᓄᖅ ᓈᒻᒪᒋᐊᖅᓯᒪᔪᒥᒃ</vt:lpstr>
      <vt:lpstr>ᑮᓇᐅᔭᖃᖅᑎᑦᓯᔨᐅᕙᑦᑐᑦ ᐊᒻᒪᓗ ᑮᓇᐅᔭᖃᖅᑎᑕᐅᓂᕐᒧᑦ ᐊᑐᕋᑦᓴᓕᐊᖑᓯᒪᔪᑦ</vt:lpstr>
      <vt:lpstr>ᐸᕐᓇᐅᑎᖃᕐᓂᖅ ᑮᓇᐅᔭᖅᑑᑎᑦᓴᓄᑦ ᑐᑦᓯᕋᐅᑎᓕᐊᕐᓂᑦ</vt:lpstr>
      <vt:lpstr>ᐃᓗᓕᖏᑦ ᑮᓇᐅᔭᖅᑑᑎᑦᓴᓂᑦ ᑐᑦᓯᕋᐅᑎᓕᐅᕐᓂᕐᒧᑦ</vt:lpstr>
      <vt:lpstr>ᓱᓇᐃᑦ ᐱᐅᓈᖅᑎᑦᓯᒋᐊᕈᓐᓇᖅᑲᑦ ᑐᑦᓯᕋᐅᑎᓕᐊᕆᔭᕐᒥ</vt:lpstr>
      <vt:lpstr>ᓱᓇᐃᑦ ᐊᑐᖏᒋᐊᕈᓐᓇᖅᑕᑎᑦ ᑮᓇᐅᔭᖅᑑᑎᑦᓴᓂ ᑐᑦᓯᕋᐅᑎᓕᐊᕐᒥ</vt:lpstr>
      <vt:lpstr>ᑲᓲᒪᐃᓐᓇᕆᑦ!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Style</dc:creator>
  <cp:lastModifiedBy>Media Style</cp:lastModifiedBy>
  <cp:revision>14</cp:revision>
  <dcterms:created xsi:type="dcterms:W3CDTF">2023-04-25T15:20:24Z</dcterms:created>
  <dcterms:modified xsi:type="dcterms:W3CDTF">2023-10-13T19:01:31Z</dcterms:modified>
</cp:coreProperties>
</file>