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27"/>
  </p:notesMasterIdLst>
  <p:handoutMasterIdLst>
    <p:handoutMasterId r:id="rId28"/>
  </p:handoutMasterIdLst>
  <p:sldIdLst>
    <p:sldId id="308" r:id="rId5"/>
    <p:sldId id="1212" r:id="rId6"/>
    <p:sldId id="273" r:id="rId7"/>
    <p:sldId id="259" r:id="rId8"/>
    <p:sldId id="283" r:id="rId9"/>
    <p:sldId id="1213" r:id="rId10"/>
    <p:sldId id="1214" r:id="rId11"/>
    <p:sldId id="284" r:id="rId12"/>
    <p:sldId id="1215" r:id="rId13"/>
    <p:sldId id="1216" r:id="rId14"/>
    <p:sldId id="267" r:id="rId15"/>
    <p:sldId id="1217" r:id="rId16"/>
    <p:sldId id="282" r:id="rId17"/>
    <p:sldId id="1218" r:id="rId18"/>
    <p:sldId id="268" r:id="rId19"/>
    <p:sldId id="261" r:id="rId20"/>
    <p:sldId id="1219" r:id="rId21"/>
    <p:sldId id="281" r:id="rId22"/>
    <p:sldId id="1220" r:id="rId23"/>
    <p:sldId id="263" r:id="rId24"/>
    <p:sldId id="280" r:id="rId25"/>
    <p:sldId id="264" r:id="rId2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C8E573-6076-4A92-8238-5F1E713FD2E2}" name="Guest User" initials="GU" userId="S::urn:spo:anon#a801c2852a792d92cab5fedf52049d824576f6d5344204b9e6a281b640e07ae7::" providerId="AD"/>
  <p188:author id="{6C660275-4A8C-3DA9-3402-632AA754D636}" name="Lema Ijtemaye" initials="LI" userId="S::lijtemaye@pauktuutit.ca::52989eaa-de45-4d2c-9ed9-ca77f20d1260" providerId="AD"/>
  <p188:author id="{B52AF47E-6591-FFDD-155D-C2E3EDF447FF}" name="Shauna-Marie Young" initials="SMY" userId="S::syoung@pauktuutit.ca::fd704bd1-380a-4f90-a200-78c097ed16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E77"/>
    <a:srgbClr val="FEB913"/>
    <a:srgbClr val="BDB0D6"/>
    <a:srgbClr val="4B2883"/>
    <a:srgbClr val="24A3B2"/>
    <a:srgbClr val="F52552"/>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3F6B68-0BF3-884B-9B7F-2FBBEC01979F}" v="26" dt="2024-01-29T18:32:46.1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59"/>
    <p:restoredTop sz="94679"/>
  </p:normalViewPr>
  <p:slideViewPr>
    <p:cSldViewPr snapToGrid="0">
      <p:cViewPr varScale="1">
        <p:scale>
          <a:sx n="108" d="100"/>
          <a:sy n="108" d="100"/>
        </p:scale>
        <p:origin x="92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04/03/2024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04/03/2024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smtClean="0"/>
              <a:t>3</a:t>
            </a:fld>
            <a:endParaRPr lang="en-US"/>
          </a:p>
        </p:txBody>
      </p:sp>
    </p:spTree>
    <p:extLst>
      <p:ext uri="{BB962C8B-B14F-4D97-AF65-F5344CB8AC3E}">
        <p14:creationId xmlns:p14="http://schemas.microsoft.com/office/powerpoint/2010/main" val="291572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64D1F-47AC-5FCA-62AE-DDF564A3F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C8394-69C5-F902-8452-E9D67441AC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6AD23F-7D74-5832-2539-576DE944B5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B6BF3B6-E8A2-5EBA-F233-147C5DF1FE82}"/>
              </a:ext>
            </a:extLst>
          </p:cNvPr>
          <p:cNvSpPr>
            <a:spLocks noGrp="1"/>
          </p:cNvSpPr>
          <p:nvPr>
            <p:ph type="sldNum" sz="quarter" idx="5"/>
          </p:nvPr>
        </p:nvSpPr>
        <p:spPr/>
        <p:txBody>
          <a:bodyPr/>
          <a:lstStyle/>
          <a:p>
            <a:fld id="{7C366290-4595-5745-A50F-D5EC13BAC604}" type="slidenum">
              <a:rPr lang="en-US" smtClean="0"/>
              <a:t>10</a:t>
            </a:fld>
            <a:endParaRPr lang="en-US"/>
          </a:p>
        </p:txBody>
      </p:sp>
    </p:spTree>
    <p:extLst>
      <p:ext uri="{BB962C8B-B14F-4D97-AF65-F5344CB8AC3E}">
        <p14:creationId xmlns:p14="http://schemas.microsoft.com/office/powerpoint/2010/main" val="415908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smtClean="0"/>
              <a:t>11</a:t>
            </a:fld>
            <a:endParaRPr lang="en-US"/>
          </a:p>
        </p:txBody>
      </p:sp>
    </p:spTree>
    <p:extLst>
      <p:ext uri="{BB962C8B-B14F-4D97-AF65-F5344CB8AC3E}">
        <p14:creationId xmlns:p14="http://schemas.microsoft.com/office/powerpoint/2010/main" val="327722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AA9FC-BF49-ED6B-BDF6-DB4063C9A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72DE86-6815-DB5D-46CB-1682BF4FB5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499AEF-F101-A621-4692-09613CF30EF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D8D100-7F19-4BCB-BCA9-7136AD8E516E}"/>
              </a:ext>
            </a:extLst>
          </p:cNvPr>
          <p:cNvSpPr>
            <a:spLocks noGrp="1"/>
          </p:cNvSpPr>
          <p:nvPr>
            <p:ph type="sldNum" sz="quarter" idx="5"/>
          </p:nvPr>
        </p:nvSpPr>
        <p:spPr/>
        <p:txBody>
          <a:bodyPr/>
          <a:lstStyle/>
          <a:p>
            <a:fld id="{7C366290-4595-5745-A50F-D5EC13BAC604}" type="slidenum">
              <a:rPr lang="en-US" smtClean="0"/>
              <a:t>12</a:t>
            </a:fld>
            <a:endParaRPr lang="en-US"/>
          </a:p>
        </p:txBody>
      </p:sp>
    </p:spTree>
    <p:extLst>
      <p:ext uri="{BB962C8B-B14F-4D97-AF65-F5344CB8AC3E}">
        <p14:creationId xmlns:p14="http://schemas.microsoft.com/office/powerpoint/2010/main" val="1274076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366290-4595-5745-A50F-D5EC13BAC604}" type="slidenum">
              <a:rPr lang="en-US" smtClean="0"/>
              <a:t>15</a:t>
            </a:fld>
            <a:endParaRPr lang="en-US"/>
          </a:p>
        </p:txBody>
      </p:sp>
    </p:spTree>
    <p:extLst>
      <p:ext uri="{BB962C8B-B14F-4D97-AF65-F5344CB8AC3E}">
        <p14:creationId xmlns:p14="http://schemas.microsoft.com/office/powerpoint/2010/main" val="3150707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A85C39-A9B4-31CB-1F6B-481D00ACDC10}"/>
              </a:ext>
            </a:extLst>
          </p:cNvPr>
          <p:cNvPicPr>
            <a:picLocks noChangeAspect="1"/>
          </p:cNvPicPr>
          <p:nvPr userDrawn="1"/>
        </p:nvPicPr>
        <p:blipFill>
          <a:blip r:embed="rId2" cstate="screen">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362538" y="35351"/>
            <a:ext cx="7506729" cy="6858000"/>
          </a:xfrm>
          <a:prstGeom prst="rect">
            <a:avLst/>
          </a:prstGeom>
        </p:spPr>
      </p:pic>
    </p:spTree>
    <p:extLst>
      <p:ext uri="{BB962C8B-B14F-4D97-AF65-F5344CB8AC3E}">
        <p14:creationId xmlns:p14="http://schemas.microsoft.com/office/powerpoint/2010/main" val="418223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0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283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08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40192" y="1205029"/>
            <a:ext cx="5658922" cy="4069266"/>
          </a:xfrm>
          <a:custGeom>
            <a:avLst/>
            <a:gdLst>
              <a:gd name="connsiteX0" fmla="*/ 5449662 w 5658922"/>
              <a:gd name="connsiteY0" fmla="*/ 3868759 h 4069266"/>
              <a:gd name="connsiteX1" fmla="*/ 5450177 w 5658922"/>
              <a:gd name="connsiteY1" fmla="*/ 3868911 h 4069266"/>
              <a:gd name="connsiteX2" fmla="*/ 5450070 w 5658922"/>
              <a:gd name="connsiteY2" fmla="*/ 3871422 h 4069266"/>
              <a:gd name="connsiteX3" fmla="*/ 5449662 w 5658922"/>
              <a:gd name="connsiteY3" fmla="*/ 3868759 h 4069266"/>
              <a:gd name="connsiteX4" fmla="*/ 5575374 w 5658922"/>
              <a:gd name="connsiteY4" fmla="*/ 3830326 h 4069266"/>
              <a:gd name="connsiteX5" fmla="*/ 5575449 w 5658922"/>
              <a:gd name="connsiteY5" fmla="*/ 3833520 h 4069266"/>
              <a:gd name="connsiteX6" fmla="*/ 5575100 w 5658922"/>
              <a:gd name="connsiteY6" fmla="*/ 3831238 h 4069266"/>
              <a:gd name="connsiteX7" fmla="*/ 5364168 w 5658922"/>
              <a:gd name="connsiteY7" fmla="*/ 3650244 h 4069266"/>
              <a:gd name="connsiteX8" fmla="*/ 5364942 w 5658922"/>
              <a:gd name="connsiteY8" fmla="*/ 3656273 h 4069266"/>
              <a:gd name="connsiteX9" fmla="*/ 5364185 w 5658922"/>
              <a:gd name="connsiteY9" fmla="*/ 3651326 h 4069266"/>
              <a:gd name="connsiteX10" fmla="*/ 5578482 w 5658922"/>
              <a:gd name="connsiteY10" fmla="*/ 3590331 h 4069266"/>
              <a:gd name="connsiteX11" fmla="*/ 5577584 w 5658922"/>
              <a:gd name="connsiteY11" fmla="*/ 3626416 h 4069266"/>
              <a:gd name="connsiteX12" fmla="*/ 5582503 w 5658922"/>
              <a:gd name="connsiteY12" fmla="*/ 3622937 h 4069266"/>
              <a:gd name="connsiteX13" fmla="*/ 5578062 w 5658922"/>
              <a:gd name="connsiteY13" fmla="*/ 3817543 h 4069266"/>
              <a:gd name="connsiteX14" fmla="*/ 5576876 w 5658922"/>
              <a:gd name="connsiteY14" fmla="*/ 3825367 h 4069266"/>
              <a:gd name="connsiteX15" fmla="*/ 5575374 w 5658922"/>
              <a:gd name="connsiteY15" fmla="*/ 3830326 h 4069266"/>
              <a:gd name="connsiteX16" fmla="*/ 5574809 w 5658922"/>
              <a:gd name="connsiteY16" fmla="*/ 3806165 h 4069266"/>
              <a:gd name="connsiteX17" fmla="*/ 5572174 w 5658922"/>
              <a:gd name="connsiteY17" fmla="*/ 3779114 h 4069266"/>
              <a:gd name="connsiteX18" fmla="*/ 5574845 w 5658922"/>
              <a:gd name="connsiteY18" fmla="*/ 3608534 h 4069266"/>
              <a:gd name="connsiteX19" fmla="*/ 5578022 w 5658922"/>
              <a:gd name="connsiteY19" fmla="*/ 3597194 h 4069266"/>
              <a:gd name="connsiteX20" fmla="*/ 5578704 w 5658922"/>
              <a:gd name="connsiteY20" fmla="*/ 3581453 h 4069266"/>
              <a:gd name="connsiteX21" fmla="*/ 5578897 w 5658922"/>
              <a:gd name="connsiteY21" fmla="*/ 3584160 h 4069266"/>
              <a:gd name="connsiteX22" fmla="*/ 5578482 w 5658922"/>
              <a:gd name="connsiteY22" fmla="*/ 3590331 h 4069266"/>
              <a:gd name="connsiteX23" fmla="*/ 5487197 w 5658922"/>
              <a:gd name="connsiteY23" fmla="*/ 3569492 h 4069266"/>
              <a:gd name="connsiteX24" fmla="*/ 5487182 w 5658922"/>
              <a:gd name="connsiteY24" fmla="*/ 3587667 h 4069266"/>
              <a:gd name="connsiteX25" fmla="*/ 5486367 w 5658922"/>
              <a:gd name="connsiteY25" fmla="*/ 3577310 h 4069266"/>
              <a:gd name="connsiteX26" fmla="*/ 5486538 w 5658922"/>
              <a:gd name="connsiteY26" fmla="*/ 3572635 h 4069266"/>
              <a:gd name="connsiteX27" fmla="*/ 176766 w 5658922"/>
              <a:gd name="connsiteY27" fmla="*/ 3487042 h 4069266"/>
              <a:gd name="connsiteX28" fmla="*/ 176919 w 5658922"/>
              <a:gd name="connsiteY28" fmla="*/ 3487730 h 4069266"/>
              <a:gd name="connsiteX29" fmla="*/ 178271 w 5658922"/>
              <a:gd name="connsiteY29" fmla="*/ 3494183 h 4069266"/>
              <a:gd name="connsiteX30" fmla="*/ 176621 w 5658922"/>
              <a:gd name="connsiteY30" fmla="*/ 3488343 h 4069266"/>
              <a:gd name="connsiteX31" fmla="*/ 1216351 w 5658922"/>
              <a:gd name="connsiteY31" fmla="*/ 3467638 h 4069266"/>
              <a:gd name="connsiteX32" fmla="*/ 1223550 w 5658922"/>
              <a:gd name="connsiteY32" fmla="*/ 3478948 h 4069266"/>
              <a:gd name="connsiteX33" fmla="*/ 1230115 w 5658922"/>
              <a:gd name="connsiteY33" fmla="*/ 3490627 h 4069266"/>
              <a:gd name="connsiteX34" fmla="*/ 1217225 w 5658922"/>
              <a:gd name="connsiteY34" fmla="*/ 3472495 h 4069266"/>
              <a:gd name="connsiteX35" fmla="*/ 1216351 w 5658922"/>
              <a:gd name="connsiteY35" fmla="*/ 3467638 h 4069266"/>
              <a:gd name="connsiteX36" fmla="*/ 5170438 w 5658922"/>
              <a:gd name="connsiteY36" fmla="*/ 3457393 h 4069266"/>
              <a:gd name="connsiteX37" fmla="*/ 5167725 w 5658922"/>
              <a:gd name="connsiteY37" fmla="*/ 3464136 h 4069266"/>
              <a:gd name="connsiteX38" fmla="*/ 5168183 w 5658922"/>
              <a:gd name="connsiteY38" fmla="*/ 3482369 h 4069266"/>
              <a:gd name="connsiteX39" fmla="*/ 5174215 w 5658922"/>
              <a:gd name="connsiteY39" fmla="*/ 3470929 h 4069266"/>
              <a:gd name="connsiteX40" fmla="*/ 5172641 w 5658922"/>
              <a:gd name="connsiteY40" fmla="*/ 3460657 h 4069266"/>
              <a:gd name="connsiteX41" fmla="*/ 5170438 w 5658922"/>
              <a:gd name="connsiteY41" fmla="*/ 3457393 h 4069266"/>
              <a:gd name="connsiteX42" fmla="*/ 5485472 w 5658922"/>
              <a:gd name="connsiteY42" fmla="*/ 3446665 h 4069266"/>
              <a:gd name="connsiteX43" fmla="*/ 5487670 w 5658922"/>
              <a:gd name="connsiteY43" fmla="*/ 3450843 h 4069266"/>
              <a:gd name="connsiteX44" fmla="*/ 5489650 w 5658922"/>
              <a:gd name="connsiteY44" fmla="*/ 3461539 h 4069266"/>
              <a:gd name="connsiteX45" fmla="*/ 5490213 w 5658922"/>
              <a:gd name="connsiteY45" fmla="*/ 3500784 h 4069266"/>
              <a:gd name="connsiteX46" fmla="*/ 5490884 w 5658922"/>
              <a:gd name="connsiteY46" fmla="*/ 3555980 h 4069266"/>
              <a:gd name="connsiteX47" fmla="*/ 5487770 w 5658922"/>
              <a:gd name="connsiteY47" fmla="*/ 3566774 h 4069266"/>
              <a:gd name="connsiteX48" fmla="*/ 5487197 w 5658922"/>
              <a:gd name="connsiteY48" fmla="*/ 3569492 h 4069266"/>
              <a:gd name="connsiteX49" fmla="*/ 5487249 w 5658922"/>
              <a:gd name="connsiteY49" fmla="*/ 3514480 h 4069266"/>
              <a:gd name="connsiteX50" fmla="*/ 5485094 w 5658922"/>
              <a:gd name="connsiteY50" fmla="*/ 3432216 h 4069266"/>
              <a:gd name="connsiteX51" fmla="*/ 5485472 w 5658922"/>
              <a:gd name="connsiteY51" fmla="*/ 3446665 h 4069266"/>
              <a:gd name="connsiteX52" fmla="*/ 5484306 w 5658922"/>
              <a:gd name="connsiteY52" fmla="*/ 3444447 h 4069266"/>
              <a:gd name="connsiteX53" fmla="*/ 5484523 w 5658922"/>
              <a:gd name="connsiteY53" fmla="*/ 3435067 h 4069266"/>
              <a:gd name="connsiteX54" fmla="*/ 1183624 w 5658922"/>
              <a:gd name="connsiteY54" fmla="*/ 3401725 h 4069266"/>
              <a:gd name="connsiteX55" fmla="*/ 1198910 w 5658922"/>
              <a:gd name="connsiteY55" fmla="*/ 3448698 h 4069266"/>
              <a:gd name="connsiteX56" fmla="*/ 1215001 w 5658922"/>
              <a:gd name="connsiteY56" fmla="*/ 3486014 h 4069266"/>
              <a:gd name="connsiteX57" fmla="*/ 1214525 w 5658922"/>
              <a:gd name="connsiteY57" fmla="*/ 3489646 h 4069266"/>
              <a:gd name="connsiteX58" fmla="*/ 1200700 w 5658922"/>
              <a:gd name="connsiteY58" fmla="*/ 3467805 h 4069266"/>
              <a:gd name="connsiteX59" fmla="*/ 1192149 w 5658922"/>
              <a:gd name="connsiteY59" fmla="*/ 3442256 h 4069266"/>
              <a:gd name="connsiteX60" fmla="*/ 1183624 w 5658922"/>
              <a:gd name="connsiteY60" fmla="*/ 3401725 h 4069266"/>
              <a:gd name="connsiteX61" fmla="*/ 1178432 w 5658922"/>
              <a:gd name="connsiteY61" fmla="*/ 3376561 h 4069266"/>
              <a:gd name="connsiteX62" fmla="*/ 1182423 w 5658922"/>
              <a:gd name="connsiteY62" fmla="*/ 3378303 h 4069266"/>
              <a:gd name="connsiteX63" fmla="*/ 1178961 w 5658922"/>
              <a:gd name="connsiteY63" fmla="*/ 3379462 h 4069266"/>
              <a:gd name="connsiteX64" fmla="*/ 1176223 w 5658922"/>
              <a:gd name="connsiteY64" fmla="*/ 3377044 h 4069266"/>
              <a:gd name="connsiteX65" fmla="*/ 1178432 w 5658922"/>
              <a:gd name="connsiteY65" fmla="*/ 3376561 h 4069266"/>
              <a:gd name="connsiteX66" fmla="*/ 5483514 w 5658922"/>
              <a:gd name="connsiteY66" fmla="*/ 3372019 h 4069266"/>
              <a:gd name="connsiteX67" fmla="*/ 5486451 w 5658922"/>
              <a:gd name="connsiteY67" fmla="*/ 3425426 h 4069266"/>
              <a:gd name="connsiteX68" fmla="*/ 5485094 w 5658922"/>
              <a:gd name="connsiteY68" fmla="*/ 3432216 h 4069266"/>
              <a:gd name="connsiteX69" fmla="*/ 5120041 w 5658922"/>
              <a:gd name="connsiteY69" fmla="*/ 3356177 h 4069266"/>
              <a:gd name="connsiteX70" fmla="*/ 5125364 w 5658922"/>
              <a:gd name="connsiteY70" fmla="*/ 3484601 h 4069266"/>
              <a:gd name="connsiteX71" fmla="*/ 5122338 w 5658922"/>
              <a:gd name="connsiteY71" fmla="*/ 3479802 h 4069266"/>
              <a:gd name="connsiteX72" fmla="*/ 1168948 w 5658922"/>
              <a:gd name="connsiteY72" fmla="*/ 3337077 h 4069266"/>
              <a:gd name="connsiteX73" fmla="*/ 1172086 w 5658922"/>
              <a:gd name="connsiteY73" fmla="*/ 3339168 h 4069266"/>
              <a:gd name="connsiteX74" fmla="*/ 1168948 w 5658922"/>
              <a:gd name="connsiteY74" fmla="*/ 3337077 h 4069266"/>
              <a:gd name="connsiteX75" fmla="*/ 5482360 w 5658922"/>
              <a:gd name="connsiteY75" fmla="*/ 3331822 h 4069266"/>
              <a:gd name="connsiteX76" fmla="*/ 5482589 w 5658922"/>
              <a:gd name="connsiteY76" fmla="*/ 3336698 h 4069266"/>
              <a:gd name="connsiteX77" fmla="*/ 5483514 w 5658922"/>
              <a:gd name="connsiteY77" fmla="*/ 3372019 h 4069266"/>
              <a:gd name="connsiteX78" fmla="*/ 5483238 w 5658922"/>
              <a:gd name="connsiteY78" fmla="*/ 3366972 h 4069266"/>
              <a:gd name="connsiteX79" fmla="*/ 308993 w 5658922"/>
              <a:gd name="connsiteY79" fmla="*/ 3320764 h 4069266"/>
              <a:gd name="connsiteX80" fmla="*/ 320265 w 5658922"/>
              <a:gd name="connsiteY80" fmla="*/ 3347747 h 4069266"/>
              <a:gd name="connsiteX81" fmla="*/ 365160 w 5658922"/>
              <a:gd name="connsiteY81" fmla="*/ 3433347 h 4069266"/>
              <a:gd name="connsiteX82" fmla="*/ 343222 w 5658922"/>
              <a:gd name="connsiteY82" fmla="*/ 3424687 h 4069266"/>
              <a:gd name="connsiteX83" fmla="*/ 338307 w 5658922"/>
              <a:gd name="connsiteY83" fmla="*/ 3416120 h 4069266"/>
              <a:gd name="connsiteX84" fmla="*/ 320887 w 5658922"/>
              <a:gd name="connsiteY84" fmla="*/ 3365239 h 4069266"/>
              <a:gd name="connsiteX85" fmla="*/ 1109552 w 5658922"/>
              <a:gd name="connsiteY85" fmla="*/ 3307013 h 4069266"/>
              <a:gd name="connsiteX86" fmla="*/ 1113699 w 5658922"/>
              <a:gd name="connsiteY86" fmla="*/ 3318202 h 4069266"/>
              <a:gd name="connsiteX87" fmla="*/ 1112520 w 5658922"/>
              <a:gd name="connsiteY87" fmla="*/ 3315403 h 4069266"/>
              <a:gd name="connsiteX88" fmla="*/ 1171883 w 5658922"/>
              <a:gd name="connsiteY88" fmla="*/ 3291720 h 4069266"/>
              <a:gd name="connsiteX89" fmla="*/ 1174565 w 5658922"/>
              <a:gd name="connsiteY89" fmla="*/ 3294762 h 4069266"/>
              <a:gd name="connsiteX90" fmla="*/ 1176457 w 5658922"/>
              <a:gd name="connsiteY90" fmla="*/ 3300113 h 4069266"/>
              <a:gd name="connsiteX91" fmla="*/ 1173179 w 5658922"/>
              <a:gd name="connsiteY91" fmla="*/ 3301580 h 4069266"/>
              <a:gd name="connsiteX92" fmla="*/ 1171540 w 5658922"/>
              <a:gd name="connsiteY92" fmla="*/ 3298048 h 4069266"/>
              <a:gd name="connsiteX93" fmla="*/ 1170992 w 5658922"/>
              <a:gd name="connsiteY93" fmla="*/ 3293790 h 4069266"/>
              <a:gd name="connsiteX94" fmla="*/ 1171883 w 5658922"/>
              <a:gd name="connsiteY94" fmla="*/ 3291720 h 4069266"/>
              <a:gd name="connsiteX95" fmla="*/ 293659 w 5658922"/>
              <a:gd name="connsiteY95" fmla="*/ 3262908 h 4069266"/>
              <a:gd name="connsiteX96" fmla="*/ 297307 w 5658922"/>
              <a:gd name="connsiteY96" fmla="*/ 3270809 h 4069266"/>
              <a:gd name="connsiteX97" fmla="*/ 296810 w 5658922"/>
              <a:gd name="connsiteY97" fmla="*/ 3275216 h 4069266"/>
              <a:gd name="connsiteX98" fmla="*/ 294479 w 5658922"/>
              <a:gd name="connsiteY98" fmla="*/ 3266501 h 4069266"/>
              <a:gd name="connsiteX99" fmla="*/ 1125710 w 5658922"/>
              <a:gd name="connsiteY99" fmla="*/ 3258096 h 4069266"/>
              <a:gd name="connsiteX100" fmla="*/ 1127169 w 5658922"/>
              <a:gd name="connsiteY100" fmla="*/ 3258445 h 4069266"/>
              <a:gd name="connsiteX101" fmla="*/ 1127244 w 5658922"/>
              <a:gd name="connsiteY101" fmla="*/ 3258463 h 4069266"/>
              <a:gd name="connsiteX102" fmla="*/ 1122577 w 5658922"/>
              <a:gd name="connsiteY102" fmla="*/ 3257346 h 4069266"/>
              <a:gd name="connsiteX103" fmla="*/ 1125491 w 5658922"/>
              <a:gd name="connsiteY103" fmla="*/ 3258043 h 4069266"/>
              <a:gd name="connsiteX104" fmla="*/ 1125710 w 5658922"/>
              <a:gd name="connsiteY104" fmla="*/ 3258096 h 4069266"/>
              <a:gd name="connsiteX105" fmla="*/ 5467798 w 5658922"/>
              <a:gd name="connsiteY105" fmla="*/ 3250324 h 4069266"/>
              <a:gd name="connsiteX106" fmla="*/ 5477593 w 5658922"/>
              <a:gd name="connsiteY106" fmla="*/ 3570865 h 4069266"/>
              <a:gd name="connsiteX107" fmla="*/ 5474515 w 5658922"/>
              <a:gd name="connsiteY107" fmla="*/ 3893767 h 4069266"/>
              <a:gd name="connsiteX108" fmla="*/ 5483541 w 5658922"/>
              <a:gd name="connsiteY108" fmla="*/ 3866295 h 4069266"/>
              <a:gd name="connsiteX109" fmla="*/ 5485395 w 5658922"/>
              <a:gd name="connsiteY109" fmla="*/ 3690386 h 4069266"/>
              <a:gd name="connsiteX110" fmla="*/ 5487169 w 5658922"/>
              <a:gd name="connsiteY110" fmla="*/ 3601282 h 4069266"/>
              <a:gd name="connsiteX111" fmla="*/ 5487182 w 5658922"/>
              <a:gd name="connsiteY111" fmla="*/ 3587667 h 4069266"/>
              <a:gd name="connsiteX112" fmla="*/ 5488030 w 5658922"/>
              <a:gd name="connsiteY112" fmla="*/ 3598441 h 4069266"/>
              <a:gd name="connsiteX113" fmla="*/ 5489242 w 5658922"/>
              <a:gd name="connsiteY113" fmla="*/ 3613861 h 4069266"/>
              <a:gd name="connsiteX114" fmla="*/ 5486153 w 5658922"/>
              <a:gd name="connsiteY114" fmla="*/ 3695335 h 4069266"/>
              <a:gd name="connsiteX115" fmla="*/ 5485522 w 5658922"/>
              <a:gd name="connsiteY115" fmla="*/ 3724245 h 4069266"/>
              <a:gd name="connsiteX116" fmla="*/ 5488214 w 5658922"/>
              <a:gd name="connsiteY116" fmla="*/ 3726558 h 4069266"/>
              <a:gd name="connsiteX117" fmla="*/ 5489311 w 5658922"/>
              <a:gd name="connsiteY117" fmla="*/ 3802325 h 4069266"/>
              <a:gd name="connsiteX118" fmla="*/ 5489718 w 5658922"/>
              <a:gd name="connsiteY118" fmla="*/ 3804989 h 4069266"/>
              <a:gd name="connsiteX119" fmla="*/ 5496541 w 5658922"/>
              <a:gd name="connsiteY119" fmla="*/ 3796155 h 4069266"/>
              <a:gd name="connsiteX120" fmla="*/ 5496899 w 5658922"/>
              <a:gd name="connsiteY120" fmla="*/ 3884886 h 4069266"/>
              <a:gd name="connsiteX121" fmla="*/ 5499970 w 5658922"/>
              <a:gd name="connsiteY121" fmla="*/ 3887140 h 4069266"/>
              <a:gd name="connsiteX122" fmla="*/ 5497241 w 5658922"/>
              <a:gd name="connsiteY122" fmla="*/ 3955705 h 4069266"/>
              <a:gd name="connsiteX123" fmla="*/ 5494909 w 5658922"/>
              <a:gd name="connsiteY123" fmla="*/ 3940486 h 4069266"/>
              <a:gd name="connsiteX124" fmla="*/ 5487378 w 5658922"/>
              <a:gd name="connsiteY124" fmla="*/ 3959943 h 4069266"/>
              <a:gd name="connsiteX125" fmla="*/ 5475321 w 5658922"/>
              <a:gd name="connsiteY125" fmla="*/ 4069266 h 4069266"/>
              <a:gd name="connsiteX126" fmla="*/ 5468201 w 5658922"/>
              <a:gd name="connsiteY126" fmla="*/ 3936400 h 4069266"/>
              <a:gd name="connsiteX127" fmla="*/ 5455992 w 5658922"/>
              <a:gd name="connsiteY127" fmla="*/ 3870644 h 4069266"/>
              <a:gd name="connsiteX128" fmla="*/ 5450177 w 5658922"/>
              <a:gd name="connsiteY128" fmla="*/ 3868911 h 4069266"/>
              <a:gd name="connsiteX129" fmla="*/ 5454870 w 5658922"/>
              <a:gd name="connsiteY129" fmla="*/ 3758878 h 4069266"/>
              <a:gd name="connsiteX130" fmla="*/ 5456228 w 5658922"/>
              <a:gd name="connsiteY130" fmla="*/ 3637223 h 4069266"/>
              <a:gd name="connsiteX131" fmla="*/ 5463282 w 5658922"/>
              <a:gd name="connsiteY131" fmla="*/ 3683259 h 4069266"/>
              <a:gd name="connsiteX132" fmla="*/ 5472309 w 5658922"/>
              <a:gd name="connsiteY132" fmla="*/ 3655786 h 4069266"/>
              <a:gd name="connsiteX133" fmla="*/ 5475669 w 5658922"/>
              <a:gd name="connsiteY133" fmla="*/ 3558311 h 4069266"/>
              <a:gd name="connsiteX134" fmla="*/ 5467798 w 5658922"/>
              <a:gd name="connsiteY134" fmla="*/ 3250324 h 4069266"/>
              <a:gd name="connsiteX135" fmla="*/ 81064 w 5658922"/>
              <a:gd name="connsiteY135" fmla="*/ 3215649 h 4069266"/>
              <a:gd name="connsiteX136" fmla="*/ 82614 w 5658922"/>
              <a:gd name="connsiteY136" fmla="*/ 3224454 h 4069266"/>
              <a:gd name="connsiteX137" fmla="*/ 83766 w 5658922"/>
              <a:gd name="connsiteY137" fmla="*/ 3226524 h 4069266"/>
              <a:gd name="connsiteX138" fmla="*/ 5076062 w 5658922"/>
              <a:gd name="connsiteY138" fmla="*/ 3184262 h 4069266"/>
              <a:gd name="connsiteX139" fmla="*/ 5069102 w 5658922"/>
              <a:gd name="connsiteY139" fmla="*/ 3211723 h 4069266"/>
              <a:gd name="connsiteX140" fmla="*/ 5071978 w 5658922"/>
              <a:gd name="connsiteY140" fmla="*/ 3248275 h 4069266"/>
              <a:gd name="connsiteX141" fmla="*/ 5072327 w 5658922"/>
              <a:gd name="connsiteY141" fmla="*/ 3250560 h 4069266"/>
              <a:gd name="connsiteX142" fmla="*/ 5074989 w 5658922"/>
              <a:gd name="connsiteY142" fmla="*/ 3250152 h 4069266"/>
              <a:gd name="connsiteX143" fmla="*/ 5082752 w 5658922"/>
              <a:gd name="connsiteY143" fmla="*/ 3285565 h 4069266"/>
              <a:gd name="connsiteX144" fmla="*/ 5086911 w 5658922"/>
              <a:gd name="connsiteY144" fmla="*/ 3277142 h 4069266"/>
              <a:gd name="connsiteX145" fmla="*/ 5078156 w 5658922"/>
              <a:gd name="connsiteY145" fmla="*/ 3186972 h 4069266"/>
              <a:gd name="connsiteX146" fmla="*/ 5076062 w 5658922"/>
              <a:gd name="connsiteY146" fmla="*/ 3184262 h 4069266"/>
              <a:gd name="connsiteX147" fmla="*/ 5109236 w 5658922"/>
              <a:gd name="connsiteY147" fmla="*/ 3166242 h 4069266"/>
              <a:gd name="connsiteX148" fmla="*/ 5107389 w 5658922"/>
              <a:gd name="connsiteY148" fmla="*/ 3171978 h 4069266"/>
              <a:gd name="connsiteX149" fmla="*/ 5108896 w 5658922"/>
              <a:gd name="connsiteY149" fmla="*/ 3250408 h 4069266"/>
              <a:gd name="connsiteX150" fmla="*/ 5127949 w 5658922"/>
              <a:gd name="connsiteY150" fmla="*/ 3341726 h 4069266"/>
              <a:gd name="connsiteX151" fmla="*/ 5134662 w 5658922"/>
              <a:gd name="connsiteY151" fmla="*/ 3316943 h 4069266"/>
              <a:gd name="connsiteX152" fmla="*/ 5133213 w 5658922"/>
              <a:gd name="connsiteY152" fmla="*/ 3238893 h 4069266"/>
              <a:gd name="connsiteX153" fmla="*/ 5129785 w 5658922"/>
              <a:gd name="connsiteY153" fmla="*/ 3249544 h 4069266"/>
              <a:gd name="connsiteX154" fmla="*/ 5126559 w 5658922"/>
              <a:gd name="connsiteY154" fmla="*/ 3210709 h 4069266"/>
              <a:gd name="connsiteX155" fmla="*/ 5127308 w 5658922"/>
              <a:gd name="connsiteY155" fmla="*/ 3284192 h 4069266"/>
              <a:gd name="connsiteX156" fmla="*/ 5109236 w 5658922"/>
              <a:gd name="connsiteY156" fmla="*/ 3166242 h 4069266"/>
              <a:gd name="connsiteX157" fmla="*/ 292405 w 5658922"/>
              <a:gd name="connsiteY157" fmla="*/ 3163658 h 4069266"/>
              <a:gd name="connsiteX158" fmla="*/ 292983 w 5658922"/>
              <a:gd name="connsiteY158" fmla="*/ 3168717 h 4069266"/>
              <a:gd name="connsiteX159" fmla="*/ 292405 w 5658922"/>
              <a:gd name="connsiteY159" fmla="*/ 3163658 h 4069266"/>
              <a:gd name="connsiteX160" fmla="*/ 1114380 w 5658922"/>
              <a:gd name="connsiteY160" fmla="*/ 3156038 h 4069266"/>
              <a:gd name="connsiteX161" fmla="*/ 1131394 w 5658922"/>
              <a:gd name="connsiteY161" fmla="*/ 3205149 h 4069266"/>
              <a:gd name="connsiteX162" fmla="*/ 1133892 w 5658922"/>
              <a:gd name="connsiteY162" fmla="*/ 3210139 h 4069266"/>
              <a:gd name="connsiteX163" fmla="*/ 1120058 w 5658922"/>
              <a:gd name="connsiteY163" fmla="*/ 3160051 h 4069266"/>
              <a:gd name="connsiteX164" fmla="*/ 1118461 w 5658922"/>
              <a:gd name="connsiteY164" fmla="*/ 3158226 h 4069266"/>
              <a:gd name="connsiteX165" fmla="*/ 1114380 w 5658922"/>
              <a:gd name="connsiteY165" fmla="*/ 3156038 h 4069266"/>
              <a:gd name="connsiteX166" fmla="*/ 267373 w 5658922"/>
              <a:gd name="connsiteY166" fmla="*/ 3141588 h 4069266"/>
              <a:gd name="connsiteX167" fmla="*/ 301862 w 5658922"/>
              <a:gd name="connsiteY167" fmla="*/ 3202411 h 4069266"/>
              <a:gd name="connsiteX168" fmla="*/ 376506 w 5658922"/>
              <a:gd name="connsiteY168" fmla="*/ 3351010 h 4069266"/>
              <a:gd name="connsiteX169" fmla="*/ 381700 w 5658922"/>
              <a:gd name="connsiteY169" fmla="*/ 3375027 h 4069266"/>
              <a:gd name="connsiteX170" fmla="*/ 374211 w 5658922"/>
              <a:gd name="connsiteY170" fmla="*/ 3361003 h 4069266"/>
              <a:gd name="connsiteX171" fmla="*/ 343725 w 5658922"/>
              <a:gd name="connsiteY171" fmla="*/ 3305391 h 4069266"/>
              <a:gd name="connsiteX172" fmla="*/ 332334 w 5658922"/>
              <a:gd name="connsiteY172" fmla="*/ 3299867 h 4069266"/>
              <a:gd name="connsiteX173" fmla="*/ 297526 w 5658922"/>
              <a:gd name="connsiteY173" fmla="*/ 3238097 h 4069266"/>
              <a:gd name="connsiteX174" fmla="*/ 288361 w 5658922"/>
              <a:gd name="connsiteY174" fmla="*/ 3232827 h 4069266"/>
              <a:gd name="connsiteX175" fmla="*/ 286751 w 5658922"/>
              <a:gd name="connsiteY175" fmla="*/ 3232640 h 4069266"/>
              <a:gd name="connsiteX176" fmla="*/ 273680 w 5658922"/>
              <a:gd name="connsiteY176" fmla="*/ 3175365 h 4069266"/>
              <a:gd name="connsiteX177" fmla="*/ 265125 w 5658922"/>
              <a:gd name="connsiteY177" fmla="*/ 3113267 h 4069266"/>
              <a:gd name="connsiteX178" fmla="*/ 278601 w 5658922"/>
              <a:gd name="connsiteY178" fmla="*/ 3137022 h 4069266"/>
              <a:gd name="connsiteX179" fmla="*/ 265125 w 5658922"/>
              <a:gd name="connsiteY179" fmla="*/ 3113267 h 4069266"/>
              <a:gd name="connsiteX180" fmla="*/ 260038 w 5658922"/>
              <a:gd name="connsiteY180" fmla="*/ 3102318 h 4069266"/>
              <a:gd name="connsiteX181" fmla="*/ 265125 w 5658922"/>
              <a:gd name="connsiteY181" fmla="*/ 3113267 h 4069266"/>
              <a:gd name="connsiteX182" fmla="*/ 260883 w 5658922"/>
              <a:gd name="connsiteY182" fmla="*/ 3106839 h 4069266"/>
              <a:gd name="connsiteX183" fmla="*/ 259124 w 5658922"/>
              <a:gd name="connsiteY183" fmla="*/ 3082130 h 4069266"/>
              <a:gd name="connsiteX184" fmla="*/ 262570 w 5658922"/>
              <a:gd name="connsiteY184" fmla="*/ 3083502 h 4069266"/>
              <a:gd name="connsiteX185" fmla="*/ 258075 w 5658922"/>
              <a:gd name="connsiteY185" fmla="*/ 3087296 h 4069266"/>
              <a:gd name="connsiteX186" fmla="*/ 259124 w 5658922"/>
              <a:gd name="connsiteY186" fmla="*/ 3082130 h 4069266"/>
              <a:gd name="connsiteX187" fmla="*/ 5017522 w 5658922"/>
              <a:gd name="connsiteY187" fmla="*/ 3061921 h 4069266"/>
              <a:gd name="connsiteX188" fmla="*/ 5019388 w 5658922"/>
              <a:gd name="connsiteY188" fmla="*/ 3075259 h 4069266"/>
              <a:gd name="connsiteX189" fmla="*/ 5017463 w 5658922"/>
              <a:gd name="connsiteY189" fmla="*/ 3062703 h 4069266"/>
              <a:gd name="connsiteX190" fmla="*/ 789235 w 5658922"/>
              <a:gd name="connsiteY190" fmla="*/ 3061411 h 4069266"/>
              <a:gd name="connsiteX191" fmla="*/ 791064 w 5658922"/>
              <a:gd name="connsiteY191" fmla="*/ 3061590 h 4069266"/>
              <a:gd name="connsiteX192" fmla="*/ 792707 w 5658922"/>
              <a:gd name="connsiteY192" fmla="*/ 3066236 h 4069266"/>
              <a:gd name="connsiteX193" fmla="*/ 787347 w 5658922"/>
              <a:gd name="connsiteY193" fmla="*/ 3058785 h 4069266"/>
              <a:gd name="connsiteX194" fmla="*/ 789235 w 5658922"/>
              <a:gd name="connsiteY194" fmla="*/ 3061411 h 4069266"/>
              <a:gd name="connsiteX195" fmla="*/ 788058 w 5658922"/>
              <a:gd name="connsiteY195" fmla="*/ 3061295 h 4069266"/>
              <a:gd name="connsiteX196" fmla="*/ 787347 w 5658922"/>
              <a:gd name="connsiteY196" fmla="*/ 3058785 h 4069266"/>
              <a:gd name="connsiteX197" fmla="*/ 948646 w 5658922"/>
              <a:gd name="connsiteY197" fmla="*/ 3058447 h 4069266"/>
              <a:gd name="connsiteX198" fmla="*/ 953291 w 5658922"/>
              <a:gd name="connsiteY198" fmla="*/ 3064311 h 4069266"/>
              <a:gd name="connsiteX199" fmla="*/ 1001921 w 5658922"/>
              <a:gd name="connsiteY199" fmla="*/ 3182536 h 4069266"/>
              <a:gd name="connsiteX200" fmla="*/ 1029624 w 5658922"/>
              <a:gd name="connsiteY200" fmla="*/ 3241574 h 4069266"/>
              <a:gd name="connsiteX201" fmla="*/ 1054571 w 5658922"/>
              <a:gd name="connsiteY201" fmla="*/ 3300957 h 4069266"/>
              <a:gd name="connsiteX202" fmla="*/ 1041836 w 5658922"/>
              <a:gd name="connsiteY202" fmla="*/ 3288925 h 4069266"/>
              <a:gd name="connsiteX203" fmla="*/ 1011404 w 5658922"/>
              <a:gd name="connsiteY203" fmla="*/ 3235719 h 4069266"/>
              <a:gd name="connsiteX204" fmla="*/ 1000344 w 5658922"/>
              <a:gd name="connsiteY204" fmla="*/ 3233072 h 4069266"/>
              <a:gd name="connsiteX205" fmla="*/ 1000105 w 5658922"/>
              <a:gd name="connsiteY205" fmla="*/ 3232667 h 4069266"/>
              <a:gd name="connsiteX206" fmla="*/ 978451 w 5658922"/>
              <a:gd name="connsiteY206" fmla="*/ 3169061 h 4069266"/>
              <a:gd name="connsiteX207" fmla="*/ 806100 w 5658922"/>
              <a:gd name="connsiteY207" fmla="*/ 3004988 h 4069266"/>
              <a:gd name="connsiteX208" fmla="*/ 806679 w 5658922"/>
              <a:gd name="connsiteY208" fmla="*/ 3010048 h 4069266"/>
              <a:gd name="connsiteX209" fmla="*/ 806100 w 5658922"/>
              <a:gd name="connsiteY209" fmla="*/ 3004988 h 4069266"/>
              <a:gd name="connsiteX210" fmla="*/ 1056814 w 5658922"/>
              <a:gd name="connsiteY210" fmla="*/ 2984673 h 4069266"/>
              <a:gd name="connsiteX211" fmla="*/ 1057867 w 5658922"/>
              <a:gd name="connsiteY211" fmla="*/ 2991702 h 4069266"/>
              <a:gd name="connsiteX212" fmla="*/ 1060336 w 5658922"/>
              <a:gd name="connsiteY212" fmla="*/ 3010555 h 4069266"/>
              <a:gd name="connsiteX213" fmla="*/ 1059537 w 5658922"/>
              <a:gd name="connsiteY213" fmla="*/ 3010248 h 4069266"/>
              <a:gd name="connsiteX214" fmla="*/ 1075406 w 5658922"/>
              <a:gd name="connsiteY214" fmla="*/ 3041810 h 4069266"/>
              <a:gd name="connsiteX215" fmla="*/ 1102168 w 5658922"/>
              <a:gd name="connsiteY215" fmla="*/ 3108687 h 4069266"/>
              <a:gd name="connsiteX216" fmla="*/ 1109687 w 5658922"/>
              <a:gd name="connsiteY216" fmla="*/ 3122213 h 4069266"/>
              <a:gd name="connsiteX217" fmla="*/ 1100563 w 5658922"/>
              <a:gd name="connsiteY217" fmla="*/ 3086302 h 4069266"/>
              <a:gd name="connsiteX218" fmla="*/ 1095895 w 5658922"/>
              <a:gd name="connsiteY218" fmla="*/ 3059043 h 4069266"/>
              <a:gd name="connsiteX219" fmla="*/ 1062272 w 5658922"/>
              <a:gd name="connsiteY219" fmla="*/ 2994419 h 4069266"/>
              <a:gd name="connsiteX220" fmla="*/ 4958390 w 5658922"/>
              <a:gd name="connsiteY220" fmla="*/ 2969341 h 4069266"/>
              <a:gd name="connsiteX221" fmla="*/ 4961131 w 5658922"/>
              <a:gd name="connsiteY221" fmla="*/ 2987221 h 4069266"/>
              <a:gd name="connsiteX222" fmla="*/ 4960822 w 5658922"/>
              <a:gd name="connsiteY222" fmla="*/ 2988721 h 4069266"/>
              <a:gd name="connsiteX223" fmla="*/ 778821 w 5658922"/>
              <a:gd name="connsiteY223" fmla="*/ 2954598 h 4069266"/>
              <a:gd name="connsiteX224" fmla="*/ 792297 w 5658922"/>
              <a:gd name="connsiteY224" fmla="*/ 2978354 h 4069266"/>
              <a:gd name="connsiteX225" fmla="*/ 778821 w 5658922"/>
              <a:gd name="connsiteY225" fmla="*/ 2954598 h 4069266"/>
              <a:gd name="connsiteX226" fmla="*/ 772820 w 5658922"/>
              <a:gd name="connsiteY226" fmla="*/ 2923462 h 4069266"/>
              <a:gd name="connsiteX227" fmla="*/ 776266 w 5658922"/>
              <a:gd name="connsiteY227" fmla="*/ 2924834 h 4069266"/>
              <a:gd name="connsiteX228" fmla="*/ 771772 w 5658922"/>
              <a:gd name="connsiteY228" fmla="*/ 2928628 h 4069266"/>
              <a:gd name="connsiteX229" fmla="*/ 772820 w 5658922"/>
              <a:gd name="connsiteY229" fmla="*/ 2923462 h 4069266"/>
              <a:gd name="connsiteX230" fmla="*/ 1004121 w 5658922"/>
              <a:gd name="connsiteY230" fmla="*/ 2893078 h 4069266"/>
              <a:gd name="connsiteX231" fmla="*/ 1005176 w 5658922"/>
              <a:gd name="connsiteY231" fmla="*/ 2901538 h 4069266"/>
              <a:gd name="connsiteX232" fmla="*/ 1006572 w 5658922"/>
              <a:gd name="connsiteY232" fmla="*/ 2908598 h 4069266"/>
              <a:gd name="connsiteX233" fmla="*/ 1035131 w 5658922"/>
              <a:gd name="connsiteY233" fmla="*/ 2962322 h 4069266"/>
              <a:gd name="connsiteX234" fmla="*/ 1034275 w 5658922"/>
              <a:gd name="connsiteY234" fmla="*/ 2956284 h 4069266"/>
              <a:gd name="connsiteX235" fmla="*/ 1033345 w 5658922"/>
              <a:gd name="connsiteY235" fmla="*/ 2942757 h 4069266"/>
              <a:gd name="connsiteX236" fmla="*/ 1019587 w 5658922"/>
              <a:gd name="connsiteY236" fmla="*/ 2918188 h 4069266"/>
              <a:gd name="connsiteX237" fmla="*/ 4994388 w 5658922"/>
              <a:gd name="connsiteY237" fmla="*/ 2843498 h 4069266"/>
              <a:gd name="connsiteX238" fmla="*/ 4999264 w 5658922"/>
              <a:gd name="connsiteY238" fmla="*/ 2910897 h 4069266"/>
              <a:gd name="connsiteX239" fmla="*/ 5009467 w 5658922"/>
              <a:gd name="connsiteY239" fmla="*/ 2977479 h 4069266"/>
              <a:gd name="connsiteX240" fmla="*/ 4994388 w 5658922"/>
              <a:gd name="connsiteY240" fmla="*/ 2843498 h 4069266"/>
              <a:gd name="connsiteX241" fmla="*/ 4511376 w 5658922"/>
              <a:gd name="connsiteY241" fmla="*/ 2579414 h 4069266"/>
              <a:gd name="connsiteX242" fmla="*/ 4511740 w 5658922"/>
              <a:gd name="connsiteY242" fmla="*/ 2582167 h 4069266"/>
              <a:gd name="connsiteX243" fmla="*/ 4511330 w 5658922"/>
              <a:gd name="connsiteY243" fmla="*/ 2579504 h 4069266"/>
              <a:gd name="connsiteX244" fmla="*/ 4294674 w 5658922"/>
              <a:gd name="connsiteY244" fmla="*/ 2549021 h 4069266"/>
              <a:gd name="connsiteX245" fmla="*/ 4293567 w 5658922"/>
              <a:gd name="connsiteY245" fmla="*/ 2560688 h 4069266"/>
              <a:gd name="connsiteX246" fmla="*/ 4293859 w 5658922"/>
              <a:gd name="connsiteY246" fmla="*/ 2561884 h 4069266"/>
              <a:gd name="connsiteX247" fmla="*/ 4296528 w 5658922"/>
              <a:gd name="connsiteY247" fmla="*/ 2559066 h 4069266"/>
              <a:gd name="connsiteX248" fmla="*/ 4297218 w 5658922"/>
              <a:gd name="connsiteY248" fmla="*/ 2558167 h 4069266"/>
              <a:gd name="connsiteX249" fmla="*/ 5540512 w 5658922"/>
              <a:gd name="connsiteY249" fmla="*/ 2473174 h 4069266"/>
              <a:gd name="connsiteX250" fmla="*/ 5544373 w 5658922"/>
              <a:gd name="connsiteY250" fmla="*/ 2502611 h 4069266"/>
              <a:gd name="connsiteX251" fmla="*/ 5568643 w 5658922"/>
              <a:gd name="connsiteY251" fmla="*/ 2721049 h 4069266"/>
              <a:gd name="connsiteX252" fmla="*/ 5569515 w 5658922"/>
              <a:gd name="connsiteY252" fmla="*/ 2728893 h 4069266"/>
              <a:gd name="connsiteX253" fmla="*/ 5564914 w 5658922"/>
              <a:gd name="connsiteY253" fmla="*/ 2682495 h 4069266"/>
              <a:gd name="connsiteX254" fmla="*/ 5543029 w 5658922"/>
              <a:gd name="connsiteY254" fmla="*/ 2488637 h 4069266"/>
              <a:gd name="connsiteX255" fmla="*/ 4522590 w 5658922"/>
              <a:gd name="connsiteY255" fmla="*/ 2471795 h 4069266"/>
              <a:gd name="connsiteX256" fmla="*/ 4520802 w 5658922"/>
              <a:gd name="connsiteY256" fmla="*/ 2488877 h 4069266"/>
              <a:gd name="connsiteX257" fmla="*/ 4525778 w 5658922"/>
              <a:gd name="connsiteY257" fmla="*/ 2485778 h 4069266"/>
              <a:gd name="connsiteX258" fmla="*/ 4512856 w 5658922"/>
              <a:gd name="connsiteY258" fmla="*/ 2574208 h 4069266"/>
              <a:gd name="connsiteX259" fmla="*/ 4512224 w 5658922"/>
              <a:gd name="connsiteY259" fmla="*/ 2577712 h 4069266"/>
              <a:gd name="connsiteX260" fmla="*/ 4511376 w 5658922"/>
              <a:gd name="connsiteY260" fmla="*/ 2579414 h 4069266"/>
              <a:gd name="connsiteX261" fmla="*/ 4509918 w 5658922"/>
              <a:gd name="connsiteY261" fmla="*/ 2568379 h 4069266"/>
              <a:gd name="connsiteX262" fmla="*/ 4510115 w 5658922"/>
              <a:gd name="connsiteY262" fmla="*/ 2556326 h 4069266"/>
              <a:gd name="connsiteX263" fmla="*/ 4519229 w 5658922"/>
              <a:gd name="connsiteY263" fmla="*/ 2478606 h 4069266"/>
              <a:gd name="connsiteX264" fmla="*/ 4523397 w 5658922"/>
              <a:gd name="connsiteY264" fmla="*/ 2464081 h 4069266"/>
              <a:gd name="connsiteX265" fmla="*/ 4523387 w 5658922"/>
              <a:gd name="connsiteY265" fmla="*/ 2470179 h 4069266"/>
              <a:gd name="connsiteX266" fmla="*/ 4522590 w 5658922"/>
              <a:gd name="connsiteY266" fmla="*/ 2471795 h 4069266"/>
              <a:gd name="connsiteX267" fmla="*/ 4266359 w 5658922"/>
              <a:gd name="connsiteY267" fmla="*/ 2450542 h 4069266"/>
              <a:gd name="connsiteX268" fmla="*/ 4266390 w 5658922"/>
              <a:gd name="connsiteY268" fmla="*/ 2451923 h 4069266"/>
              <a:gd name="connsiteX269" fmla="*/ 4271726 w 5658922"/>
              <a:gd name="connsiteY269" fmla="*/ 2537554 h 4069266"/>
              <a:gd name="connsiteX270" fmla="*/ 4280829 w 5658922"/>
              <a:gd name="connsiteY270" fmla="*/ 2528373 h 4069266"/>
              <a:gd name="connsiteX271" fmla="*/ 4282326 w 5658922"/>
              <a:gd name="connsiteY271" fmla="*/ 2520355 h 4069266"/>
              <a:gd name="connsiteX272" fmla="*/ 4278704 w 5658922"/>
              <a:gd name="connsiteY272" fmla="*/ 2565303 h 4069266"/>
              <a:gd name="connsiteX273" fmla="*/ 4290088 w 5658922"/>
              <a:gd name="connsiteY273" fmla="*/ 2555769 h 4069266"/>
              <a:gd name="connsiteX274" fmla="*/ 4292602 w 5658922"/>
              <a:gd name="connsiteY274" fmla="*/ 2541511 h 4069266"/>
              <a:gd name="connsiteX275" fmla="*/ 4283710 w 5658922"/>
              <a:gd name="connsiteY275" fmla="*/ 2508868 h 4069266"/>
              <a:gd name="connsiteX276" fmla="*/ 4277907 w 5658922"/>
              <a:gd name="connsiteY276" fmla="*/ 2489363 h 4069266"/>
              <a:gd name="connsiteX277" fmla="*/ 4276516 w 5658922"/>
              <a:gd name="connsiteY277" fmla="*/ 2500217 h 4069266"/>
              <a:gd name="connsiteX278" fmla="*/ 4275953 w 5658922"/>
              <a:gd name="connsiteY278" fmla="*/ 2482793 h 4069266"/>
              <a:gd name="connsiteX279" fmla="*/ 418558 w 5658922"/>
              <a:gd name="connsiteY279" fmla="*/ 2409247 h 4069266"/>
              <a:gd name="connsiteX280" fmla="*/ 415876 w 5658922"/>
              <a:gd name="connsiteY280" fmla="*/ 2416904 h 4069266"/>
              <a:gd name="connsiteX281" fmla="*/ 417588 w 5658922"/>
              <a:gd name="connsiteY281" fmla="*/ 2410661 h 4069266"/>
              <a:gd name="connsiteX282" fmla="*/ 601185 w 5658922"/>
              <a:gd name="connsiteY282" fmla="*/ 2375529 h 4069266"/>
              <a:gd name="connsiteX283" fmla="*/ 589010 w 5658922"/>
              <a:gd name="connsiteY283" fmla="*/ 2394343 h 4069266"/>
              <a:gd name="connsiteX284" fmla="*/ 573462 w 5658922"/>
              <a:gd name="connsiteY284" fmla="*/ 2415330 h 4069266"/>
              <a:gd name="connsiteX285" fmla="*/ 562368 w 5658922"/>
              <a:gd name="connsiteY285" fmla="*/ 2418604 h 4069266"/>
              <a:gd name="connsiteX286" fmla="*/ 560828 w 5658922"/>
              <a:gd name="connsiteY286" fmla="*/ 2420514 h 4069266"/>
              <a:gd name="connsiteX287" fmla="*/ 560514 w 5658922"/>
              <a:gd name="connsiteY287" fmla="*/ 2422140 h 4069266"/>
              <a:gd name="connsiteX288" fmla="*/ 561789 w 5658922"/>
              <a:gd name="connsiteY288" fmla="*/ 2420860 h 4069266"/>
              <a:gd name="connsiteX289" fmla="*/ 560351 w 5658922"/>
              <a:gd name="connsiteY289" fmla="*/ 2422973 h 4069266"/>
              <a:gd name="connsiteX290" fmla="*/ 554565 w 5658922"/>
              <a:gd name="connsiteY290" fmla="*/ 2452782 h 4069266"/>
              <a:gd name="connsiteX291" fmla="*/ 552114 w 5658922"/>
              <a:gd name="connsiteY291" fmla="*/ 2472978 h 4069266"/>
              <a:gd name="connsiteX292" fmla="*/ 574180 w 5658922"/>
              <a:gd name="connsiteY292" fmla="*/ 2441354 h 4069266"/>
              <a:gd name="connsiteX293" fmla="*/ 596311 w 5658922"/>
              <a:gd name="connsiteY293" fmla="*/ 2405963 h 4069266"/>
              <a:gd name="connsiteX294" fmla="*/ 597129 w 5658922"/>
              <a:gd name="connsiteY294" fmla="*/ 2400022 h 4069266"/>
              <a:gd name="connsiteX295" fmla="*/ 4430352 w 5658922"/>
              <a:gd name="connsiteY295" fmla="*/ 2373276 h 4069266"/>
              <a:gd name="connsiteX296" fmla="*/ 4424773 w 5658922"/>
              <a:gd name="connsiteY296" fmla="*/ 2459199 h 4069266"/>
              <a:gd name="connsiteX297" fmla="*/ 4407520 w 5658922"/>
              <a:gd name="connsiteY297" fmla="*/ 2603198 h 4069266"/>
              <a:gd name="connsiteX298" fmla="*/ 4416215 w 5658922"/>
              <a:gd name="connsiteY298" fmla="*/ 2591352 h 4069266"/>
              <a:gd name="connsiteX299" fmla="*/ 4436433 w 5658922"/>
              <a:gd name="connsiteY299" fmla="*/ 2433659 h 4069266"/>
              <a:gd name="connsiteX300" fmla="*/ 4438978 w 5658922"/>
              <a:gd name="connsiteY300" fmla="*/ 2402593 h 4069266"/>
              <a:gd name="connsiteX301" fmla="*/ 4406352 w 5658922"/>
              <a:gd name="connsiteY301" fmla="*/ 2338968 h 4069266"/>
              <a:gd name="connsiteX302" fmla="*/ 4397659 w 5658922"/>
              <a:gd name="connsiteY302" fmla="*/ 2350814 h 4069266"/>
              <a:gd name="connsiteX303" fmla="*/ 4395865 w 5658922"/>
              <a:gd name="connsiteY303" fmla="*/ 2377345 h 4069266"/>
              <a:gd name="connsiteX304" fmla="*/ 4405637 w 5658922"/>
              <a:gd name="connsiteY304" fmla="*/ 2424474 h 4069266"/>
              <a:gd name="connsiteX305" fmla="*/ 4405636 w 5658922"/>
              <a:gd name="connsiteY305" fmla="*/ 2424165 h 4069266"/>
              <a:gd name="connsiteX306" fmla="*/ 4406099 w 5658922"/>
              <a:gd name="connsiteY306" fmla="*/ 2372886 h 4069266"/>
              <a:gd name="connsiteX307" fmla="*/ 4403410 w 5658922"/>
              <a:gd name="connsiteY307" fmla="*/ 2370572 h 4069266"/>
              <a:gd name="connsiteX308" fmla="*/ 4406352 w 5658922"/>
              <a:gd name="connsiteY308" fmla="*/ 2338968 h 4069266"/>
              <a:gd name="connsiteX309" fmla="*/ 420875 w 5658922"/>
              <a:gd name="connsiteY309" fmla="*/ 2338087 h 4069266"/>
              <a:gd name="connsiteX310" fmla="*/ 421769 w 5658922"/>
              <a:gd name="connsiteY310" fmla="*/ 2341462 h 4069266"/>
              <a:gd name="connsiteX311" fmla="*/ 419369 w 5658922"/>
              <a:gd name="connsiteY311" fmla="*/ 2343863 h 4069266"/>
              <a:gd name="connsiteX312" fmla="*/ 419181 w 5658922"/>
              <a:gd name="connsiteY312" fmla="*/ 2339635 h 4069266"/>
              <a:gd name="connsiteX313" fmla="*/ 420875 w 5658922"/>
              <a:gd name="connsiteY313" fmla="*/ 2338087 h 4069266"/>
              <a:gd name="connsiteX314" fmla="*/ 422381 w 5658922"/>
              <a:gd name="connsiteY314" fmla="*/ 2332312 h 4069266"/>
              <a:gd name="connsiteX315" fmla="*/ 423275 w 5658922"/>
              <a:gd name="connsiteY315" fmla="*/ 2335687 h 4069266"/>
              <a:gd name="connsiteX316" fmla="*/ 420875 w 5658922"/>
              <a:gd name="connsiteY316" fmla="*/ 2338087 h 4069266"/>
              <a:gd name="connsiteX317" fmla="*/ 420687 w 5658922"/>
              <a:gd name="connsiteY317" fmla="*/ 2333861 h 4069266"/>
              <a:gd name="connsiteX318" fmla="*/ 422381 w 5658922"/>
              <a:gd name="connsiteY318" fmla="*/ 2332312 h 4069266"/>
              <a:gd name="connsiteX319" fmla="*/ 4414567 w 5658922"/>
              <a:gd name="connsiteY319" fmla="*/ 2319637 h 4069266"/>
              <a:gd name="connsiteX320" fmla="*/ 4413707 w 5658922"/>
              <a:gd name="connsiteY320" fmla="*/ 2371720 h 4069266"/>
              <a:gd name="connsiteX321" fmla="*/ 4414522 w 5658922"/>
              <a:gd name="connsiteY321" fmla="*/ 2377047 h 4069266"/>
              <a:gd name="connsiteX322" fmla="*/ 4414572 w 5658922"/>
              <a:gd name="connsiteY322" fmla="*/ 2392615 h 4069266"/>
              <a:gd name="connsiteX323" fmla="*/ 4412318 w 5658922"/>
              <a:gd name="connsiteY323" fmla="*/ 2395687 h 4069266"/>
              <a:gd name="connsiteX324" fmla="*/ 4413076 w 5658922"/>
              <a:gd name="connsiteY324" fmla="*/ 2400633 h 4069266"/>
              <a:gd name="connsiteX325" fmla="*/ 4411085 w 5658922"/>
              <a:gd name="connsiteY325" fmla="*/ 2456234 h 4069266"/>
              <a:gd name="connsiteX326" fmla="*/ 4408879 w 5658922"/>
              <a:gd name="connsiteY326" fmla="*/ 2474874 h 4069266"/>
              <a:gd name="connsiteX327" fmla="*/ 4405673 w 5658922"/>
              <a:gd name="connsiteY327" fmla="*/ 2450491 h 4069266"/>
              <a:gd name="connsiteX328" fmla="*/ 4405663 w 5658922"/>
              <a:gd name="connsiteY328" fmla="*/ 2443499 h 4069266"/>
              <a:gd name="connsiteX329" fmla="*/ 4404923 w 5658922"/>
              <a:gd name="connsiteY329" fmla="*/ 2445138 h 4069266"/>
              <a:gd name="connsiteX330" fmla="*/ 4397000 w 5658922"/>
              <a:gd name="connsiteY330" fmla="*/ 2443462 h 4069266"/>
              <a:gd name="connsiteX331" fmla="*/ 4392463 w 5658922"/>
              <a:gd name="connsiteY331" fmla="*/ 2441430 h 4069266"/>
              <a:gd name="connsiteX332" fmla="*/ 4390926 w 5658922"/>
              <a:gd name="connsiteY332" fmla="*/ 2474828 h 4069266"/>
              <a:gd name="connsiteX333" fmla="*/ 4395218 w 5658922"/>
              <a:gd name="connsiteY333" fmla="*/ 2506471 h 4069266"/>
              <a:gd name="connsiteX334" fmla="*/ 4397872 w 5658922"/>
              <a:gd name="connsiteY334" fmla="*/ 2489412 h 4069266"/>
              <a:gd name="connsiteX335" fmla="*/ 4403683 w 5658922"/>
              <a:gd name="connsiteY335" fmla="*/ 2509548 h 4069266"/>
              <a:gd name="connsiteX336" fmla="*/ 4414660 w 5658922"/>
              <a:gd name="connsiteY336" fmla="*/ 2497352 h 4069266"/>
              <a:gd name="connsiteX337" fmla="*/ 4424017 w 5658922"/>
              <a:gd name="connsiteY337" fmla="*/ 2454252 h 4069266"/>
              <a:gd name="connsiteX338" fmla="*/ 4428854 w 5658922"/>
              <a:gd name="connsiteY338" fmla="*/ 2384197 h 4069266"/>
              <a:gd name="connsiteX339" fmla="*/ 4429826 w 5658922"/>
              <a:gd name="connsiteY339" fmla="*/ 2371492 h 4069266"/>
              <a:gd name="connsiteX340" fmla="*/ 427498 w 5658922"/>
              <a:gd name="connsiteY340" fmla="*/ 2317289 h 4069266"/>
              <a:gd name="connsiteX341" fmla="*/ 422381 w 5658922"/>
              <a:gd name="connsiteY341" fmla="*/ 2332312 h 4069266"/>
              <a:gd name="connsiteX342" fmla="*/ 423866 w 5658922"/>
              <a:gd name="connsiteY342" fmla="*/ 2323476 h 4069266"/>
              <a:gd name="connsiteX343" fmla="*/ 427498 w 5658922"/>
              <a:gd name="connsiteY343" fmla="*/ 2317289 h 4069266"/>
              <a:gd name="connsiteX344" fmla="*/ 1212466 w 5658922"/>
              <a:gd name="connsiteY344" fmla="*/ 2295198 h 4069266"/>
              <a:gd name="connsiteX345" fmla="*/ 1210988 w 5658922"/>
              <a:gd name="connsiteY345" fmla="*/ 2299360 h 4069266"/>
              <a:gd name="connsiteX346" fmla="*/ 1208379 w 5658922"/>
              <a:gd name="connsiteY346" fmla="*/ 2308825 h 4069266"/>
              <a:gd name="connsiteX347" fmla="*/ 1195074 w 5658922"/>
              <a:gd name="connsiteY347" fmla="*/ 2324277 h 4069266"/>
              <a:gd name="connsiteX348" fmla="*/ 1180478 w 5658922"/>
              <a:gd name="connsiteY348" fmla="*/ 2339867 h 4069266"/>
              <a:gd name="connsiteX349" fmla="*/ 1182445 w 5658922"/>
              <a:gd name="connsiteY349" fmla="*/ 2334016 h 4069266"/>
              <a:gd name="connsiteX350" fmla="*/ 1184454 w 5658922"/>
              <a:gd name="connsiteY350" fmla="*/ 2329206 h 4069266"/>
              <a:gd name="connsiteX351" fmla="*/ 619329 w 5658922"/>
              <a:gd name="connsiteY351" fmla="*/ 2283702 h 4069266"/>
              <a:gd name="connsiteX352" fmla="*/ 619002 w 5658922"/>
              <a:gd name="connsiteY352" fmla="*/ 2283884 h 4069266"/>
              <a:gd name="connsiteX353" fmla="*/ 605318 w 5658922"/>
              <a:gd name="connsiteY353" fmla="*/ 2299479 h 4069266"/>
              <a:gd name="connsiteX354" fmla="*/ 584454 w 5658922"/>
              <a:gd name="connsiteY354" fmla="*/ 2325461 h 4069266"/>
              <a:gd name="connsiteX355" fmla="*/ 577340 w 5658922"/>
              <a:gd name="connsiteY355" fmla="*/ 2335445 h 4069266"/>
              <a:gd name="connsiteX356" fmla="*/ 563007 w 5658922"/>
              <a:gd name="connsiteY356" fmla="*/ 2409290 h 4069266"/>
              <a:gd name="connsiteX357" fmla="*/ 575512 w 5658922"/>
              <a:gd name="connsiteY357" fmla="*/ 2391730 h 4069266"/>
              <a:gd name="connsiteX358" fmla="*/ 575304 w 5658922"/>
              <a:gd name="connsiteY358" fmla="*/ 2380839 h 4069266"/>
              <a:gd name="connsiteX359" fmla="*/ 597257 w 5658922"/>
              <a:gd name="connsiteY359" fmla="*/ 2337807 h 4069266"/>
              <a:gd name="connsiteX360" fmla="*/ 604761 w 5658922"/>
              <a:gd name="connsiteY360" fmla="*/ 2326302 h 4069266"/>
              <a:gd name="connsiteX361" fmla="*/ 612690 w 5658922"/>
              <a:gd name="connsiteY361" fmla="*/ 2314318 h 4069266"/>
              <a:gd name="connsiteX362" fmla="*/ 1511400 w 5658922"/>
              <a:gd name="connsiteY362" fmla="*/ 2257632 h 4069266"/>
              <a:gd name="connsiteX363" fmla="*/ 1511731 w 5658922"/>
              <a:gd name="connsiteY363" fmla="*/ 2258167 h 4069266"/>
              <a:gd name="connsiteX364" fmla="*/ 1510144 w 5658922"/>
              <a:gd name="connsiteY364" fmla="*/ 2259415 h 4069266"/>
              <a:gd name="connsiteX365" fmla="*/ 615349 w 5658922"/>
              <a:gd name="connsiteY365" fmla="*/ 2216157 h 4069266"/>
              <a:gd name="connsiteX366" fmla="*/ 611106 w 5658922"/>
              <a:gd name="connsiteY366" fmla="*/ 2219139 h 4069266"/>
              <a:gd name="connsiteX367" fmla="*/ 605179 w 5658922"/>
              <a:gd name="connsiteY367" fmla="*/ 2226769 h 4069266"/>
              <a:gd name="connsiteX368" fmla="*/ 600233 w 5658922"/>
              <a:gd name="connsiteY368" fmla="*/ 2239628 h 4069266"/>
              <a:gd name="connsiteX369" fmla="*/ 600144 w 5658922"/>
              <a:gd name="connsiteY369" fmla="*/ 2240000 h 4069266"/>
              <a:gd name="connsiteX370" fmla="*/ 600712 w 5658922"/>
              <a:gd name="connsiteY370" fmla="*/ 2239377 h 4069266"/>
              <a:gd name="connsiteX371" fmla="*/ 610895 w 5658922"/>
              <a:gd name="connsiteY371" fmla="*/ 2227066 h 4069266"/>
              <a:gd name="connsiteX372" fmla="*/ 615349 w 5658922"/>
              <a:gd name="connsiteY372" fmla="*/ 2216157 h 4069266"/>
              <a:gd name="connsiteX373" fmla="*/ 465229 w 5658922"/>
              <a:gd name="connsiteY373" fmla="*/ 2209349 h 4069266"/>
              <a:gd name="connsiteX374" fmla="*/ 460809 w 5658922"/>
              <a:gd name="connsiteY374" fmla="*/ 2218297 h 4069266"/>
              <a:gd name="connsiteX375" fmla="*/ 464017 w 5658922"/>
              <a:gd name="connsiteY375" fmla="*/ 2218470 h 4069266"/>
              <a:gd name="connsiteX376" fmla="*/ 465541 w 5658922"/>
              <a:gd name="connsiteY376" fmla="*/ 2215743 h 4069266"/>
              <a:gd name="connsiteX377" fmla="*/ 465908 w 5658922"/>
              <a:gd name="connsiteY377" fmla="*/ 2214634 h 4069266"/>
              <a:gd name="connsiteX378" fmla="*/ 466330 w 5658922"/>
              <a:gd name="connsiteY378" fmla="*/ 2210319 h 4069266"/>
              <a:gd name="connsiteX379" fmla="*/ 465229 w 5658922"/>
              <a:gd name="connsiteY379" fmla="*/ 2209349 h 4069266"/>
              <a:gd name="connsiteX380" fmla="*/ 288985 w 5658922"/>
              <a:gd name="connsiteY380" fmla="*/ 2164697 h 4069266"/>
              <a:gd name="connsiteX381" fmla="*/ 285557 w 5658922"/>
              <a:gd name="connsiteY381" fmla="*/ 2170443 h 4069266"/>
              <a:gd name="connsiteX382" fmla="*/ 251646 w 5658922"/>
              <a:gd name="connsiteY382" fmla="*/ 2220855 h 4069266"/>
              <a:gd name="connsiteX383" fmla="*/ 243062 w 5658922"/>
              <a:gd name="connsiteY383" fmla="*/ 2224070 h 4069266"/>
              <a:gd name="connsiteX384" fmla="*/ 229343 w 5658922"/>
              <a:gd name="connsiteY384" fmla="*/ 2245269 h 4069266"/>
              <a:gd name="connsiteX385" fmla="*/ 216661 w 5658922"/>
              <a:gd name="connsiteY385" fmla="*/ 2262388 h 4069266"/>
              <a:gd name="connsiteX386" fmla="*/ 208490 w 5658922"/>
              <a:gd name="connsiteY386" fmla="*/ 2299284 h 4069266"/>
              <a:gd name="connsiteX387" fmla="*/ 208134 w 5658922"/>
              <a:gd name="connsiteY387" fmla="*/ 2301421 h 4069266"/>
              <a:gd name="connsiteX388" fmla="*/ 214512 w 5658922"/>
              <a:gd name="connsiteY388" fmla="*/ 2292279 h 4069266"/>
              <a:gd name="connsiteX389" fmla="*/ 286021 w 5658922"/>
              <a:gd name="connsiteY389" fmla="*/ 2177924 h 4069266"/>
              <a:gd name="connsiteX390" fmla="*/ 478662 w 5658922"/>
              <a:gd name="connsiteY390" fmla="*/ 2149736 h 4069266"/>
              <a:gd name="connsiteX391" fmla="*/ 477986 w 5658922"/>
              <a:gd name="connsiteY391" fmla="*/ 2149954 h 4069266"/>
              <a:gd name="connsiteX392" fmla="*/ 474601 w 5658922"/>
              <a:gd name="connsiteY392" fmla="*/ 2157989 h 4069266"/>
              <a:gd name="connsiteX393" fmla="*/ 472409 w 5658922"/>
              <a:gd name="connsiteY393" fmla="*/ 2164059 h 4069266"/>
              <a:gd name="connsiteX394" fmla="*/ 472614 w 5658922"/>
              <a:gd name="connsiteY394" fmla="*/ 2163678 h 4069266"/>
              <a:gd name="connsiteX395" fmla="*/ 478662 w 5658922"/>
              <a:gd name="connsiteY395" fmla="*/ 2149736 h 4069266"/>
              <a:gd name="connsiteX396" fmla="*/ 551753 w 5658922"/>
              <a:gd name="connsiteY396" fmla="*/ 2137027 h 4069266"/>
              <a:gd name="connsiteX397" fmla="*/ 548236 w 5658922"/>
              <a:gd name="connsiteY397" fmla="*/ 2145207 h 4069266"/>
              <a:gd name="connsiteX398" fmla="*/ 540268 w 5658922"/>
              <a:gd name="connsiteY398" fmla="*/ 2172440 h 4069266"/>
              <a:gd name="connsiteX399" fmla="*/ 539826 w 5658922"/>
              <a:gd name="connsiteY399" fmla="*/ 2174408 h 4069266"/>
              <a:gd name="connsiteX400" fmla="*/ 547147 w 5658922"/>
              <a:gd name="connsiteY400" fmla="*/ 2153345 h 4069266"/>
              <a:gd name="connsiteX401" fmla="*/ 550792 w 5658922"/>
              <a:gd name="connsiteY401" fmla="*/ 2141100 h 4069266"/>
              <a:gd name="connsiteX402" fmla="*/ 1318272 w 5658922"/>
              <a:gd name="connsiteY402" fmla="*/ 2133565 h 4069266"/>
              <a:gd name="connsiteX403" fmla="*/ 1301235 w 5658922"/>
              <a:gd name="connsiteY403" fmla="*/ 2167117 h 4069266"/>
              <a:gd name="connsiteX404" fmla="*/ 1299839 w 5658922"/>
              <a:gd name="connsiteY404" fmla="*/ 2168182 h 4069266"/>
              <a:gd name="connsiteX405" fmla="*/ 1296627 w 5658922"/>
              <a:gd name="connsiteY405" fmla="*/ 2169148 h 4069266"/>
              <a:gd name="connsiteX406" fmla="*/ 1315780 w 5658922"/>
              <a:gd name="connsiteY406" fmla="*/ 2136747 h 4069266"/>
              <a:gd name="connsiteX407" fmla="*/ 491030 w 5658922"/>
              <a:gd name="connsiteY407" fmla="*/ 2130434 h 4069266"/>
              <a:gd name="connsiteX408" fmla="*/ 489454 w 5658922"/>
              <a:gd name="connsiteY408" fmla="*/ 2135656 h 4069266"/>
              <a:gd name="connsiteX409" fmla="*/ 489610 w 5658922"/>
              <a:gd name="connsiteY409" fmla="*/ 2136174 h 4069266"/>
              <a:gd name="connsiteX410" fmla="*/ 490299 w 5658922"/>
              <a:gd name="connsiteY410" fmla="*/ 2135526 h 4069266"/>
              <a:gd name="connsiteX411" fmla="*/ 492025 w 5658922"/>
              <a:gd name="connsiteY411" fmla="*/ 2131796 h 4069266"/>
              <a:gd name="connsiteX412" fmla="*/ 275738 w 5658922"/>
              <a:gd name="connsiteY412" fmla="*/ 2130047 h 4069266"/>
              <a:gd name="connsiteX413" fmla="*/ 259337 w 5658922"/>
              <a:gd name="connsiteY413" fmla="*/ 2134809 h 4069266"/>
              <a:gd name="connsiteX414" fmla="*/ 245650 w 5658922"/>
              <a:gd name="connsiteY414" fmla="*/ 2150404 h 4069266"/>
              <a:gd name="connsiteX415" fmla="*/ 241700 w 5658922"/>
              <a:gd name="connsiteY415" fmla="*/ 2151130 h 4069266"/>
              <a:gd name="connsiteX416" fmla="*/ 241342 w 5658922"/>
              <a:gd name="connsiteY416" fmla="*/ 2151655 h 4069266"/>
              <a:gd name="connsiteX417" fmla="*/ 240592 w 5658922"/>
              <a:gd name="connsiteY417" fmla="*/ 2154320 h 4069266"/>
              <a:gd name="connsiteX418" fmla="*/ 229429 w 5658922"/>
              <a:gd name="connsiteY418" fmla="*/ 2204734 h 4069266"/>
              <a:gd name="connsiteX419" fmla="*/ 237591 w 5658922"/>
              <a:gd name="connsiteY419" fmla="*/ 2188733 h 4069266"/>
              <a:gd name="connsiteX420" fmla="*/ 275738 w 5658922"/>
              <a:gd name="connsiteY420" fmla="*/ 2130047 h 4069266"/>
              <a:gd name="connsiteX421" fmla="*/ 1320518 w 5658922"/>
              <a:gd name="connsiteY421" fmla="*/ 2098313 h 4069266"/>
              <a:gd name="connsiteX422" fmla="*/ 1320464 w 5658922"/>
              <a:gd name="connsiteY422" fmla="*/ 2098315 h 4069266"/>
              <a:gd name="connsiteX423" fmla="*/ 1319378 w 5658922"/>
              <a:gd name="connsiteY423" fmla="*/ 2098352 h 4069266"/>
              <a:gd name="connsiteX424" fmla="*/ 1317047 w 5658922"/>
              <a:gd name="connsiteY424" fmla="*/ 2098432 h 4069266"/>
              <a:gd name="connsiteX425" fmla="*/ 1319215 w 5658922"/>
              <a:gd name="connsiteY425" fmla="*/ 2098358 h 4069266"/>
              <a:gd name="connsiteX426" fmla="*/ 1319378 w 5658922"/>
              <a:gd name="connsiteY426" fmla="*/ 2098352 h 4069266"/>
              <a:gd name="connsiteX427" fmla="*/ 1359332 w 5658922"/>
              <a:gd name="connsiteY427" fmla="*/ 2074334 h 4069266"/>
              <a:gd name="connsiteX428" fmla="*/ 1357661 w 5658922"/>
              <a:gd name="connsiteY428" fmla="*/ 2076606 h 4069266"/>
              <a:gd name="connsiteX429" fmla="*/ 1356657 w 5658922"/>
              <a:gd name="connsiteY429" fmla="*/ 2079549 h 4069266"/>
              <a:gd name="connsiteX430" fmla="*/ 1359333 w 5658922"/>
              <a:gd name="connsiteY430" fmla="*/ 2079374 h 4069266"/>
              <a:gd name="connsiteX431" fmla="*/ 1361447 w 5658922"/>
              <a:gd name="connsiteY431" fmla="*/ 2075848 h 4069266"/>
              <a:gd name="connsiteX432" fmla="*/ 1359332 w 5658922"/>
              <a:gd name="connsiteY432" fmla="*/ 2074334 h 4069266"/>
              <a:gd name="connsiteX433" fmla="*/ 1275071 w 5658922"/>
              <a:gd name="connsiteY433" fmla="*/ 2057681 h 4069266"/>
              <a:gd name="connsiteX434" fmla="*/ 1264299 w 5658922"/>
              <a:gd name="connsiteY434" fmla="*/ 2064385 h 4069266"/>
              <a:gd name="connsiteX435" fmla="*/ 1240583 w 5658922"/>
              <a:gd name="connsiteY435" fmla="*/ 2091760 h 4069266"/>
              <a:gd name="connsiteX436" fmla="*/ 1237740 w 5658922"/>
              <a:gd name="connsiteY436" fmla="*/ 2094833 h 4069266"/>
              <a:gd name="connsiteX437" fmla="*/ 1223067 w 5658922"/>
              <a:gd name="connsiteY437" fmla="*/ 2128050 h 4069266"/>
              <a:gd name="connsiteX438" fmla="*/ 1220760 w 5658922"/>
              <a:gd name="connsiteY438" fmla="*/ 2133940 h 4069266"/>
              <a:gd name="connsiteX439" fmla="*/ 1230623 w 5658922"/>
              <a:gd name="connsiteY439" fmla="*/ 2118404 h 4069266"/>
              <a:gd name="connsiteX440" fmla="*/ 1248807 w 5658922"/>
              <a:gd name="connsiteY440" fmla="*/ 2096228 h 4069266"/>
              <a:gd name="connsiteX441" fmla="*/ 1269717 w 5658922"/>
              <a:gd name="connsiteY441" fmla="*/ 2067482 h 4069266"/>
              <a:gd name="connsiteX442" fmla="*/ 1275071 w 5658922"/>
              <a:gd name="connsiteY442" fmla="*/ 2057681 h 4069266"/>
              <a:gd name="connsiteX443" fmla="*/ 1555273 w 5658922"/>
              <a:gd name="connsiteY443" fmla="*/ 2037102 h 4069266"/>
              <a:gd name="connsiteX444" fmla="*/ 1528920 w 5658922"/>
              <a:gd name="connsiteY444" fmla="*/ 2080561 h 4069266"/>
              <a:gd name="connsiteX445" fmla="*/ 1527764 w 5658922"/>
              <a:gd name="connsiteY445" fmla="*/ 2082898 h 4069266"/>
              <a:gd name="connsiteX446" fmla="*/ 1492703 w 5658922"/>
              <a:gd name="connsiteY446" fmla="*/ 2157279 h 4069266"/>
              <a:gd name="connsiteX447" fmla="*/ 1485708 w 5658922"/>
              <a:gd name="connsiteY447" fmla="*/ 2171854 h 4069266"/>
              <a:gd name="connsiteX448" fmla="*/ 1475941 w 5658922"/>
              <a:gd name="connsiteY448" fmla="*/ 2208922 h 4069266"/>
              <a:gd name="connsiteX449" fmla="*/ 1475748 w 5658922"/>
              <a:gd name="connsiteY449" fmla="*/ 2213082 h 4069266"/>
              <a:gd name="connsiteX450" fmla="*/ 1502173 w 5658922"/>
              <a:gd name="connsiteY450" fmla="*/ 2143108 h 4069266"/>
              <a:gd name="connsiteX451" fmla="*/ 1547143 w 5658922"/>
              <a:gd name="connsiteY451" fmla="*/ 2055877 h 4069266"/>
              <a:gd name="connsiteX452" fmla="*/ 1553838 w 5658922"/>
              <a:gd name="connsiteY452" fmla="*/ 2042954 h 4069266"/>
              <a:gd name="connsiteX453" fmla="*/ 1556122 w 5658922"/>
              <a:gd name="connsiteY453" fmla="*/ 2039023 h 4069266"/>
              <a:gd name="connsiteX454" fmla="*/ 1374661 w 5658922"/>
              <a:gd name="connsiteY454" fmla="*/ 2019898 h 4069266"/>
              <a:gd name="connsiteX455" fmla="*/ 1372370 w 5658922"/>
              <a:gd name="connsiteY455" fmla="*/ 2021220 h 4069266"/>
              <a:gd name="connsiteX456" fmla="*/ 1376952 w 5658922"/>
              <a:gd name="connsiteY456" fmla="*/ 2021220 h 4069266"/>
              <a:gd name="connsiteX457" fmla="*/ 1374661 w 5658922"/>
              <a:gd name="connsiteY457" fmla="*/ 2019898 h 4069266"/>
              <a:gd name="connsiteX458" fmla="*/ 1579119 w 5658922"/>
              <a:gd name="connsiteY458" fmla="*/ 2004326 h 4069266"/>
              <a:gd name="connsiteX459" fmla="*/ 1560120 w 5658922"/>
              <a:gd name="connsiteY459" fmla="*/ 2030303 h 4069266"/>
              <a:gd name="connsiteX460" fmla="*/ 1560076 w 5658922"/>
              <a:gd name="connsiteY460" fmla="*/ 2030880 h 4069266"/>
              <a:gd name="connsiteX461" fmla="*/ 1571456 w 5658922"/>
              <a:gd name="connsiteY461" fmla="*/ 2017401 h 4069266"/>
              <a:gd name="connsiteX462" fmla="*/ 1647743 w 5658922"/>
              <a:gd name="connsiteY462" fmla="*/ 1985902 h 4069266"/>
              <a:gd name="connsiteX463" fmla="*/ 1645453 w 5658922"/>
              <a:gd name="connsiteY463" fmla="*/ 1986563 h 4069266"/>
              <a:gd name="connsiteX464" fmla="*/ 1650034 w 5658922"/>
              <a:gd name="connsiteY464" fmla="*/ 1986563 h 4069266"/>
              <a:gd name="connsiteX465" fmla="*/ 1647743 w 5658922"/>
              <a:gd name="connsiteY465" fmla="*/ 1985902 h 4069266"/>
              <a:gd name="connsiteX466" fmla="*/ 1671881 w 5658922"/>
              <a:gd name="connsiteY466" fmla="*/ 1951905 h 4069266"/>
              <a:gd name="connsiteX467" fmla="*/ 1654262 w 5658922"/>
              <a:gd name="connsiteY467" fmla="*/ 1977457 h 4069266"/>
              <a:gd name="connsiteX468" fmla="*/ 1671881 w 5658922"/>
              <a:gd name="connsiteY468" fmla="*/ 1951905 h 4069266"/>
              <a:gd name="connsiteX469" fmla="*/ 1426987 w 5658922"/>
              <a:gd name="connsiteY469" fmla="*/ 1948381 h 4069266"/>
              <a:gd name="connsiteX470" fmla="*/ 1415225 w 5658922"/>
              <a:gd name="connsiteY470" fmla="*/ 1959392 h 4069266"/>
              <a:gd name="connsiteX471" fmla="*/ 1413905 w 5658922"/>
              <a:gd name="connsiteY471" fmla="*/ 1962712 h 4069266"/>
              <a:gd name="connsiteX472" fmla="*/ 1420645 w 5658922"/>
              <a:gd name="connsiteY472" fmla="*/ 1955723 h 4069266"/>
              <a:gd name="connsiteX473" fmla="*/ 1426987 w 5658922"/>
              <a:gd name="connsiteY473" fmla="*/ 1948381 h 4069266"/>
              <a:gd name="connsiteX474" fmla="*/ 1416063 w 5658922"/>
              <a:gd name="connsiteY474" fmla="*/ 1942800 h 4069266"/>
              <a:gd name="connsiteX475" fmla="*/ 1409721 w 5658922"/>
              <a:gd name="connsiteY475" fmla="*/ 1948381 h 4069266"/>
              <a:gd name="connsiteX476" fmla="*/ 1381181 w 5658922"/>
              <a:gd name="connsiteY476" fmla="*/ 2004772 h 4069266"/>
              <a:gd name="connsiteX477" fmla="*/ 1389989 w 5658922"/>
              <a:gd name="connsiteY477" fmla="*/ 1991960 h 4069266"/>
              <a:gd name="connsiteX478" fmla="*/ 1398798 w 5658922"/>
              <a:gd name="connsiteY478" fmla="*/ 1973639 h 4069266"/>
              <a:gd name="connsiteX479" fmla="*/ 1416063 w 5658922"/>
              <a:gd name="connsiteY479" fmla="*/ 1942800 h 4069266"/>
              <a:gd name="connsiteX480" fmla="*/ 1431568 w 5658922"/>
              <a:gd name="connsiteY480" fmla="*/ 1921065 h 4069266"/>
              <a:gd name="connsiteX481" fmla="*/ 1417297 w 5658922"/>
              <a:gd name="connsiteY481" fmla="*/ 1934778 h 4069266"/>
              <a:gd name="connsiteX482" fmla="*/ 1416036 w 5658922"/>
              <a:gd name="connsiteY482" fmla="*/ 1937674 h 4069266"/>
              <a:gd name="connsiteX483" fmla="*/ 1416064 w 5658922"/>
              <a:gd name="connsiteY483" fmla="*/ 1939275 h 4069266"/>
              <a:gd name="connsiteX484" fmla="*/ 1429492 w 5658922"/>
              <a:gd name="connsiteY484" fmla="*/ 1924902 h 4069266"/>
              <a:gd name="connsiteX485" fmla="*/ 1431568 w 5658922"/>
              <a:gd name="connsiteY485" fmla="*/ 1921065 h 4069266"/>
              <a:gd name="connsiteX486" fmla="*/ 1653090 w 5658922"/>
              <a:gd name="connsiteY486" fmla="*/ 1914944 h 4069266"/>
              <a:gd name="connsiteX487" fmla="*/ 1652576 w 5658922"/>
              <a:gd name="connsiteY487" fmla="*/ 1915435 h 4069266"/>
              <a:gd name="connsiteX488" fmla="*/ 1624533 w 5658922"/>
              <a:gd name="connsiteY488" fmla="*/ 1947024 h 4069266"/>
              <a:gd name="connsiteX489" fmla="*/ 1571457 w 5658922"/>
              <a:gd name="connsiteY489" fmla="*/ 2032088 h 4069266"/>
              <a:gd name="connsiteX490" fmla="*/ 1519086 w 5658922"/>
              <a:gd name="connsiteY490" fmla="*/ 2132755 h 4069266"/>
              <a:gd name="connsiteX491" fmla="*/ 1475499 w 5658922"/>
              <a:gd name="connsiteY491" fmla="*/ 2218468 h 4069266"/>
              <a:gd name="connsiteX492" fmla="*/ 1474277 w 5658922"/>
              <a:gd name="connsiteY492" fmla="*/ 2244861 h 4069266"/>
              <a:gd name="connsiteX493" fmla="*/ 1484070 w 5658922"/>
              <a:gd name="connsiteY493" fmla="*/ 2220939 h 4069266"/>
              <a:gd name="connsiteX494" fmla="*/ 1565378 w 5658922"/>
              <a:gd name="connsiteY494" fmla="*/ 2054702 h 4069266"/>
              <a:gd name="connsiteX495" fmla="*/ 1464338 w 5658922"/>
              <a:gd name="connsiteY495" fmla="*/ 1869960 h 4069266"/>
              <a:gd name="connsiteX496" fmla="*/ 1432182 w 5658922"/>
              <a:gd name="connsiteY496" fmla="*/ 1911469 h 4069266"/>
              <a:gd name="connsiteX497" fmla="*/ 1431568 w 5658922"/>
              <a:gd name="connsiteY497" fmla="*/ 1913724 h 4069266"/>
              <a:gd name="connsiteX498" fmla="*/ 1448834 w 5658922"/>
              <a:gd name="connsiteY498" fmla="*/ 1893751 h 4069266"/>
              <a:gd name="connsiteX499" fmla="*/ 1458304 w 5658922"/>
              <a:gd name="connsiteY499" fmla="*/ 1880534 h 4069266"/>
              <a:gd name="connsiteX500" fmla="*/ 1464338 w 5658922"/>
              <a:gd name="connsiteY500" fmla="*/ 1869960 h 4069266"/>
              <a:gd name="connsiteX501" fmla="*/ 1475635 w 5658922"/>
              <a:gd name="connsiteY501" fmla="*/ 1866020 h 4069266"/>
              <a:gd name="connsiteX502" fmla="*/ 1470680 w 5658922"/>
              <a:gd name="connsiteY502" fmla="*/ 1869962 h 4069266"/>
              <a:gd name="connsiteX503" fmla="*/ 1446719 w 5658922"/>
              <a:gd name="connsiteY503" fmla="*/ 1909906 h 4069266"/>
              <a:gd name="connsiteX504" fmla="*/ 1444077 w 5658922"/>
              <a:gd name="connsiteY504" fmla="*/ 1911925 h 4069266"/>
              <a:gd name="connsiteX505" fmla="*/ 1443746 w 5658922"/>
              <a:gd name="connsiteY505" fmla="*/ 1912672 h 4069266"/>
              <a:gd name="connsiteX506" fmla="*/ 1444605 w 5658922"/>
              <a:gd name="connsiteY506" fmla="*/ 1913723 h 4069266"/>
              <a:gd name="connsiteX507" fmla="*/ 1446719 w 5658922"/>
              <a:gd name="connsiteY507" fmla="*/ 1909906 h 4069266"/>
              <a:gd name="connsiteX508" fmla="*/ 1464337 w 5658922"/>
              <a:gd name="connsiteY508" fmla="*/ 1889933 h 4069266"/>
              <a:gd name="connsiteX509" fmla="*/ 1475635 w 5658922"/>
              <a:gd name="connsiteY509" fmla="*/ 1866020 h 4069266"/>
              <a:gd name="connsiteX510" fmla="*/ 160162 w 5658922"/>
              <a:gd name="connsiteY510" fmla="*/ 1812251 h 4069266"/>
              <a:gd name="connsiteX511" fmla="*/ 127211 w 5658922"/>
              <a:gd name="connsiteY511" fmla="*/ 1850850 h 4069266"/>
              <a:gd name="connsiteX512" fmla="*/ 115955 w 5658922"/>
              <a:gd name="connsiteY512" fmla="*/ 1877487 h 4069266"/>
              <a:gd name="connsiteX513" fmla="*/ 153430 w 5658922"/>
              <a:gd name="connsiteY513" fmla="*/ 1833680 h 4069266"/>
              <a:gd name="connsiteX514" fmla="*/ 81639 w 5658922"/>
              <a:gd name="connsiteY514" fmla="*/ 1763384 h 4069266"/>
              <a:gd name="connsiteX515" fmla="*/ 81247 w 5658922"/>
              <a:gd name="connsiteY515" fmla="*/ 1764251 h 4069266"/>
              <a:gd name="connsiteX516" fmla="*/ 79483 w 5658922"/>
              <a:gd name="connsiteY516" fmla="*/ 1765741 h 4069266"/>
              <a:gd name="connsiteX517" fmla="*/ 237034 w 5658922"/>
              <a:gd name="connsiteY517" fmla="*/ 1580464 h 4069266"/>
              <a:gd name="connsiteX518" fmla="*/ 232869 w 5658922"/>
              <a:gd name="connsiteY518" fmla="*/ 1585938 h 4069266"/>
              <a:gd name="connsiteX519" fmla="*/ 227811 w 5658922"/>
              <a:gd name="connsiteY519" fmla="*/ 1596573 h 4069266"/>
              <a:gd name="connsiteX520" fmla="*/ 117710 w 5658922"/>
              <a:gd name="connsiteY520" fmla="*/ 1726890 h 4069266"/>
              <a:gd name="connsiteX521" fmla="*/ 97944 w 5658922"/>
              <a:gd name="connsiteY521" fmla="*/ 1745545 h 4069266"/>
              <a:gd name="connsiteX522" fmla="*/ 81639 w 5658922"/>
              <a:gd name="connsiteY522" fmla="*/ 1763384 h 4069266"/>
              <a:gd name="connsiteX523" fmla="*/ 83766 w 5658922"/>
              <a:gd name="connsiteY523" fmla="*/ 1758659 h 4069266"/>
              <a:gd name="connsiteX524" fmla="*/ 88015 w 5658922"/>
              <a:gd name="connsiteY524" fmla="*/ 1751983 h 4069266"/>
              <a:gd name="connsiteX525" fmla="*/ 212573 w 5658922"/>
              <a:gd name="connsiteY525" fmla="*/ 1602396 h 4069266"/>
              <a:gd name="connsiteX526" fmla="*/ 213994 w 5658922"/>
              <a:gd name="connsiteY526" fmla="*/ 1608250 h 4069266"/>
              <a:gd name="connsiteX527" fmla="*/ 242703 w 5658922"/>
              <a:gd name="connsiteY527" fmla="*/ 1573627 h 4069266"/>
              <a:gd name="connsiteX528" fmla="*/ 237034 w 5658922"/>
              <a:gd name="connsiteY528" fmla="*/ 1580464 h 4069266"/>
              <a:gd name="connsiteX529" fmla="*/ 240778 w 5658922"/>
              <a:gd name="connsiteY529" fmla="*/ 1575541 h 4069266"/>
              <a:gd name="connsiteX530" fmla="*/ 2107143 w 5658922"/>
              <a:gd name="connsiteY530" fmla="*/ 1543177 h 4069266"/>
              <a:gd name="connsiteX531" fmla="*/ 2097919 w 5658922"/>
              <a:gd name="connsiteY531" fmla="*/ 1547849 h 4069266"/>
              <a:gd name="connsiteX532" fmla="*/ 2089310 w 5658922"/>
              <a:gd name="connsiteY532" fmla="*/ 1558136 h 4069266"/>
              <a:gd name="connsiteX533" fmla="*/ 2105747 w 5658922"/>
              <a:gd name="connsiteY533" fmla="*/ 1550992 h 4069266"/>
              <a:gd name="connsiteX534" fmla="*/ 2107623 w 5658922"/>
              <a:gd name="connsiteY534" fmla="*/ 1546624 h 4069266"/>
              <a:gd name="connsiteX535" fmla="*/ 2130844 w 5658922"/>
              <a:gd name="connsiteY535" fmla="*/ 1533552 h 4069266"/>
              <a:gd name="connsiteX536" fmla="*/ 2123136 w 5658922"/>
              <a:gd name="connsiteY536" fmla="*/ 1543435 h 4069266"/>
              <a:gd name="connsiteX537" fmla="*/ 2133181 w 5658922"/>
              <a:gd name="connsiteY537" fmla="*/ 1539069 h 4069266"/>
              <a:gd name="connsiteX538" fmla="*/ 2133351 w 5658922"/>
              <a:gd name="connsiteY538" fmla="*/ 1538235 h 4069266"/>
              <a:gd name="connsiteX539" fmla="*/ 2130844 w 5658922"/>
              <a:gd name="connsiteY539" fmla="*/ 1533552 h 4069266"/>
              <a:gd name="connsiteX540" fmla="*/ 395190 w 5658922"/>
              <a:gd name="connsiteY540" fmla="*/ 1296859 h 4069266"/>
              <a:gd name="connsiteX541" fmla="*/ 396153 w 5658922"/>
              <a:gd name="connsiteY541" fmla="*/ 1299229 h 4069266"/>
              <a:gd name="connsiteX542" fmla="*/ 391379 w 5658922"/>
              <a:gd name="connsiteY542" fmla="*/ 1297673 h 4069266"/>
              <a:gd name="connsiteX543" fmla="*/ 395190 w 5658922"/>
              <a:gd name="connsiteY543" fmla="*/ 1296859 h 4069266"/>
              <a:gd name="connsiteX544" fmla="*/ 5017625 w 5658922"/>
              <a:gd name="connsiteY544" fmla="*/ 1245019 h 4069266"/>
              <a:gd name="connsiteX545" fmla="*/ 5109389 w 5658922"/>
              <a:gd name="connsiteY545" fmla="*/ 1399939 h 4069266"/>
              <a:gd name="connsiteX546" fmla="*/ 5277863 w 5658922"/>
              <a:gd name="connsiteY546" fmla="*/ 1777576 h 4069266"/>
              <a:gd name="connsiteX547" fmla="*/ 5335186 w 5658922"/>
              <a:gd name="connsiteY547" fmla="*/ 1963808 h 4069266"/>
              <a:gd name="connsiteX548" fmla="*/ 5343940 w 5658922"/>
              <a:gd name="connsiteY548" fmla="*/ 2002601 h 4069266"/>
              <a:gd name="connsiteX549" fmla="*/ 5318167 w 5658922"/>
              <a:gd name="connsiteY549" fmla="*/ 2004596 h 4069266"/>
              <a:gd name="connsiteX550" fmla="*/ 5331303 w 5658922"/>
              <a:gd name="connsiteY550" fmla="*/ 2055885 h 4069266"/>
              <a:gd name="connsiteX551" fmla="*/ 5344703 w 5658922"/>
              <a:gd name="connsiteY551" fmla="*/ 2177042 h 4069266"/>
              <a:gd name="connsiteX552" fmla="*/ 5304652 w 5658922"/>
              <a:gd name="connsiteY552" fmla="*/ 2075614 h 4069266"/>
              <a:gd name="connsiteX553" fmla="*/ 5280563 w 5658922"/>
              <a:gd name="connsiteY553" fmla="*/ 2007508 h 4069266"/>
              <a:gd name="connsiteX554" fmla="*/ 5274832 w 5658922"/>
              <a:gd name="connsiteY554" fmla="*/ 2007951 h 4069266"/>
              <a:gd name="connsiteX555" fmla="*/ 5289909 w 5658922"/>
              <a:gd name="connsiteY555" fmla="*/ 2050592 h 4069266"/>
              <a:gd name="connsiteX556" fmla="*/ 5328524 w 5658922"/>
              <a:gd name="connsiteY556" fmla="*/ 2174570 h 4069266"/>
              <a:gd name="connsiteX557" fmla="*/ 5332024 w 5658922"/>
              <a:gd name="connsiteY557" fmla="*/ 2187998 h 4069266"/>
              <a:gd name="connsiteX558" fmla="*/ 5505593 w 5658922"/>
              <a:gd name="connsiteY558" fmla="*/ 2296151 h 4069266"/>
              <a:gd name="connsiteX559" fmla="*/ 5495845 w 5658922"/>
              <a:gd name="connsiteY559" fmla="*/ 2249472 h 4069266"/>
              <a:gd name="connsiteX560" fmla="*/ 5443732 w 5658922"/>
              <a:gd name="connsiteY560" fmla="*/ 2062950 h 4069266"/>
              <a:gd name="connsiteX561" fmla="*/ 5295119 w 5658922"/>
              <a:gd name="connsiteY561" fmla="*/ 1693103 h 4069266"/>
              <a:gd name="connsiteX562" fmla="*/ 5099065 w 5658922"/>
              <a:gd name="connsiteY562" fmla="*/ 1354452 h 4069266"/>
              <a:gd name="connsiteX563" fmla="*/ 3497507 w 5658922"/>
              <a:gd name="connsiteY563" fmla="*/ 298048 h 4069266"/>
              <a:gd name="connsiteX564" fmla="*/ 3484948 w 5658922"/>
              <a:gd name="connsiteY564" fmla="*/ 317265 h 4069266"/>
              <a:gd name="connsiteX565" fmla="*/ 3572286 w 5658922"/>
              <a:gd name="connsiteY565" fmla="*/ 343703 h 4069266"/>
              <a:gd name="connsiteX566" fmla="*/ 3750780 w 5658922"/>
              <a:gd name="connsiteY566" fmla="*/ 419853 h 4069266"/>
              <a:gd name="connsiteX567" fmla="*/ 3771163 w 5658922"/>
              <a:gd name="connsiteY567" fmla="*/ 429952 h 4069266"/>
              <a:gd name="connsiteX568" fmla="*/ 3787145 w 5658922"/>
              <a:gd name="connsiteY568" fmla="*/ 434818 h 4069266"/>
              <a:gd name="connsiteX569" fmla="*/ 3877679 w 5658922"/>
              <a:gd name="connsiteY569" fmla="*/ 466110 h 4069266"/>
              <a:gd name="connsiteX570" fmla="*/ 4121241 w 5658922"/>
              <a:gd name="connsiteY570" fmla="*/ 575825 h 4069266"/>
              <a:gd name="connsiteX571" fmla="*/ 4207382 w 5658922"/>
              <a:gd name="connsiteY571" fmla="*/ 623358 h 4069266"/>
              <a:gd name="connsiteX572" fmla="*/ 4216038 w 5658922"/>
              <a:gd name="connsiteY572" fmla="*/ 626208 h 4069266"/>
              <a:gd name="connsiteX573" fmla="*/ 3951775 w 5658922"/>
              <a:gd name="connsiteY573" fmla="*/ 454364 h 4069266"/>
              <a:gd name="connsiteX574" fmla="*/ 3808942 w 5658922"/>
              <a:gd name="connsiteY574" fmla="*/ 380050 h 4069266"/>
              <a:gd name="connsiteX575" fmla="*/ 3625271 w 5658922"/>
              <a:gd name="connsiteY575" fmla="*/ 324573 h 4069266"/>
              <a:gd name="connsiteX576" fmla="*/ 2769717 w 5658922"/>
              <a:gd name="connsiteY576" fmla="*/ 142 h 4069266"/>
              <a:gd name="connsiteX577" fmla="*/ 3335957 w 5658922"/>
              <a:gd name="connsiteY577" fmla="*/ 64006 h 4069266"/>
              <a:gd name="connsiteX578" fmla="*/ 3832684 w 5658922"/>
              <a:gd name="connsiteY578" fmla="*/ 226115 h 4069266"/>
              <a:gd name="connsiteX579" fmla="*/ 3894654 w 5658922"/>
              <a:gd name="connsiteY579" fmla="*/ 256577 h 4069266"/>
              <a:gd name="connsiteX580" fmla="*/ 4003997 w 5658922"/>
              <a:gd name="connsiteY580" fmla="*/ 296984 h 4069266"/>
              <a:gd name="connsiteX581" fmla="*/ 4239623 w 5658922"/>
              <a:gd name="connsiteY581" fmla="*/ 410641 h 4069266"/>
              <a:gd name="connsiteX582" fmla="*/ 5098939 w 5658922"/>
              <a:gd name="connsiteY582" fmla="*/ 1145588 h 4069266"/>
              <a:gd name="connsiteX583" fmla="*/ 5593688 w 5658922"/>
              <a:gd name="connsiteY583" fmla="*/ 2161259 h 4069266"/>
              <a:gd name="connsiteX584" fmla="*/ 5658922 w 5658922"/>
              <a:gd name="connsiteY584" fmla="*/ 2533190 h 4069266"/>
              <a:gd name="connsiteX585" fmla="*/ 5641677 w 5658922"/>
              <a:gd name="connsiteY585" fmla="*/ 2577912 h 4069266"/>
              <a:gd name="connsiteX586" fmla="*/ 5609693 w 5658922"/>
              <a:gd name="connsiteY586" fmla="*/ 2407073 h 4069266"/>
              <a:gd name="connsiteX587" fmla="*/ 5551905 w 5658922"/>
              <a:gd name="connsiteY587" fmla="*/ 2151316 h 4069266"/>
              <a:gd name="connsiteX588" fmla="*/ 5486754 w 5658922"/>
              <a:gd name="connsiteY588" fmla="*/ 1940161 h 4069266"/>
              <a:gd name="connsiteX589" fmla="*/ 5578234 w 5658922"/>
              <a:gd name="connsiteY589" fmla="*/ 2323841 h 4069266"/>
              <a:gd name="connsiteX590" fmla="*/ 5599878 w 5658922"/>
              <a:gd name="connsiteY590" fmla="*/ 2670294 h 4069266"/>
              <a:gd name="connsiteX591" fmla="*/ 5584025 w 5658922"/>
              <a:gd name="connsiteY591" fmla="*/ 2835780 h 4069266"/>
              <a:gd name="connsiteX592" fmla="*/ 5579742 w 5658922"/>
              <a:gd name="connsiteY592" fmla="*/ 2820008 h 4069266"/>
              <a:gd name="connsiteX593" fmla="*/ 5577234 w 5658922"/>
              <a:gd name="connsiteY593" fmla="*/ 2800825 h 4069266"/>
              <a:gd name="connsiteX594" fmla="*/ 5578781 w 5658922"/>
              <a:gd name="connsiteY594" fmla="*/ 2815485 h 4069266"/>
              <a:gd name="connsiteX595" fmla="*/ 5583741 w 5658922"/>
              <a:gd name="connsiteY595" fmla="*/ 2878978 h 4069266"/>
              <a:gd name="connsiteX596" fmla="*/ 5594963 w 5658922"/>
              <a:gd name="connsiteY596" fmla="*/ 3003038 h 4069266"/>
              <a:gd name="connsiteX597" fmla="*/ 5612432 w 5658922"/>
              <a:gd name="connsiteY597" fmla="*/ 3254255 h 4069266"/>
              <a:gd name="connsiteX598" fmla="*/ 5607975 w 5658922"/>
              <a:gd name="connsiteY598" fmla="*/ 3275967 h 4069266"/>
              <a:gd name="connsiteX599" fmla="*/ 5605049 w 5658922"/>
              <a:gd name="connsiteY599" fmla="*/ 3223845 h 4069266"/>
              <a:gd name="connsiteX600" fmla="*/ 5598393 w 5658922"/>
              <a:gd name="connsiteY600" fmla="*/ 3094022 h 4069266"/>
              <a:gd name="connsiteX601" fmla="*/ 5597527 w 5658922"/>
              <a:gd name="connsiteY601" fmla="*/ 3073127 h 4069266"/>
              <a:gd name="connsiteX602" fmla="*/ 5596769 w 5658922"/>
              <a:gd name="connsiteY602" fmla="*/ 3068180 h 4069266"/>
              <a:gd name="connsiteX603" fmla="*/ 5574928 w 5658922"/>
              <a:gd name="connsiteY603" fmla="*/ 2788428 h 4069266"/>
              <a:gd name="connsiteX604" fmla="*/ 5568622 w 5658922"/>
              <a:gd name="connsiteY604" fmla="*/ 2815875 h 4069266"/>
              <a:gd name="connsiteX605" fmla="*/ 5591271 w 5658922"/>
              <a:gd name="connsiteY605" fmla="*/ 3116143 h 4069266"/>
              <a:gd name="connsiteX606" fmla="*/ 5593798 w 5658922"/>
              <a:gd name="connsiteY606" fmla="*/ 3252047 h 4069266"/>
              <a:gd name="connsiteX607" fmla="*/ 5594013 w 5658922"/>
              <a:gd name="connsiteY607" fmla="*/ 3390646 h 4069266"/>
              <a:gd name="connsiteX608" fmla="*/ 5583597 w 5658922"/>
              <a:gd name="connsiteY608" fmla="*/ 3185464 h 4069266"/>
              <a:gd name="connsiteX609" fmla="*/ 5574571 w 5658922"/>
              <a:gd name="connsiteY609" fmla="*/ 3212939 h 4069266"/>
              <a:gd name="connsiteX610" fmla="*/ 5592634 w 5658922"/>
              <a:gd name="connsiteY610" fmla="*/ 3501057 h 4069266"/>
              <a:gd name="connsiteX611" fmla="*/ 5596762 w 5658922"/>
              <a:gd name="connsiteY611" fmla="*/ 3494974 h 4069266"/>
              <a:gd name="connsiteX612" fmla="*/ 5596287 w 5658922"/>
              <a:gd name="connsiteY612" fmla="*/ 3560468 h 4069266"/>
              <a:gd name="connsiteX613" fmla="*/ 5593877 w 5658922"/>
              <a:gd name="connsiteY613" fmla="*/ 3526958 h 4069266"/>
              <a:gd name="connsiteX614" fmla="*/ 5587846 w 5658922"/>
              <a:gd name="connsiteY614" fmla="*/ 3538397 h 4069266"/>
              <a:gd name="connsiteX615" fmla="*/ 5571687 w 5658922"/>
              <a:gd name="connsiteY615" fmla="*/ 3244922 h 4069266"/>
              <a:gd name="connsiteX616" fmla="*/ 5562659 w 5658922"/>
              <a:gd name="connsiteY616" fmla="*/ 3272395 h 4069266"/>
              <a:gd name="connsiteX617" fmla="*/ 5563118 w 5658922"/>
              <a:gd name="connsiteY617" fmla="*/ 3290627 h 4069266"/>
              <a:gd name="connsiteX618" fmla="*/ 5575661 w 5658922"/>
              <a:gd name="connsiteY618" fmla="*/ 3458877 h 4069266"/>
              <a:gd name="connsiteX619" fmla="*/ 5579651 w 5658922"/>
              <a:gd name="connsiteY619" fmla="*/ 3543350 h 4069266"/>
              <a:gd name="connsiteX620" fmla="*/ 5578704 w 5658922"/>
              <a:gd name="connsiteY620" fmla="*/ 3581453 h 4069266"/>
              <a:gd name="connsiteX621" fmla="*/ 5560609 w 5658922"/>
              <a:gd name="connsiteY621" fmla="*/ 3327616 h 4069266"/>
              <a:gd name="connsiteX622" fmla="*/ 5554364 w 5658922"/>
              <a:gd name="connsiteY622" fmla="*/ 3200458 h 4069266"/>
              <a:gd name="connsiteX623" fmla="*/ 5545393 w 5658922"/>
              <a:gd name="connsiteY623" fmla="*/ 3073326 h 4069266"/>
              <a:gd name="connsiteX624" fmla="*/ 5539031 w 5658922"/>
              <a:gd name="connsiteY624" fmla="*/ 3100391 h 4069266"/>
              <a:gd name="connsiteX625" fmla="*/ 5546757 w 5658922"/>
              <a:gd name="connsiteY625" fmla="*/ 3201622 h 4069266"/>
              <a:gd name="connsiteX626" fmla="*/ 5551760 w 5658922"/>
              <a:gd name="connsiteY626" fmla="*/ 3302882 h 4069266"/>
              <a:gd name="connsiteX627" fmla="*/ 5564488 w 5658922"/>
              <a:gd name="connsiteY627" fmla="*/ 3505369 h 4069266"/>
              <a:gd name="connsiteX628" fmla="*/ 5561495 w 5658922"/>
              <a:gd name="connsiteY628" fmla="*/ 3521406 h 4069266"/>
              <a:gd name="connsiteX629" fmla="*/ 5562516 w 5658922"/>
              <a:gd name="connsiteY629" fmla="*/ 3578883 h 4069266"/>
              <a:gd name="connsiteX630" fmla="*/ 5561283 w 5658922"/>
              <a:gd name="connsiteY630" fmla="*/ 3639430 h 4069266"/>
              <a:gd name="connsiteX631" fmla="*/ 5559029 w 5658922"/>
              <a:gd name="connsiteY631" fmla="*/ 3642500 h 4069266"/>
              <a:gd name="connsiteX632" fmla="*/ 5557716 w 5658922"/>
              <a:gd name="connsiteY632" fmla="*/ 3529772 h 4069266"/>
              <a:gd name="connsiteX633" fmla="*/ 5556549 w 5658922"/>
              <a:gd name="connsiteY633" fmla="*/ 3522164 h 4069266"/>
              <a:gd name="connsiteX634" fmla="*/ 5562098 w 5658922"/>
              <a:gd name="connsiteY634" fmla="*/ 3489769 h 4069266"/>
              <a:gd name="connsiteX635" fmla="*/ 5555715 w 5658922"/>
              <a:gd name="connsiteY635" fmla="*/ 3498927 h 4069266"/>
              <a:gd name="connsiteX636" fmla="*/ 5547098 w 5658922"/>
              <a:gd name="connsiteY636" fmla="*/ 3529064 h 4069266"/>
              <a:gd name="connsiteX637" fmla="*/ 5551488 w 5658922"/>
              <a:gd name="connsiteY637" fmla="*/ 3575509 h 4069266"/>
              <a:gd name="connsiteX638" fmla="*/ 5550936 w 5658922"/>
              <a:gd name="connsiteY638" fmla="*/ 3622713 h 4069266"/>
              <a:gd name="connsiteX639" fmla="*/ 5552110 w 5658922"/>
              <a:gd name="connsiteY639" fmla="*/ 3716769 h 4069266"/>
              <a:gd name="connsiteX640" fmla="*/ 5554365 w 5658922"/>
              <a:gd name="connsiteY640" fmla="*/ 3713697 h 4069266"/>
              <a:gd name="connsiteX641" fmla="*/ 5555182 w 5658922"/>
              <a:gd name="connsiteY641" fmla="*/ 3719025 h 4069266"/>
              <a:gd name="connsiteX642" fmla="*/ 5546154 w 5658922"/>
              <a:gd name="connsiteY642" fmla="*/ 3746496 h 4069266"/>
              <a:gd name="connsiteX643" fmla="*/ 5545680 w 5658922"/>
              <a:gd name="connsiteY643" fmla="*/ 3811990 h 4069266"/>
              <a:gd name="connsiteX644" fmla="*/ 5548342 w 5658922"/>
              <a:gd name="connsiteY644" fmla="*/ 3811583 h 4069266"/>
              <a:gd name="connsiteX645" fmla="*/ 5548588 w 5658922"/>
              <a:gd name="connsiteY645" fmla="*/ 3947837 h 4069266"/>
              <a:gd name="connsiteX646" fmla="*/ 5545458 w 5658922"/>
              <a:gd name="connsiteY646" fmla="*/ 3843566 h 4069266"/>
              <a:gd name="connsiteX647" fmla="*/ 5542796 w 5658922"/>
              <a:gd name="connsiteY647" fmla="*/ 3843975 h 4069266"/>
              <a:gd name="connsiteX648" fmla="*/ 5541346 w 5658922"/>
              <a:gd name="connsiteY648" fmla="*/ 3610941 h 4069266"/>
              <a:gd name="connsiteX649" fmla="*/ 5529248 w 5658922"/>
              <a:gd name="connsiteY649" fmla="*/ 3379538 h 4069266"/>
              <a:gd name="connsiteX650" fmla="*/ 5521369 w 5658922"/>
              <a:gd name="connsiteY650" fmla="*/ 3396711 h 4069266"/>
              <a:gd name="connsiteX651" fmla="*/ 5509255 w 5658922"/>
              <a:gd name="connsiteY651" fmla="*/ 3249035 h 4069266"/>
              <a:gd name="connsiteX652" fmla="*/ 5502132 w 5658922"/>
              <a:gd name="connsiteY652" fmla="*/ 3271156 h 4069266"/>
              <a:gd name="connsiteX653" fmla="*/ 5499101 w 5658922"/>
              <a:gd name="connsiteY653" fmla="*/ 3353006 h 4069266"/>
              <a:gd name="connsiteX654" fmla="*/ 5490746 w 5658922"/>
              <a:gd name="connsiteY654" fmla="*/ 3280687 h 4069266"/>
              <a:gd name="connsiteX655" fmla="*/ 5481778 w 5658922"/>
              <a:gd name="connsiteY655" fmla="*/ 3308541 h 4069266"/>
              <a:gd name="connsiteX656" fmla="*/ 5482360 w 5658922"/>
              <a:gd name="connsiteY656" fmla="*/ 3331822 h 4069266"/>
              <a:gd name="connsiteX657" fmla="*/ 5478382 w 5658922"/>
              <a:gd name="connsiteY657" fmla="*/ 3247237 h 4069266"/>
              <a:gd name="connsiteX658" fmla="*/ 5471917 w 5658922"/>
              <a:gd name="connsiteY658" fmla="*/ 3157795 h 4069266"/>
              <a:gd name="connsiteX659" fmla="*/ 5464794 w 5658922"/>
              <a:gd name="connsiteY659" fmla="*/ 3179913 h 4069266"/>
              <a:gd name="connsiteX660" fmla="*/ 5461435 w 5658922"/>
              <a:gd name="connsiteY660" fmla="*/ 3277391 h 4069266"/>
              <a:gd name="connsiteX661" fmla="*/ 5455750 w 5658922"/>
              <a:gd name="connsiteY661" fmla="*/ 3189476 h 4069266"/>
              <a:gd name="connsiteX662" fmla="*/ 5447344 w 5658922"/>
              <a:gd name="connsiteY662" fmla="*/ 3101590 h 4069266"/>
              <a:gd name="connsiteX663" fmla="*/ 5440573 w 5658922"/>
              <a:gd name="connsiteY663" fmla="*/ 3125993 h 4069266"/>
              <a:gd name="connsiteX664" fmla="*/ 5440982 w 5658922"/>
              <a:gd name="connsiteY664" fmla="*/ 3128655 h 4069266"/>
              <a:gd name="connsiteX665" fmla="*/ 5447259 w 5658922"/>
              <a:gd name="connsiteY665" fmla="*/ 3253470 h 4069266"/>
              <a:gd name="connsiteX666" fmla="*/ 5455819 w 5658922"/>
              <a:gd name="connsiteY666" fmla="*/ 3377941 h 4069266"/>
              <a:gd name="connsiteX667" fmla="*/ 5457393 w 5658922"/>
              <a:gd name="connsiteY667" fmla="*/ 3388212 h 4069266"/>
              <a:gd name="connsiteX668" fmla="*/ 5457520 w 5658922"/>
              <a:gd name="connsiteY668" fmla="*/ 3422072 h 4069266"/>
              <a:gd name="connsiteX669" fmla="*/ 5459094 w 5658922"/>
              <a:gd name="connsiteY669" fmla="*/ 3432344 h 4069266"/>
              <a:gd name="connsiteX670" fmla="*/ 5458007 w 5658922"/>
              <a:gd name="connsiteY670" fmla="*/ 3443025 h 4069266"/>
              <a:gd name="connsiteX671" fmla="*/ 5466565 w 5658922"/>
              <a:gd name="connsiteY671" fmla="*/ 3567492 h 4069266"/>
              <a:gd name="connsiteX672" fmla="*/ 5465254 w 5658922"/>
              <a:gd name="connsiteY672" fmla="*/ 3609749 h 4069266"/>
              <a:gd name="connsiteX673" fmla="*/ 5447804 w 5658922"/>
              <a:gd name="connsiteY673" fmla="*/ 3376441 h 4069266"/>
              <a:gd name="connsiteX674" fmla="*/ 5445141 w 5658922"/>
              <a:gd name="connsiteY674" fmla="*/ 3376850 h 4069266"/>
              <a:gd name="connsiteX675" fmla="*/ 5442198 w 5658922"/>
              <a:gd name="connsiteY675" fmla="*/ 3306818 h 4069266"/>
              <a:gd name="connsiteX676" fmla="*/ 5435425 w 5658922"/>
              <a:gd name="connsiteY676" fmla="*/ 3331218 h 4069266"/>
              <a:gd name="connsiteX677" fmla="*/ 5438964 w 5658922"/>
              <a:gd name="connsiteY677" fmla="*/ 3438154 h 4069266"/>
              <a:gd name="connsiteX678" fmla="*/ 5439372 w 5658922"/>
              <a:gd name="connsiteY678" fmla="*/ 3440818 h 4069266"/>
              <a:gd name="connsiteX679" fmla="*/ 5445872 w 5658922"/>
              <a:gd name="connsiteY679" fmla="*/ 3534059 h 4069266"/>
              <a:gd name="connsiteX680" fmla="*/ 5447602 w 5658922"/>
              <a:gd name="connsiteY680" fmla="*/ 3580911 h 4069266"/>
              <a:gd name="connsiteX681" fmla="*/ 5447047 w 5658922"/>
              <a:gd name="connsiteY681" fmla="*/ 3628116 h 4069266"/>
              <a:gd name="connsiteX682" fmla="*/ 5444047 w 5658922"/>
              <a:gd name="connsiteY682" fmla="*/ 3814324 h 4069266"/>
              <a:gd name="connsiteX683" fmla="*/ 5441782 w 5658922"/>
              <a:gd name="connsiteY683" fmla="*/ 3730947 h 4069266"/>
              <a:gd name="connsiteX684" fmla="*/ 5436837 w 5658922"/>
              <a:gd name="connsiteY684" fmla="*/ 3731705 h 4069266"/>
              <a:gd name="connsiteX685" fmla="*/ 5435739 w 5658922"/>
              <a:gd name="connsiteY685" fmla="*/ 3655938 h 4069266"/>
              <a:gd name="connsiteX686" fmla="*/ 5435019 w 5658922"/>
              <a:gd name="connsiteY686" fmla="*/ 3585177 h 4069266"/>
              <a:gd name="connsiteX687" fmla="*/ 5430201 w 5658922"/>
              <a:gd name="connsiteY687" fmla="*/ 3518158 h 4069266"/>
              <a:gd name="connsiteX688" fmla="*/ 5419249 w 5658922"/>
              <a:gd name="connsiteY688" fmla="*/ 3378090 h 4069266"/>
              <a:gd name="connsiteX689" fmla="*/ 5413625 w 5658922"/>
              <a:gd name="connsiteY689" fmla="*/ 3392192 h 4069266"/>
              <a:gd name="connsiteX690" fmla="*/ 5412828 w 5658922"/>
              <a:gd name="connsiteY690" fmla="*/ 3303140 h 4069266"/>
              <a:gd name="connsiteX691" fmla="*/ 5407202 w 5658922"/>
              <a:gd name="connsiteY691" fmla="*/ 3317242 h 4069266"/>
              <a:gd name="connsiteX692" fmla="*/ 5405705 w 5658922"/>
              <a:gd name="connsiteY692" fmla="*/ 3325260 h 4069266"/>
              <a:gd name="connsiteX693" fmla="*/ 5399343 w 5658922"/>
              <a:gd name="connsiteY693" fmla="*/ 3352325 h 4069266"/>
              <a:gd name="connsiteX694" fmla="*/ 5413431 w 5658922"/>
              <a:gd name="connsiteY694" fmla="*/ 3683111 h 4069266"/>
              <a:gd name="connsiteX695" fmla="*/ 5411528 w 5658922"/>
              <a:gd name="connsiteY695" fmla="*/ 3688462 h 4069266"/>
              <a:gd name="connsiteX696" fmla="*/ 5410284 w 5658922"/>
              <a:gd name="connsiteY696" fmla="*/ 3662564 h 4069266"/>
              <a:gd name="connsiteX697" fmla="*/ 5409391 w 5658922"/>
              <a:gd name="connsiteY697" fmla="*/ 3638948 h 4069266"/>
              <a:gd name="connsiteX698" fmla="*/ 5403008 w 5658922"/>
              <a:gd name="connsiteY698" fmla="*/ 3648103 h 4069266"/>
              <a:gd name="connsiteX699" fmla="*/ 5400764 w 5658922"/>
              <a:gd name="connsiteY699" fmla="*/ 3582637 h 4069266"/>
              <a:gd name="connsiteX700" fmla="*/ 5398576 w 5658922"/>
              <a:gd name="connsiteY700" fmla="*/ 3517552 h 4069266"/>
              <a:gd name="connsiteX701" fmla="*/ 5391455 w 5658922"/>
              <a:gd name="connsiteY701" fmla="*/ 3539670 h 4069266"/>
              <a:gd name="connsiteX702" fmla="*/ 5390125 w 5658922"/>
              <a:gd name="connsiteY702" fmla="*/ 3665653 h 4069266"/>
              <a:gd name="connsiteX703" fmla="*/ 5392954 w 5658922"/>
              <a:gd name="connsiteY703" fmla="*/ 3788273 h 4069266"/>
              <a:gd name="connsiteX704" fmla="*/ 5385831 w 5658922"/>
              <a:gd name="connsiteY704" fmla="*/ 3810391 h 4069266"/>
              <a:gd name="connsiteX705" fmla="*/ 5383694 w 5658922"/>
              <a:gd name="connsiteY705" fmla="*/ 3760876 h 4069266"/>
              <a:gd name="connsiteX706" fmla="*/ 5371740 w 5658922"/>
              <a:gd name="connsiteY706" fmla="*/ 3479606 h 4069266"/>
              <a:gd name="connsiteX707" fmla="*/ 5367204 w 5658922"/>
              <a:gd name="connsiteY707" fmla="*/ 3483027 h 4069266"/>
              <a:gd name="connsiteX708" fmla="*/ 5365503 w 5658922"/>
              <a:gd name="connsiteY708" fmla="*/ 3438897 h 4069266"/>
              <a:gd name="connsiteX709" fmla="*/ 5365834 w 5658922"/>
              <a:gd name="connsiteY709" fmla="*/ 3423268 h 4069266"/>
              <a:gd name="connsiteX710" fmla="*/ 5361026 w 5658922"/>
              <a:gd name="connsiteY710" fmla="*/ 3544332 h 4069266"/>
              <a:gd name="connsiteX711" fmla="*/ 5363330 w 5658922"/>
              <a:gd name="connsiteY711" fmla="*/ 3596842 h 4069266"/>
              <a:gd name="connsiteX712" fmla="*/ 5364168 w 5658922"/>
              <a:gd name="connsiteY712" fmla="*/ 3650244 h 4069266"/>
              <a:gd name="connsiteX713" fmla="*/ 5363169 w 5658922"/>
              <a:gd name="connsiteY713" fmla="*/ 3642474 h 4069266"/>
              <a:gd name="connsiteX714" fmla="*/ 5363699 w 5658922"/>
              <a:gd name="connsiteY714" fmla="*/ 3630372 h 4069266"/>
              <a:gd name="connsiteX715" fmla="*/ 5355412 w 5658922"/>
              <a:gd name="connsiteY715" fmla="*/ 3644881 h 4069266"/>
              <a:gd name="connsiteX716" fmla="*/ 5352470 w 5658922"/>
              <a:gd name="connsiteY716" fmla="*/ 3676487 h 4069266"/>
              <a:gd name="connsiteX717" fmla="*/ 5350911 w 5658922"/>
              <a:gd name="connsiteY717" fmla="*/ 3582486 h 4069266"/>
              <a:gd name="connsiteX718" fmla="*/ 5344003 w 5658922"/>
              <a:gd name="connsiteY718" fmla="*/ 3486582 h 4069266"/>
              <a:gd name="connsiteX719" fmla="*/ 5335008 w 5658922"/>
              <a:gd name="connsiteY719" fmla="*/ 3511714 h 4069266"/>
              <a:gd name="connsiteX720" fmla="*/ 5334611 w 5658922"/>
              <a:gd name="connsiteY720" fmla="*/ 3595499 h 4069266"/>
              <a:gd name="connsiteX721" fmla="*/ 5334211 w 5658922"/>
              <a:gd name="connsiteY721" fmla="*/ 3679284 h 4069266"/>
              <a:gd name="connsiteX722" fmla="*/ 5330374 w 5658922"/>
              <a:gd name="connsiteY722" fmla="*/ 3585633 h 4069266"/>
              <a:gd name="connsiteX723" fmla="*/ 5329616 w 5658922"/>
              <a:gd name="connsiteY723" fmla="*/ 3580688 h 4069266"/>
              <a:gd name="connsiteX724" fmla="*/ 5325982 w 5658922"/>
              <a:gd name="connsiteY724" fmla="*/ 3539188 h 4069266"/>
              <a:gd name="connsiteX725" fmla="*/ 5322350 w 5658922"/>
              <a:gd name="connsiteY725" fmla="*/ 3497689 h 4069266"/>
              <a:gd name="connsiteX726" fmla="*/ 5316045 w 5658922"/>
              <a:gd name="connsiteY726" fmla="*/ 3525134 h 4069266"/>
              <a:gd name="connsiteX727" fmla="*/ 5320027 w 5658922"/>
              <a:gd name="connsiteY727" fmla="*/ 3568916 h 4069266"/>
              <a:gd name="connsiteX728" fmla="*/ 5334602 w 5658922"/>
              <a:gd name="connsiteY728" fmla="*/ 3765671 h 4069266"/>
              <a:gd name="connsiteX729" fmla="*/ 5341372 w 5658922"/>
              <a:gd name="connsiteY729" fmla="*/ 3741268 h 4069266"/>
              <a:gd name="connsiteX730" fmla="*/ 5343169 w 5658922"/>
              <a:gd name="connsiteY730" fmla="*/ 3719966 h 4069266"/>
              <a:gd name="connsiteX731" fmla="*/ 5343636 w 5658922"/>
              <a:gd name="connsiteY731" fmla="*/ 3824645 h 4069266"/>
              <a:gd name="connsiteX732" fmla="*/ 5352691 w 5658922"/>
              <a:gd name="connsiteY732" fmla="*/ 3799893 h 4069266"/>
              <a:gd name="connsiteX733" fmla="*/ 5357141 w 5658922"/>
              <a:gd name="connsiteY733" fmla="*/ 3691735 h 4069266"/>
              <a:gd name="connsiteX734" fmla="*/ 5356927 w 5658922"/>
              <a:gd name="connsiteY734" fmla="*/ 3809759 h 4069266"/>
              <a:gd name="connsiteX735" fmla="*/ 5364399 w 5658922"/>
              <a:gd name="connsiteY735" fmla="*/ 3789923 h 4069266"/>
              <a:gd name="connsiteX736" fmla="*/ 5366636 w 5658922"/>
              <a:gd name="connsiteY736" fmla="*/ 3768941 h 4069266"/>
              <a:gd name="connsiteX737" fmla="*/ 5366711 w 5658922"/>
              <a:gd name="connsiteY737" fmla="*/ 3787230 h 4069266"/>
              <a:gd name="connsiteX738" fmla="*/ 5372745 w 5658922"/>
              <a:gd name="connsiteY738" fmla="*/ 3775793 h 4069266"/>
              <a:gd name="connsiteX739" fmla="*/ 5374319 w 5658922"/>
              <a:gd name="connsiteY739" fmla="*/ 3786065 h 4069266"/>
              <a:gd name="connsiteX740" fmla="*/ 5373512 w 5658922"/>
              <a:gd name="connsiteY740" fmla="*/ 3867187 h 4069266"/>
              <a:gd name="connsiteX741" fmla="*/ 5364517 w 5658922"/>
              <a:gd name="connsiteY741" fmla="*/ 3892319 h 4069266"/>
              <a:gd name="connsiteX742" fmla="*/ 5362029 w 5658922"/>
              <a:gd name="connsiteY742" fmla="*/ 3998667 h 4069266"/>
              <a:gd name="connsiteX743" fmla="*/ 5359986 w 5658922"/>
              <a:gd name="connsiteY743" fmla="*/ 4051203 h 4069266"/>
              <a:gd name="connsiteX744" fmla="*/ 5358449 w 5658922"/>
              <a:gd name="connsiteY744" fmla="*/ 4049289 h 4069266"/>
              <a:gd name="connsiteX745" fmla="*/ 5355255 w 5658922"/>
              <a:gd name="connsiteY745" fmla="*/ 4043428 h 4069266"/>
              <a:gd name="connsiteX746" fmla="*/ 5352954 w 5658922"/>
              <a:gd name="connsiteY746" fmla="*/ 3954059 h 4069266"/>
              <a:gd name="connsiteX747" fmla="*/ 5342063 w 5658922"/>
              <a:gd name="connsiteY747" fmla="*/ 3814372 h 4069266"/>
              <a:gd name="connsiteX748" fmla="*/ 5331870 w 5658922"/>
              <a:gd name="connsiteY748" fmla="*/ 3834237 h 4069266"/>
              <a:gd name="connsiteX749" fmla="*/ 5330074 w 5658922"/>
              <a:gd name="connsiteY749" fmla="*/ 3855539 h 4069266"/>
              <a:gd name="connsiteX750" fmla="*/ 5324264 w 5658922"/>
              <a:gd name="connsiteY750" fmla="*/ 3835403 h 4069266"/>
              <a:gd name="connsiteX751" fmla="*/ 5322340 w 5658922"/>
              <a:gd name="connsiteY751" fmla="*/ 3822845 h 4069266"/>
              <a:gd name="connsiteX752" fmla="*/ 5307475 w 5658922"/>
              <a:gd name="connsiteY752" fmla="*/ 3570839 h 4069266"/>
              <a:gd name="connsiteX753" fmla="*/ 5300762 w 5658922"/>
              <a:gd name="connsiteY753" fmla="*/ 3595623 h 4069266"/>
              <a:gd name="connsiteX754" fmla="*/ 5295497 w 5658922"/>
              <a:gd name="connsiteY754" fmla="*/ 3698454 h 4069266"/>
              <a:gd name="connsiteX755" fmla="*/ 5292075 w 5658922"/>
              <a:gd name="connsiteY755" fmla="*/ 3693916 h 4069266"/>
              <a:gd name="connsiteX756" fmla="*/ 5280776 w 5658922"/>
              <a:gd name="connsiteY756" fmla="*/ 3551566 h 4069266"/>
              <a:gd name="connsiteX757" fmla="*/ 5274004 w 5658922"/>
              <a:gd name="connsiteY757" fmla="*/ 3575967 h 4069266"/>
              <a:gd name="connsiteX758" fmla="*/ 5272414 w 5658922"/>
              <a:gd name="connsiteY758" fmla="*/ 3649422 h 4069266"/>
              <a:gd name="connsiteX759" fmla="*/ 5262423 w 5658922"/>
              <a:gd name="connsiteY759" fmla="*/ 3619799 h 4069266"/>
              <a:gd name="connsiteX760" fmla="*/ 5262347 w 5658922"/>
              <a:gd name="connsiteY760" fmla="*/ 3601508 h 4069266"/>
              <a:gd name="connsiteX761" fmla="*/ 5269059 w 5658922"/>
              <a:gd name="connsiteY761" fmla="*/ 3576725 h 4069266"/>
              <a:gd name="connsiteX762" fmla="*/ 5253932 w 5658922"/>
              <a:gd name="connsiteY762" fmla="*/ 3427175 h 4069266"/>
              <a:gd name="connsiteX763" fmla="*/ 5245994 w 5658922"/>
              <a:gd name="connsiteY763" fmla="*/ 3443967 h 4069266"/>
              <a:gd name="connsiteX764" fmla="*/ 5244668 w 5658922"/>
              <a:gd name="connsiteY764" fmla="*/ 3435311 h 4069266"/>
              <a:gd name="connsiteX765" fmla="*/ 5244419 w 5658922"/>
              <a:gd name="connsiteY765" fmla="*/ 3433694 h 4069266"/>
              <a:gd name="connsiteX766" fmla="*/ 5241408 w 5658922"/>
              <a:gd name="connsiteY766" fmla="*/ 3431820 h 4069266"/>
              <a:gd name="connsiteX767" fmla="*/ 5233937 w 5658922"/>
              <a:gd name="connsiteY767" fmla="*/ 3296671 h 4069266"/>
              <a:gd name="connsiteX768" fmla="*/ 5228253 w 5658922"/>
              <a:gd name="connsiteY768" fmla="*/ 3310391 h 4069266"/>
              <a:gd name="connsiteX769" fmla="*/ 5221064 w 5658922"/>
              <a:gd name="connsiteY769" fmla="*/ 3400668 h 4069266"/>
              <a:gd name="connsiteX770" fmla="*/ 5213952 w 5658922"/>
              <a:gd name="connsiteY770" fmla="*/ 3252614 h 4069266"/>
              <a:gd name="connsiteX771" fmla="*/ 5207178 w 5658922"/>
              <a:gd name="connsiteY771" fmla="*/ 3277018 h 4069266"/>
              <a:gd name="connsiteX772" fmla="*/ 5209901 w 5658922"/>
              <a:gd name="connsiteY772" fmla="*/ 3533610 h 4069266"/>
              <a:gd name="connsiteX773" fmla="*/ 5202722 w 5658922"/>
              <a:gd name="connsiteY773" fmla="*/ 3555348 h 4069266"/>
              <a:gd name="connsiteX774" fmla="*/ 5194612 w 5658922"/>
              <a:gd name="connsiteY774" fmla="*/ 3433823 h 4069266"/>
              <a:gd name="connsiteX775" fmla="*/ 5194977 w 5658922"/>
              <a:gd name="connsiteY775" fmla="*/ 3436208 h 4069266"/>
              <a:gd name="connsiteX776" fmla="*/ 5192509 w 5658922"/>
              <a:gd name="connsiteY776" fmla="*/ 3402318 h 4069266"/>
              <a:gd name="connsiteX777" fmla="*/ 5194612 w 5658922"/>
              <a:gd name="connsiteY777" fmla="*/ 3433823 h 4069266"/>
              <a:gd name="connsiteX778" fmla="*/ 5183610 w 5658922"/>
              <a:gd name="connsiteY778" fmla="*/ 3362013 h 4069266"/>
              <a:gd name="connsiteX779" fmla="*/ 5177246 w 5658922"/>
              <a:gd name="connsiteY779" fmla="*/ 3389079 h 4069266"/>
              <a:gd name="connsiteX780" fmla="*/ 5176917 w 5658922"/>
              <a:gd name="connsiteY780" fmla="*/ 3404707 h 4069266"/>
              <a:gd name="connsiteX781" fmla="*/ 5173825 w 5658922"/>
              <a:gd name="connsiteY781" fmla="*/ 3384542 h 4069266"/>
              <a:gd name="connsiteX782" fmla="*/ 5179696 w 5658922"/>
              <a:gd name="connsiteY782" fmla="*/ 3506697 h 4069266"/>
              <a:gd name="connsiteX783" fmla="*/ 5176139 w 5658922"/>
              <a:gd name="connsiteY783" fmla="*/ 3483485 h 4069266"/>
              <a:gd name="connsiteX784" fmla="*/ 5186351 w 5658922"/>
              <a:gd name="connsiteY784" fmla="*/ 3636517 h 4069266"/>
              <a:gd name="connsiteX785" fmla="*/ 5186759 w 5658922"/>
              <a:gd name="connsiteY785" fmla="*/ 3639181 h 4069266"/>
              <a:gd name="connsiteX786" fmla="*/ 5185420 w 5658922"/>
              <a:gd name="connsiteY786" fmla="*/ 3643170 h 4069266"/>
              <a:gd name="connsiteX787" fmla="*/ 5180535 w 5658922"/>
              <a:gd name="connsiteY787" fmla="*/ 3638795 h 4069266"/>
              <a:gd name="connsiteX788" fmla="*/ 5176005 w 5658922"/>
              <a:gd name="connsiteY788" fmla="*/ 3610951 h 4069266"/>
              <a:gd name="connsiteX789" fmla="*/ 5166236 w 5658922"/>
              <a:gd name="connsiteY789" fmla="*/ 3596149 h 4069266"/>
              <a:gd name="connsiteX790" fmla="*/ 5160370 w 5658922"/>
              <a:gd name="connsiteY790" fmla="*/ 3582915 h 4069266"/>
              <a:gd name="connsiteX791" fmla="*/ 5161342 w 5658922"/>
              <a:gd name="connsiteY791" fmla="*/ 3574927 h 4069266"/>
              <a:gd name="connsiteX792" fmla="*/ 5159642 w 5658922"/>
              <a:gd name="connsiteY792" fmla="*/ 3530795 h 4069266"/>
              <a:gd name="connsiteX793" fmla="*/ 5159234 w 5658922"/>
              <a:gd name="connsiteY793" fmla="*/ 3528130 h 4069266"/>
              <a:gd name="connsiteX794" fmla="*/ 5145885 w 5658922"/>
              <a:gd name="connsiteY794" fmla="*/ 3441003 h 4069266"/>
              <a:gd name="connsiteX795" fmla="*/ 5152313 w 5658922"/>
              <a:gd name="connsiteY795" fmla="*/ 3557679 h 4069266"/>
              <a:gd name="connsiteX796" fmla="*/ 5149341 w 5658922"/>
              <a:gd name="connsiteY796" fmla="*/ 3553977 h 4069266"/>
              <a:gd name="connsiteX797" fmla="*/ 5142290 w 5658922"/>
              <a:gd name="connsiteY797" fmla="*/ 3541041 h 4069266"/>
              <a:gd name="connsiteX798" fmla="*/ 5141967 w 5658922"/>
              <a:gd name="connsiteY798" fmla="*/ 3519980 h 4069266"/>
              <a:gd name="connsiteX799" fmla="*/ 5136175 w 5658922"/>
              <a:gd name="connsiteY799" fmla="*/ 3514748 h 4069266"/>
              <a:gd name="connsiteX800" fmla="*/ 5132233 w 5658922"/>
              <a:gd name="connsiteY800" fmla="*/ 3511188 h 4069266"/>
              <a:gd name="connsiteX801" fmla="*/ 5135878 w 5658922"/>
              <a:gd name="connsiteY801" fmla="*/ 3495106 h 4069266"/>
              <a:gd name="connsiteX802" fmla="*/ 5132877 w 5658922"/>
              <a:gd name="connsiteY802" fmla="*/ 3424694 h 4069266"/>
              <a:gd name="connsiteX803" fmla="*/ 5125821 w 5658922"/>
              <a:gd name="connsiteY803" fmla="*/ 3378656 h 4069266"/>
              <a:gd name="connsiteX804" fmla="*/ 5125414 w 5658922"/>
              <a:gd name="connsiteY804" fmla="*/ 3375993 h 4069266"/>
              <a:gd name="connsiteX805" fmla="*/ 5124705 w 5658922"/>
              <a:gd name="connsiteY805" fmla="*/ 3386615 h 4069266"/>
              <a:gd name="connsiteX806" fmla="*/ 5117952 w 5658922"/>
              <a:gd name="connsiteY806" fmla="*/ 3327292 h 4069266"/>
              <a:gd name="connsiteX807" fmla="*/ 5112326 w 5658922"/>
              <a:gd name="connsiteY807" fmla="*/ 3341392 h 4069266"/>
              <a:gd name="connsiteX808" fmla="*/ 5113424 w 5658922"/>
              <a:gd name="connsiteY808" fmla="*/ 3417160 h 4069266"/>
              <a:gd name="connsiteX809" fmla="*/ 5114999 w 5658922"/>
              <a:gd name="connsiteY809" fmla="*/ 3427433 h 4069266"/>
              <a:gd name="connsiteX810" fmla="*/ 5113883 w 5658922"/>
              <a:gd name="connsiteY810" fmla="*/ 3435394 h 4069266"/>
              <a:gd name="connsiteX811" fmla="*/ 5112307 w 5658922"/>
              <a:gd name="connsiteY811" fmla="*/ 3425119 h 4069266"/>
              <a:gd name="connsiteX812" fmla="*/ 5108481 w 5658922"/>
              <a:gd name="connsiteY812" fmla="*/ 3417918 h 4069266"/>
              <a:gd name="connsiteX813" fmla="*/ 5097112 w 5658922"/>
              <a:gd name="connsiteY813" fmla="*/ 3343724 h 4069266"/>
              <a:gd name="connsiteX814" fmla="*/ 5096229 w 5658922"/>
              <a:gd name="connsiteY814" fmla="*/ 3406555 h 4069266"/>
              <a:gd name="connsiteX815" fmla="*/ 5089455 w 5658922"/>
              <a:gd name="connsiteY815" fmla="*/ 3329321 h 4069266"/>
              <a:gd name="connsiteX816" fmla="*/ 5086842 w 5658922"/>
              <a:gd name="connsiteY816" fmla="*/ 3345298 h 4069266"/>
              <a:gd name="connsiteX817" fmla="*/ 5086921 w 5658922"/>
              <a:gd name="connsiteY817" fmla="*/ 3363590 h 4069266"/>
              <a:gd name="connsiteX818" fmla="*/ 5073629 w 5658922"/>
              <a:gd name="connsiteY818" fmla="*/ 3276841 h 4069266"/>
              <a:gd name="connsiteX819" fmla="*/ 5075254 w 5658922"/>
              <a:gd name="connsiteY819" fmla="*/ 3302682 h 4069266"/>
              <a:gd name="connsiteX820" fmla="*/ 5074165 w 5658922"/>
              <a:gd name="connsiteY820" fmla="*/ 3313362 h 4069266"/>
              <a:gd name="connsiteX821" fmla="*/ 5076982 w 5658922"/>
              <a:gd name="connsiteY821" fmla="*/ 3349534 h 4069266"/>
              <a:gd name="connsiteX822" fmla="*/ 5075000 w 5658922"/>
              <a:gd name="connsiteY822" fmla="*/ 3336599 h 4069266"/>
              <a:gd name="connsiteX823" fmla="*/ 5068770 w 5658922"/>
              <a:gd name="connsiteY823" fmla="*/ 3353818 h 4069266"/>
              <a:gd name="connsiteX824" fmla="*/ 5068681 w 5658922"/>
              <a:gd name="connsiteY824" fmla="*/ 3355226 h 4069266"/>
              <a:gd name="connsiteX825" fmla="*/ 5064780 w 5658922"/>
              <a:gd name="connsiteY825" fmla="*/ 3350564 h 4069266"/>
              <a:gd name="connsiteX826" fmla="*/ 5057078 w 5658922"/>
              <a:gd name="connsiteY826" fmla="*/ 3339640 h 4069266"/>
              <a:gd name="connsiteX827" fmla="*/ 5055320 w 5658922"/>
              <a:gd name="connsiteY827" fmla="*/ 3333607 h 4069266"/>
              <a:gd name="connsiteX828" fmla="*/ 5055177 w 5658922"/>
              <a:gd name="connsiteY828" fmla="*/ 3332305 h 4069266"/>
              <a:gd name="connsiteX829" fmla="*/ 5061891 w 5658922"/>
              <a:gd name="connsiteY829" fmla="*/ 3334746 h 4069266"/>
              <a:gd name="connsiteX830" fmla="*/ 5066835 w 5658922"/>
              <a:gd name="connsiteY830" fmla="*/ 3339279 h 4069266"/>
              <a:gd name="connsiteX831" fmla="*/ 5055837 w 5658922"/>
              <a:gd name="connsiteY831" fmla="*/ 3323010 h 4069266"/>
              <a:gd name="connsiteX832" fmla="*/ 5052397 w 5658922"/>
              <a:gd name="connsiteY832" fmla="*/ 3304568 h 4069266"/>
              <a:gd name="connsiteX833" fmla="*/ 5052066 w 5658922"/>
              <a:gd name="connsiteY833" fmla="*/ 3303959 h 4069266"/>
              <a:gd name="connsiteX834" fmla="*/ 5046087 w 5658922"/>
              <a:gd name="connsiteY834" fmla="*/ 3249519 h 4069266"/>
              <a:gd name="connsiteX835" fmla="*/ 5047882 w 5658922"/>
              <a:gd name="connsiteY835" fmla="*/ 3228215 h 4069266"/>
              <a:gd name="connsiteX836" fmla="*/ 5040423 w 5658922"/>
              <a:gd name="connsiteY836" fmla="*/ 3179514 h 4069266"/>
              <a:gd name="connsiteX837" fmla="*/ 5044580 w 5658922"/>
              <a:gd name="connsiteY837" fmla="*/ 3171089 h 4069266"/>
              <a:gd name="connsiteX838" fmla="*/ 5046562 w 5658922"/>
              <a:gd name="connsiteY838" fmla="*/ 3184025 h 4069266"/>
              <a:gd name="connsiteX839" fmla="*/ 5047320 w 5658922"/>
              <a:gd name="connsiteY839" fmla="*/ 3188970 h 4069266"/>
              <a:gd name="connsiteX840" fmla="*/ 5049652 w 5658922"/>
              <a:gd name="connsiteY840" fmla="*/ 3204191 h 4069266"/>
              <a:gd name="connsiteX841" fmla="*/ 5056656 w 5658922"/>
              <a:gd name="connsiteY841" fmla="*/ 3234659 h 4069266"/>
              <a:gd name="connsiteX842" fmla="*/ 5056356 w 5658922"/>
              <a:gd name="connsiteY842" fmla="*/ 3247945 h 4069266"/>
              <a:gd name="connsiteX843" fmla="*/ 5058007 w 5658922"/>
              <a:gd name="connsiteY843" fmla="*/ 3276508 h 4069266"/>
              <a:gd name="connsiteX844" fmla="*/ 5064372 w 5658922"/>
              <a:gd name="connsiteY844" fmla="*/ 3249441 h 4069266"/>
              <a:gd name="connsiteX845" fmla="*/ 5044241 w 5658922"/>
              <a:gd name="connsiteY845" fmla="*/ 3100267 h 4069266"/>
              <a:gd name="connsiteX846" fmla="*/ 5036360 w 5658922"/>
              <a:gd name="connsiteY846" fmla="*/ 3117440 h 4069266"/>
              <a:gd name="connsiteX847" fmla="*/ 5024176 w 5658922"/>
              <a:gd name="connsiteY847" fmla="*/ 3037922 h 4069266"/>
              <a:gd name="connsiteX848" fmla="*/ 5018003 w 5658922"/>
              <a:gd name="connsiteY848" fmla="*/ 3055513 h 4069266"/>
              <a:gd name="connsiteX849" fmla="*/ 5017522 w 5658922"/>
              <a:gd name="connsiteY849" fmla="*/ 3061921 h 4069266"/>
              <a:gd name="connsiteX850" fmla="*/ 5016350 w 5658922"/>
              <a:gd name="connsiteY850" fmla="*/ 3053528 h 4069266"/>
              <a:gd name="connsiteX851" fmla="*/ 5015023 w 5658922"/>
              <a:gd name="connsiteY851" fmla="*/ 3031536 h 4069266"/>
              <a:gd name="connsiteX852" fmla="*/ 5010158 w 5658922"/>
              <a:gd name="connsiteY852" fmla="*/ 3050584 h 4069266"/>
              <a:gd name="connsiteX853" fmla="*/ 5003104 w 5658922"/>
              <a:gd name="connsiteY853" fmla="*/ 3004545 h 4069266"/>
              <a:gd name="connsiteX854" fmla="*/ 4994660 w 5658922"/>
              <a:gd name="connsiteY854" fmla="*/ 2924989 h 4069266"/>
              <a:gd name="connsiteX855" fmla="*/ 4985642 w 5658922"/>
              <a:gd name="connsiteY855" fmla="*/ 2856237 h 4069266"/>
              <a:gd name="connsiteX856" fmla="*/ 4985692 w 5658922"/>
              <a:gd name="connsiteY856" fmla="*/ 2855345 h 4069266"/>
              <a:gd name="connsiteX857" fmla="*/ 4985284 w 5658922"/>
              <a:gd name="connsiteY857" fmla="*/ 2852681 h 4069266"/>
              <a:gd name="connsiteX858" fmla="*/ 4984526 w 5658922"/>
              <a:gd name="connsiteY858" fmla="*/ 2847735 h 4069266"/>
              <a:gd name="connsiteX859" fmla="*/ 4985642 w 5658922"/>
              <a:gd name="connsiteY859" fmla="*/ 2856237 h 4069266"/>
              <a:gd name="connsiteX860" fmla="*/ 4985045 w 5658922"/>
              <a:gd name="connsiteY860" fmla="*/ 2866688 h 4069266"/>
              <a:gd name="connsiteX861" fmla="*/ 4984954 w 5658922"/>
              <a:gd name="connsiteY861" fmla="*/ 2868307 h 4069266"/>
              <a:gd name="connsiteX862" fmla="*/ 4980290 w 5658922"/>
              <a:gd name="connsiteY862" fmla="*/ 2837871 h 4069266"/>
              <a:gd name="connsiteX863" fmla="*/ 4976539 w 5658922"/>
              <a:gd name="connsiteY863" fmla="*/ 2848958 h 4069266"/>
              <a:gd name="connsiteX864" fmla="*/ 4963239 w 5658922"/>
              <a:gd name="connsiteY864" fmla="*/ 2777399 h 4069266"/>
              <a:gd name="connsiteX865" fmla="*/ 4959898 w 5658922"/>
              <a:gd name="connsiteY865" fmla="*/ 2791152 h 4069266"/>
              <a:gd name="connsiteX866" fmla="*/ 4953600 w 5658922"/>
              <a:gd name="connsiteY866" fmla="*/ 2750058 h 4069266"/>
              <a:gd name="connsiteX867" fmla="*/ 4951319 w 5658922"/>
              <a:gd name="connsiteY867" fmla="*/ 2750408 h 4069266"/>
              <a:gd name="connsiteX868" fmla="*/ 4959189 w 5658922"/>
              <a:gd name="connsiteY868" fmla="*/ 2801773 h 4069266"/>
              <a:gd name="connsiteX869" fmla="*/ 4974461 w 5658922"/>
              <a:gd name="connsiteY869" fmla="*/ 2901458 h 4069266"/>
              <a:gd name="connsiteX870" fmla="*/ 4972615 w 5658922"/>
              <a:gd name="connsiteY870" fmla="*/ 2907192 h 4069266"/>
              <a:gd name="connsiteX871" fmla="*/ 4968651 w 5658922"/>
              <a:gd name="connsiteY871" fmla="*/ 2881321 h 4069266"/>
              <a:gd name="connsiteX872" fmla="*/ 4963436 w 5658922"/>
              <a:gd name="connsiteY872" fmla="*/ 2898084 h 4069266"/>
              <a:gd name="connsiteX873" fmla="*/ 4962423 w 5658922"/>
              <a:gd name="connsiteY873" fmla="*/ 2927055 h 4069266"/>
              <a:gd name="connsiteX874" fmla="*/ 4951736 w 5658922"/>
              <a:gd name="connsiteY874" fmla="*/ 2839519 h 4069266"/>
              <a:gd name="connsiteX875" fmla="*/ 4935316 w 5658922"/>
              <a:gd name="connsiteY875" fmla="*/ 2750134 h 4069266"/>
              <a:gd name="connsiteX876" fmla="*/ 4930856 w 5658922"/>
              <a:gd name="connsiteY876" fmla="*/ 2771846 h 4069266"/>
              <a:gd name="connsiteX877" fmla="*/ 4937716 w 5658922"/>
              <a:gd name="connsiteY877" fmla="*/ 2852182 h 4069266"/>
              <a:gd name="connsiteX878" fmla="*/ 4947558 w 5658922"/>
              <a:gd name="connsiteY878" fmla="*/ 2931670 h 4069266"/>
              <a:gd name="connsiteX879" fmla="*/ 4934269 w 5658922"/>
              <a:gd name="connsiteY879" fmla="*/ 2844921 h 4069266"/>
              <a:gd name="connsiteX880" fmla="*/ 4933452 w 5658922"/>
              <a:gd name="connsiteY880" fmla="*/ 2839594 h 4069266"/>
              <a:gd name="connsiteX881" fmla="*/ 4924552 w 5658922"/>
              <a:gd name="connsiteY881" fmla="*/ 2799291 h 4069266"/>
              <a:gd name="connsiteX882" fmla="*/ 4916351 w 5658922"/>
              <a:gd name="connsiteY882" fmla="*/ 2763554 h 4069266"/>
              <a:gd name="connsiteX883" fmla="*/ 4912301 w 5658922"/>
              <a:gd name="connsiteY883" fmla="*/ 2787928 h 4069266"/>
              <a:gd name="connsiteX884" fmla="*/ 4921259 w 5658922"/>
              <a:gd name="connsiteY884" fmla="*/ 2828613 h 4069266"/>
              <a:gd name="connsiteX885" fmla="*/ 4954827 w 5658922"/>
              <a:gd name="connsiteY885" fmla="*/ 3014669 h 4069266"/>
              <a:gd name="connsiteX886" fmla="*/ 4959531 w 5658922"/>
              <a:gd name="connsiteY886" fmla="*/ 2995000 h 4069266"/>
              <a:gd name="connsiteX887" fmla="*/ 4960822 w 5658922"/>
              <a:gd name="connsiteY887" fmla="*/ 2988721 h 4069266"/>
              <a:gd name="connsiteX888" fmla="*/ 4964545 w 5658922"/>
              <a:gd name="connsiteY888" fmla="*/ 3018390 h 4069266"/>
              <a:gd name="connsiteX889" fmla="*/ 4970652 w 5658922"/>
              <a:gd name="connsiteY889" fmla="*/ 3067151 h 4069266"/>
              <a:gd name="connsiteX890" fmla="*/ 4977774 w 5658922"/>
              <a:gd name="connsiteY890" fmla="*/ 3045031 h 4069266"/>
              <a:gd name="connsiteX891" fmla="*/ 4970081 w 5658922"/>
              <a:gd name="connsiteY891" fmla="*/ 2941461 h 4069266"/>
              <a:gd name="connsiteX892" fmla="*/ 4981603 w 5658922"/>
              <a:gd name="connsiteY892" fmla="*/ 3052233 h 4069266"/>
              <a:gd name="connsiteX893" fmla="*/ 4989132 w 5658922"/>
              <a:gd name="connsiteY893" fmla="*/ 3032776 h 4069266"/>
              <a:gd name="connsiteX894" fmla="*/ 4988375 w 5658922"/>
              <a:gd name="connsiteY894" fmla="*/ 3027830 h 4069266"/>
              <a:gd name="connsiteX895" fmla="*/ 4991716 w 5658922"/>
              <a:gd name="connsiteY895" fmla="*/ 3014079 h 4069266"/>
              <a:gd name="connsiteX896" fmla="*/ 4993699 w 5658922"/>
              <a:gd name="connsiteY896" fmla="*/ 3027015 h 4069266"/>
              <a:gd name="connsiteX897" fmla="*/ 4994817 w 5658922"/>
              <a:gd name="connsiteY897" fmla="*/ 3019056 h 4069266"/>
              <a:gd name="connsiteX898" fmla="*/ 4996389 w 5658922"/>
              <a:gd name="connsiteY898" fmla="*/ 3029328 h 4069266"/>
              <a:gd name="connsiteX899" fmla="*/ 5005825 w 5658922"/>
              <a:gd name="connsiteY899" fmla="*/ 3106153 h 4069266"/>
              <a:gd name="connsiteX900" fmla="*/ 4999004 w 5658922"/>
              <a:gd name="connsiteY900" fmla="*/ 3114988 h 4069266"/>
              <a:gd name="connsiteX901" fmla="*/ 5004999 w 5658922"/>
              <a:gd name="connsiteY901" fmla="*/ 3169365 h 4069266"/>
              <a:gd name="connsiteX902" fmla="*/ 5003097 w 5658922"/>
              <a:gd name="connsiteY902" fmla="*/ 3174720 h 4069266"/>
              <a:gd name="connsiteX903" fmla="*/ 5000278 w 5658922"/>
              <a:gd name="connsiteY903" fmla="*/ 3138546 h 4069266"/>
              <a:gd name="connsiteX904" fmla="*/ 5006341 w 5658922"/>
              <a:gd name="connsiteY904" fmla="*/ 3223748 h 4069266"/>
              <a:gd name="connsiteX905" fmla="*/ 5002955 w 5658922"/>
              <a:gd name="connsiteY905" fmla="*/ 3220845 h 4069266"/>
              <a:gd name="connsiteX906" fmla="*/ 5002047 w 5658922"/>
              <a:gd name="connsiteY906" fmla="*/ 3205594 h 4069266"/>
              <a:gd name="connsiteX907" fmla="*/ 4998014 w 5658922"/>
              <a:gd name="connsiteY907" fmla="*/ 3205408 h 4069266"/>
              <a:gd name="connsiteX908" fmla="*/ 4994353 w 5658922"/>
              <a:gd name="connsiteY908" fmla="*/ 3204049 h 4069266"/>
              <a:gd name="connsiteX909" fmla="*/ 4993470 w 5658922"/>
              <a:gd name="connsiteY909" fmla="*/ 3198279 h 4069266"/>
              <a:gd name="connsiteX910" fmla="*/ 5000211 w 5658922"/>
              <a:gd name="connsiteY910" fmla="*/ 3199539 h 4069266"/>
              <a:gd name="connsiteX911" fmla="*/ 4992807 w 5658922"/>
              <a:gd name="connsiteY911" fmla="*/ 3193958 h 4069266"/>
              <a:gd name="connsiteX912" fmla="*/ 4992145 w 5658922"/>
              <a:gd name="connsiteY912" fmla="*/ 3189637 h 4069266"/>
              <a:gd name="connsiteX913" fmla="*/ 4966797 w 5658922"/>
              <a:gd name="connsiteY913" fmla="*/ 3057228 h 4069266"/>
              <a:gd name="connsiteX914" fmla="*/ 4961929 w 5658922"/>
              <a:gd name="connsiteY914" fmla="*/ 3076275 h 4069266"/>
              <a:gd name="connsiteX915" fmla="*/ 4960161 w 5658922"/>
              <a:gd name="connsiteY915" fmla="*/ 3100301 h 4069266"/>
              <a:gd name="connsiteX916" fmla="*/ 4954731 w 5658922"/>
              <a:gd name="connsiteY916" fmla="*/ 3080103 h 4069266"/>
              <a:gd name="connsiteX917" fmla="*/ 4950086 w 5658922"/>
              <a:gd name="connsiteY917" fmla="*/ 3067574 h 4069266"/>
              <a:gd name="connsiteX918" fmla="*/ 4908676 w 5658922"/>
              <a:gd name="connsiteY918" fmla="*/ 2832875 h 4069266"/>
              <a:gd name="connsiteX919" fmla="*/ 4901963 w 5658922"/>
              <a:gd name="connsiteY919" fmla="*/ 2857659 h 4069266"/>
              <a:gd name="connsiteX920" fmla="*/ 4908872 w 5658922"/>
              <a:gd name="connsiteY920" fmla="*/ 2953562 h 4069266"/>
              <a:gd name="connsiteX921" fmla="*/ 4906182 w 5658922"/>
              <a:gd name="connsiteY921" fmla="*/ 2951250 h 4069266"/>
              <a:gd name="connsiteX922" fmla="*/ 4880453 w 5658922"/>
              <a:gd name="connsiteY922" fmla="*/ 2818900 h 4069266"/>
              <a:gd name="connsiteX923" fmla="*/ 4875993 w 5658922"/>
              <a:gd name="connsiteY923" fmla="*/ 2840610 h 4069266"/>
              <a:gd name="connsiteX924" fmla="*/ 4881279 w 5658922"/>
              <a:gd name="connsiteY924" fmla="*/ 2910673 h 4069266"/>
              <a:gd name="connsiteX925" fmla="*/ 4869358 w 5658922"/>
              <a:gd name="connsiteY925" fmla="*/ 2883684 h 4069266"/>
              <a:gd name="connsiteX926" fmla="*/ 4866967 w 5658922"/>
              <a:gd name="connsiteY926" fmla="*/ 2868082 h 4069266"/>
              <a:gd name="connsiteX927" fmla="*/ 4868387 w 5658922"/>
              <a:gd name="connsiteY927" fmla="*/ 2841776 h 4069266"/>
              <a:gd name="connsiteX928" fmla="*/ 4839238 w 5658922"/>
              <a:gd name="connsiteY928" fmla="*/ 2704886 h 4069266"/>
              <a:gd name="connsiteX929" fmla="*/ 4833963 w 5658922"/>
              <a:gd name="connsiteY929" fmla="*/ 2721271 h 4069266"/>
              <a:gd name="connsiteX930" fmla="*/ 4832389 w 5658922"/>
              <a:gd name="connsiteY930" fmla="*/ 2710998 h 4069266"/>
              <a:gd name="connsiteX931" fmla="*/ 4829757 w 5658922"/>
              <a:gd name="connsiteY931" fmla="*/ 2709063 h 4069266"/>
              <a:gd name="connsiteX932" fmla="*/ 4807856 w 5658922"/>
              <a:gd name="connsiteY932" fmla="*/ 2583915 h 4069266"/>
              <a:gd name="connsiteX933" fmla="*/ 4804106 w 5658922"/>
              <a:gd name="connsiteY933" fmla="*/ 2595004 h 4069266"/>
              <a:gd name="connsiteX934" fmla="*/ 4806778 w 5658922"/>
              <a:gd name="connsiteY934" fmla="*/ 2681044 h 4069266"/>
              <a:gd name="connsiteX935" fmla="*/ 4783277 w 5658922"/>
              <a:gd name="connsiteY935" fmla="*/ 2542900 h 4069266"/>
              <a:gd name="connsiteX936" fmla="*/ 4778846 w 5658922"/>
              <a:gd name="connsiteY936" fmla="*/ 2567332 h 4069266"/>
              <a:gd name="connsiteX937" fmla="*/ 4808082 w 5658922"/>
              <a:gd name="connsiteY937" fmla="*/ 2808958 h 4069266"/>
              <a:gd name="connsiteX938" fmla="*/ 4803624 w 5658922"/>
              <a:gd name="connsiteY938" fmla="*/ 2830671 h 4069266"/>
              <a:gd name="connsiteX939" fmla="*/ 4765546 w 5658922"/>
              <a:gd name="connsiteY939" fmla="*/ 2650757 h 4069266"/>
              <a:gd name="connsiteX940" fmla="*/ 4761438 w 5658922"/>
              <a:gd name="connsiteY940" fmla="*/ 2674752 h 4069266"/>
              <a:gd name="connsiteX941" fmla="*/ 4761107 w 5658922"/>
              <a:gd name="connsiteY941" fmla="*/ 2690378 h 4069266"/>
              <a:gd name="connsiteX942" fmla="*/ 4758367 w 5658922"/>
              <a:gd name="connsiteY942" fmla="*/ 2672496 h 4069266"/>
              <a:gd name="connsiteX943" fmla="*/ 4752033 w 5658922"/>
              <a:gd name="connsiteY943" fmla="*/ 2697220 h 4069266"/>
              <a:gd name="connsiteX944" fmla="*/ 4762645 w 5658922"/>
              <a:gd name="connsiteY944" fmla="*/ 2766465 h 4069266"/>
              <a:gd name="connsiteX945" fmla="*/ 4765198 w 5658922"/>
              <a:gd name="connsiteY945" fmla="*/ 2750109 h 4069266"/>
              <a:gd name="connsiteX946" fmla="*/ 4794451 w 5658922"/>
              <a:gd name="connsiteY946" fmla="*/ 2908011 h 4069266"/>
              <a:gd name="connsiteX947" fmla="*/ 4794859 w 5658922"/>
              <a:gd name="connsiteY947" fmla="*/ 2910672 h 4069266"/>
              <a:gd name="connsiteX948" fmla="*/ 4793822 w 5658922"/>
              <a:gd name="connsiteY948" fmla="*/ 2936922 h 4069266"/>
              <a:gd name="connsiteX949" fmla="*/ 4809687 w 5658922"/>
              <a:gd name="connsiteY949" fmla="*/ 3073511 h 4069266"/>
              <a:gd name="connsiteX950" fmla="*/ 4773204 w 5658922"/>
              <a:gd name="connsiteY950" fmla="*/ 2921778 h 4069266"/>
              <a:gd name="connsiteX951" fmla="*/ 4766491 w 5658922"/>
              <a:gd name="connsiteY951" fmla="*/ 2946563 h 4069266"/>
              <a:gd name="connsiteX952" fmla="*/ 4772048 w 5658922"/>
              <a:gd name="connsiteY952" fmla="*/ 3000618 h 4069266"/>
              <a:gd name="connsiteX953" fmla="*/ 4770475 w 5658922"/>
              <a:gd name="connsiteY953" fmla="*/ 2990345 h 4069266"/>
              <a:gd name="connsiteX954" fmla="*/ 4737878 w 5658922"/>
              <a:gd name="connsiteY954" fmla="*/ 2846195 h 4069266"/>
              <a:gd name="connsiteX955" fmla="*/ 4731105 w 5658922"/>
              <a:gd name="connsiteY955" fmla="*/ 2870597 h 4069266"/>
              <a:gd name="connsiteX956" fmla="*/ 4737452 w 5658922"/>
              <a:gd name="connsiteY956" fmla="*/ 2927257 h 4069266"/>
              <a:gd name="connsiteX957" fmla="*/ 4725812 w 5658922"/>
              <a:gd name="connsiteY957" fmla="*/ 2869072 h 4069266"/>
              <a:gd name="connsiteX958" fmla="*/ 4726085 w 5658922"/>
              <a:gd name="connsiteY958" fmla="*/ 2853065 h 4069266"/>
              <a:gd name="connsiteX959" fmla="*/ 4700423 w 5658922"/>
              <a:gd name="connsiteY959" fmla="*/ 2652556 h 4069266"/>
              <a:gd name="connsiteX960" fmla="*/ 4723975 w 5658922"/>
              <a:gd name="connsiteY960" fmla="*/ 2806271 h 4069266"/>
              <a:gd name="connsiteX961" fmla="*/ 4730339 w 5658922"/>
              <a:gd name="connsiteY961" fmla="*/ 2779205 h 4069266"/>
              <a:gd name="connsiteX962" fmla="*/ 4719728 w 5658922"/>
              <a:gd name="connsiteY962" fmla="*/ 2709957 h 4069266"/>
              <a:gd name="connsiteX963" fmla="*/ 4721175 w 5658922"/>
              <a:gd name="connsiteY963" fmla="*/ 2686370 h 4069266"/>
              <a:gd name="connsiteX964" fmla="*/ 4711323 w 5658922"/>
              <a:gd name="connsiteY964" fmla="*/ 2622071 h 4069266"/>
              <a:gd name="connsiteX965" fmla="*/ 4758542 w 5658922"/>
              <a:gd name="connsiteY965" fmla="*/ 2876906 h 4069266"/>
              <a:gd name="connsiteX966" fmla="*/ 4765316 w 5658922"/>
              <a:gd name="connsiteY966" fmla="*/ 2852506 h 4069266"/>
              <a:gd name="connsiteX967" fmla="*/ 4704522 w 5658922"/>
              <a:gd name="connsiteY967" fmla="*/ 2542116 h 4069266"/>
              <a:gd name="connsiteX968" fmla="*/ 4700364 w 5658922"/>
              <a:gd name="connsiteY968" fmla="*/ 2550541 h 4069266"/>
              <a:gd name="connsiteX969" fmla="*/ 4692196 w 5658922"/>
              <a:gd name="connsiteY969" fmla="*/ 2512463 h 4069266"/>
              <a:gd name="connsiteX970" fmla="*/ 4688443 w 5658922"/>
              <a:gd name="connsiteY970" fmla="*/ 2523550 h 4069266"/>
              <a:gd name="connsiteX971" fmla="*/ 4672889 w 5658922"/>
              <a:gd name="connsiteY971" fmla="*/ 2455063 h 4069266"/>
              <a:gd name="connsiteX972" fmla="*/ 4668837 w 5658922"/>
              <a:gd name="connsiteY972" fmla="*/ 2479435 h 4069266"/>
              <a:gd name="connsiteX973" fmla="*/ 4685005 w 5658922"/>
              <a:gd name="connsiteY973" fmla="*/ 2602740 h 4069266"/>
              <a:gd name="connsiteX974" fmla="*/ 4701579 w 5658922"/>
              <a:gd name="connsiteY974" fmla="*/ 2728702 h 4069266"/>
              <a:gd name="connsiteX975" fmla="*/ 4682829 w 5658922"/>
              <a:gd name="connsiteY975" fmla="*/ 2624100 h 4069266"/>
              <a:gd name="connsiteX976" fmla="*/ 4675297 w 5658922"/>
              <a:gd name="connsiteY976" fmla="*/ 2643555 h 4069266"/>
              <a:gd name="connsiteX977" fmla="*/ 4681994 w 5658922"/>
              <a:gd name="connsiteY977" fmla="*/ 2702499 h 4069266"/>
              <a:gd name="connsiteX978" fmla="*/ 4640012 w 5658922"/>
              <a:gd name="connsiteY978" fmla="*/ 2497093 h 4069266"/>
              <a:gd name="connsiteX979" fmla="*/ 4635903 w 5658922"/>
              <a:gd name="connsiteY979" fmla="*/ 2521087 h 4069266"/>
              <a:gd name="connsiteX980" fmla="*/ 4649252 w 5658922"/>
              <a:gd name="connsiteY980" fmla="*/ 2608217 h 4069266"/>
              <a:gd name="connsiteX981" fmla="*/ 4650419 w 5658922"/>
              <a:gd name="connsiteY981" fmla="*/ 2615826 h 4069266"/>
              <a:gd name="connsiteX982" fmla="*/ 4658560 w 5658922"/>
              <a:gd name="connsiteY982" fmla="*/ 2651183 h 4069266"/>
              <a:gd name="connsiteX983" fmla="*/ 4653974 w 5658922"/>
              <a:gd name="connsiteY983" fmla="*/ 2639035 h 4069266"/>
              <a:gd name="connsiteX984" fmla="*/ 4649866 w 5658922"/>
              <a:gd name="connsiteY984" fmla="*/ 2663029 h 4069266"/>
              <a:gd name="connsiteX985" fmla="*/ 4665624 w 5658922"/>
              <a:gd name="connsiteY985" fmla="*/ 2783668 h 4069266"/>
              <a:gd name="connsiteX986" fmla="*/ 4615899 w 5658922"/>
              <a:gd name="connsiteY986" fmla="*/ 2560757 h 4069266"/>
              <a:gd name="connsiteX987" fmla="*/ 4608795 w 5658922"/>
              <a:gd name="connsiteY987" fmla="*/ 2499151 h 4069266"/>
              <a:gd name="connsiteX988" fmla="*/ 4629344 w 5658922"/>
              <a:gd name="connsiteY988" fmla="*/ 2582450 h 4069266"/>
              <a:gd name="connsiteX989" fmla="*/ 4633776 w 5658922"/>
              <a:gd name="connsiteY989" fmla="*/ 2558016 h 4069266"/>
              <a:gd name="connsiteX990" fmla="*/ 4599274 w 5658922"/>
              <a:gd name="connsiteY990" fmla="*/ 2419223 h 4069266"/>
              <a:gd name="connsiteX991" fmla="*/ 4594407 w 5658922"/>
              <a:gd name="connsiteY991" fmla="*/ 2438270 h 4069266"/>
              <a:gd name="connsiteX992" fmla="*/ 4580155 w 5658922"/>
              <a:gd name="connsiteY992" fmla="*/ 2387876 h 4069266"/>
              <a:gd name="connsiteX993" fmla="*/ 4577630 w 5658922"/>
              <a:gd name="connsiteY993" fmla="*/ 2389791 h 4069266"/>
              <a:gd name="connsiteX994" fmla="*/ 4577076 w 5658922"/>
              <a:gd name="connsiteY994" fmla="*/ 2415626 h 4069266"/>
              <a:gd name="connsiteX995" fmla="*/ 4576531 w 5658922"/>
              <a:gd name="connsiteY995" fmla="*/ 2441009 h 4069266"/>
              <a:gd name="connsiteX996" fmla="*/ 4567486 w 5658922"/>
              <a:gd name="connsiteY996" fmla="*/ 2450573 h 4069266"/>
              <a:gd name="connsiteX997" fmla="*/ 4563677 w 5658922"/>
              <a:gd name="connsiteY997" fmla="*/ 2461283 h 4069266"/>
              <a:gd name="connsiteX998" fmla="*/ 4566211 w 5658922"/>
              <a:gd name="connsiteY998" fmla="*/ 2427016 h 4069266"/>
              <a:gd name="connsiteX999" fmla="*/ 4557487 w 5658922"/>
              <a:gd name="connsiteY999" fmla="*/ 2436139 h 4069266"/>
              <a:gd name="connsiteX1000" fmla="*/ 4558935 w 5658922"/>
              <a:gd name="connsiteY1000" fmla="*/ 2412554 h 4069266"/>
              <a:gd name="connsiteX1001" fmla="*/ 4567223 w 5658922"/>
              <a:gd name="connsiteY1001" fmla="*/ 2398044 h 4069266"/>
              <a:gd name="connsiteX1002" fmla="*/ 4567820 w 5658922"/>
              <a:gd name="connsiteY1002" fmla="*/ 2397228 h 4069266"/>
              <a:gd name="connsiteX1003" fmla="*/ 4550049 w 5658922"/>
              <a:gd name="connsiteY1003" fmla="*/ 2410701 h 4069266"/>
              <a:gd name="connsiteX1004" fmla="*/ 4565708 w 5658922"/>
              <a:gd name="connsiteY1004" fmla="*/ 2489787 h 4069266"/>
              <a:gd name="connsiteX1005" fmla="*/ 4566524 w 5658922"/>
              <a:gd name="connsiteY1005" fmla="*/ 2495113 h 4069266"/>
              <a:gd name="connsiteX1006" fmla="*/ 4547658 w 5658922"/>
              <a:gd name="connsiteY1006" fmla="*/ 2412515 h 4069266"/>
              <a:gd name="connsiteX1007" fmla="*/ 4543026 w 5658922"/>
              <a:gd name="connsiteY1007" fmla="*/ 2416026 h 4069266"/>
              <a:gd name="connsiteX1008" fmla="*/ 4543799 w 5658922"/>
              <a:gd name="connsiteY1008" fmla="*/ 2433174 h 4069266"/>
              <a:gd name="connsiteX1009" fmla="*/ 4548335 w 5658922"/>
              <a:gd name="connsiteY1009" fmla="*/ 2429754 h 4069266"/>
              <a:gd name="connsiteX1010" fmla="*/ 4542381 w 5658922"/>
              <a:gd name="connsiteY1010" fmla="*/ 2459483 h 4069266"/>
              <a:gd name="connsiteX1011" fmla="*/ 4542709 w 5658922"/>
              <a:gd name="connsiteY1011" fmla="*/ 2443855 h 4069266"/>
              <a:gd name="connsiteX1012" fmla="*/ 4535453 w 5658922"/>
              <a:gd name="connsiteY1012" fmla="*/ 2447303 h 4069266"/>
              <a:gd name="connsiteX1013" fmla="*/ 4536450 w 5658922"/>
              <a:gd name="connsiteY1013" fmla="*/ 2421010 h 4069266"/>
              <a:gd name="connsiteX1014" fmla="*/ 4527170 w 5658922"/>
              <a:gd name="connsiteY1014" fmla="*/ 2428045 h 4069266"/>
              <a:gd name="connsiteX1015" fmla="*/ 4523397 w 5658922"/>
              <a:gd name="connsiteY1015" fmla="*/ 2464081 h 4069266"/>
              <a:gd name="connsiteX1016" fmla="*/ 4523457 w 5658922"/>
              <a:gd name="connsiteY1016" fmla="*/ 2430860 h 4069266"/>
              <a:gd name="connsiteX1017" fmla="*/ 4511213 w 5658922"/>
              <a:gd name="connsiteY1017" fmla="*/ 2440144 h 4069266"/>
              <a:gd name="connsiteX1018" fmla="*/ 4511117 w 5658922"/>
              <a:gd name="connsiteY1018" fmla="*/ 2440907 h 4069266"/>
              <a:gd name="connsiteX1019" fmla="*/ 4505996 w 5658922"/>
              <a:gd name="connsiteY1019" fmla="*/ 2493873 h 4069266"/>
              <a:gd name="connsiteX1020" fmla="*/ 4503334 w 5658922"/>
              <a:gd name="connsiteY1020" fmla="*/ 2494281 h 4069266"/>
              <a:gd name="connsiteX1021" fmla="*/ 4506140 w 5658922"/>
              <a:gd name="connsiteY1021" fmla="*/ 2444007 h 4069266"/>
              <a:gd name="connsiteX1022" fmla="*/ 4506139 w 5658922"/>
              <a:gd name="connsiteY1022" fmla="*/ 2443990 h 4069266"/>
              <a:gd name="connsiteX1023" fmla="*/ 4495374 w 5658922"/>
              <a:gd name="connsiteY1023" fmla="*/ 2452151 h 4069266"/>
              <a:gd name="connsiteX1024" fmla="*/ 4494814 w 5658922"/>
              <a:gd name="connsiteY1024" fmla="*/ 2485996 h 4069266"/>
              <a:gd name="connsiteX1025" fmla="*/ 4490180 w 5658922"/>
              <a:gd name="connsiteY1025" fmla="*/ 2527839 h 4069266"/>
              <a:gd name="connsiteX1026" fmla="*/ 4495504 w 5658922"/>
              <a:gd name="connsiteY1026" fmla="*/ 2527022 h 4069266"/>
              <a:gd name="connsiteX1027" fmla="*/ 4495913 w 5658922"/>
              <a:gd name="connsiteY1027" fmla="*/ 2529685 h 4069266"/>
              <a:gd name="connsiteX1028" fmla="*/ 4487158 w 5658922"/>
              <a:gd name="connsiteY1028" fmla="*/ 2541150 h 4069266"/>
              <a:gd name="connsiteX1029" fmla="*/ 4483485 w 5658922"/>
              <a:gd name="connsiteY1029" fmla="*/ 2570532 h 4069266"/>
              <a:gd name="connsiteX1030" fmla="*/ 4477306 w 5658922"/>
              <a:gd name="connsiteY1030" fmla="*/ 2631835 h 4069266"/>
              <a:gd name="connsiteX1031" fmla="*/ 4480522 w 5658922"/>
              <a:gd name="connsiteY1031" fmla="*/ 2584224 h 4069266"/>
              <a:gd name="connsiteX1032" fmla="*/ 4477861 w 5658922"/>
              <a:gd name="connsiteY1032" fmla="*/ 2584633 h 4069266"/>
              <a:gd name="connsiteX1033" fmla="*/ 4485381 w 5658922"/>
              <a:gd name="connsiteY1033" fmla="*/ 2478729 h 4069266"/>
              <a:gd name="connsiteX1034" fmla="*/ 4485369 w 5658922"/>
              <a:gd name="connsiteY1034" fmla="*/ 2459736 h 4069266"/>
              <a:gd name="connsiteX1035" fmla="*/ 4459616 w 5658922"/>
              <a:gd name="connsiteY1035" fmla="*/ 2479260 h 4069266"/>
              <a:gd name="connsiteX1036" fmla="*/ 4457008 w 5658922"/>
              <a:gd name="connsiteY1036" fmla="*/ 2463865 h 4069266"/>
              <a:gd name="connsiteX1037" fmla="*/ 4439979 w 5658922"/>
              <a:gd name="connsiteY1037" fmla="*/ 2405996 h 4069266"/>
              <a:gd name="connsiteX1038" fmla="*/ 4440542 w 5658922"/>
              <a:gd name="connsiteY1038" fmla="*/ 2409665 h 4069266"/>
              <a:gd name="connsiteX1039" fmla="*/ 4440997 w 5658922"/>
              <a:gd name="connsiteY1039" fmla="*/ 2427896 h 4069266"/>
              <a:gd name="connsiteX1040" fmla="*/ 4439231 w 5658922"/>
              <a:gd name="connsiteY1040" fmla="*/ 2451922 h 4069266"/>
              <a:gd name="connsiteX1041" fmla="*/ 4433140 w 5658922"/>
              <a:gd name="connsiteY1041" fmla="*/ 2462979 h 4069266"/>
              <a:gd name="connsiteX1042" fmla="*/ 4432867 w 5658922"/>
              <a:gd name="connsiteY1042" fmla="*/ 2478987 h 4069266"/>
              <a:gd name="connsiteX1043" fmla="*/ 4427669 w 5658922"/>
              <a:gd name="connsiteY1043" fmla="*/ 2513662 h 4069266"/>
              <a:gd name="connsiteX1044" fmla="*/ 4424707 w 5658922"/>
              <a:gd name="connsiteY1044" fmla="*/ 2527355 h 4069266"/>
              <a:gd name="connsiteX1045" fmla="*/ 4427777 w 5658922"/>
              <a:gd name="connsiteY1045" fmla="*/ 2529611 h 4069266"/>
              <a:gd name="connsiteX1046" fmla="*/ 4424860 w 5658922"/>
              <a:gd name="connsiteY1046" fmla="*/ 2563936 h 4069266"/>
              <a:gd name="connsiteX1047" fmla="*/ 4432440 w 5658922"/>
              <a:gd name="connsiteY1047" fmla="*/ 2560049 h 4069266"/>
              <a:gd name="connsiteX1048" fmla="*/ 4430341 w 5658922"/>
              <a:gd name="connsiteY1048" fmla="*/ 2599701 h 4069266"/>
              <a:gd name="connsiteX1049" fmla="*/ 4427455 w 5658922"/>
              <a:gd name="connsiteY1049" fmla="*/ 2631685 h 4069266"/>
              <a:gd name="connsiteX1050" fmla="*/ 4426290 w 5658922"/>
              <a:gd name="connsiteY1050" fmla="*/ 2624076 h 4069266"/>
              <a:gd name="connsiteX1051" fmla="*/ 4417188 w 5658922"/>
              <a:gd name="connsiteY1051" fmla="*/ 2633259 h 4069266"/>
              <a:gd name="connsiteX1052" fmla="*/ 4401011 w 5658922"/>
              <a:gd name="connsiteY1052" fmla="*/ 2680129 h 4069266"/>
              <a:gd name="connsiteX1053" fmla="*/ 4384649 w 5658922"/>
              <a:gd name="connsiteY1053" fmla="*/ 2591125 h 4069266"/>
              <a:gd name="connsiteX1054" fmla="*/ 4381988 w 5658922"/>
              <a:gd name="connsiteY1054" fmla="*/ 2591533 h 4069266"/>
              <a:gd name="connsiteX1055" fmla="*/ 4391407 w 5658922"/>
              <a:gd name="connsiteY1055" fmla="*/ 2530972 h 4069266"/>
              <a:gd name="connsiteX1056" fmla="*/ 4384195 w 5658922"/>
              <a:gd name="connsiteY1056" fmla="*/ 2536440 h 4069266"/>
              <a:gd name="connsiteX1057" fmla="*/ 4380744 w 5658922"/>
              <a:gd name="connsiteY1057" fmla="*/ 2565635 h 4069266"/>
              <a:gd name="connsiteX1058" fmla="*/ 4380592 w 5658922"/>
              <a:gd name="connsiteY1058" fmla="*/ 2539172 h 4069266"/>
              <a:gd name="connsiteX1059" fmla="*/ 4354994 w 5658922"/>
              <a:gd name="connsiteY1059" fmla="*/ 2558578 h 4069266"/>
              <a:gd name="connsiteX1060" fmla="*/ 4347914 w 5658922"/>
              <a:gd name="connsiteY1060" fmla="*/ 2526088 h 4069266"/>
              <a:gd name="connsiteX1061" fmla="*/ 4334172 w 5658922"/>
              <a:gd name="connsiteY1061" fmla="*/ 2537049 h 4069266"/>
              <a:gd name="connsiteX1062" fmla="*/ 4329419 w 5658922"/>
              <a:gd name="connsiteY1062" fmla="*/ 2546237 h 4069266"/>
              <a:gd name="connsiteX1063" fmla="*/ 4328911 w 5658922"/>
              <a:gd name="connsiteY1063" fmla="*/ 2552548 h 4069266"/>
              <a:gd name="connsiteX1064" fmla="*/ 4325536 w 5658922"/>
              <a:gd name="connsiteY1064" fmla="*/ 2555936 h 4069266"/>
              <a:gd name="connsiteX1065" fmla="*/ 4324338 w 5658922"/>
              <a:gd name="connsiteY1065" fmla="*/ 2558042 h 4069266"/>
              <a:gd name="connsiteX1066" fmla="*/ 4324672 w 5658922"/>
              <a:gd name="connsiteY1066" fmla="*/ 2577116 h 4069266"/>
              <a:gd name="connsiteX1067" fmla="*/ 4324740 w 5658922"/>
              <a:gd name="connsiteY1067" fmla="*/ 2581513 h 4069266"/>
              <a:gd name="connsiteX1068" fmla="*/ 4307895 w 5658922"/>
              <a:gd name="connsiteY1068" fmla="*/ 2594284 h 4069266"/>
              <a:gd name="connsiteX1069" fmla="*/ 4305025 w 5658922"/>
              <a:gd name="connsiteY1069" fmla="*/ 2585070 h 4069266"/>
              <a:gd name="connsiteX1070" fmla="*/ 4301424 w 5658922"/>
              <a:gd name="connsiteY1070" fmla="*/ 2588788 h 4069266"/>
              <a:gd name="connsiteX1071" fmla="*/ 4296384 w 5658922"/>
              <a:gd name="connsiteY1071" fmla="*/ 2596863 h 4069266"/>
              <a:gd name="connsiteX1072" fmla="*/ 4284599 w 5658922"/>
              <a:gd name="connsiteY1072" fmla="*/ 2690177 h 4069266"/>
              <a:gd name="connsiteX1073" fmla="*/ 4284192 w 5658922"/>
              <a:gd name="connsiteY1073" fmla="*/ 2687516 h 4069266"/>
              <a:gd name="connsiteX1074" fmla="*/ 4282005 w 5658922"/>
              <a:gd name="connsiteY1074" fmla="*/ 2622429 h 4069266"/>
              <a:gd name="connsiteX1075" fmla="*/ 4277944 w 5658922"/>
              <a:gd name="connsiteY1075" fmla="*/ 2560357 h 4069266"/>
              <a:gd name="connsiteX1076" fmla="*/ 4268840 w 5658922"/>
              <a:gd name="connsiteY1076" fmla="*/ 2569539 h 4069266"/>
              <a:gd name="connsiteX1077" fmla="*/ 4264682 w 5658922"/>
              <a:gd name="connsiteY1077" fmla="*/ 2577966 h 4069266"/>
              <a:gd name="connsiteX1078" fmla="*/ 4260826 w 5658922"/>
              <a:gd name="connsiteY1078" fmla="*/ 2568042 h 4069266"/>
              <a:gd name="connsiteX1079" fmla="*/ 4257406 w 5658922"/>
              <a:gd name="connsiteY1079" fmla="*/ 2563504 h 4069266"/>
              <a:gd name="connsiteX1080" fmla="*/ 4253490 w 5658922"/>
              <a:gd name="connsiteY1080" fmla="*/ 2451564 h 4069266"/>
              <a:gd name="connsiteX1081" fmla="*/ 4244737 w 5658922"/>
              <a:gd name="connsiteY1081" fmla="*/ 2463030 h 4069266"/>
              <a:gd name="connsiteX1082" fmla="*/ 4235438 w 5658922"/>
              <a:gd name="connsiteY1082" fmla="*/ 2506511 h 4069266"/>
              <a:gd name="connsiteX1083" fmla="*/ 4232775 w 5658922"/>
              <a:gd name="connsiteY1083" fmla="*/ 2506919 h 4069266"/>
              <a:gd name="connsiteX1084" fmla="*/ 4230968 w 5658922"/>
              <a:gd name="connsiteY1084" fmla="*/ 2441774 h 4069266"/>
              <a:gd name="connsiteX1085" fmla="*/ 4219611 w 5658922"/>
              <a:gd name="connsiteY1085" fmla="*/ 2454031 h 4069266"/>
              <a:gd name="connsiteX1086" fmla="*/ 4214064 w 5658922"/>
              <a:gd name="connsiteY1086" fmla="*/ 2486421 h 4069266"/>
              <a:gd name="connsiteX1087" fmla="*/ 4206729 w 5658922"/>
              <a:gd name="connsiteY1087" fmla="*/ 2471579 h 4069266"/>
              <a:gd name="connsiteX1088" fmla="*/ 4205563 w 5658922"/>
              <a:gd name="connsiteY1088" fmla="*/ 2463968 h 4069266"/>
              <a:gd name="connsiteX1089" fmla="*/ 4214259 w 5658922"/>
              <a:gd name="connsiteY1089" fmla="*/ 2452124 h 4069266"/>
              <a:gd name="connsiteX1090" fmla="*/ 4209409 w 5658922"/>
              <a:gd name="connsiteY1090" fmla="*/ 2387446 h 4069266"/>
              <a:gd name="connsiteX1091" fmla="*/ 4199898 w 5658922"/>
              <a:gd name="connsiteY1091" fmla="*/ 2393965 h 4069266"/>
              <a:gd name="connsiteX1092" fmla="*/ 4199139 w 5658922"/>
              <a:gd name="connsiteY1092" fmla="*/ 2389019 h 4069266"/>
              <a:gd name="connsiteX1093" fmla="*/ 4196478 w 5658922"/>
              <a:gd name="connsiteY1093" fmla="*/ 2389426 h 4069266"/>
              <a:gd name="connsiteX1094" fmla="*/ 4197712 w 5658922"/>
              <a:gd name="connsiteY1094" fmla="*/ 2328879 h 4069266"/>
              <a:gd name="connsiteX1095" fmla="*/ 4190921 w 5658922"/>
              <a:gd name="connsiteY1095" fmla="*/ 2335372 h 4069266"/>
              <a:gd name="connsiteX1096" fmla="*/ 4178524 w 5658922"/>
              <a:gd name="connsiteY1096" fmla="*/ 2373876 h 4069266"/>
              <a:gd name="connsiteX1097" fmla="*/ 4182011 w 5658922"/>
              <a:gd name="connsiteY1097" fmla="*/ 2310257 h 4069266"/>
              <a:gd name="connsiteX1098" fmla="*/ 4172908 w 5658922"/>
              <a:gd name="connsiteY1098" fmla="*/ 2319440 h 4069266"/>
              <a:gd name="connsiteX1099" fmla="*/ 4158597 w 5658922"/>
              <a:gd name="connsiteY1099" fmla="*/ 2431834 h 4069266"/>
              <a:gd name="connsiteX1100" fmla="*/ 4149495 w 5658922"/>
              <a:gd name="connsiteY1100" fmla="*/ 2441018 h 4069266"/>
              <a:gd name="connsiteX1101" fmla="*/ 4144159 w 5658922"/>
              <a:gd name="connsiteY1101" fmla="*/ 2355387 h 4069266"/>
              <a:gd name="connsiteX1102" fmla="*/ 4135464 w 5658922"/>
              <a:gd name="connsiteY1102" fmla="*/ 2367233 h 4069266"/>
              <a:gd name="connsiteX1103" fmla="*/ 4134348 w 5658922"/>
              <a:gd name="connsiteY1103" fmla="*/ 2375193 h 4069266"/>
              <a:gd name="connsiteX1104" fmla="*/ 4132773 w 5658922"/>
              <a:gd name="connsiteY1104" fmla="*/ 2364921 h 4069266"/>
              <a:gd name="connsiteX1105" fmla="*/ 4124078 w 5658922"/>
              <a:gd name="connsiteY1105" fmla="*/ 2376768 h 4069266"/>
              <a:gd name="connsiteX1106" fmla="*/ 4121194 w 5658922"/>
              <a:gd name="connsiteY1106" fmla="*/ 2408751 h 4069266"/>
              <a:gd name="connsiteX1107" fmla="*/ 4128043 w 5658922"/>
              <a:gd name="connsiteY1107" fmla="*/ 2402638 h 4069266"/>
              <a:gd name="connsiteX1108" fmla="*/ 4131394 w 5658922"/>
              <a:gd name="connsiteY1108" fmla="*/ 2475332 h 4069266"/>
              <a:gd name="connsiteX1109" fmla="*/ 4123107 w 5658922"/>
              <a:gd name="connsiteY1109" fmla="*/ 2489843 h 4069266"/>
              <a:gd name="connsiteX1110" fmla="*/ 4119153 w 5658922"/>
              <a:gd name="connsiteY1110" fmla="*/ 2550417 h 4069266"/>
              <a:gd name="connsiteX1111" fmla="*/ 4105531 w 5658922"/>
              <a:gd name="connsiteY1111" fmla="*/ 2479296 h 4069266"/>
              <a:gd name="connsiteX1112" fmla="*/ 4096428 w 5658922"/>
              <a:gd name="connsiteY1112" fmla="*/ 2488479 h 4069266"/>
              <a:gd name="connsiteX1113" fmla="*/ 4092726 w 5658922"/>
              <a:gd name="connsiteY1113" fmla="*/ 2515136 h 4069266"/>
              <a:gd name="connsiteX1114" fmla="*/ 4091968 w 5658922"/>
              <a:gd name="connsiteY1114" fmla="*/ 2510191 h 4069266"/>
              <a:gd name="connsiteX1115" fmla="*/ 4081767 w 5658922"/>
              <a:gd name="connsiteY1115" fmla="*/ 2443605 h 4069266"/>
              <a:gd name="connsiteX1116" fmla="*/ 4072664 w 5658922"/>
              <a:gd name="connsiteY1116" fmla="*/ 2452790 h 4069266"/>
              <a:gd name="connsiteX1117" fmla="*/ 4069020 w 5658922"/>
              <a:gd name="connsiteY1117" fmla="*/ 2479827 h 4069266"/>
              <a:gd name="connsiteX1118" fmla="*/ 4067311 w 5658922"/>
              <a:gd name="connsiteY1118" fmla="*/ 2450883 h 4069266"/>
              <a:gd name="connsiteX1119" fmla="*/ 4071497 w 5658922"/>
              <a:gd name="connsiteY1119" fmla="*/ 2445179 h 4069266"/>
              <a:gd name="connsiteX1120" fmla="*/ 4081000 w 5658922"/>
              <a:gd name="connsiteY1120" fmla="*/ 2352214 h 4069266"/>
              <a:gd name="connsiteX1121" fmla="*/ 4078620 w 5658922"/>
              <a:gd name="connsiteY1121" fmla="*/ 2423061 h 4069266"/>
              <a:gd name="connsiteX1122" fmla="*/ 4087313 w 5658922"/>
              <a:gd name="connsiteY1122" fmla="*/ 2411215 h 4069266"/>
              <a:gd name="connsiteX1123" fmla="*/ 4087977 w 5658922"/>
              <a:gd name="connsiteY1123" fmla="*/ 2379961 h 4069266"/>
              <a:gd name="connsiteX1124" fmla="*/ 4096291 w 5658922"/>
              <a:gd name="connsiteY1124" fmla="*/ 2368174 h 4069266"/>
              <a:gd name="connsiteX1125" fmla="*/ 4097303 w 5658922"/>
              <a:gd name="connsiteY1125" fmla="*/ 2339203 h 4069266"/>
              <a:gd name="connsiteX1126" fmla="*/ 4100102 w 5658922"/>
              <a:gd name="connsiteY1126" fmla="*/ 2459100 h 4069266"/>
              <a:gd name="connsiteX1127" fmla="*/ 4108417 w 5658922"/>
              <a:gd name="connsiteY1127" fmla="*/ 2447312 h 4069266"/>
              <a:gd name="connsiteX1128" fmla="*/ 4102033 w 5658922"/>
              <a:gd name="connsiteY1128" fmla="*/ 2301484 h 4069266"/>
              <a:gd name="connsiteX1129" fmla="*/ 4097115 w 5658922"/>
              <a:gd name="connsiteY1129" fmla="*/ 2304963 h 4069266"/>
              <a:gd name="connsiteX1130" fmla="*/ 4097446 w 5658922"/>
              <a:gd name="connsiteY1130" fmla="*/ 2289336 h 4069266"/>
              <a:gd name="connsiteX1131" fmla="*/ 4090247 w 5658922"/>
              <a:gd name="connsiteY1131" fmla="*/ 2293164 h 4069266"/>
              <a:gd name="connsiteX1132" fmla="*/ 4090470 w 5658922"/>
              <a:gd name="connsiteY1132" fmla="*/ 2261588 h 4069266"/>
              <a:gd name="connsiteX1133" fmla="*/ 4081368 w 5658922"/>
              <a:gd name="connsiteY1133" fmla="*/ 2270770 h 4069266"/>
              <a:gd name="connsiteX1134" fmla="*/ 4070069 w 5658922"/>
              <a:gd name="connsiteY1134" fmla="*/ 2385042 h 4069266"/>
              <a:gd name="connsiteX1135" fmla="*/ 4067932 w 5658922"/>
              <a:gd name="connsiteY1135" fmla="*/ 2335525 h 4069266"/>
              <a:gd name="connsiteX1136" fmla="*/ 4058886 w 5658922"/>
              <a:gd name="connsiteY1136" fmla="*/ 2345087 h 4069266"/>
              <a:gd name="connsiteX1137" fmla="*/ 4052523 w 5658922"/>
              <a:gd name="connsiteY1137" fmla="*/ 2372153 h 4069266"/>
              <a:gd name="connsiteX1138" fmla="*/ 4048277 w 5658922"/>
              <a:gd name="connsiteY1138" fmla="*/ 2275841 h 4069266"/>
              <a:gd name="connsiteX1139" fmla="*/ 4039582 w 5658922"/>
              <a:gd name="connsiteY1139" fmla="*/ 2287687 h 4069266"/>
              <a:gd name="connsiteX1140" fmla="*/ 4037863 w 5658922"/>
              <a:gd name="connsiteY1140" fmla="*/ 2327281 h 4069266"/>
              <a:gd name="connsiteX1141" fmla="*/ 4038620 w 5658922"/>
              <a:gd name="connsiteY1141" fmla="*/ 2332227 h 4069266"/>
              <a:gd name="connsiteX1142" fmla="*/ 4038348 w 5658922"/>
              <a:gd name="connsiteY1142" fmla="*/ 2348236 h 4069266"/>
              <a:gd name="connsiteX1143" fmla="*/ 4037123 w 5658922"/>
              <a:gd name="connsiteY1143" fmla="*/ 2340245 h 4069266"/>
              <a:gd name="connsiteX1144" fmla="*/ 4028429 w 5658922"/>
              <a:gd name="connsiteY1144" fmla="*/ 2352091 h 4069266"/>
              <a:gd name="connsiteX1145" fmla="*/ 4024155 w 5658922"/>
              <a:gd name="connsiteY1145" fmla="*/ 2408042 h 4069266"/>
              <a:gd name="connsiteX1146" fmla="*/ 4013010 w 5658922"/>
              <a:gd name="connsiteY1146" fmla="*/ 2302273 h 4069266"/>
              <a:gd name="connsiteX1147" fmla="*/ 4019373 w 5658922"/>
              <a:gd name="connsiteY1147" fmla="*/ 2275207 h 4069266"/>
              <a:gd name="connsiteX1148" fmla="*/ 4022541 w 5658922"/>
              <a:gd name="connsiteY1148" fmla="*/ 2313664 h 4069266"/>
              <a:gd name="connsiteX1149" fmla="*/ 4031644 w 5658922"/>
              <a:gd name="connsiteY1149" fmla="*/ 2304480 h 4069266"/>
              <a:gd name="connsiteX1150" fmla="*/ 4021442 w 5658922"/>
              <a:gd name="connsiteY1150" fmla="*/ 2237898 h 4069266"/>
              <a:gd name="connsiteX1151" fmla="*/ 4015059 w 5658922"/>
              <a:gd name="connsiteY1151" fmla="*/ 2247051 h 4069266"/>
              <a:gd name="connsiteX1152" fmla="*/ 4009521 w 5658922"/>
              <a:gd name="connsiteY1152" fmla="*/ 2210906 h 4069266"/>
              <a:gd name="connsiteX1153" fmla="*/ 4000826 w 5658922"/>
              <a:gd name="connsiteY1153" fmla="*/ 2222752 h 4069266"/>
              <a:gd name="connsiteX1154" fmla="*/ 3998979 w 5658922"/>
              <a:gd name="connsiteY1154" fmla="*/ 2228487 h 4069266"/>
              <a:gd name="connsiteX1155" fmla="*/ 3993160 w 5658922"/>
              <a:gd name="connsiteY1155" fmla="*/ 2121904 h 4069266"/>
              <a:gd name="connsiteX1156" fmla="*/ 3984056 w 5658922"/>
              <a:gd name="connsiteY1156" fmla="*/ 2131087 h 4069266"/>
              <a:gd name="connsiteX1157" fmla="*/ 3982890 w 5658922"/>
              <a:gd name="connsiteY1157" fmla="*/ 2123476 h 4069266"/>
              <a:gd name="connsiteX1158" fmla="*/ 3976040 w 5658922"/>
              <a:gd name="connsiteY1158" fmla="*/ 2129588 h 4069266"/>
              <a:gd name="connsiteX1159" fmla="*/ 3972851 w 5658922"/>
              <a:gd name="connsiteY1159" fmla="*/ 2108763 h 4069266"/>
              <a:gd name="connsiteX1160" fmla="*/ 3965004 w 5658922"/>
              <a:gd name="connsiteY1160" fmla="*/ 2109371 h 4069266"/>
              <a:gd name="connsiteX1161" fmla="*/ 3961822 w 5658922"/>
              <a:gd name="connsiteY1161" fmla="*/ 2102288 h 4069266"/>
              <a:gd name="connsiteX1162" fmla="*/ 3956649 w 5658922"/>
              <a:gd name="connsiteY1162" fmla="*/ 2093798 h 4069266"/>
              <a:gd name="connsiteX1163" fmla="*/ 3955347 w 5658922"/>
              <a:gd name="connsiteY1163" fmla="*/ 2096155 h 4069266"/>
              <a:gd name="connsiteX1164" fmla="*/ 3953169 w 5658922"/>
              <a:gd name="connsiteY1164" fmla="*/ 2117517 h 4069266"/>
              <a:gd name="connsiteX1165" fmla="*/ 3950788 w 5658922"/>
              <a:gd name="connsiteY1165" fmla="*/ 2084180 h 4069266"/>
              <a:gd name="connsiteX1166" fmla="*/ 3891765 w 5658922"/>
              <a:gd name="connsiteY1166" fmla="*/ 1987309 h 4069266"/>
              <a:gd name="connsiteX1167" fmla="*/ 3867940 w 5658922"/>
              <a:gd name="connsiteY1167" fmla="*/ 1957021 h 4069266"/>
              <a:gd name="connsiteX1168" fmla="*/ 3738382 w 5658922"/>
              <a:gd name="connsiteY1168" fmla="*/ 1808999 h 4069266"/>
              <a:gd name="connsiteX1169" fmla="*/ 3619931 w 5658922"/>
              <a:gd name="connsiteY1169" fmla="*/ 1684205 h 4069266"/>
              <a:gd name="connsiteX1170" fmla="*/ 3610183 w 5658922"/>
              <a:gd name="connsiteY1170" fmla="*/ 1673825 h 4069266"/>
              <a:gd name="connsiteX1171" fmla="*/ 3541511 w 5658922"/>
              <a:gd name="connsiteY1171" fmla="*/ 1615853 h 4069266"/>
              <a:gd name="connsiteX1172" fmla="*/ 3419668 w 5658922"/>
              <a:gd name="connsiteY1172" fmla="*/ 1533136 h 4069266"/>
              <a:gd name="connsiteX1173" fmla="*/ 3349794 w 5658922"/>
              <a:gd name="connsiteY1173" fmla="*/ 1496861 h 4069266"/>
              <a:gd name="connsiteX1174" fmla="*/ 3347700 w 5658922"/>
              <a:gd name="connsiteY1174" fmla="*/ 1496081 h 4069266"/>
              <a:gd name="connsiteX1175" fmla="*/ 2749725 w 5658922"/>
              <a:gd name="connsiteY1175" fmla="*/ 1455202 h 4069266"/>
              <a:gd name="connsiteX1176" fmla="*/ 2740008 w 5658922"/>
              <a:gd name="connsiteY1176" fmla="*/ 1457015 h 4069266"/>
              <a:gd name="connsiteX1177" fmla="*/ 2724737 w 5658922"/>
              <a:gd name="connsiteY1177" fmla="*/ 1480378 h 4069266"/>
              <a:gd name="connsiteX1178" fmla="*/ 2645911 w 5658922"/>
              <a:gd name="connsiteY1178" fmla="*/ 1474579 h 4069266"/>
              <a:gd name="connsiteX1179" fmla="*/ 2584538 w 5658922"/>
              <a:gd name="connsiteY1179" fmla="*/ 1486033 h 4069266"/>
              <a:gd name="connsiteX1180" fmla="*/ 2435562 w 5658922"/>
              <a:gd name="connsiteY1180" fmla="*/ 1533164 h 4069266"/>
              <a:gd name="connsiteX1181" fmla="*/ 2429995 w 5658922"/>
              <a:gd name="connsiteY1181" fmla="*/ 1538697 h 4069266"/>
              <a:gd name="connsiteX1182" fmla="*/ 2433432 w 5658922"/>
              <a:gd name="connsiteY1182" fmla="*/ 1533838 h 4069266"/>
              <a:gd name="connsiteX1183" fmla="*/ 2428258 w 5658922"/>
              <a:gd name="connsiteY1183" fmla="*/ 1535475 h 4069266"/>
              <a:gd name="connsiteX1184" fmla="*/ 2421204 w 5658922"/>
              <a:gd name="connsiteY1184" fmla="*/ 1538722 h 4069266"/>
              <a:gd name="connsiteX1185" fmla="*/ 2410578 w 5658922"/>
              <a:gd name="connsiteY1185" fmla="*/ 1527901 h 4069266"/>
              <a:gd name="connsiteX1186" fmla="*/ 2404824 w 5658922"/>
              <a:gd name="connsiteY1186" fmla="*/ 1532763 h 4069266"/>
              <a:gd name="connsiteX1187" fmla="*/ 2403679 w 5658922"/>
              <a:gd name="connsiteY1187" fmla="*/ 1523656 h 4069266"/>
              <a:gd name="connsiteX1188" fmla="*/ 2397798 w 5658922"/>
              <a:gd name="connsiteY1188" fmla="*/ 1528624 h 4069266"/>
              <a:gd name="connsiteX1189" fmla="*/ 2396972 w 5658922"/>
              <a:gd name="connsiteY1189" fmla="*/ 1515720 h 4069266"/>
              <a:gd name="connsiteX1190" fmla="*/ 2322533 w 5658922"/>
              <a:gd name="connsiteY1190" fmla="*/ 1592224 h 4069266"/>
              <a:gd name="connsiteX1191" fmla="*/ 2324911 w 5658922"/>
              <a:gd name="connsiteY1191" fmla="*/ 1586688 h 4069266"/>
              <a:gd name="connsiteX1192" fmla="*/ 2326145 w 5658922"/>
              <a:gd name="connsiteY1192" fmla="*/ 1572045 h 4069266"/>
              <a:gd name="connsiteX1193" fmla="*/ 2298214 w 5658922"/>
              <a:gd name="connsiteY1193" fmla="*/ 1595646 h 4069266"/>
              <a:gd name="connsiteX1194" fmla="*/ 2299420 w 5658922"/>
              <a:gd name="connsiteY1194" fmla="*/ 1584552 h 4069266"/>
              <a:gd name="connsiteX1195" fmla="*/ 2247969 w 5658922"/>
              <a:gd name="connsiteY1195" fmla="*/ 1628028 h 4069266"/>
              <a:gd name="connsiteX1196" fmla="*/ 2248794 w 5658922"/>
              <a:gd name="connsiteY1196" fmla="*/ 1640932 h 4069266"/>
              <a:gd name="connsiteX1197" fmla="*/ 2276457 w 5658922"/>
              <a:gd name="connsiteY1197" fmla="*/ 1614030 h 4069266"/>
              <a:gd name="connsiteX1198" fmla="*/ 2263464 w 5658922"/>
              <a:gd name="connsiteY1198" fmla="*/ 1638612 h 4069266"/>
              <a:gd name="connsiteX1199" fmla="*/ 2185546 w 5658922"/>
              <a:gd name="connsiteY1199" fmla="*/ 1711002 h 4069266"/>
              <a:gd name="connsiteX1200" fmla="*/ 2219099 w 5658922"/>
              <a:gd name="connsiteY1200" fmla="*/ 1666023 h 4069266"/>
              <a:gd name="connsiteX1201" fmla="*/ 2220333 w 5658922"/>
              <a:gd name="connsiteY1201" fmla="*/ 1651381 h 4069266"/>
              <a:gd name="connsiteX1202" fmla="*/ 2214158 w 5658922"/>
              <a:gd name="connsiteY1202" fmla="*/ 1656598 h 4069266"/>
              <a:gd name="connsiteX1203" fmla="*/ 2224474 w 5658922"/>
              <a:gd name="connsiteY1203" fmla="*/ 1644355 h 4069266"/>
              <a:gd name="connsiteX1204" fmla="*/ 2228295 w 5658922"/>
              <a:gd name="connsiteY1204" fmla="*/ 1641126 h 4069266"/>
              <a:gd name="connsiteX1205" fmla="*/ 2253024 w 5658922"/>
              <a:gd name="connsiteY1205" fmla="*/ 1610155 h 4069266"/>
              <a:gd name="connsiteX1206" fmla="*/ 2254256 w 5658922"/>
              <a:gd name="connsiteY1206" fmla="*/ 1595512 h 4069266"/>
              <a:gd name="connsiteX1207" fmla="*/ 2187754 w 5658922"/>
              <a:gd name="connsiteY1207" fmla="*/ 1665307 h 4069266"/>
              <a:gd name="connsiteX1208" fmla="*/ 2200748 w 5658922"/>
              <a:gd name="connsiteY1208" fmla="*/ 1640727 h 4069266"/>
              <a:gd name="connsiteX1209" fmla="*/ 2200215 w 5658922"/>
              <a:gd name="connsiteY1209" fmla="*/ 1627575 h 4069266"/>
              <a:gd name="connsiteX1210" fmla="*/ 2166059 w 5658922"/>
              <a:gd name="connsiteY1210" fmla="*/ 1663490 h 4069266"/>
              <a:gd name="connsiteX1211" fmla="*/ 2232649 w 5658922"/>
              <a:gd name="connsiteY1211" fmla="*/ 1569941 h 4069266"/>
              <a:gd name="connsiteX1212" fmla="*/ 2231824 w 5658922"/>
              <a:gd name="connsiteY1212" fmla="*/ 1557037 h 4069266"/>
              <a:gd name="connsiteX1213" fmla="*/ 2211239 w 5658922"/>
              <a:gd name="connsiteY1213" fmla="*/ 1580982 h 4069266"/>
              <a:gd name="connsiteX1214" fmla="*/ 2208329 w 5658922"/>
              <a:gd name="connsiteY1214" fmla="*/ 1573365 h 4069266"/>
              <a:gd name="connsiteX1215" fmla="*/ 2198308 w 5658922"/>
              <a:gd name="connsiteY1215" fmla="*/ 1585360 h 4069266"/>
              <a:gd name="connsiteX1216" fmla="*/ 2196888 w 5658922"/>
              <a:gd name="connsiteY1216" fmla="*/ 1579506 h 4069266"/>
              <a:gd name="connsiteX1217" fmla="*/ 2096230 w 5658922"/>
              <a:gd name="connsiteY1217" fmla="*/ 1685217 h 4069266"/>
              <a:gd name="connsiteX1218" fmla="*/ 2094749 w 5658922"/>
              <a:gd name="connsiteY1218" fmla="*/ 1699567 h 4069266"/>
              <a:gd name="connsiteX1219" fmla="*/ 2175663 w 5658922"/>
              <a:gd name="connsiteY1219" fmla="*/ 1611043 h 4069266"/>
              <a:gd name="connsiteX1220" fmla="*/ 2157383 w 5658922"/>
              <a:gd name="connsiteY1220" fmla="*/ 1633542 h 4069266"/>
              <a:gd name="connsiteX1221" fmla="*/ 2155902 w 5658922"/>
              <a:gd name="connsiteY1221" fmla="*/ 1647891 h 4069266"/>
              <a:gd name="connsiteX1222" fmla="*/ 2135860 w 5658922"/>
              <a:gd name="connsiteY1222" fmla="*/ 1671881 h 4069266"/>
              <a:gd name="connsiteX1223" fmla="*/ 2134627 w 5658922"/>
              <a:gd name="connsiteY1223" fmla="*/ 1686524 h 4069266"/>
              <a:gd name="connsiteX1224" fmla="*/ 2179398 w 5658922"/>
              <a:gd name="connsiteY1224" fmla="*/ 1631564 h 4069266"/>
              <a:gd name="connsiteX1225" fmla="*/ 2125457 w 5658922"/>
              <a:gd name="connsiteY1225" fmla="*/ 1707874 h 4069266"/>
              <a:gd name="connsiteX1226" fmla="*/ 2124863 w 5658922"/>
              <a:gd name="connsiteY1226" fmla="*/ 1714926 h 4069266"/>
              <a:gd name="connsiteX1227" fmla="*/ 2104551 w 5658922"/>
              <a:gd name="connsiteY1227" fmla="*/ 1735615 h 4069266"/>
              <a:gd name="connsiteX1228" fmla="*/ 2119576 w 5658922"/>
              <a:gd name="connsiteY1228" fmla="*/ 1712844 h 4069266"/>
              <a:gd name="connsiteX1229" fmla="*/ 2118752 w 5658922"/>
              <a:gd name="connsiteY1229" fmla="*/ 1699939 h 4069266"/>
              <a:gd name="connsiteX1230" fmla="*/ 2067299 w 5658922"/>
              <a:gd name="connsiteY1230" fmla="*/ 1743418 h 4069266"/>
              <a:gd name="connsiteX1231" fmla="*/ 2063479 w 5658922"/>
              <a:gd name="connsiteY1231" fmla="*/ 1746646 h 4069266"/>
              <a:gd name="connsiteX1232" fmla="*/ 2078209 w 5658922"/>
              <a:gd name="connsiteY1232" fmla="*/ 1724123 h 4069266"/>
              <a:gd name="connsiteX1233" fmla="*/ 2077384 w 5658922"/>
              <a:gd name="connsiteY1233" fmla="*/ 1711218 h 4069266"/>
              <a:gd name="connsiteX1234" fmla="*/ 2020372 w 5658922"/>
              <a:gd name="connsiteY1234" fmla="*/ 1755867 h 4069266"/>
              <a:gd name="connsiteX1235" fmla="*/ 2057205 w 5658922"/>
              <a:gd name="connsiteY1235" fmla="*/ 1707615 h 4069266"/>
              <a:gd name="connsiteX1236" fmla="*/ 2060496 w 5658922"/>
              <a:gd name="connsiteY1236" fmla="*/ 1691232 h 4069266"/>
              <a:gd name="connsiteX1237" fmla="*/ 2110801 w 5658922"/>
              <a:gd name="connsiteY1237" fmla="*/ 1638648 h 4069266"/>
              <a:gd name="connsiteX1238" fmla="*/ 2111946 w 5658922"/>
              <a:gd name="connsiteY1238" fmla="*/ 1647756 h 4069266"/>
              <a:gd name="connsiteX1239" fmla="*/ 2130793 w 5658922"/>
              <a:gd name="connsiteY1239" fmla="*/ 1621756 h 4069266"/>
              <a:gd name="connsiteX1240" fmla="*/ 2132026 w 5658922"/>
              <a:gd name="connsiteY1240" fmla="*/ 1607112 h 4069266"/>
              <a:gd name="connsiteX1241" fmla="*/ 2124088 w 5658922"/>
              <a:gd name="connsiteY1241" fmla="*/ 1613819 h 4069266"/>
              <a:gd name="connsiteX1242" fmla="*/ 2128478 w 5658922"/>
              <a:gd name="connsiteY1242" fmla="*/ 1607087 h 4069266"/>
              <a:gd name="connsiteX1243" fmla="*/ 2129711 w 5658922"/>
              <a:gd name="connsiteY1243" fmla="*/ 1592444 h 4069266"/>
              <a:gd name="connsiteX1244" fmla="*/ 2069408 w 5658922"/>
              <a:gd name="connsiteY1244" fmla="*/ 1653474 h 4069266"/>
              <a:gd name="connsiteX1245" fmla="*/ 2068584 w 5658922"/>
              <a:gd name="connsiteY1245" fmla="*/ 1640570 h 4069266"/>
              <a:gd name="connsiteX1246" fmla="*/ 2102913 w 5658922"/>
              <a:gd name="connsiteY1246" fmla="*/ 1589356 h 4069266"/>
              <a:gd name="connsiteX1247" fmla="*/ 2096605 w 5658922"/>
              <a:gd name="connsiteY1247" fmla="*/ 1591711 h 4069266"/>
              <a:gd name="connsiteX1248" fmla="*/ 1935827 w 5658922"/>
              <a:gd name="connsiteY1248" fmla="*/ 1678679 h 4069266"/>
              <a:gd name="connsiteX1249" fmla="*/ 1820031 w 5658922"/>
              <a:gd name="connsiteY1249" fmla="*/ 1762825 h 4069266"/>
              <a:gd name="connsiteX1250" fmla="*/ 1785341 w 5658922"/>
              <a:gd name="connsiteY1250" fmla="*/ 1811807 h 4069266"/>
              <a:gd name="connsiteX1251" fmla="*/ 1778999 w 5658922"/>
              <a:gd name="connsiteY1251" fmla="*/ 1815332 h 4069266"/>
              <a:gd name="connsiteX1252" fmla="*/ 1802959 w 5658922"/>
              <a:gd name="connsiteY1252" fmla="*/ 1780674 h 4069266"/>
              <a:gd name="connsiteX1253" fmla="*/ 1809245 w 5658922"/>
              <a:gd name="connsiteY1253" fmla="*/ 1770662 h 4069266"/>
              <a:gd name="connsiteX1254" fmla="*/ 1795937 w 5658922"/>
              <a:gd name="connsiteY1254" fmla="*/ 1780333 h 4069266"/>
              <a:gd name="connsiteX1255" fmla="*/ 1754685 w 5658922"/>
              <a:gd name="connsiteY1255" fmla="*/ 1844408 h 4069266"/>
              <a:gd name="connsiteX1256" fmla="*/ 1684918 w 5658922"/>
              <a:gd name="connsiteY1256" fmla="*/ 1941038 h 4069266"/>
              <a:gd name="connsiteX1257" fmla="*/ 1536221 w 5658922"/>
              <a:gd name="connsiteY1257" fmla="*/ 2204785 h 4069266"/>
              <a:gd name="connsiteX1258" fmla="*/ 1518530 w 5658922"/>
              <a:gd name="connsiteY1258" fmla="*/ 2247493 h 4069266"/>
              <a:gd name="connsiteX1259" fmla="*/ 1511400 w 5658922"/>
              <a:gd name="connsiteY1259" fmla="*/ 2257632 h 4069266"/>
              <a:gd name="connsiteX1260" fmla="*/ 1510146 w 5658922"/>
              <a:gd name="connsiteY1260" fmla="*/ 2255597 h 4069266"/>
              <a:gd name="connsiteX1261" fmla="*/ 1515843 w 5658922"/>
              <a:gd name="connsiteY1261" fmla="*/ 2240109 h 4069266"/>
              <a:gd name="connsiteX1262" fmla="*/ 1508040 w 5658922"/>
              <a:gd name="connsiteY1262" fmla="*/ 2253843 h 4069266"/>
              <a:gd name="connsiteX1263" fmla="*/ 1508031 w 5658922"/>
              <a:gd name="connsiteY1263" fmla="*/ 2253835 h 4069266"/>
              <a:gd name="connsiteX1264" fmla="*/ 1507978 w 5658922"/>
              <a:gd name="connsiteY1264" fmla="*/ 2253951 h 4069266"/>
              <a:gd name="connsiteX1265" fmla="*/ 1492527 w 5658922"/>
              <a:gd name="connsiteY1265" fmla="*/ 2281150 h 4069266"/>
              <a:gd name="connsiteX1266" fmla="*/ 1502789 w 5658922"/>
              <a:gd name="connsiteY1266" fmla="*/ 2265510 h 4069266"/>
              <a:gd name="connsiteX1267" fmla="*/ 1507978 w 5658922"/>
              <a:gd name="connsiteY1267" fmla="*/ 2253951 h 4069266"/>
              <a:gd name="connsiteX1268" fmla="*/ 1508040 w 5658922"/>
              <a:gd name="connsiteY1268" fmla="*/ 2253843 h 4069266"/>
              <a:gd name="connsiteX1269" fmla="*/ 1510146 w 5658922"/>
              <a:gd name="connsiteY1269" fmla="*/ 2255597 h 4069266"/>
              <a:gd name="connsiteX1270" fmla="*/ 1488299 w 5658922"/>
              <a:gd name="connsiteY1270" fmla="*/ 2290254 h 4069266"/>
              <a:gd name="connsiteX1271" fmla="*/ 1490413 w 5658922"/>
              <a:gd name="connsiteY1271" fmla="*/ 2281151 h 4069266"/>
              <a:gd name="connsiteX1272" fmla="*/ 1486184 w 5658922"/>
              <a:gd name="connsiteY1272" fmla="*/ 2273807 h 4069266"/>
              <a:gd name="connsiteX1273" fmla="*/ 1499223 w 5658922"/>
              <a:gd name="connsiteY1273" fmla="*/ 2242968 h 4069266"/>
              <a:gd name="connsiteX1274" fmla="*/ 1595417 w 5658922"/>
              <a:gd name="connsiteY1274" fmla="*/ 2044716 h 4069266"/>
              <a:gd name="connsiteX1275" fmla="*/ 1724030 w 5658922"/>
              <a:gd name="connsiteY1275" fmla="*/ 1851751 h 4069266"/>
              <a:gd name="connsiteX1276" fmla="*/ 1727113 w 5658922"/>
              <a:gd name="connsiteY1276" fmla="*/ 1844776 h 4069266"/>
              <a:gd name="connsiteX1277" fmla="*/ 1727366 w 5658922"/>
              <a:gd name="connsiteY1277" fmla="*/ 1843815 h 4069266"/>
              <a:gd name="connsiteX1278" fmla="*/ 1704799 w 5658922"/>
              <a:gd name="connsiteY1278" fmla="*/ 1865427 h 4069266"/>
              <a:gd name="connsiteX1279" fmla="*/ 1678795 w 5658922"/>
              <a:gd name="connsiteY1279" fmla="*/ 1902599 h 4069266"/>
              <a:gd name="connsiteX1280" fmla="*/ 1654262 w 5658922"/>
              <a:gd name="connsiteY1280" fmla="*/ 1941039 h 4069266"/>
              <a:gd name="connsiteX1281" fmla="*/ 1586608 w 5658922"/>
              <a:gd name="connsiteY1281" fmla="*/ 2050296 h 4069266"/>
              <a:gd name="connsiteX1282" fmla="*/ 1486184 w 5658922"/>
              <a:gd name="connsiteY1282" fmla="*/ 2253835 h 4069266"/>
              <a:gd name="connsiteX1283" fmla="*/ 1473499 w 5658922"/>
              <a:gd name="connsiteY1283" fmla="*/ 2282398 h 4069266"/>
              <a:gd name="connsiteX1284" fmla="*/ 1471510 w 5658922"/>
              <a:gd name="connsiteY1284" fmla="*/ 2286147 h 4069266"/>
              <a:gd name="connsiteX1285" fmla="*/ 1470587 w 5658922"/>
              <a:gd name="connsiteY1285" fmla="*/ 2299092 h 4069266"/>
              <a:gd name="connsiteX1286" fmla="*/ 1457517 w 5658922"/>
              <a:gd name="connsiteY1286" fmla="*/ 2355366 h 4069266"/>
              <a:gd name="connsiteX1287" fmla="*/ 1440434 w 5658922"/>
              <a:gd name="connsiteY1287" fmla="*/ 2338685 h 4069266"/>
              <a:gd name="connsiteX1288" fmla="*/ 1436938 w 5658922"/>
              <a:gd name="connsiteY1288" fmla="*/ 2288594 h 4069266"/>
              <a:gd name="connsiteX1289" fmla="*/ 1390232 w 5658922"/>
              <a:gd name="connsiteY1289" fmla="*/ 2464528 h 4069266"/>
              <a:gd name="connsiteX1290" fmla="*/ 1366041 w 5658922"/>
              <a:gd name="connsiteY1290" fmla="*/ 2540860 h 4069266"/>
              <a:gd name="connsiteX1291" fmla="*/ 1358438 w 5658922"/>
              <a:gd name="connsiteY1291" fmla="*/ 2602597 h 4069266"/>
              <a:gd name="connsiteX1292" fmla="*/ 1332168 w 5658922"/>
              <a:gd name="connsiteY1292" fmla="*/ 2500030 h 4069266"/>
              <a:gd name="connsiteX1293" fmla="*/ 1334188 w 5658922"/>
              <a:gd name="connsiteY1293" fmla="*/ 2358300 h 4069266"/>
              <a:gd name="connsiteX1294" fmla="*/ 1319051 w 5658922"/>
              <a:gd name="connsiteY1294" fmla="*/ 2326258 h 4069266"/>
              <a:gd name="connsiteX1295" fmla="*/ 1322633 w 5658922"/>
              <a:gd name="connsiteY1295" fmla="*/ 2272883 h 4069266"/>
              <a:gd name="connsiteX1296" fmla="*/ 1320136 w 5658922"/>
              <a:gd name="connsiteY1296" fmla="*/ 2265767 h 4069266"/>
              <a:gd name="connsiteX1297" fmla="*/ 1319341 w 5658922"/>
              <a:gd name="connsiteY1297" fmla="*/ 2266694 h 4069266"/>
              <a:gd name="connsiteX1298" fmla="*/ 1307206 w 5658922"/>
              <a:gd name="connsiteY1298" fmla="*/ 2279428 h 4069266"/>
              <a:gd name="connsiteX1299" fmla="*/ 1307397 w 5658922"/>
              <a:gd name="connsiteY1299" fmla="*/ 2276460 h 4069266"/>
              <a:gd name="connsiteX1300" fmla="*/ 1307767 w 5658922"/>
              <a:gd name="connsiteY1300" fmla="*/ 2275048 h 4069266"/>
              <a:gd name="connsiteX1301" fmla="*/ 1314807 w 5658922"/>
              <a:gd name="connsiteY1301" fmla="*/ 2265186 h 4069266"/>
              <a:gd name="connsiteX1302" fmla="*/ 1320642 w 5658922"/>
              <a:gd name="connsiteY1302" fmla="*/ 2258648 h 4069266"/>
              <a:gd name="connsiteX1303" fmla="*/ 1357032 w 5658922"/>
              <a:gd name="connsiteY1303" fmla="*/ 2165901 h 4069266"/>
              <a:gd name="connsiteX1304" fmla="*/ 1352896 w 5658922"/>
              <a:gd name="connsiteY1304" fmla="*/ 2168648 h 4069266"/>
              <a:gd name="connsiteX1305" fmla="*/ 1347030 w 5658922"/>
              <a:gd name="connsiteY1305" fmla="*/ 2153757 h 4069266"/>
              <a:gd name="connsiteX1306" fmla="*/ 1348977 w 5658922"/>
              <a:gd name="connsiteY1306" fmla="*/ 2147771 h 4069266"/>
              <a:gd name="connsiteX1307" fmla="*/ 1335650 w 5658922"/>
              <a:gd name="connsiteY1307" fmla="*/ 2155827 h 4069266"/>
              <a:gd name="connsiteX1308" fmla="*/ 1318971 w 5658922"/>
              <a:gd name="connsiteY1308" fmla="*/ 2174195 h 4069266"/>
              <a:gd name="connsiteX1309" fmla="*/ 1316918 w 5658922"/>
              <a:gd name="connsiteY1309" fmla="*/ 2176732 h 4069266"/>
              <a:gd name="connsiteX1310" fmla="*/ 1352992 w 5658922"/>
              <a:gd name="connsiteY1310" fmla="*/ 2097583 h 4069266"/>
              <a:gd name="connsiteX1311" fmla="*/ 1350524 w 5658922"/>
              <a:gd name="connsiteY1311" fmla="*/ 2092296 h 4069266"/>
              <a:gd name="connsiteX1312" fmla="*/ 1318106 w 5658922"/>
              <a:gd name="connsiteY1312" fmla="*/ 2155444 h 4069266"/>
              <a:gd name="connsiteX1313" fmla="*/ 1327802 w 5658922"/>
              <a:gd name="connsiteY1313" fmla="*/ 2128000 h 4069266"/>
              <a:gd name="connsiteX1314" fmla="*/ 1336709 w 5658922"/>
              <a:gd name="connsiteY1314" fmla="*/ 2108437 h 4069266"/>
              <a:gd name="connsiteX1315" fmla="*/ 1338741 w 5658922"/>
              <a:gd name="connsiteY1315" fmla="*/ 2105475 h 4069266"/>
              <a:gd name="connsiteX1316" fmla="*/ 1346244 w 5658922"/>
              <a:gd name="connsiteY1316" fmla="*/ 2092260 h 4069266"/>
              <a:gd name="connsiteX1317" fmla="*/ 1343877 w 5658922"/>
              <a:gd name="connsiteY1317" fmla="*/ 2092747 h 4069266"/>
              <a:gd name="connsiteX1318" fmla="*/ 1351553 w 5658922"/>
              <a:gd name="connsiteY1318" fmla="*/ 2075978 h 4069266"/>
              <a:gd name="connsiteX1319" fmla="*/ 1361448 w 5658922"/>
              <a:gd name="connsiteY1319" fmla="*/ 2048535 h 4069266"/>
              <a:gd name="connsiteX1320" fmla="*/ 1353339 w 5658922"/>
              <a:gd name="connsiteY1320" fmla="*/ 2064504 h 4069266"/>
              <a:gd name="connsiteX1321" fmla="*/ 1336464 w 5658922"/>
              <a:gd name="connsiteY1321" fmla="*/ 2097737 h 4069266"/>
              <a:gd name="connsiteX1322" fmla="*/ 1334243 w 5658922"/>
              <a:gd name="connsiteY1322" fmla="*/ 2099489 h 4069266"/>
              <a:gd name="connsiteX1323" fmla="*/ 1328767 w 5658922"/>
              <a:gd name="connsiteY1323" fmla="*/ 2103222 h 4069266"/>
              <a:gd name="connsiteX1324" fmla="*/ 1352148 w 5658922"/>
              <a:gd name="connsiteY1324" fmla="*/ 2064235 h 4069266"/>
              <a:gd name="connsiteX1325" fmla="*/ 1329723 w 5658922"/>
              <a:gd name="connsiteY1325" fmla="*/ 2092371 h 4069266"/>
              <a:gd name="connsiteX1326" fmla="*/ 1311814 w 5658922"/>
              <a:gd name="connsiteY1326" fmla="*/ 2116339 h 4069266"/>
              <a:gd name="connsiteX1327" fmla="*/ 1309478 w 5658922"/>
              <a:gd name="connsiteY1327" fmla="*/ 2118497 h 4069266"/>
              <a:gd name="connsiteX1328" fmla="*/ 1286800 w 5658922"/>
              <a:gd name="connsiteY1328" fmla="*/ 2202650 h 4069266"/>
              <a:gd name="connsiteX1329" fmla="*/ 1269931 w 5658922"/>
              <a:gd name="connsiteY1329" fmla="*/ 2290296 h 4069266"/>
              <a:gd name="connsiteX1330" fmla="*/ 1243043 w 5658922"/>
              <a:gd name="connsiteY1330" fmla="*/ 2384069 h 4069266"/>
              <a:gd name="connsiteX1331" fmla="*/ 1226468 w 5658922"/>
              <a:gd name="connsiteY1331" fmla="*/ 2371530 h 4069266"/>
              <a:gd name="connsiteX1332" fmla="*/ 1236377 w 5658922"/>
              <a:gd name="connsiteY1332" fmla="*/ 2295022 h 4069266"/>
              <a:gd name="connsiteX1333" fmla="*/ 1241742 w 5658922"/>
              <a:gd name="connsiteY1333" fmla="*/ 2269668 h 4069266"/>
              <a:gd name="connsiteX1334" fmla="*/ 1236353 w 5658922"/>
              <a:gd name="connsiteY1334" fmla="*/ 2276332 h 4069266"/>
              <a:gd name="connsiteX1335" fmla="*/ 1231075 w 5658922"/>
              <a:gd name="connsiteY1335" fmla="*/ 2282461 h 4069266"/>
              <a:gd name="connsiteX1336" fmla="*/ 1232834 w 5658922"/>
              <a:gd name="connsiteY1336" fmla="*/ 2277625 h 4069266"/>
              <a:gd name="connsiteX1337" fmla="*/ 1237304 w 5658922"/>
              <a:gd name="connsiteY1337" fmla="*/ 2264601 h 4069266"/>
              <a:gd name="connsiteX1338" fmla="*/ 1236693 w 5658922"/>
              <a:gd name="connsiteY1338" fmla="*/ 2264705 h 4069266"/>
              <a:gd name="connsiteX1339" fmla="*/ 1245037 w 5658922"/>
              <a:gd name="connsiteY1339" fmla="*/ 2254091 h 4069266"/>
              <a:gd name="connsiteX1340" fmla="*/ 1268010 w 5658922"/>
              <a:gd name="connsiteY1340" fmla="*/ 2145512 h 4069266"/>
              <a:gd name="connsiteX1341" fmla="*/ 1269676 w 5658922"/>
              <a:gd name="connsiteY1341" fmla="*/ 2140427 h 4069266"/>
              <a:gd name="connsiteX1342" fmla="*/ 1269120 w 5658922"/>
              <a:gd name="connsiteY1342" fmla="*/ 2139824 h 4069266"/>
              <a:gd name="connsiteX1343" fmla="*/ 1270660 w 5658922"/>
              <a:gd name="connsiteY1343" fmla="*/ 2137418 h 4069266"/>
              <a:gd name="connsiteX1344" fmla="*/ 1291688 w 5658922"/>
              <a:gd name="connsiteY1344" fmla="*/ 2073190 h 4069266"/>
              <a:gd name="connsiteX1345" fmla="*/ 1290783 w 5658922"/>
              <a:gd name="connsiteY1345" fmla="*/ 2072509 h 4069266"/>
              <a:gd name="connsiteX1346" fmla="*/ 1266703 w 5658922"/>
              <a:gd name="connsiteY1346" fmla="*/ 2107053 h 4069266"/>
              <a:gd name="connsiteX1347" fmla="*/ 1254782 w 5658922"/>
              <a:gd name="connsiteY1347" fmla="*/ 2110786 h 4069266"/>
              <a:gd name="connsiteX1348" fmla="*/ 1225766 w 5658922"/>
              <a:gd name="connsiteY1348" fmla="*/ 2142075 h 4069266"/>
              <a:gd name="connsiteX1349" fmla="*/ 1209351 w 5658922"/>
              <a:gd name="connsiteY1349" fmla="*/ 2163076 h 4069266"/>
              <a:gd name="connsiteX1350" fmla="*/ 1189199 w 5658922"/>
              <a:gd name="connsiteY1350" fmla="*/ 2214550 h 4069266"/>
              <a:gd name="connsiteX1351" fmla="*/ 1158492 w 5658922"/>
              <a:gd name="connsiteY1351" fmla="*/ 2383536 h 4069266"/>
              <a:gd name="connsiteX1352" fmla="*/ 1171927 w 5658922"/>
              <a:gd name="connsiteY1352" fmla="*/ 2502860 h 4069266"/>
              <a:gd name="connsiteX1353" fmla="*/ 1177262 w 5658922"/>
              <a:gd name="connsiteY1353" fmla="*/ 2574501 h 4069266"/>
              <a:gd name="connsiteX1354" fmla="*/ 1175426 w 5658922"/>
              <a:gd name="connsiteY1354" fmla="*/ 2652955 h 4069266"/>
              <a:gd name="connsiteX1355" fmla="*/ 1147672 w 5658922"/>
              <a:gd name="connsiteY1355" fmla="*/ 2585710 h 4069266"/>
              <a:gd name="connsiteX1356" fmla="*/ 1126591 w 5658922"/>
              <a:gd name="connsiteY1356" fmla="*/ 2480373 h 4069266"/>
              <a:gd name="connsiteX1357" fmla="*/ 1133192 w 5658922"/>
              <a:gd name="connsiteY1357" fmla="*/ 2383217 h 4069266"/>
              <a:gd name="connsiteX1358" fmla="*/ 1111273 w 5658922"/>
              <a:gd name="connsiteY1358" fmla="*/ 2526179 h 4069266"/>
              <a:gd name="connsiteX1359" fmla="*/ 1104928 w 5658922"/>
              <a:gd name="connsiteY1359" fmla="*/ 2675411 h 4069266"/>
              <a:gd name="connsiteX1360" fmla="*/ 1142654 w 5658922"/>
              <a:gd name="connsiteY1360" fmla="*/ 2823203 h 4069266"/>
              <a:gd name="connsiteX1361" fmla="*/ 1168888 w 5658922"/>
              <a:gd name="connsiteY1361" fmla="*/ 2907168 h 4069266"/>
              <a:gd name="connsiteX1362" fmla="*/ 1184101 w 5658922"/>
              <a:gd name="connsiteY1362" fmla="*/ 2990990 h 4069266"/>
              <a:gd name="connsiteX1363" fmla="*/ 1147736 w 5658922"/>
              <a:gd name="connsiteY1363" fmla="*/ 2942774 h 4069266"/>
              <a:gd name="connsiteX1364" fmla="*/ 1107338 w 5658922"/>
              <a:gd name="connsiteY1364" fmla="*/ 2858159 h 4069266"/>
              <a:gd name="connsiteX1365" fmla="*/ 1158528 w 5658922"/>
              <a:gd name="connsiteY1365" fmla="*/ 3170982 h 4069266"/>
              <a:gd name="connsiteX1366" fmla="*/ 1164227 w 5658922"/>
              <a:gd name="connsiteY1366" fmla="*/ 3191048 h 4069266"/>
              <a:gd name="connsiteX1367" fmla="*/ 1163638 w 5658922"/>
              <a:gd name="connsiteY1367" fmla="*/ 3190076 h 4069266"/>
              <a:gd name="connsiteX1368" fmla="*/ 1146005 w 5658922"/>
              <a:gd name="connsiteY1368" fmla="*/ 3155349 h 4069266"/>
              <a:gd name="connsiteX1369" fmla="*/ 1143925 w 5658922"/>
              <a:gd name="connsiteY1369" fmla="*/ 3151351 h 4069266"/>
              <a:gd name="connsiteX1370" fmla="*/ 1170985 w 5658922"/>
              <a:gd name="connsiteY1370" fmla="*/ 3268375 h 4069266"/>
              <a:gd name="connsiteX1371" fmla="*/ 1166195 w 5658922"/>
              <a:gd name="connsiteY1371" fmla="*/ 3274851 h 4069266"/>
              <a:gd name="connsiteX1372" fmla="*/ 1139680 w 5658922"/>
              <a:gd name="connsiteY1372" fmla="*/ 3180485 h 4069266"/>
              <a:gd name="connsiteX1373" fmla="*/ 1145259 w 5658922"/>
              <a:gd name="connsiteY1373" fmla="*/ 3220290 h 4069266"/>
              <a:gd name="connsiteX1374" fmla="*/ 1151934 w 5658922"/>
              <a:gd name="connsiteY1374" fmla="*/ 3249212 h 4069266"/>
              <a:gd name="connsiteX1375" fmla="*/ 1153873 w 5658922"/>
              <a:gd name="connsiteY1375" fmla="*/ 3253779 h 4069266"/>
              <a:gd name="connsiteX1376" fmla="*/ 1160392 w 5658922"/>
              <a:gd name="connsiteY1376" fmla="*/ 3273726 h 4069266"/>
              <a:gd name="connsiteX1377" fmla="*/ 1157322 w 5658922"/>
              <a:gd name="connsiteY1377" fmla="*/ 3272416 h 4069266"/>
              <a:gd name="connsiteX1378" fmla="*/ 1163103 w 5658922"/>
              <a:gd name="connsiteY1378" fmla="*/ 3297219 h 4069266"/>
              <a:gd name="connsiteX1379" fmla="*/ 1168948 w 5658922"/>
              <a:gd name="connsiteY1379" fmla="*/ 3337077 h 4069266"/>
              <a:gd name="connsiteX1380" fmla="*/ 1162364 w 5658922"/>
              <a:gd name="connsiteY1380" fmla="*/ 3313237 h 4069266"/>
              <a:gd name="connsiteX1381" fmla="*/ 1148663 w 5658922"/>
              <a:gd name="connsiteY1381" fmla="*/ 3263626 h 4069266"/>
              <a:gd name="connsiteX1382" fmla="*/ 1146139 w 5658922"/>
              <a:gd name="connsiteY1382" fmla="*/ 3260643 h 4069266"/>
              <a:gd name="connsiteX1383" fmla="*/ 1139754 w 5658922"/>
              <a:gd name="connsiteY1383" fmla="*/ 3254087 h 4069266"/>
              <a:gd name="connsiteX1384" fmla="*/ 1160680 w 5658922"/>
              <a:gd name="connsiteY1384" fmla="*/ 3313273 h 4069266"/>
              <a:gd name="connsiteX1385" fmla="*/ 1138066 w 5658922"/>
              <a:gd name="connsiteY1385" fmla="*/ 3269035 h 4069266"/>
              <a:gd name="connsiteX1386" fmla="*/ 1115455 w 5658922"/>
              <a:gd name="connsiteY1386" fmla="*/ 3224795 h 4069266"/>
              <a:gd name="connsiteX1387" fmla="*/ 1116129 w 5658922"/>
              <a:gd name="connsiteY1387" fmla="*/ 3260374 h 4069266"/>
              <a:gd name="connsiteX1388" fmla="*/ 1084974 w 5658922"/>
              <a:gd name="connsiteY1388" fmla="*/ 3210127 h 4069266"/>
              <a:gd name="connsiteX1389" fmla="*/ 1082304 w 5658922"/>
              <a:gd name="connsiteY1389" fmla="*/ 3205785 h 4069266"/>
              <a:gd name="connsiteX1390" fmla="*/ 1080871 w 5658922"/>
              <a:gd name="connsiteY1390" fmla="*/ 3202295 h 4069266"/>
              <a:gd name="connsiteX1391" fmla="*/ 1081347 w 5658922"/>
              <a:gd name="connsiteY1391" fmla="*/ 3204228 h 4069266"/>
              <a:gd name="connsiteX1392" fmla="*/ 1076131 w 5658922"/>
              <a:gd name="connsiteY1392" fmla="*/ 3195742 h 4069266"/>
              <a:gd name="connsiteX1393" fmla="*/ 1074308 w 5658922"/>
              <a:gd name="connsiteY1393" fmla="*/ 3201642 h 4069266"/>
              <a:gd name="connsiteX1394" fmla="*/ 1087863 w 5658922"/>
              <a:gd name="connsiteY1394" fmla="*/ 3230663 h 4069266"/>
              <a:gd name="connsiteX1395" fmla="*/ 1100980 w 5658922"/>
              <a:gd name="connsiteY1395" fmla="*/ 3283880 h 4069266"/>
              <a:gd name="connsiteX1396" fmla="*/ 1104450 w 5658922"/>
              <a:gd name="connsiteY1396" fmla="*/ 3293249 h 4069266"/>
              <a:gd name="connsiteX1397" fmla="*/ 1097086 w 5658922"/>
              <a:gd name="connsiteY1397" fmla="*/ 3281951 h 4069266"/>
              <a:gd name="connsiteX1398" fmla="*/ 1079909 w 5658922"/>
              <a:gd name="connsiteY1398" fmla="*/ 3285210 h 4069266"/>
              <a:gd name="connsiteX1399" fmla="*/ 1056817 w 5658922"/>
              <a:gd name="connsiteY1399" fmla="*/ 3231843 h 4069266"/>
              <a:gd name="connsiteX1400" fmla="*/ 1041710 w 5658922"/>
              <a:gd name="connsiteY1400" fmla="*/ 3223515 h 4069266"/>
              <a:gd name="connsiteX1401" fmla="*/ 1011043 w 5658922"/>
              <a:gd name="connsiteY1401" fmla="*/ 3173199 h 4069266"/>
              <a:gd name="connsiteX1402" fmla="*/ 953291 w 5658922"/>
              <a:gd name="connsiteY1402" fmla="*/ 3064311 h 4069266"/>
              <a:gd name="connsiteX1403" fmla="*/ 946347 w 5658922"/>
              <a:gd name="connsiteY1403" fmla="*/ 3047709 h 4069266"/>
              <a:gd name="connsiteX1404" fmla="*/ 925478 w 5658922"/>
              <a:gd name="connsiteY1404" fmla="*/ 2940202 h 4069266"/>
              <a:gd name="connsiteX1405" fmla="*/ 904079 w 5658922"/>
              <a:gd name="connsiteY1405" fmla="*/ 2518445 h 4069266"/>
              <a:gd name="connsiteX1406" fmla="*/ 879096 w 5658922"/>
              <a:gd name="connsiteY1406" fmla="*/ 2827259 h 4069266"/>
              <a:gd name="connsiteX1407" fmla="*/ 880497 w 5658922"/>
              <a:gd name="connsiteY1407" fmla="*/ 2974588 h 4069266"/>
              <a:gd name="connsiteX1408" fmla="*/ 876929 w 5658922"/>
              <a:gd name="connsiteY1408" fmla="*/ 3065439 h 4069266"/>
              <a:gd name="connsiteX1409" fmla="*/ 847593 w 5658922"/>
              <a:gd name="connsiteY1409" fmla="*/ 3028717 h 4069266"/>
              <a:gd name="connsiteX1410" fmla="*/ 824774 w 5658922"/>
              <a:gd name="connsiteY1410" fmla="*/ 2999347 h 4069266"/>
              <a:gd name="connsiteX1411" fmla="*/ 821128 w 5658922"/>
              <a:gd name="connsiteY1411" fmla="*/ 3005680 h 4069266"/>
              <a:gd name="connsiteX1412" fmla="*/ 819613 w 5658922"/>
              <a:gd name="connsiteY1412" fmla="*/ 2998770 h 4069266"/>
              <a:gd name="connsiteX1413" fmla="*/ 816402 w 5658922"/>
              <a:gd name="connsiteY1413" fmla="*/ 2986578 h 4069266"/>
              <a:gd name="connsiteX1414" fmla="*/ 794226 w 5658922"/>
              <a:gd name="connsiteY1414" fmla="*/ 2950769 h 4069266"/>
              <a:gd name="connsiteX1415" fmla="*/ 791657 w 5658922"/>
              <a:gd name="connsiteY1415" fmla="*/ 2952948 h 4069266"/>
              <a:gd name="connsiteX1416" fmla="*/ 790891 w 5658922"/>
              <a:gd name="connsiteY1416" fmla="*/ 2948277 h 4069266"/>
              <a:gd name="connsiteX1417" fmla="*/ 787083 w 5658922"/>
              <a:gd name="connsiteY1417" fmla="*/ 2939238 h 4069266"/>
              <a:gd name="connsiteX1418" fmla="*/ 770510 w 5658922"/>
              <a:gd name="connsiteY1418" fmla="*/ 2912475 h 4069266"/>
              <a:gd name="connsiteX1419" fmla="*/ 772820 w 5658922"/>
              <a:gd name="connsiteY1419" fmla="*/ 2923462 h 4069266"/>
              <a:gd name="connsiteX1420" fmla="*/ 765192 w 5658922"/>
              <a:gd name="connsiteY1420" fmla="*/ 2925260 h 4069266"/>
              <a:gd name="connsiteX1421" fmla="*/ 778821 w 5658922"/>
              <a:gd name="connsiteY1421" fmla="*/ 2954598 h 4069266"/>
              <a:gd name="connsiteX1422" fmla="*/ 760372 w 5658922"/>
              <a:gd name="connsiteY1422" fmla="*/ 2926636 h 4069266"/>
              <a:gd name="connsiteX1423" fmla="*/ 762688 w 5658922"/>
              <a:gd name="connsiteY1423" fmla="*/ 2944010 h 4069266"/>
              <a:gd name="connsiteX1424" fmla="*/ 763234 w 5658922"/>
              <a:gd name="connsiteY1424" fmla="*/ 2951469 h 4069266"/>
              <a:gd name="connsiteX1425" fmla="*/ 815560 w 5658922"/>
              <a:gd name="connsiteY1425" fmla="*/ 3043743 h 4069266"/>
              <a:gd name="connsiteX1426" fmla="*/ 817376 w 5658922"/>
              <a:gd name="connsiteY1426" fmla="*/ 3047358 h 4069266"/>
              <a:gd name="connsiteX1427" fmla="*/ 819437 w 5658922"/>
              <a:gd name="connsiteY1427" fmla="*/ 3074065 h 4069266"/>
              <a:gd name="connsiteX1428" fmla="*/ 822578 w 5658922"/>
              <a:gd name="connsiteY1428" fmla="*/ 3096515 h 4069266"/>
              <a:gd name="connsiteX1429" fmla="*/ 820382 w 5658922"/>
              <a:gd name="connsiteY1429" fmla="*/ 3092382 h 4069266"/>
              <a:gd name="connsiteX1430" fmla="*/ 811223 w 5658922"/>
              <a:gd name="connsiteY1430" fmla="*/ 3079430 h 4069266"/>
              <a:gd name="connsiteX1431" fmla="*/ 796390 w 5658922"/>
              <a:gd name="connsiteY1431" fmla="*/ 3073500 h 4069266"/>
              <a:gd name="connsiteX1432" fmla="*/ 793995 w 5658922"/>
              <a:gd name="connsiteY1432" fmla="*/ 3069884 h 4069266"/>
              <a:gd name="connsiteX1433" fmla="*/ 792707 w 5658922"/>
              <a:gd name="connsiteY1433" fmla="*/ 3066236 h 4069266"/>
              <a:gd name="connsiteX1434" fmla="*/ 794037 w 5658922"/>
              <a:gd name="connsiteY1434" fmla="*/ 3068086 h 4069266"/>
              <a:gd name="connsiteX1435" fmla="*/ 795886 w 5658922"/>
              <a:gd name="connsiteY1435" fmla="*/ 3070324 h 4069266"/>
              <a:gd name="connsiteX1436" fmla="*/ 791064 w 5658922"/>
              <a:gd name="connsiteY1436" fmla="*/ 3061590 h 4069266"/>
              <a:gd name="connsiteX1437" fmla="*/ 775864 w 5658922"/>
              <a:gd name="connsiteY1437" fmla="*/ 3047493 h 4069266"/>
              <a:gd name="connsiteX1438" fmla="*/ 811002 w 5658922"/>
              <a:gd name="connsiteY1438" fmla="*/ 3112142 h 4069266"/>
              <a:gd name="connsiteX1439" fmla="*/ 809317 w 5658922"/>
              <a:gd name="connsiteY1439" fmla="*/ 3127088 h 4069266"/>
              <a:gd name="connsiteX1440" fmla="*/ 833961 w 5658922"/>
              <a:gd name="connsiteY1440" fmla="*/ 3189078 h 4069266"/>
              <a:gd name="connsiteX1441" fmla="*/ 836637 w 5658922"/>
              <a:gd name="connsiteY1441" fmla="*/ 3194160 h 4069266"/>
              <a:gd name="connsiteX1442" fmla="*/ 836866 w 5658922"/>
              <a:gd name="connsiteY1442" fmla="*/ 3195861 h 4069266"/>
              <a:gd name="connsiteX1443" fmla="*/ 837796 w 5658922"/>
              <a:gd name="connsiteY1443" fmla="*/ 3224817 h 4069266"/>
              <a:gd name="connsiteX1444" fmla="*/ 832917 w 5658922"/>
              <a:gd name="connsiteY1444" fmla="*/ 3237965 h 4069266"/>
              <a:gd name="connsiteX1445" fmla="*/ 822724 w 5658922"/>
              <a:gd name="connsiteY1445" fmla="*/ 3219588 h 4069266"/>
              <a:gd name="connsiteX1446" fmla="*/ 814766 w 5658922"/>
              <a:gd name="connsiteY1446" fmla="*/ 3204408 h 4069266"/>
              <a:gd name="connsiteX1447" fmla="*/ 784390 w 5658922"/>
              <a:gd name="connsiteY1447" fmla="*/ 3151680 h 4069266"/>
              <a:gd name="connsiteX1448" fmla="*/ 778325 w 5658922"/>
              <a:gd name="connsiteY1448" fmla="*/ 3141262 h 4069266"/>
              <a:gd name="connsiteX1449" fmla="*/ 777431 w 5658922"/>
              <a:gd name="connsiteY1449" fmla="*/ 3138775 h 4069266"/>
              <a:gd name="connsiteX1450" fmla="*/ 758465 w 5658922"/>
              <a:gd name="connsiteY1450" fmla="*/ 3076330 h 4069266"/>
              <a:gd name="connsiteX1451" fmla="*/ 737272 w 5658922"/>
              <a:gd name="connsiteY1451" fmla="*/ 3064185 h 4069266"/>
              <a:gd name="connsiteX1452" fmla="*/ 698280 w 5658922"/>
              <a:gd name="connsiteY1452" fmla="*/ 2792464 h 4069266"/>
              <a:gd name="connsiteX1453" fmla="*/ 688333 w 5658922"/>
              <a:gd name="connsiteY1453" fmla="*/ 2850371 h 4069266"/>
              <a:gd name="connsiteX1454" fmla="*/ 667541 w 5658922"/>
              <a:gd name="connsiteY1454" fmla="*/ 2879279 h 4069266"/>
              <a:gd name="connsiteX1455" fmla="*/ 652732 w 5658922"/>
              <a:gd name="connsiteY1455" fmla="*/ 2765654 h 4069266"/>
              <a:gd name="connsiteX1456" fmla="*/ 655797 w 5658922"/>
              <a:gd name="connsiteY1456" fmla="*/ 2599803 h 4069266"/>
              <a:gd name="connsiteX1457" fmla="*/ 642751 w 5658922"/>
              <a:gd name="connsiteY1457" fmla="*/ 2548667 h 4069266"/>
              <a:gd name="connsiteX1458" fmla="*/ 637059 w 5658922"/>
              <a:gd name="connsiteY1458" fmla="*/ 2491011 h 4069266"/>
              <a:gd name="connsiteX1459" fmla="*/ 612437 w 5658922"/>
              <a:gd name="connsiteY1459" fmla="*/ 2714985 h 4069266"/>
              <a:gd name="connsiteX1460" fmla="*/ 583532 w 5658922"/>
              <a:gd name="connsiteY1460" fmla="*/ 2794200 h 4069266"/>
              <a:gd name="connsiteX1461" fmla="*/ 575210 w 5658922"/>
              <a:gd name="connsiteY1461" fmla="*/ 2605755 h 4069266"/>
              <a:gd name="connsiteX1462" fmla="*/ 587934 w 5658922"/>
              <a:gd name="connsiteY1462" fmla="*/ 2466794 h 4069266"/>
              <a:gd name="connsiteX1463" fmla="*/ 589220 w 5658922"/>
              <a:gd name="connsiteY1463" fmla="*/ 2457457 h 4069266"/>
              <a:gd name="connsiteX1464" fmla="*/ 583081 w 5658922"/>
              <a:gd name="connsiteY1464" fmla="*/ 2466570 h 4069266"/>
              <a:gd name="connsiteX1465" fmla="*/ 578061 w 5658922"/>
              <a:gd name="connsiteY1465" fmla="*/ 2473201 h 4069266"/>
              <a:gd name="connsiteX1466" fmla="*/ 578162 w 5658922"/>
              <a:gd name="connsiteY1466" fmla="*/ 2472726 h 4069266"/>
              <a:gd name="connsiteX1467" fmla="*/ 591060 w 5658922"/>
              <a:gd name="connsiteY1467" fmla="*/ 2431166 h 4069266"/>
              <a:gd name="connsiteX1468" fmla="*/ 580418 w 5658922"/>
              <a:gd name="connsiteY1468" fmla="*/ 2454169 h 4069266"/>
              <a:gd name="connsiteX1469" fmla="*/ 574065 w 5658922"/>
              <a:gd name="connsiteY1469" fmla="*/ 2474052 h 4069266"/>
              <a:gd name="connsiteX1470" fmla="*/ 570929 w 5658922"/>
              <a:gd name="connsiteY1470" fmla="*/ 2482626 h 4069266"/>
              <a:gd name="connsiteX1471" fmla="*/ 552522 w 5658922"/>
              <a:gd name="connsiteY1471" fmla="*/ 2506947 h 4069266"/>
              <a:gd name="connsiteX1472" fmla="*/ 550818 w 5658922"/>
              <a:gd name="connsiteY1472" fmla="*/ 2505205 h 4069266"/>
              <a:gd name="connsiteX1473" fmla="*/ 549950 w 5658922"/>
              <a:gd name="connsiteY1473" fmla="*/ 2508520 h 4069266"/>
              <a:gd name="connsiteX1474" fmla="*/ 547247 w 5658922"/>
              <a:gd name="connsiteY1474" fmla="*/ 2513563 h 4069266"/>
              <a:gd name="connsiteX1475" fmla="*/ 541857 w 5658922"/>
              <a:gd name="connsiteY1475" fmla="*/ 2578524 h 4069266"/>
              <a:gd name="connsiteX1476" fmla="*/ 536828 w 5658922"/>
              <a:gd name="connsiteY1476" fmla="*/ 2713844 h 4069266"/>
              <a:gd name="connsiteX1477" fmla="*/ 522267 w 5658922"/>
              <a:gd name="connsiteY1477" fmla="*/ 2879435 h 4069266"/>
              <a:gd name="connsiteX1478" fmla="*/ 488062 w 5658922"/>
              <a:gd name="connsiteY1478" fmla="*/ 2727465 h 4069266"/>
              <a:gd name="connsiteX1479" fmla="*/ 501405 w 5658922"/>
              <a:gd name="connsiteY1479" fmla="*/ 2443989 h 4069266"/>
              <a:gd name="connsiteX1480" fmla="*/ 501757 w 5658922"/>
              <a:gd name="connsiteY1480" fmla="*/ 2441491 h 4069266"/>
              <a:gd name="connsiteX1481" fmla="*/ 493460 w 5658922"/>
              <a:gd name="connsiteY1481" fmla="*/ 2453096 h 4069266"/>
              <a:gd name="connsiteX1482" fmla="*/ 489087 w 5658922"/>
              <a:gd name="connsiteY1482" fmla="*/ 2459200 h 4069266"/>
              <a:gd name="connsiteX1483" fmla="*/ 490081 w 5658922"/>
              <a:gd name="connsiteY1483" fmla="*/ 2451173 h 4069266"/>
              <a:gd name="connsiteX1484" fmla="*/ 490173 w 5658922"/>
              <a:gd name="connsiteY1484" fmla="*/ 2448364 h 4069266"/>
              <a:gd name="connsiteX1485" fmla="*/ 503172 w 5658922"/>
              <a:gd name="connsiteY1485" fmla="*/ 2428936 h 4069266"/>
              <a:gd name="connsiteX1486" fmla="*/ 503604 w 5658922"/>
              <a:gd name="connsiteY1486" fmla="*/ 2428342 h 4069266"/>
              <a:gd name="connsiteX1487" fmla="*/ 520266 w 5658922"/>
              <a:gd name="connsiteY1487" fmla="*/ 2309719 h 4069266"/>
              <a:gd name="connsiteX1488" fmla="*/ 516443 w 5658922"/>
              <a:gd name="connsiteY1488" fmla="*/ 2314821 h 4069266"/>
              <a:gd name="connsiteX1489" fmla="*/ 517053 w 5658922"/>
              <a:gd name="connsiteY1489" fmla="*/ 2312984 h 4069266"/>
              <a:gd name="connsiteX1490" fmla="*/ 522053 w 5658922"/>
              <a:gd name="connsiteY1490" fmla="*/ 2297734 h 4069266"/>
              <a:gd name="connsiteX1491" fmla="*/ 522735 w 5658922"/>
              <a:gd name="connsiteY1491" fmla="*/ 2296701 h 4069266"/>
              <a:gd name="connsiteX1492" fmla="*/ 532575 w 5658922"/>
              <a:gd name="connsiteY1492" fmla="*/ 2245601 h 4069266"/>
              <a:gd name="connsiteX1493" fmla="*/ 524964 w 5658922"/>
              <a:gd name="connsiteY1493" fmla="*/ 2264575 h 4069266"/>
              <a:gd name="connsiteX1494" fmla="*/ 520758 w 5658922"/>
              <a:gd name="connsiteY1494" fmla="*/ 2260666 h 4069266"/>
              <a:gd name="connsiteX1495" fmla="*/ 522531 w 5658922"/>
              <a:gd name="connsiteY1495" fmla="*/ 2253476 h 4069266"/>
              <a:gd name="connsiteX1496" fmla="*/ 521978 w 5658922"/>
              <a:gd name="connsiteY1496" fmla="*/ 2254241 h 4069266"/>
              <a:gd name="connsiteX1497" fmla="*/ 508392 w 5658922"/>
              <a:gd name="connsiteY1497" fmla="*/ 2315014 h 4069266"/>
              <a:gd name="connsiteX1498" fmla="*/ 482953 w 5658922"/>
              <a:gd name="connsiteY1498" fmla="*/ 2462155 h 4069266"/>
              <a:gd name="connsiteX1499" fmla="*/ 465391 w 5658922"/>
              <a:gd name="connsiteY1499" fmla="*/ 2779792 h 4069266"/>
              <a:gd name="connsiteX1500" fmla="*/ 466939 w 5658922"/>
              <a:gd name="connsiteY1500" fmla="*/ 3008817 h 4069266"/>
              <a:gd name="connsiteX1501" fmla="*/ 435407 w 5658922"/>
              <a:gd name="connsiteY1501" fmla="*/ 2964531 h 4069266"/>
              <a:gd name="connsiteX1502" fmla="*/ 424600 w 5658922"/>
              <a:gd name="connsiteY1502" fmla="*/ 2534271 h 4069266"/>
              <a:gd name="connsiteX1503" fmla="*/ 447884 w 5658922"/>
              <a:gd name="connsiteY1503" fmla="*/ 2346344 h 4069266"/>
              <a:gd name="connsiteX1504" fmla="*/ 438262 w 5658922"/>
              <a:gd name="connsiteY1504" fmla="*/ 2377870 h 4069266"/>
              <a:gd name="connsiteX1505" fmla="*/ 427463 w 5658922"/>
              <a:gd name="connsiteY1505" fmla="*/ 2399413 h 4069266"/>
              <a:gd name="connsiteX1506" fmla="*/ 429400 w 5658922"/>
              <a:gd name="connsiteY1506" fmla="*/ 2392156 h 4069266"/>
              <a:gd name="connsiteX1507" fmla="*/ 434979 w 5658922"/>
              <a:gd name="connsiteY1507" fmla="*/ 2382842 h 4069266"/>
              <a:gd name="connsiteX1508" fmla="*/ 438609 w 5658922"/>
              <a:gd name="connsiteY1508" fmla="*/ 2374586 h 4069266"/>
              <a:gd name="connsiteX1509" fmla="*/ 434728 w 5658922"/>
              <a:gd name="connsiteY1509" fmla="*/ 2375382 h 4069266"/>
              <a:gd name="connsiteX1510" fmla="*/ 435594 w 5658922"/>
              <a:gd name="connsiteY1510" fmla="*/ 2372839 h 4069266"/>
              <a:gd name="connsiteX1511" fmla="*/ 439203 w 5658922"/>
              <a:gd name="connsiteY1511" fmla="*/ 2347049 h 4069266"/>
              <a:gd name="connsiteX1512" fmla="*/ 427809 w 5658922"/>
              <a:gd name="connsiteY1512" fmla="*/ 2382833 h 4069266"/>
              <a:gd name="connsiteX1513" fmla="*/ 427030 w 5658922"/>
              <a:gd name="connsiteY1513" fmla="*/ 2385056 h 4069266"/>
              <a:gd name="connsiteX1514" fmla="*/ 426824 w 5658922"/>
              <a:gd name="connsiteY1514" fmla="*/ 2385323 h 4069266"/>
              <a:gd name="connsiteX1515" fmla="*/ 422759 w 5658922"/>
              <a:gd name="connsiteY1515" fmla="*/ 2391811 h 4069266"/>
              <a:gd name="connsiteX1516" fmla="*/ 436885 w 5658922"/>
              <a:gd name="connsiteY1516" fmla="*/ 2340319 h 4069266"/>
              <a:gd name="connsiteX1517" fmla="*/ 460741 w 5658922"/>
              <a:gd name="connsiteY1517" fmla="*/ 2260546 h 4069266"/>
              <a:gd name="connsiteX1518" fmla="*/ 464323 w 5658922"/>
              <a:gd name="connsiteY1518" fmla="*/ 2251003 h 4069266"/>
              <a:gd name="connsiteX1519" fmla="*/ 458639 w 5658922"/>
              <a:gd name="connsiteY1519" fmla="*/ 2260772 h 4069266"/>
              <a:gd name="connsiteX1520" fmla="*/ 410134 w 5658922"/>
              <a:gd name="connsiteY1520" fmla="*/ 2403047 h 4069266"/>
              <a:gd name="connsiteX1521" fmla="*/ 457258 w 5658922"/>
              <a:gd name="connsiteY1521" fmla="*/ 2247922 h 4069266"/>
              <a:gd name="connsiteX1522" fmla="*/ 460554 w 5658922"/>
              <a:gd name="connsiteY1522" fmla="*/ 2235309 h 4069266"/>
              <a:gd name="connsiteX1523" fmla="*/ 460675 w 5658922"/>
              <a:gd name="connsiteY1523" fmla="*/ 2233509 h 4069266"/>
              <a:gd name="connsiteX1524" fmla="*/ 460299 w 5658922"/>
              <a:gd name="connsiteY1524" fmla="*/ 2234115 h 4069266"/>
              <a:gd name="connsiteX1525" fmla="*/ 458529 w 5658922"/>
              <a:gd name="connsiteY1525" fmla="*/ 2236858 h 4069266"/>
              <a:gd name="connsiteX1526" fmla="*/ 460941 w 5658922"/>
              <a:gd name="connsiteY1526" fmla="*/ 2229593 h 4069266"/>
              <a:gd name="connsiteX1527" fmla="*/ 461010 w 5658922"/>
              <a:gd name="connsiteY1527" fmla="*/ 2228577 h 4069266"/>
              <a:gd name="connsiteX1528" fmla="*/ 459140 w 5658922"/>
              <a:gd name="connsiteY1528" fmla="*/ 2225861 h 4069266"/>
              <a:gd name="connsiteX1529" fmla="*/ 450602 w 5658922"/>
              <a:gd name="connsiteY1529" fmla="*/ 2248637 h 4069266"/>
              <a:gd name="connsiteX1530" fmla="*/ 427498 w 5658922"/>
              <a:gd name="connsiteY1530" fmla="*/ 2317289 h 4069266"/>
              <a:gd name="connsiteX1531" fmla="*/ 444688 w 5658922"/>
              <a:gd name="connsiteY1531" fmla="*/ 2257913 h 4069266"/>
              <a:gd name="connsiteX1532" fmla="*/ 459045 w 5658922"/>
              <a:gd name="connsiteY1532" fmla="*/ 2212024 h 4069266"/>
              <a:gd name="connsiteX1533" fmla="*/ 457435 w 5658922"/>
              <a:gd name="connsiteY1533" fmla="*/ 2215565 h 4069266"/>
              <a:gd name="connsiteX1534" fmla="*/ 464144 w 5658922"/>
              <a:gd name="connsiteY1534" fmla="*/ 2187243 h 4069266"/>
              <a:gd name="connsiteX1535" fmla="*/ 465317 w 5658922"/>
              <a:gd name="connsiteY1535" fmla="*/ 2183704 h 4069266"/>
              <a:gd name="connsiteX1536" fmla="*/ 447593 w 5658922"/>
              <a:gd name="connsiteY1536" fmla="*/ 2232798 h 4069266"/>
              <a:gd name="connsiteX1537" fmla="*/ 397788 w 5658922"/>
              <a:gd name="connsiteY1537" fmla="*/ 2416246 h 4069266"/>
              <a:gd name="connsiteX1538" fmla="*/ 356586 w 5658922"/>
              <a:gd name="connsiteY1538" fmla="*/ 2869396 h 4069266"/>
              <a:gd name="connsiteX1539" fmla="*/ 368981 w 5658922"/>
              <a:gd name="connsiteY1539" fmla="*/ 3034702 h 4069266"/>
              <a:gd name="connsiteX1540" fmla="*/ 379860 w 5658922"/>
              <a:gd name="connsiteY1540" fmla="*/ 3153158 h 4069266"/>
              <a:gd name="connsiteX1541" fmla="*/ 337768 w 5658922"/>
              <a:gd name="connsiteY1541" fmla="*/ 3128689 h 4069266"/>
              <a:gd name="connsiteX1542" fmla="*/ 354850 w 5658922"/>
              <a:gd name="connsiteY1542" fmla="*/ 3235919 h 4069266"/>
              <a:gd name="connsiteX1543" fmla="*/ 342816 w 5658922"/>
              <a:gd name="connsiteY1543" fmla="*/ 3211799 h 4069266"/>
              <a:gd name="connsiteX1544" fmla="*/ 317346 w 5658922"/>
              <a:gd name="connsiteY1544" fmla="*/ 3168886 h 4069266"/>
              <a:gd name="connsiteX1545" fmla="*/ 311302 w 5658922"/>
              <a:gd name="connsiteY1545" fmla="*/ 3159122 h 4069266"/>
              <a:gd name="connsiteX1546" fmla="*/ 311375 w 5658922"/>
              <a:gd name="connsiteY1546" fmla="*/ 3159789 h 4069266"/>
              <a:gd name="connsiteX1547" fmla="*/ 323760 w 5658922"/>
              <a:gd name="connsiteY1547" fmla="*/ 3218589 h 4069266"/>
              <a:gd name="connsiteX1548" fmla="*/ 312092 w 5658922"/>
              <a:gd name="connsiteY1548" fmla="*/ 3185594 h 4069266"/>
              <a:gd name="connsiteX1549" fmla="*/ 305917 w 5658922"/>
              <a:gd name="connsiteY1549" fmla="*/ 3157438 h 4069266"/>
              <a:gd name="connsiteX1550" fmla="*/ 302706 w 5658922"/>
              <a:gd name="connsiteY1550" fmla="*/ 3145246 h 4069266"/>
              <a:gd name="connsiteX1551" fmla="*/ 280529 w 5658922"/>
              <a:gd name="connsiteY1551" fmla="*/ 3109437 h 4069266"/>
              <a:gd name="connsiteX1552" fmla="*/ 277962 w 5658922"/>
              <a:gd name="connsiteY1552" fmla="*/ 3111616 h 4069266"/>
              <a:gd name="connsiteX1553" fmla="*/ 277195 w 5658922"/>
              <a:gd name="connsiteY1553" fmla="*/ 3106946 h 4069266"/>
              <a:gd name="connsiteX1554" fmla="*/ 273388 w 5658922"/>
              <a:gd name="connsiteY1554" fmla="*/ 3097905 h 4069266"/>
              <a:gd name="connsiteX1555" fmla="*/ 256814 w 5658922"/>
              <a:gd name="connsiteY1555" fmla="*/ 3071143 h 4069266"/>
              <a:gd name="connsiteX1556" fmla="*/ 259124 w 5658922"/>
              <a:gd name="connsiteY1556" fmla="*/ 3082130 h 4069266"/>
              <a:gd name="connsiteX1557" fmla="*/ 257072 w 5658922"/>
              <a:gd name="connsiteY1557" fmla="*/ 3082614 h 4069266"/>
              <a:gd name="connsiteX1558" fmla="*/ 240002 w 5658922"/>
              <a:gd name="connsiteY1558" fmla="*/ 2959470 h 4069266"/>
              <a:gd name="connsiteX1559" fmla="*/ 232867 w 5658922"/>
              <a:gd name="connsiteY1559" fmla="*/ 2533280 h 4069266"/>
              <a:gd name="connsiteX1560" fmla="*/ 247599 w 5658922"/>
              <a:gd name="connsiteY1560" fmla="*/ 2389136 h 4069266"/>
              <a:gd name="connsiteX1561" fmla="*/ 270405 w 5658922"/>
              <a:gd name="connsiteY1561" fmla="*/ 2248221 h 4069266"/>
              <a:gd name="connsiteX1562" fmla="*/ 263504 w 5658922"/>
              <a:gd name="connsiteY1562" fmla="*/ 2257982 h 4069266"/>
              <a:gd name="connsiteX1563" fmla="*/ 223414 w 5658922"/>
              <a:gd name="connsiteY1563" fmla="*/ 2317496 h 4069266"/>
              <a:gd name="connsiteX1564" fmla="*/ 218396 w 5658922"/>
              <a:gd name="connsiteY1564" fmla="*/ 2324128 h 4069266"/>
              <a:gd name="connsiteX1565" fmla="*/ 218494 w 5658922"/>
              <a:gd name="connsiteY1565" fmla="*/ 2323652 h 4069266"/>
              <a:gd name="connsiteX1566" fmla="*/ 231394 w 5658922"/>
              <a:gd name="connsiteY1566" fmla="*/ 2282092 h 4069266"/>
              <a:gd name="connsiteX1567" fmla="*/ 220752 w 5658922"/>
              <a:gd name="connsiteY1567" fmla="*/ 2305095 h 4069266"/>
              <a:gd name="connsiteX1568" fmla="*/ 214399 w 5658922"/>
              <a:gd name="connsiteY1568" fmla="*/ 2324978 h 4069266"/>
              <a:gd name="connsiteX1569" fmla="*/ 211263 w 5658922"/>
              <a:gd name="connsiteY1569" fmla="*/ 2333552 h 4069266"/>
              <a:gd name="connsiteX1570" fmla="*/ 200391 w 5658922"/>
              <a:gd name="connsiteY1570" fmla="*/ 2347919 h 4069266"/>
              <a:gd name="connsiteX1571" fmla="*/ 184543 w 5658922"/>
              <a:gd name="connsiteY1571" fmla="*/ 2443058 h 4069266"/>
              <a:gd name="connsiteX1572" fmla="*/ 168356 w 5658922"/>
              <a:gd name="connsiteY1572" fmla="*/ 2584060 h 4069266"/>
              <a:gd name="connsiteX1573" fmla="*/ 171151 w 5658922"/>
              <a:gd name="connsiteY1573" fmla="*/ 3098574 h 4069266"/>
              <a:gd name="connsiteX1574" fmla="*/ 185025 w 5658922"/>
              <a:gd name="connsiteY1574" fmla="*/ 3299414 h 4069266"/>
              <a:gd name="connsiteX1575" fmla="*/ 124449 w 5658922"/>
              <a:gd name="connsiteY1575" fmla="*/ 3118222 h 4069266"/>
              <a:gd name="connsiteX1576" fmla="*/ 100231 w 5658922"/>
              <a:gd name="connsiteY1576" fmla="*/ 2948808 h 4069266"/>
              <a:gd name="connsiteX1577" fmla="*/ 87120 w 5658922"/>
              <a:gd name="connsiteY1577" fmla="*/ 2804185 h 4069266"/>
              <a:gd name="connsiteX1578" fmla="*/ 93198 w 5658922"/>
              <a:gd name="connsiteY1578" fmla="*/ 3000886 h 4069266"/>
              <a:gd name="connsiteX1579" fmla="*/ 129306 w 5658922"/>
              <a:gd name="connsiteY1579" fmla="*/ 3260604 h 4069266"/>
              <a:gd name="connsiteX1580" fmla="*/ 166078 w 5658922"/>
              <a:gd name="connsiteY1580" fmla="*/ 3438984 h 4069266"/>
              <a:gd name="connsiteX1581" fmla="*/ 174325 w 5658922"/>
              <a:gd name="connsiteY1581" fmla="*/ 3476067 h 4069266"/>
              <a:gd name="connsiteX1582" fmla="*/ 173400 w 5658922"/>
              <a:gd name="connsiteY1582" fmla="*/ 3474859 h 4069266"/>
              <a:gd name="connsiteX1583" fmla="*/ 173726 w 5658922"/>
              <a:gd name="connsiteY1583" fmla="*/ 3482427 h 4069266"/>
              <a:gd name="connsiteX1584" fmla="*/ 176621 w 5658922"/>
              <a:gd name="connsiteY1584" fmla="*/ 3488343 h 4069266"/>
              <a:gd name="connsiteX1585" fmla="*/ 184739 w 5658922"/>
              <a:gd name="connsiteY1585" fmla="*/ 3538827 h 4069266"/>
              <a:gd name="connsiteX1586" fmla="*/ 186356 w 5658922"/>
              <a:gd name="connsiteY1586" fmla="*/ 3543547 h 4069266"/>
              <a:gd name="connsiteX1587" fmla="*/ 190037 w 5658922"/>
              <a:gd name="connsiteY1587" fmla="*/ 3555030 h 4069266"/>
              <a:gd name="connsiteX1588" fmla="*/ 191058 w 5658922"/>
              <a:gd name="connsiteY1588" fmla="*/ 3560991 h 4069266"/>
              <a:gd name="connsiteX1589" fmla="*/ 192393 w 5658922"/>
              <a:gd name="connsiteY1589" fmla="*/ 3580474 h 4069266"/>
              <a:gd name="connsiteX1590" fmla="*/ 191014 w 5658922"/>
              <a:gd name="connsiteY1590" fmla="*/ 3578178 h 4069266"/>
              <a:gd name="connsiteX1591" fmla="*/ 176766 w 5658922"/>
              <a:gd name="connsiteY1591" fmla="*/ 3519412 h 4069266"/>
              <a:gd name="connsiteX1592" fmla="*/ 135387 w 5658922"/>
              <a:gd name="connsiteY1592" fmla="*/ 3344221 h 4069266"/>
              <a:gd name="connsiteX1593" fmla="*/ 123319 w 5658922"/>
              <a:gd name="connsiteY1593" fmla="*/ 3310729 h 4069266"/>
              <a:gd name="connsiteX1594" fmla="*/ 136103 w 5658922"/>
              <a:gd name="connsiteY1594" fmla="*/ 3370025 h 4069266"/>
              <a:gd name="connsiteX1595" fmla="*/ 168630 w 5658922"/>
              <a:gd name="connsiteY1595" fmla="*/ 3527693 h 4069266"/>
              <a:gd name="connsiteX1596" fmla="*/ 169948 w 5658922"/>
              <a:gd name="connsiteY1596" fmla="*/ 3538306 h 4069266"/>
              <a:gd name="connsiteX1597" fmla="*/ 147667 w 5658922"/>
              <a:gd name="connsiteY1597" fmla="*/ 3464665 h 4069266"/>
              <a:gd name="connsiteX1598" fmla="*/ 106817 w 5658922"/>
              <a:gd name="connsiteY1598" fmla="*/ 3272199 h 4069266"/>
              <a:gd name="connsiteX1599" fmla="*/ 94744 w 5658922"/>
              <a:gd name="connsiteY1599" fmla="*/ 3241192 h 4069266"/>
              <a:gd name="connsiteX1600" fmla="*/ 96473 w 5658922"/>
              <a:gd name="connsiteY1600" fmla="*/ 3251418 h 4069266"/>
              <a:gd name="connsiteX1601" fmla="*/ 102946 w 5658922"/>
              <a:gd name="connsiteY1601" fmla="*/ 3264941 h 4069266"/>
              <a:gd name="connsiteX1602" fmla="*/ 106872 w 5658922"/>
              <a:gd name="connsiteY1602" fmla="*/ 3276760 h 4069266"/>
              <a:gd name="connsiteX1603" fmla="*/ 101637 w 5658922"/>
              <a:gd name="connsiteY1603" fmla="*/ 3275167 h 4069266"/>
              <a:gd name="connsiteX1604" fmla="*/ 102503 w 5658922"/>
              <a:gd name="connsiteY1604" fmla="*/ 3278774 h 4069266"/>
              <a:gd name="connsiteX1605" fmla="*/ 104144 w 5658922"/>
              <a:gd name="connsiteY1605" fmla="*/ 3314698 h 4069266"/>
              <a:gd name="connsiteX1606" fmla="*/ 93085 w 5658922"/>
              <a:gd name="connsiteY1606" fmla="*/ 3264030 h 4069266"/>
              <a:gd name="connsiteX1607" fmla="*/ 92300 w 5658922"/>
              <a:gd name="connsiteY1607" fmla="*/ 3260874 h 4069266"/>
              <a:gd name="connsiteX1608" fmla="*/ 92050 w 5658922"/>
              <a:gd name="connsiteY1608" fmla="*/ 3260482 h 4069266"/>
              <a:gd name="connsiteX1609" fmla="*/ 87297 w 5658922"/>
              <a:gd name="connsiteY1609" fmla="*/ 3251036 h 4069266"/>
              <a:gd name="connsiteX1610" fmla="*/ 100089 w 5658922"/>
              <a:gd name="connsiteY1610" fmla="*/ 3323654 h 4069266"/>
              <a:gd name="connsiteX1611" fmla="*/ 122622 w 5658922"/>
              <a:gd name="connsiteY1611" fmla="*/ 3436403 h 4069266"/>
              <a:gd name="connsiteX1612" fmla="*/ 126319 w 5658922"/>
              <a:gd name="connsiteY1612" fmla="*/ 3449984 h 4069266"/>
              <a:gd name="connsiteX1613" fmla="*/ 119762 w 5658922"/>
              <a:gd name="connsiteY1613" fmla="*/ 3435821 h 4069266"/>
              <a:gd name="connsiteX1614" fmla="*/ 71386 w 5658922"/>
              <a:gd name="connsiteY1614" fmla="*/ 3233963 h 4069266"/>
              <a:gd name="connsiteX1615" fmla="*/ 90823 w 5658922"/>
              <a:gd name="connsiteY1615" fmla="*/ 3340860 h 4069266"/>
              <a:gd name="connsiteX1616" fmla="*/ 108677 w 5658922"/>
              <a:gd name="connsiteY1616" fmla="*/ 3419940 h 4069266"/>
              <a:gd name="connsiteX1617" fmla="*/ 92398 w 5658922"/>
              <a:gd name="connsiteY1617" fmla="*/ 3367792 h 4069266"/>
              <a:gd name="connsiteX1618" fmla="*/ 45227 w 5658922"/>
              <a:gd name="connsiteY1618" fmla="*/ 3152894 h 4069266"/>
              <a:gd name="connsiteX1619" fmla="*/ 19250 w 5658922"/>
              <a:gd name="connsiteY1619" fmla="*/ 2957430 h 4069266"/>
              <a:gd name="connsiteX1620" fmla="*/ 24417 w 5658922"/>
              <a:gd name="connsiteY1620" fmla="*/ 2367195 h 4069266"/>
              <a:gd name="connsiteX1621" fmla="*/ 81539 w 5658922"/>
              <a:gd name="connsiteY1621" fmla="*/ 2062517 h 4069266"/>
              <a:gd name="connsiteX1622" fmla="*/ 140356 w 5658922"/>
              <a:gd name="connsiteY1622" fmla="*/ 1875294 h 4069266"/>
              <a:gd name="connsiteX1623" fmla="*/ 123668 w 5658922"/>
              <a:gd name="connsiteY1623" fmla="*/ 1886027 h 4069266"/>
              <a:gd name="connsiteX1624" fmla="*/ 92694 w 5658922"/>
              <a:gd name="connsiteY1624" fmla="*/ 1913768 h 4069266"/>
              <a:gd name="connsiteX1625" fmla="*/ 0 w 5658922"/>
              <a:gd name="connsiteY1625" fmla="*/ 2009225 h 4069266"/>
              <a:gd name="connsiteX1626" fmla="*/ 62766 w 5658922"/>
              <a:gd name="connsiteY1626" fmla="*/ 1918906 h 4069266"/>
              <a:gd name="connsiteX1627" fmla="*/ 69879 w 5658922"/>
              <a:gd name="connsiteY1627" fmla="*/ 1899295 h 4069266"/>
              <a:gd name="connsiteX1628" fmla="*/ 58119 w 5658922"/>
              <a:gd name="connsiteY1628" fmla="*/ 1909231 h 4069266"/>
              <a:gd name="connsiteX1629" fmla="*/ 101127 w 5658922"/>
              <a:gd name="connsiteY1629" fmla="*/ 1855763 h 4069266"/>
              <a:gd name="connsiteX1630" fmla="*/ 104923 w 5658922"/>
              <a:gd name="connsiteY1630" fmla="*/ 1856082 h 4069266"/>
              <a:gd name="connsiteX1631" fmla="*/ 163512 w 5658922"/>
              <a:gd name="connsiteY1631" fmla="*/ 1789444 h 4069266"/>
              <a:gd name="connsiteX1632" fmla="*/ 162847 w 5658922"/>
              <a:gd name="connsiteY1632" fmla="*/ 1800585 h 4069266"/>
              <a:gd name="connsiteX1633" fmla="*/ 163663 w 5658922"/>
              <a:gd name="connsiteY1633" fmla="*/ 1801029 h 4069266"/>
              <a:gd name="connsiteX1634" fmla="*/ 163716 w 5658922"/>
              <a:gd name="connsiteY1634" fmla="*/ 1800936 h 4069266"/>
              <a:gd name="connsiteX1635" fmla="*/ 175805 w 5658922"/>
              <a:gd name="connsiteY1635" fmla="*/ 1762458 h 4069266"/>
              <a:gd name="connsiteX1636" fmla="*/ 227744 w 5658922"/>
              <a:gd name="connsiteY1636" fmla="*/ 1647278 h 4069266"/>
              <a:gd name="connsiteX1637" fmla="*/ 97221 w 5658922"/>
              <a:gd name="connsiteY1637" fmla="*/ 1795082 h 4069266"/>
              <a:gd name="connsiteX1638" fmla="*/ 95484 w 5658922"/>
              <a:gd name="connsiteY1638" fmla="*/ 1793025 h 4069266"/>
              <a:gd name="connsiteX1639" fmla="*/ 24592 w 5658922"/>
              <a:gd name="connsiteY1639" fmla="*/ 1869553 h 4069266"/>
              <a:gd name="connsiteX1640" fmla="*/ 114331 w 5658922"/>
              <a:gd name="connsiteY1640" fmla="*/ 1767024 h 4069266"/>
              <a:gd name="connsiteX1641" fmla="*/ 116069 w 5658922"/>
              <a:gd name="connsiteY1641" fmla="*/ 1769082 h 4069266"/>
              <a:gd name="connsiteX1642" fmla="*/ 158758 w 5658922"/>
              <a:gd name="connsiteY1642" fmla="*/ 1719408 h 4069266"/>
              <a:gd name="connsiteX1643" fmla="*/ 170011 w 5658922"/>
              <a:gd name="connsiteY1643" fmla="*/ 1692771 h 4069266"/>
              <a:gd name="connsiteX1644" fmla="*/ 174127 w 5658922"/>
              <a:gd name="connsiteY1644" fmla="*/ 1689292 h 4069266"/>
              <a:gd name="connsiteX1645" fmla="*/ 173808 w 5658922"/>
              <a:gd name="connsiteY1645" fmla="*/ 1693089 h 4069266"/>
              <a:gd name="connsiteX1646" fmla="*/ 236512 w 5658922"/>
              <a:gd name="connsiteY1646" fmla="*/ 1622974 h 4069266"/>
              <a:gd name="connsiteX1647" fmla="*/ 240338 w 5658922"/>
              <a:gd name="connsiteY1647" fmla="*/ 1618482 h 4069266"/>
              <a:gd name="connsiteX1648" fmla="*/ 241170 w 5658922"/>
              <a:gd name="connsiteY1648" fmla="*/ 1617505 h 4069266"/>
              <a:gd name="connsiteX1649" fmla="*/ 251697 w 5658922"/>
              <a:gd name="connsiteY1649" fmla="*/ 1594161 h 4069266"/>
              <a:gd name="connsiteX1650" fmla="*/ 217407 w 5658922"/>
              <a:gd name="connsiteY1650" fmla="*/ 1632568 h 4069266"/>
              <a:gd name="connsiteX1651" fmla="*/ 217727 w 5658922"/>
              <a:gd name="connsiteY1651" fmla="*/ 1628772 h 4069266"/>
              <a:gd name="connsiteX1652" fmla="*/ 256591 w 5658922"/>
              <a:gd name="connsiteY1652" fmla="*/ 1582330 h 4069266"/>
              <a:gd name="connsiteX1653" fmla="*/ 257470 w 5658922"/>
              <a:gd name="connsiteY1653" fmla="*/ 1581357 h 4069266"/>
              <a:gd name="connsiteX1654" fmla="*/ 275788 w 5658922"/>
              <a:gd name="connsiteY1654" fmla="*/ 1540735 h 4069266"/>
              <a:gd name="connsiteX1655" fmla="*/ 242703 w 5658922"/>
              <a:gd name="connsiteY1655" fmla="*/ 1573627 h 4069266"/>
              <a:gd name="connsiteX1656" fmla="*/ 267032 w 5658922"/>
              <a:gd name="connsiteY1656" fmla="*/ 1544289 h 4069266"/>
              <a:gd name="connsiteX1657" fmla="*/ 280538 w 5658922"/>
              <a:gd name="connsiteY1657" fmla="*/ 1530202 h 4069266"/>
              <a:gd name="connsiteX1658" fmla="*/ 290532 w 5658922"/>
              <a:gd name="connsiteY1658" fmla="*/ 1508040 h 4069266"/>
              <a:gd name="connsiteX1659" fmla="*/ 264111 w 5658922"/>
              <a:gd name="connsiteY1659" fmla="*/ 1535169 h 4069266"/>
              <a:gd name="connsiteX1660" fmla="*/ 267084 w 5658922"/>
              <a:gd name="connsiteY1660" fmla="*/ 1522584 h 4069266"/>
              <a:gd name="connsiteX1661" fmla="*/ 243243 w 5658922"/>
              <a:gd name="connsiteY1661" fmla="*/ 1546256 h 4069266"/>
              <a:gd name="connsiteX1662" fmla="*/ 285931 w 5658922"/>
              <a:gd name="connsiteY1662" fmla="*/ 1496582 h 4069266"/>
              <a:gd name="connsiteX1663" fmla="*/ 285044 w 5658922"/>
              <a:gd name="connsiteY1663" fmla="*/ 1503879 h 4069266"/>
              <a:gd name="connsiteX1664" fmla="*/ 298573 w 5658922"/>
              <a:gd name="connsiteY1664" fmla="*/ 1490209 h 4069266"/>
              <a:gd name="connsiteX1665" fmla="*/ 304713 w 5658922"/>
              <a:gd name="connsiteY1665" fmla="*/ 1476593 h 4069266"/>
              <a:gd name="connsiteX1666" fmla="*/ 466088 w 5658922"/>
              <a:gd name="connsiteY1666" fmla="*/ 1210050 h 4069266"/>
              <a:gd name="connsiteX1667" fmla="*/ 753354 w 5658922"/>
              <a:gd name="connsiteY1667" fmla="*/ 860236 h 4069266"/>
              <a:gd name="connsiteX1668" fmla="*/ 838700 w 5658922"/>
              <a:gd name="connsiteY1668" fmla="*/ 777099 h 4069266"/>
              <a:gd name="connsiteX1669" fmla="*/ 846987 w 5658922"/>
              <a:gd name="connsiteY1669" fmla="*/ 762547 h 4069266"/>
              <a:gd name="connsiteX1670" fmla="*/ 852331 w 5658922"/>
              <a:gd name="connsiteY1670" fmla="*/ 755560 h 4069266"/>
              <a:gd name="connsiteX1671" fmla="*/ 840425 w 5658922"/>
              <a:gd name="connsiteY1671" fmla="*/ 762581 h 4069266"/>
              <a:gd name="connsiteX1672" fmla="*/ 814787 w 5658922"/>
              <a:gd name="connsiteY1672" fmla="*/ 764440 h 4069266"/>
              <a:gd name="connsiteX1673" fmla="*/ 1124303 w 5658922"/>
              <a:gd name="connsiteY1673" fmla="*/ 522963 h 4069266"/>
              <a:gd name="connsiteX1674" fmla="*/ 1130386 w 5658922"/>
              <a:gd name="connsiteY1674" fmla="*/ 519285 h 4069266"/>
              <a:gd name="connsiteX1675" fmla="*/ 1164839 w 5658922"/>
              <a:gd name="connsiteY1675" fmla="*/ 493425 h 4069266"/>
              <a:gd name="connsiteX1676" fmla="*/ 2205271 w 5658922"/>
              <a:gd name="connsiteY1676" fmla="*/ 53123 h 4069266"/>
              <a:gd name="connsiteX1677" fmla="*/ 2769717 w 5658922"/>
              <a:gd name="connsiteY1677" fmla="*/ 142 h 406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Lst>
            <a:rect l="l" t="t" r="r" b="b"/>
            <a:pathLst>
              <a:path w="5658922" h="4069266">
                <a:moveTo>
                  <a:pt x="5449662" y="3868759"/>
                </a:moveTo>
                <a:lnTo>
                  <a:pt x="5450177" y="3868911"/>
                </a:lnTo>
                <a:lnTo>
                  <a:pt x="5450070" y="3871422"/>
                </a:lnTo>
                <a:cubicBezTo>
                  <a:pt x="5450070" y="3871422"/>
                  <a:pt x="5450070" y="3871422"/>
                  <a:pt x="5449662" y="3868759"/>
                </a:cubicBezTo>
                <a:close/>
                <a:moveTo>
                  <a:pt x="5575374" y="3830326"/>
                </a:moveTo>
                <a:lnTo>
                  <a:pt x="5575449" y="3833520"/>
                </a:lnTo>
                <a:cubicBezTo>
                  <a:pt x="5575449" y="3833520"/>
                  <a:pt x="5575449" y="3833520"/>
                  <a:pt x="5575100" y="3831238"/>
                </a:cubicBezTo>
                <a:close/>
                <a:moveTo>
                  <a:pt x="5364168" y="3650244"/>
                </a:moveTo>
                <a:lnTo>
                  <a:pt x="5364942" y="3656273"/>
                </a:lnTo>
                <a:cubicBezTo>
                  <a:pt x="5364942" y="3656273"/>
                  <a:pt x="5364942" y="3656273"/>
                  <a:pt x="5364185" y="3651326"/>
                </a:cubicBezTo>
                <a:close/>
                <a:moveTo>
                  <a:pt x="5578482" y="3590331"/>
                </a:moveTo>
                <a:lnTo>
                  <a:pt x="5577584" y="3626416"/>
                </a:lnTo>
                <a:cubicBezTo>
                  <a:pt x="5578750" y="3634026"/>
                  <a:pt x="5580656" y="3628673"/>
                  <a:pt x="5582503" y="3622937"/>
                </a:cubicBezTo>
                <a:cubicBezTo>
                  <a:pt x="5581676" y="3686148"/>
                  <a:pt x="5581609" y="3754304"/>
                  <a:pt x="5578062" y="3817543"/>
                </a:cubicBezTo>
                <a:cubicBezTo>
                  <a:pt x="5577329" y="3820382"/>
                  <a:pt x="5577152" y="3823038"/>
                  <a:pt x="5576876" y="3825367"/>
                </a:cubicBezTo>
                <a:lnTo>
                  <a:pt x="5575374" y="3830326"/>
                </a:lnTo>
                <a:lnTo>
                  <a:pt x="5574809" y="3806165"/>
                </a:lnTo>
                <a:cubicBezTo>
                  <a:pt x="5574344" y="3797087"/>
                  <a:pt x="5573544" y="3788056"/>
                  <a:pt x="5572174" y="3779114"/>
                </a:cubicBezTo>
                <a:cubicBezTo>
                  <a:pt x="5576887" y="3723487"/>
                  <a:pt x="5575866" y="3666010"/>
                  <a:pt x="5574845" y="3608534"/>
                </a:cubicBezTo>
                <a:cubicBezTo>
                  <a:pt x="5575767" y="3605667"/>
                  <a:pt x="5577086" y="3601571"/>
                  <a:pt x="5578022" y="3597194"/>
                </a:cubicBezTo>
                <a:close/>
                <a:moveTo>
                  <a:pt x="5578704" y="3581453"/>
                </a:moveTo>
                <a:lnTo>
                  <a:pt x="5578897" y="3584160"/>
                </a:lnTo>
                <a:lnTo>
                  <a:pt x="5578482" y="3590331"/>
                </a:lnTo>
                <a:close/>
                <a:moveTo>
                  <a:pt x="5487197" y="3569492"/>
                </a:moveTo>
                <a:lnTo>
                  <a:pt x="5487182" y="3587667"/>
                </a:lnTo>
                <a:lnTo>
                  <a:pt x="5486367" y="3577310"/>
                </a:lnTo>
                <a:cubicBezTo>
                  <a:pt x="5486177" y="3576073"/>
                  <a:pt x="5486269" y="3574453"/>
                  <a:pt x="5486538" y="3572635"/>
                </a:cubicBezTo>
                <a:close/>
                <a:moveTo>
                  <a:pt x="176766" y="3487042"/>
                </a:moveTo>
                <a:lnTo>
                  <a:pt x="176919" y="3487730"/>
                </a:lnTo>
                <a:lnTo>
                  <a:pt x="178271" y="3494183"/>
                </a:lnTo>
                <a:lnTo>
                  <a:pt x="176621" y="3488343"/>
                </a:lnTo>
                <a:close/>
                <a:moveTo>
                  <a:pt x="1216351" y="3467638"/>
                </a:moveTo>
                <a:cubicBezTo>
                  <a:pt x="1216954" y="3467417"/>
                  <a:pt x="1219082" y="3470384"/>
                  <a:pt x="1223550" y="3478948"/>
                </a:cubicBezTo>
                <a:cubicBezTo>
                  <a:pt x="1223550" y="3478948"/>
                  <a:pt x="1230599" y="3488243"/>
                  <a:pt x="1230115" y="3490627"/>
                </a:cubicBezTo>
                <a:cubicBezTo>
                  <a:pt x="1227371" y="3495891"/>
                  <a:pt x="1219983" y="3480699"/>
                  <a:pt x="1217225" y="3472495"/>
                </a:cubicBezTo>
                <a:cubicBezTo>
                  <a:pt x="1216304" y="3469761"/>
                  <a:pt x="1215900" y="3467803"/>
                  <a:pt x="1216351" y="3467638"/>
                </a:cubicBezTo>
                <a:close/>
                <a:moveTo>
                  <a:pt x="5170438" y="3457393"/>
                </a:moveTo>
                <a:cubicBezTo>
                  <a:pt x="5169586" y="3458497"/>
                  <a:pt x="5168647" y="3461269"/>
                  <a:pt x="5167725" y="3464136"/>
                </a:cubicBezTo>
                <a:cubicBezTo>
                  <a:pt x="5168891" y="3471745"/>
                  <a:pt x="5167367" y="3477042"/>
                  <a:pt x="5168183" y="3482369"/>
                </a:cubicBezTo>
                <a:cubicBezTo>
                  <a:pt x="5168939" y="3487314"/>
                  <a:pt x="5172718" y="3478948"/>
                  <a:pt x="5174215" y="3470929"/>
                </a:cubicBezTo>
                <a:cubicBezTo>
                  <a:pt x="5173809" y="3468268"/>
                  <a:pt x="5173050" y="3463320"/>
                  <a:pt x="5172641" y="3460657"/>
                </a:cubicBezTo>
                <a:cubicBezTo>
                  <a:pt x="5172059" y="3456853"/>
                  <a:pt x="5171291" y="3456289"/>
                  <a:pt x="5170438" y="3457393"/>
                </a:cubicBezTo>
                <a:close/>
                <a:moveTo>
                  <a:pt x="5485472" y="3446665"/>
                </a:moveTo>
                <a:lnTo>
                  <a:pt x="5487670" y="3450843"/>
                </a:lnTo>
                <a:cubicBezTo>
                  <a:pt x="5488483" y="3453932"/>
                  <a:pt x="5489068" y="3457736"/>
                  <a:pt x="5489650" y="3461539"/>
                </a:cubicBezTo>
                <a:cubicBezTo>
                  <a:pt x="5490213" y="3500784"/>
                  <a:pt x="5490213" y="3500784"/>
                  <a:pt x="5490213" y="3500784"/>
                </a:cubicBezTo>
                <a:cubicBezTo>
                  <a:pt x="5490729" y="3519398"/>
                  <a:pt x="5490806" y="3537688"/>
                  <a:pt x="5490884" y="3555980"/>
                </a:cubicBezTo>
                <a:cubicBezTo>
                  <a:pt x="5490122" y="3558626"/>
                  <a:pt x="5488803" y="3562723"/>
                  <a:pt x="5487770" y="3566774"/>
                </a:cubicBezTo>
                <a:lnTo>
                  <a:pt x="5487197" y="3569492"/>
                </a:lnTo>
                <a:lnTo>
                  <a:pt x="5487249" y="3514480"/>
                </a:lnTo>
                <a:close/>
                <a:moveTo>
                  <a:pt x="5485094" y="3432216"/>
                </a:moveTo>
                <a:lnTo>
                  <a:pt x="5485472" y="3446665"/>
                </a:lnTo>
                <a:lnTo>
                  <a:pt x="5484306" y="3444447"/>
                </a:lnTo>
                <a:cubicBezTo>
                  <a:pt x="5483898" y="3441783"/>
                  <a:pt x="5484066" y="3438447"/>
                  <a:pt x="5484523" y="3435067"/>
                </a:cubicBezTo>
                <a:close/>
                <a:moveTo>
                  <a:pt x="1183624" y="3401725"/>
                </a:moveTo>
                <a:cubicBezTo>
                  <a:pt x="1193527" y="3414082"/>
                  <a:pt x="1191025" y="3426402"/>
                  <a:pt x="1198910" y="3448698"/>
                </a:cubicBezTo>
                <a:cubicBezTo>
                  <a:pt x="1200329" y="3452712"/>
                  <a:pt x="1212344" y="3473309"/>
                  <a:pt x="1215001" y="3486014"/>
                </a:cubicBezTo>
                <a:lnTo>
                  <a:pt x="1214525" y="3489646"/>
                </a:lnTo>
                <a:lnTo>
                  <a:pt x="1200700" y="3467805"/>
                </a:lnTo>
                <a:lnTo>
                  <a:pt x="1192149" y="3442256"/>
                </a:lnTo>
                <a:cubicBezTo>
                  <a:pt x="1188516" y="3427757"/>
                  <a:pt x="1185894" y="3413774"/>
                  <a:pt x="1183624" y="3401725"/>
                </a:cubicBezTo>
                <a:close/>
                <a:moveTo>
                  <a:pt x="1178432" y="3376561"/>
                </a:moveTo>
                <a:cubicBezTo>
                  <a:pt x="1180279" y="3377247"/>
                  <a:pt x="1182423" y="3378303"/>
                  <a:pt x="1182423" y="3378303"/>
                </a:cubicBezTo>
                <a:cubicBezTo>
                  <a:pt x="1182180" y="3379495"/>
                  <a:pt x="1180510" y="3379776"/>
                  <a:pt x="1178961" y="3379462"/>
                </a:cubicBezTo>
                <a:cubicBezTo>
                  <a:pt x="1177411" y="3379147"/>
                  <a:pt x="1175980" y="3378237"/>
                  <a:pt x="1176223" y="3377044"/>
                </a:cubicBezTo>
                <a:cubicBezTo>
                  <a:pt x="1175034" y="3375561"/>
                  <a:pt x="1176584" y="3375876"/>
                  <a:pt x="1178432" y="3376561"/>
                </a:cubicBezTo>
                <a:close/>
                <a:moveTo>
                  <a:pt x="5483514" y="3372019"/>
                </a:moveTo>
                <a:lnTo>
                  <a:pt x="5486451" y="3425426"/>
                </a:lnTo>
                <a:lnTo>
                  <a:pt x="5485094" y="3432216"/>
                </a:lnTo>
                <a:close/>
                <a:moveTo>
                  <a:pt x="5120041" y="3356177"/>
                </a:moveTo>
                <a:lnTo>
                  <a:pt x="5125364" y="3484601"/>
                </a:lnTo>
                <a:lnTo>
                  <a:pt x="5122338" y="3479802"/>
                </a:lnTo>
                <a:close/>
                <a:moveTo>
                  <a:pt x="1168948" y="3337077"/>
                </a:moveTo>
                <a:cubicBezTo>
                  <a:pt x="1171214" y="3337537"/>
                  <a:pt x="1172042" y="3338353"/>
                  <a:pt x="1172086" y="3339168"/>
                </a:cubicBezTo>
                <a:cubicBezTo>
                  <a:pt x="1172216" y="3341620"/>
                  <a:pt x="1165290" y="3344093"/>
                  <a:pt x="1168948" y="3337077"/>
                </a:cubicBezTo>
                <a:close/>
                <a:moveTo>
                  <a:pt x="5482360" y="3331822"/>
                </a:moveTo>
                <a:lnTo>
                  <a:pt x="5482589" y="3336698"/>
                </a:lnTo>
                <a:lnTo>
                  <a:pt x="5483514" y="3372019"/>
                </a:lnTo>
                <a:lnTo>
                  <a:pt x="5483238" y="3366972"/>
                </a:lnTo>
                <a:close/>
                <a:moveTo>
                  <a:pt x="308993" y="3320764"/>
                </a:moveTo>
                <a:lnTo>
                  <a:pt x="320265" y="3347747"/>
                </a:lnTo>
                <a:cubicBezTo>
                  <a:pt x="324695" y="3356790"/>
                  <a:pt x="364831" y="3430468"/>
                  <a:pt x="365160" y="3433347"/>
                </a:cubicBezTo>
                <a:cubicBezTo>
                  <a:pt x="362100" y="3436299"/>
                  <a:pt x="346995" y="3427971"/>
                  <a:pt x="343222" y="3424687"/>
                </a:cubicBezTo>
                <a:lnTo>
                  <a:pt x="338307" y="3416120"/>
                </a:lnTo>
                <a:lnTo>
                  <a:pt x="320887" y="3365239"/>
                </a:lnTo>
                <a:close/>
                <a:moveTo>
                  <a:pt x="1109552" y="3307013"/>
                </a:moveTo>
                <a:lnTo>
                  <a:pt x="1113699" y="3318202"/>
                </a:lnTo>
                <a:lnTo>
                  <a:pt x="1112520" y="3315403"/>
                </a:lnTo>
                <a:close/>
                <a:moveTo>
                  <a:pt x="1171883" y="3291720"/>
                </a:moveTo>
                <a:cubicBezTo>
                  <a:pt x="1172459" y="3291720"/>
                  <a:pt x="1173334" y="3292572"/>
                  <a:pt x="1174565" y="3294762"/>
                </a:cubicBezTo>
                <a:cubicBezTo>
                  <a:pt x="1174081" y="3297147"/>
                  <a:pt x="1176941" y="3297727"/>
                  <a:pt x="1176457" y="3300113"/>
                </a:cubicBezTo>
                <a:cubicBezTo>
                  <a:pt x="1175236" y="3302453"/>
                  <a:pt x="1174098" y="3302557"/>
                  <a:pt x="1173179" y="3301580"/>
                </a:cubicBezTo>
                <a:cubicBezTo>
                  <a:pt x="1172489" y="3300849"/>
                  <a:pt x="1171923" y="3299509"/>
                  <a:pt x="1171540" y="3298048"/>
                </a:cubicBezTo>
                <a:cubicBezTo>
                  <a:pt x="1171156" y="3296589"/>
                  <a:pt x="1170953" y="3295006"/>
                  <a:pt x="1170992" y="3293790"/>
                </a:cubicBezTo>
                <a:cubicBezTo>
                  <a:pt x="1171029" y="3292573"/>
                  <a:pt x="1171307" y="3291720"/>
                  <a:pt x="1171883" y="3291720"/>
                </a:cubicBezTo>
                <a:close/>
                <a:moveTo>
                  <a:pt x="293659" y="3262908"/>
                </a:moveTo>
                <a:lnTo>
                  <a:pt x="297307" y="3270809"/>
                </a:lnTo>
                <a:lnTo>
                  <a:pt x="296810" y="3275216"/>
                </a:lnTo>
                <a:lnTo>
                  <a:pt x="294479" y="3266501"/>
                </a:lnTo>
                <a:close/>
                <a:moveTo>
                  <a:pt x="1125710" y="3258096"/>
                </a:moveTo>
                <a:lnTo>
                  <a:pt x="1127169" y="3258445"/>
                </a:lnTo>
                <a:cubicBezTo>
                  <a:pt x="1127534" y="3258532"/>
                  <a:pt x="1127631" y="3258555"/>
                  <a:pt x="1127244" y="3258463"/>
                </a:cubicBezTo>
                <a:close/>
                <a:moveTo>
                  <a:pt x="1122577" y="3257346"/>
                </a:moveTo>
                <a:cubicBezTo>
                  <a:pt x="1122577" y="3257346"/>
                  <a:pt x="1124132" y="3257719"/>
                  <a:pt x="1125491" y="3258043"/>
                </a:cubicBezTo>
                <a:lnTo>
                  <a:pt x="1125710" y="3258096"/>
                </a:lnTo>
                <a:close/>
                <a:moveTo>
                  <a:pt x="5467798" y="3250324"/>
                </a:moveTo>
                <a:cubicBezTo>
                  <a:pt x="5473618" y="3356911"/>
                  <a:pt x="5476717" y="3463521"/>
                  <a:pt x="5477593" y="3570865"/>
                </a:cubicBezTo>
                <a:cubicBezTo>
                  <a:pt x="5478469" y="3678207"/>
                  <a:pt x="5474020" y="3786366"/>
                  <a:pt x="5474515" y="3893767"/>
                </a:cubicBezTo>
                <a:cubicBezTo>
                  <a:pt x="5475273" y="3898714"/>
                  <a:pt x="5482802" y="3879257"/>
                  <a:pt x="5483541" y="3866295"/>
                </a:cubicBezTo>
                <a:cubicBezTo>
                  <a:pt x="5482462" y="3808437"/>
                  <a:pt x="5483754" y="3748271"/>
                  <a:pt x="5485395" y="3690386"/>
                </a:cubicBezTo>
                <a:cubicBezTo>
                  <a:pt x="5486012" y="3660112"/>
                  <a:pt x="5486731" y="3630505"/>
                  <a:pt x="5487169" y="3601282"/>
                </a:cubicBezTo>
                <a:lnTo>
                  <a:pt x="5487182" y="3587667"/>
                </a:lnTo>
                <a:lnTo>
                  <a:pt x="5488030" y="3598441"/>
                </a:lnTo>
                <a:cubicBezTo>
                  <a:pt x="5489242" y="3613861"/>
                  <a:pt x="5489242" y="3613861"/>
                  <a:pt x="5489242" y="3613861"/>
                </a:cubicBezTo>
                <a:cubicBezTo>
                  <a:pt x="5488204" y="3640112"/>
                  <a:pt x="5487192" y="3669084"/>
                  <a:pt x="5486153" y="3695335"/>
                </a:cubicBezTo>
                <a:cubicBezTo>
                  <a:pt x="5487727" y="3705606"/>
                  <a:pt x="5486231" y="3713622"/>
                  <a:pt x="5485522" y="3724245"/>
                </a:cubicBezTo>
                <a:cubicBezTo>
                  <a:pt x="5485932" y="3726909"/>
                  <a:pt x="5486339" y="3729572"/>
                  <a:pt x="5488214" y="3726558"/>
                </a:cubicBezTo>
                <a:cubicBezTo>
                  <a:pt x="5487174" y="3752808"/>
                  <a:pt x="5488067" y="3776424"/>
                  <a:pt x="5489311" y="3802325"/>
                </a:cubicBezTo>
                <a:cubicBezTo>
                  <a:pt x="5487436" y="3805338"/>
                  <a:pt x="5489718" y="3804989"/>
                  <a:pt x="5489718" y="3804989"/>
                </a:cubicBezTo>
                <a:cubicBezTo>
                  <a:pt x="5492381" y="3804580"/>
                  <a:pt x="5494228" y="3798846"/>
                  <a:pt x="5496541" y="3796155"/>
                </a:cubicBezTo>
                <a:cubicBezTo>
                  <a:pt x="5496899" y="3884886"/>
                  <a:pt x="5496899" y="3884886"/>
                  <a:pt x="5496899" y="3884886"/>
                </a:cubicBezTo>
                <a:cubicBezTo>
                  <a:pt x="5497308" y="3887550"/>
                  <a:pt x="5497308" y="3887550"/>
                  <a:pt x="5499970" y="3887140"/>
                </a:cubicBezTo>
                <a:cubicBezTo>
                  <a:pt x="5498202" y="3911167"/>
                  <a:pt x="5498629" y="3931739"/>
                  <a:pt x="5497241" y="3955705"/>
                </a:cubicBezTo>
                <a:cubicBezTo>
                  <a:pt x="5496482" y="3950759"/>
                  <a:pt x="5495667" y="3945433"/>
                  <a:pt x="5494909" y="3940486"/>
                </a:cubicBezTo>
                <a:cubicBezTo>
                  <a:pt x="5493685" y="3932497"/>
                  <a:pt x="5489634" y="3956869"/>
                  <a:pt x="5487378" y="3959943"/>
                </a:cubicBezTo>
                <a:cubicBezTo>
                  <a:pt x="5482181" y="3994615"/>
                  <a:pt x="5477043" y="4029673"/>
                  <a:pt x="5475321" y="4069266"/>
                </a:cubicBezTo>
                <a:cubicBezTo>
                  <a:pt x="5472447" y="4032712"/>
                  <a:pt x="5472241" y="3980563"/>
                  <a:pt x="5468201" y="3936400"/>
                </a:cubicBezTo>
                <a:cubicBezTo>
                  <a:pt x="5465236" y="3905605"/>
                  <a:pt x="5461606" y="3879073"/>
                  <a:pt x="5455992" y="3870644"/>
                </a:cubicBezTo>
                <a:lnTo>
                  <a:pt x="5450177" y="3868911"/>
                </a:lnTo>
                <a:lnTo>
                  <a:pt x="5454870" y="3758878"/>
                </a:lnTo>
                <a:cubicBezTo>
                  <a:pt x="5455736" y="3719756"/>
                  <a:pt x="5456030" y="3679114"/>
                  <a:pt x="5456228" y="3637223"/>
                </a:cubicBezTo>
                <a:cubicBezTo>
                  <a:pt x="5456305" y="3655514"/>
                  <a:pt x="5460951" y="3668042"/>
                  <a:pt x="5463282" y="3683259"/>
                </a:cubicBezTo>
                <a:cubicBezTo>
                  <a:pt x="5464448" y="3690870"/>
                  <a:pt x="5470405" y="3661140"/>
                  <a:pt x="5472309" y="3655786"/>
                </a:cubicBezTo>
                <a:cubicBezTo>
                  <a:pt x="5472939" y="3626874"/>
                  <a:pt x="5475417" y="3592227"/>
                  <a:pt x="5475669" y="3558311"/>
                </a:cubicBezTo>
                <a:cubicBezTo>
                  <a:pt x="5475961" y="3458579"/>
                  <a:pt x="5467069" y="3349736"/>
                  <a:pt x="5467798" y="3250324"/>
                </a:cubicBezTo>
                <a:close/>
                <a:moveTo>
                  <a:pt x="81064" y="3215649"/>
                </a:moveTo>
                <a:lnTo>
                  <a:pt x="82614" y="3224454"/>
                </a:lnTo>
                <a:lnTo>
                  <a:pt x="83766" y="3226524"/>
                </a:lnTo>
                <a:close/>
                <a:moveTo>
                  <a:pt x="5076062" y="3184262"/>
                </a:moveTo>
                <a:cubicBezTo>
                  <a:pt x="5073500" y="3187540"/>
                  <a:pt x="5069940" y="3205755"/>
                  <a:pt x="5069102" y="3211723"/>
                </a:cubicBezTo>
                <a:cubicBezTo>
                  <a:pt x="5071085" y="3224660"/>
                  <a:pt x="5072658" y="3234933"/>
                  <a:pt x="5071978" y="3248275"/>
                </a:cubicBezTo>
                <a:lnTo>
                  <a:pt x="5072327" y="3250560"/>
                </a:lnTo>
                <a:cubicBezTo>
                  <a:pt x="5072736" y="3253223"/>
                  <a:pt x="5075397" y="3252815"/>
                  <a:pt x="5074989" y="3250152"/>
                </a:cubicBezTo>
                <a:cubicBezTo>
                  <a:pt x="5076972" y="3263087"/>
                  <a:pt x="5080830" y="3273011"/>
                  <a:pt x="5082752" y="3285565"/>
                </a:cubicBezTo>
                <a:cubicBezTo>
                  <a:pt x="5083162" y="3288231"/>
                  <a:pt x="5085413" y="3285159"/>
                  <a:pt x="5086911" y="3277142"/>
                </a:cubicBezTo>
                <a:cubicBezTo>
                  <a:pt x="5084911" y="3246294"/>
                  <a:pt x="5082470" y="3215128"/>
                  <a:pt x="5078156" y="3186972"/>
                </a:cubicBezTo>
                <a:cubicBezTo>
                  <a:pt x="5077661" y="3183738"/>
                  <a:pt x="5076918" y="3183169"/>
                  <a:pt x="5076062" y="3184262"/>
                </a:cubicBezTo>
                <a:close/>
                <a:moveTo>
                  <a:pt x="5109236" y="3166242"/>
                </a:moveTo>
                <a:cubicBezTo>
                  <a:pt x="5106574" y="3166650"/>
                  <a:pt x="5106982" y="3169315"/>
                  <a:pt x="5107389" y="3171978"/>
                </a:cubicBezTo>
                <a:cubicBezTo>
                  <a:pt x="5108633" y="3197880"/>
                  <a:pt x="5107595" y="3224128"/>
                  <a:pt x="5108896" y="3250408"/>
                </a:cubicBezTo>
                <a:cubicBezTo>
                  <a:pt x="5113968" y="3283511"/>
                  <a:pt x="5119097" y="3316992"/>
                  <a:pt x="5127949" y="3341726"/>
                </a:cubicBezTo>
                <a:cubicBezTo>
                  <a:pt x="5129115" y="3349337"/>
                  <a:pt x="5133196" y="3322620"/>
                  <a:pt x="5134662" y="3316943"/>
                </a:cubicBezTo>
                <a:cubicBezTo>
                  <a:pt x="5133418" y="3291043"/>
                  <a:pt x="5134838" y="3264736"/>
                  <a:pt x="5133213" y="3238893"/>
                </a:cubicBezTo>
                <a:cubicBezTo>
                  <a:pt x="5133564" y="3241177"/>
                  <a:pt x="5131690" y="3244190"/>
                  <a:pt x="5129785" y="3249544"/>
                </a:cubicBezTo>
                <a:cubicBezTo>
                  <a:pt x="5130523" y="3236582"/>
                  <a:pt x="5128542" y="3223644"/>
                  <a:pt x="5126559" y="3210709"/>
                </a:cubicBezTo>
                <a:cubicBezTo>
                  <a:pt x="5127452" y="3234327"/>
                  <a:pt x="5125685" y="3258348"/>
                  <a:pt x="5127308" y="3284192"/>
                </a:cubicBezTo>
                <a:cubicBezTo>
                  <a:pt x="5119515" y="3251118"/>
                  <a:pt x="5115125" y="3204672"/>
                  <a:pt x="5109236" y="3166242"/>
                </a:cubicBezTo>
                <a:close/>
                <a:moveTo>
                  <a:pt x="292405" y="3163658"/>
                </a:moveTo>
                <a:cubicBezTo>
                  <a:pt x="292405" y="3163658"/>
                  <a:pt x="293177" y="3170403"/>
                  <a:pt x="292983" y="3168717"/>
                </a:cubicBezTo>
                <a:cubicBezTo>
                  <a:pt x="292920" y="3168155"/>
                  <a:pt x="292748" y="3166655"/>
                  <a:pt x="292405" y="3163658"/>
                </a:cubicBezTo>
                <a:close/>
                <a:moveTo>
                  <a:pt x="1114380" y="3156038"/>
                </a:moveTo>
                <a:cubicBezTo>
                  <a:pt x="1116275" y="3172590"/>
                  <a:pt x="1123378" y="3188909"/>
                  <a:pt x="1131394" y="3205149"/>
                </a:cubicBezTo>
                <a:lnTo>
                  <a:pt x="1133892" y="3210139"/>
                </a:lnTo>
                <a:lnTo>
                  <a:pt x="1120058" y="3160051"/>
                </a:lnTo>
                <a:lnTo>
                  <a:pt x="1118461" y="3158226"/>
                </a:lnTo>
                <a:cubicBezTo>
                  <a:pt x="1115899" y="3155704"/>
                  <a:pt x="1114215" y="3154598"/>
                  <a:pt x="1114380" y="3156038"/>
                </a:cubicBezTo>
                <a:close/>
                <a:moveTo>
                  <a:pt x="267373" y="3141588"/>
                </a:moveTo>
                <a:lnTo>
                  <a:pt x="301862" y="3202411"/>
                </a:lnTo>
                <a:lnTo>
                  <a:pt x="376506" y="3351010"/>
                </a:lnTo>
                <a:lnTo>
                  <a:pt x="381700" y="3375027"/>
                </a:lnTo>
                <a:lnTo>
                  <a:pt x="374211" y="3361003"/>
                </a:lnTo>
                <a:cubicBezTo>
                  <a:pt x="364657" y="3340829"/>
                  <a:pt x="355165" y="3316325"/>
                  <a:pt x="343725" y="3305391"/>
                </a:cubicBezTo>
                <a:cubicBezTo>
                  <a:pt x="340007" y="3302587"/>
                  <a:pt x="332665" y="3302746"/>
                  <a:pt x="332334" y="3299867"/>
                </a:cubicBezTo>
                <a:cubicBezTo>
                  <a:pt x="324185" y="3288020"/>
                  <a:pt x="309064" y="3249870"/>
                  <a:pt x="297526" y="3238097"/>
                </a:cubicBezTo>
                <a:cubicBezTo>
                  <a:pt x="295193" y="3235023"/>
                  <a:pt x="291485" y="3233540"/>
                  <a:pt x="288361" y="3232827"/>
                </a:cubicBezTo>
                <a:lnTo>
                  <a:pt x="286751" y="3232640"/>
                </a:lnTo>
                <a:lnTo>
                  <a:pt x="273680" y="3175365"/>
                </a:lnTo>
                <a:close/>
                <a:moveTo>
                  <a:pt x="265125" y="3113267"/>
                </a:moveTo>
                <a:cubicBezTo>
                  <a:pt x="273180" y="3119343"/>
                  <a:pt x="277557" y="3127905"/>
                  <a:pt x="278601" y="3137022"/>
                </a:cubicBezTo>
                <a:cubicBezTo>
                  <a:pt x="271493" y="3134291"/>
                  <a:pt x="266498" y="3125261"/>
                  <a:pt x="265125" y="3113267"/>
                </a:cubicBezTo>
                <a:close/>
                <a:moveTo>
                  <a:pt x="260038" y="3102318"/>
                </a:moveTo>
                <a:lnTo>
                  <a:pt x="265125" y="3113267"/>
                </a:lnTo>
                <a:lnTo>
                  <a:pt x="260883" y="3106839"/>
                </a:lnTo>
                <a:close/>
                <a:moveTo>
                  <a:pt x="259124" y="3082130"/>
                </a:moveTo>
                <a:cubicBezTo>
                  <a:pt x="260793" y="3082470"/>
                  <a:pt x="262343" y="3082784"/>
                  <a:pt x="262570" y="3083502"/>
                </a:cubicBezTo>
                <a:cubicBezTo>
                  <a:pt x="262796" y="3084220"/>
                  <a:pt x="261699" y="3085343"/>
                  <a:pt x="258075" y="3087296"/>
                </a:cubicBezTo>
                <a:cubicBezTo>
                  <a:pt x="258075" y="3087296"/>
                  <a:pt x="258559" y="3084912"/>
                  <a:pt x="259124" y="3082130"/>
                </a:cubicBezTo>
                <a:close/>
                <a:moveTo>
                  <a:pt x="5017522" y="3061921"/>
                </a:moveTo>
                <a:lnTo>
                  <a:pt x="5019388" y="3075259"/>
                </a:lnTo>
                <a:cubicBezTo>
                  <a:pt x="5019388" y="3075259"/>
                  <a:pt x="5019388" y="3075259"/>
                  <a:pt x="5017463" y="3062703"/>
                </a:cubicBezTo>
                <a:close/>
                <a:moveTo>
                  <a:pt x="789235" y="3061411"/>
                </a:moveTo>
                <a:lnTo>
                  <a:pt x="791064" y="3061590"/>
                </a:lnTo>
                <a:lnTo>
                  <a:pt x="792707" y="3066236"/>
                </a:lnTo>
                <a:close/>
                <a:moveTo>
                  <a:pt x="787347" y="3058785"/>
                </a:moveTo>
                <a:lnTo>
                  <a:pt x="789235" y="3061411"/>
                </a:lnTo>
                <a:lnTo>
                  <a:pt x="788058" y="3061295"/>
                </a:lnTo>
                <a:cubicBezTo>
                  <a:pt x="787594" y="3060945"/>
                  <a:pt x="787511" y="3060226"/>
                  <a:pt x="787347" y="3058785"/>
                </a:cubicBezTo>
                <a:close/>
                <a:moveTo>
                  <a:pt x="948646" y="3058447"/>
                </a:moveTo>
                <a:lnTo>
                  <a:pt x="953291" y="3064311"/>
                </a:lnTo>
                <a:cubicBezTo>
                  <a:pt x="968562" y="3108709"/>
                  <a:pt x="986085" y="3138149"/>
                  <a:pt x="1001921" y="3182536"/>
                </a:cubicBezTo>
                <a:cubicBezTo>
                  <a:pt x="1003293" y="3194530"/>
                  <a:pt x="1015819" y="3214940"/>
                  <a:pt x="1029624" y="3241574"/>
                </a:cubicBezTo>
                <a:cubicBezTo>
                  <a:pt x="1033442" y="3252674"/>
                  <a:pt x="1056973" y="3296893"/>
                  <a:pt x="1054571" y="3300957"/>
                </a:cubicBezTo>
                <a:cubicBezTo>
                  <a:pt x="1053771" y="3302313"/>
                  <a:pt x="1050090" y="3299208"/>
                  <a:pt x="1041836" y="3288925"/>
                </a:cubicBezTo>
                <a:cubicBezTo>
                  <a:pt x="1037404" y="3279884"/>
                  <a:pt x="1015506" y="3241883"/>
                  <a:pt x="1011404" y="3235719"/>
                </a:cubicBezTo>
                <a:cubicBezTo>
                  <a:pt x="1007686" y="3232915"/>
                  <a:pt x="1000344" y="3233072"/>
                  <a:pt x="1000344" y="3233072"/>
                </a:cubicBezTo>
                <a:lnTo>
                  <a:pt x="1000105" y="3232667"/>
                </a:lnTo>
                <a:lnTo>
                  <a:pt x="978451" y="3169061"/>
                </a:lnTo>
                <a:close/>
                <a:moveTo>
                  <a:pt x="806100" y="3004988"/>
                </a:moveTo>
                <a:cubicBezTo>
                  <a:pt x="806100" y="3004988"/>
                  <a:pt x="806872" y="3011734"/>
                  <a:pt x="806679" y="3010048"/>
                </a:cubicBezTo>
                <a:cubicBezTo>
                  <a:pt x="806616" y="3009486"/>
                  <a:pt x="806443" y="3007987"/>
                  <a:pt x="806100" y="3004988"/>
                </a:cubicBezTo>
                <a:close/>
                <a:moveTo>
                  <a:pt x="1056814" y="2984673"/>
                </a:moveTo>
                <a:lnTo>
                  <a:pt x="1057867" y="2991702"/>
                </a:lnTo>
                <a:cubicBezTo>
                  <a:pt x="1059563" y="3002289"/>
                  <a:pt x="1060316" y="3008056"/>
                  <a:pt x="1060336" y="3010555"/>
                </a:cubicBezTo>
                <a:lnTo>
                  <a:pt x="1059537" y="3010248"/>
                </a:lnTo>
                <a:lnTo>
                  <a:pt x="1075406" y="3041810"/>
                </a:lnTo>
                <a:cubicBezTo>
                  <a:pt x="1085484" y="3064317"/>
                  <a:pt x="1094250" y="3086492"/>
                  <a:pt x="1102168" y="3108687"/>
                </a:cubicBezTo>
                <a:lnTo>
                  <a:pt x="1109687" y="3122213"/>
                </a:lnTo>
                <a:lnTo>
                  <a:pt x="1100563" y="3086302"/>
                </a:lnTo>
                <a:lnTo>
                  <a:pt x="1095895" y="3059043"/>
                </a:lnTo>
                <a:lnTo>
                  <a:pt x="1062272" y="2994419"/>
                </a:lnTo>
                <a:close/>
                <a:moveTo>
                  <a:pt x="4958390" y="2969341"/>
                </a:moveTo>
                <a:cubicBezTo>
                  <a:pt x="4958390" y="2969341"/>
                  <a:pt x="4958390" y="2969341"/>
                  <a:pt x="4961131" y="2987221"/>
                </a:cubicBezTo>
                <a:lnTo>
                  <a:pt x="4960822" y="2988721"/>
                </a:lnTo>
                <a:close/>
                <a:moveTo>
                  <a:pt x="778821" y="2954598"/>
                </a:moveTo>
                <a:cubicBezTo>
                  <a:pt x="786876" y="2960675"/>
                  <a:pt x="791253" y="2969238"/>
                  <a:pt x="792297" y="2978354"/>
                </a:cubicBezTo>
                <a:cubicBezTo>
                  <a:pt x="785189" y="2975622"/>
                  <a:pt x="780193" y="2966593"/>
                  <a:pt x="778821" y="2954598"/>
                </a:cubicBezTo>
                <a:close/>
                <a:moveTo>
                  <a:pt x="772820" y="2923462"/>
                </a:moveTo>
                <a:cubicBezTo>
                  <a:pt x="774489" y="2923800"/>
                  <a:pt x="776039" y="2924115"/>
                  <a:pt x="776266" y="2924834"/>
                </a:cubicBezTo>
                <a:cubicBezTo>
                  <a:pt x="776491" y="2925551"/>
                  <a:pt x="775394" y="2926674"/>
                  <a:pt x="771772" y="2928628"/>
                </a:cubicBezTo>
                <a:cubicBezTo>
                  <a:pt x="771772" y="2928628"/>
                  <a:pt x="772256" y="2926244"/>
                  <a:pt x="772820" y="2923462"/>
                </a:cubicBezTo>
                <a:close/>
                <a:moveTo>
                  <a:pt x="1004121" y="2893078"/>
                </a:moveTo>
                <a:lnTo>
                  <a:pt x="1005176" y="2901538"/>
                </a:lnTo>
                <a:lnTo>
                  <a:pt x="1006572" y="2908598"/>
                </a:lnTo>
                <a:lnTo>
                  <a:pt x="1035131" y="2962322"/>
                </a:lnTo>
                <a:lnTo>
                  <a:pt x="1034275" y="2956284"/>
                </a:lnTo>
                <a:lnTo>
                  <a:pt x="1033345" y="2942757"/>
                </a:lnTo>
                <a:lnTo>
                  <a:pt x="1019587" y="2918188"/>
                </a:lnTo>
                <a:close/>
                <a:moveTo>
                  <a:pt x="4994388" y="2843498"/>
                </a:moveTo>
                <a:cubicBezTo>
                  <a:pt x="4995223" y="2866733"/>
                  <a:pt x="4998780" y="2889943"/>
                  <a:pt x="4999264" y="2910897"/>
                </a:cubicBezTo>
                <a:cubicBezTo>
                  <a:pt x="5002761" y="2933726"/>
                  <a:pt x="5006318" y="2956935"/>
                  <a:pt x="5009467" y="2977479"/>
                </a:cubicBezTo>
                <a:cubicBezTo>
                  <a:pt x="5005425" y="2933318"/>
                  <a:pt x="5001442" y="2889536"/>
                  <a:pt x="4994388" y="2843498"/>
                </a:cubicBezTo>
                <a:close/>
                <a:moveTo>
                  <a:pt x="4511376" y="2579414"/>
                </a:moveTo>
                <a:lnTo>
                  <a:pt x="4511740" y="2582167"/>
                </a:lnTo>
                <a:cubicBezTo>
                  <a:pt x="4511740" y="2582167"/>
                  <a:pt x="4511740" y="2582167"/>
                  <a:pt x="4511330" y="2579504"/>
                </a:cubicBezTo>
                <a:close/>
                <a:moveTo>
                  <a:pt x="4294674" y="2549021"/>
                </a:moveTo>
                <a:lnTo>
                  <a:pt x="4293567" y="2560688"/>
                </a:lnTo>
                <a:cubicBezTo>
                  <a:pt x="4293090" y="2562027"/>
                  <a:pt x="4293277" y="2562291"/>
                  <a:pt x="4293859" y="2561884"/>
                </a:cubicBezTo>
                <a:cubicBezTo>
                  <a:pt x="4294442" y="2561479"/>
                  <a:pt x="4295420" y="2560405"/>
                  <a:pt x="4296528" y="2559066"/>
                </a:cubicBezTo>
                <a:lnTo>
                  <a:pt x="4297218" y="2558167"/>
                </a:lnTo>
                <a:close/>
                <a:moveTo>
                  <a:pt x="5540512" y="2473174"/>
                </a:moveTo>
                <a:lnTo>
                  <a:pt x="5544373" y="2502611"/>
                </a:lnTo>
                <a:cubicBezTo>
                  <a:pt x="5558240" y="2627434"/>
                  <a:pt x="5565176" y="2689845"/>
                  <a:pt x="5568643" y="2721049"/>
                </a:cubicBezTo>
                <a:lnTo>
                  <a:pt x="5569515" y="2728893"/>
                </a:lnTo>
                <a:lnTo>
                  <a:pt x="5564914" y="2682495"/>
                </a:lnTo>
                <a:cubicBezTo>
                  <a:pt x="5560709" y="2621629"/>
                  <a:pt x="5552492" y="2551613"/>
                  <a:pt x="5543029" y="2488637"/>
                </a:cubicBezTo>
                <a:close/>
                <a:moveTo>
                  <a:pt x="4522590" y="2471795"/>
                </a:moveTo>
                <a:lnTo>
                  <a:pt x="4520802" y="2488877"/>
                </a:lnTo>
                <a:cubicBezTo>
                  <a:pt x="4521210" y="2491542"/>
                  <a:pt x="4523464" y="2488470"/>
                  <a:pt x="4525778" y="2485778"/>
                </a:cubicBezTo>
                <a:cubicBezTo>
                  <a:pt x="4522484" y="2515100"/>
                  <a:pt x="4518810" y="2544481"/>
                  <a:pt x="4512856" y="2574208"/>
                </a:cubicBezTo>
                <a:cubicBezTo>
                  <a:pt x="4513030" y="2575349"/>
                  <a:pt x="4512650" y="2576672"/>
                  <a:pt x="4512224" y="2577712"/>
                </a:cubicBezTo>
                <a:lnTo>
                  <a:pt x="4511376" y="2579414"/>
                </a:lnTo>
                <a:lnTo>
                  <a:pt x="4509918" y="2568379"/>
                </a:lnTo>
                <a:cubicBezTo>
                  <a:pt x="4509570" y="2564198"/>
                  <a:pt x="4509557" y="2560306"/>
                  <a:pt x="4510115" y="2556326"/>
                </a:cubicBezTo>
                <a:cubicBezTo>
                  <a:pt x="4514546" y="2531893"/>
                  <a:pt x="4518248" y="2505235"/>
                  <a:pt x="4519229" y="2478606"/>
                </a:cubicBezTo>
                <a:close/>
                <a:moveTo>
                  <a:pt x="4523397" y="2464081"/>
                </a:moveTo>
                <a:lnTo>
                  <a:pt x="4523387" y="2470179"/>
                </a:lnTo>
                <a:lnTo>
                  <a:pt x="4522590" y="2471795"/>
                </a:lnTo>
                <a:close/>
                <a:moveTo>
                  <a:pt x="4266359" y="2450542"/>
                </a:moveTo>
                <a:lnTo>
                  <a:pt x="4266390" y="2451923"/>
                </a:lnTo>
                <a:cubicBezTo>
                  <a:pt x="4265762" y="2480836"/>
                  <a:pt x="4264750" y="2509808"/>
                  <a:pt x="4271726" y="2537554"/>
                </a:cubicBezTo>
                <a:cubicBezTo>
                  <a:pt x="4272542" y="2542882"/>
                  <a:pt x="4281237" y="2531036"/>
                  <a:pt x="4280829" y="2528373"/>
                </a:cubicBezTo>
                <a:cubicBezTo>
                  <a:pt x="4282326" y="2520355"/>
                  <a:pt x="4282326" y="2520355"/>
                  <a:pt x="4282326" y="2520355"/>
                </a:cubicBezTo>
                <a:cubicBezTo>
                  <a:pt x="4281587" y="2533318"/>
                  <a:pt x="4278651" y="2549733"/>
                  <a:pt x="4278704" y="2565303"/>
                </a:cubicBezTo>
                <a:cubicBezTo>
                  <a:pt x="4279110" y="2567966"/>
                  <a:pt x="4288215" y="2558783"/>
                  <a:pt x="4290088" y="2555769"/>
                </a:cubicBezTo>
                <a:lnTo>
                  <a:pt x="4292602" y="2541511"/>
                </a:lnTo>
                <a:lnTo>
                  <a:pt x="4283710" y="2508868"/>
                </a:lnTo>
                <a:lnTo>
                  <a:pt x="4277907" y="2489363"/>
                </a:lnTo>
                <a:lnTo>
                  <a:pt x="4276516" y="2500217"/>
                </a:lnTo>
                <a:lnTo>
                  <a:pt x="4275953" y="2482793"/>
                </a:lnTo>
                <a:close/>
                <a:moveTo>
                  <a:pt x="418558" y="2409247"/>
                </a:moveTo>
                <a:lnTo>
                  <a:pt x="415876" y="2416904"/>
                </a:lnTo>
                <a:lnTo>
                  <a:pt x="417588" y="2410661"/>
                </a:lnTo>
                <a:close/>
                <a:moveTo>
                  <a:pt x="601185" y="2375529"/>
                </a:moveTo>
                <a:lnTo>
                  <a:pt x="589010" y="2394343"/>
                </a:lnTo>
                <a:cubicBezTo>
                  <a:pt x="583666" y="2402927"/>
                  <a:pt x="578017" y="2411475"/>
                  <a:pt x="573462" y="2415330"/>
                </a:cubicBezTo>
                <a:cubicBezTo>
                  <a:pt x="569681" y="2419450"/>
                  <a:pt x="562368" y="2418604"/>
                  <a:pt x="562368" y="2418604"/>
                </a:cubicBezTo>
                <a:lnTo>
                  <a:pt x="560828" y="2420514"/>
                </a:lnTo>
                <a:lnTo>
                  <a:pt x="560514" y="2422140"/>
                </a:lnTo>
                <a:lnTo>
                  <a:pt x="561789" y="2420860"/>
                </a:lnTo>
                <a:lnTo>
                  <a:pt x="560351" y="2422973"/>
                </a:lnTo>
                <a:lnTo>
                  <a:pt x="554565" y="2452782"/>
                </a:lnTo>
                <a:lnTo>
                  <a:pt x="552114" y="2472978"/>
                </a:lnTo>
                <a:lnTo>
                  <a:pt x="574180" y="2441354"/>
                </a:lnTo>
                <a:lnTo>
                  <a:pt x="596311" y="2405963"/>
                </a:lnTo>
                <a:lnTo>
                  <a:pt x="597129" y="2400022"/>
                </a:lnTo>
                <a:close/>
                <a:moveTo>
                  <a:pt x="4430352" y="2373276"/>
                </a:moveTo>
                <a:lnTo>
                  <a:pt x="4424773" y="2459199"/>
                </a:lnTo>
                <a:cubicBezTo>
                  <a:pt x="4418896" y="2507218"/>
                  <a:pt x="4410736" y="2555587"/>
                  <a:pt x="4407520" y="2603198"/>
                </a:cubicBezTo>
                <a:cubicBezTo>
                  <a:pt x="4407929" y="2605861"/>
                  <a:pt x="4417033" y="2596677"/>
                  <a:pt x="4416215" y="2591352"/>
                </a:cubicBezTo>
                <a:cubicBezTo>
                  <a:pt x="4420957" y="2538445"/>
                  <a:pt x="4431370" y="2487005"/>
                  <a:pt x="4436433" y="2433659"/>
                </a:cubicBezTo>
                <a:lnTo>
                  <a:pt x="4438978" y="2402593"/>
                </a:lnTo>
                <a:close/>
                <a:moveTo>
                  <a:pt x="4406352" y="2338968"/>
                </a:moveTo>
                <a:cubicBezTo>
                  <a:pt x="4405944" y="2336306"/>
                  <a:pt x="4396842" y="2345489"/>
                  <a:pt x="4397659" y="2350814"/>
                </a:cubicBezTo>
                <a:lnTo>
                  <a:pt x="4395865" y="2377345"/>
                </a:lnTo>
                <a:lnTo>
                  <a:pt x="4405637" y="2424474"/>
                </a:lnTo>
                <a:lnTo>
                  <a:pt x="4405636" y="2424165"/>
                </a:lnTo>
                <a:cubicBezTo>
                  <a:pt x="4406169" y="2406364"/>
                  <a:pt x="4407319" y="2388469"/>
                  <a:pt x="4406099" y="2372886"/>
                </a:cubicBezTo>
                <a:cubicBezTo>
                  <a:pt x="4405691" y="2370221"/>
                  <a:pt x="4405691" y="2370221"/>
                  <a:pt x="4403410" y="2370572"/>
                </a:cubicBezTo>
                <a:cubicBezTo>
                  <a:pt x="4404176" y="2360331"/>
                  <a:pt x="4405266" y="2349650"/>
                  <a:pt x="4406352" y="2338968"/>
                </a:cubicBezTo>
                <a:close/>
                <a:moveTo>
                  <a:pt x="420875" y="2338087"/>
                </a:moveTo>
                <a:cubicBezTo>
                  <a:pt x="420969" y="2338963"/>
                  <a:pt x="421643" y="2340294"/>
                  <a:pt x="421769" y="2341462"/>
                </a:cubicBezTo>
                <a:cubicBezTo>
                  <a:pt x="421895" y="2342630"/>
                  <a:pt x="421471" y="2343636"/>
                  <a:pt x="419369" y="2343863"/>
                </a:cubicBezTo>
                <a:cubicBezTo>
                  <a:pt x="419165" y="2341963"/>
                  <a:pt x="419017" y="2340576"/>
                  <a:pt x="419181" y="2339635"/>
                </a:cubicBezTo>
                <a:cubicBezTo>
                  <a:pt x="419346" y="2338694"/>
                  <a:pt x="419824" y="2338200"/>
                  <a:pt x="420875" y="2338087"/>
                </a:cubicBezTo>
                <a:close/>
                <a:moveTo>
                  <a:pt x="422381" y="2332312"/>
                </a:moveTo>
                <a:cubicBezTo>
                  <a:pt x="422475" y="2333189"/>
                  <a:pt x="423149" y="2334519"/>
                  <a:pt x="423275" y="2335687"/>
                </a:cubicBezTo>
                <a:cubicBezTo>
                  <a:pt x="423400" y="2336856"/>
                  <a:pt x="422977" y="2337862"/>
                  <a:pt x="420875" y="2338087"/>
                </a:cubicBezTo>
                <a:cubicBezTo>
                  <a:pt x="420671" y="2336189"/>
                  <a:pt x="420522" y="2334803"/>
                  <a:pt x="420687" y="2333861"/>
                </a:cubicBezTo>
                <a:cubicBezTo>
                  <a:pt x="420850" y="2332921"/>
                  <a:pt x="421329" y="2332426"/>
                  <a:pt x="422381" y="2332312"/>
                </a:cubicBezTo>
                <a:close/>
                <a:moveTo>
                  <a:pt x="4414567" y="2319637"/>
                </a:moveTo>
                <a:lnTo>
                  <a:pt x="4413707" y="2371720"/>
                </a:lnTo>
                <a:cubicBezTo>
                  <a:pt x="4414522" y="2377047"/>
                  <a:pt x="4414522" y="2377047"/>
                  <a:pt x="4414522" y="2377047"/>
                </a:cubicBezTo>
                <a:cubicBezTo>
                  <a:pt x="4414572" y="2392615"/>
                  <a:pt x="4414572" y="2392615"/>
                  <a:pt x="4414572" y="2392615"/>
                </a:cubicBezTo>
                <a:cubicBezTo>
                  <a:pt x="4411910" y="2393022"/>
                  <a:pt x="4412318" y="2395687"/>
                  <a:pt x="4412318" y="2395687"/>
                </a:cubicBezTo>
                <a:cubicBezTo>
                  <a:pt x="4413076" y="2400633"/>
                  <a:pt x="4413076" y="2400633"/>
                  <a:pt x="4413076" y="2400633"/>
                </a:cubicBezTo>
                <a:cubicBezTo>
                  <a:pt x="4410871" y="2419273"/>
                  <a:pt x="4410949" y="2437564"/>
                  <a:pt x="4411085" y="2456234"/>
                </a:cubicBezTo>
                <a:cubicBezTo>
                  <a:pt x="4412251" y="2463843"/>
                  <a:pt x="4410346" y="2469197"/>
                  <a:pt x="4408879" y="2474874"/>
                </a:cubicBezTo>
                <a:cubicBezTo>
                  <a:pt x="4407033" y="2467271"/>
                  <a:pt x="4406089" y="2459044"/>
                  <a:pt x="4405673" y="2450491"/>
                </a:cubicBezTo>
                <a:lnTo>
                  <a:pt x="4405663" y="2443499"/>
                </a:lnTo>
                <a:lnTo>
                  <a:pt x="4404923" y="2445138"/>
                </a:lnTo>
                <a:cubicBezTo>
                  <a:pt x="4402954" y="2446563"/>
                  <a:pt x="4399972" y="2445165"/>
                  <a:pt x="4397000" y="2443462"/>
                </a:cubicBezTo>
                <a:lnTo>
                  <a:pt x="4392463" y="2441430"/>
                </a:lnTo>
                <a:lnTo>
                  <a:pt x="4390926" y="2474828"/>
                </a:lnTo>
                <a:lnTo>
                  <a:pt x="4395218" y="2506471"/>
                </a:lnTo>
                <a:lnTo>
                  <a:pt x="4397872" y="2489412"/>
                </a:lnTo>
                <a:cubicBezTo>
                  <a:pt x="4398688" y="2494737"/>
                  <a:pt x="4402517" y="2501941"/>
                  <a:pt x="4403683" y="2509548"/>
                </a:cubicBezTo>
                <a:cubicBezTo>
                  <a:pt x="4406752" y="2511804"/>
                  <a:pt x="4412786" y="2500366"/>
                  <a:pt x="4414660" y="2497352"/>
                </a:cubicBezTo>
                <a:cubicBezTo>
                  <a:pt x="4418002" y="2483601"/>
                  <a:pt x="4420615" y="2467624"/>
                  <a:pt x="4424017" y="2454252"/>
                </a:cubicBezTo>
                <a:cubicBezTo>
                  <a:pt x="4426940" y="2431413"/>
                  <a:pt x="4427868" y="2407616"/>
                  <a:pt x="4428854" y="2384197"/>
                </a:cubicBezTo>
                <a:lnTo>
                  <a:pt x="4429826" y="2371492"/>
                </a:lnTo>
                <a:close/>
                <a:moveTo>
                  <a:pt x="427498" y="2317289"/>
                </a:moveTo>
                <a:cubicBezTo>
                  <a:pt x="428064" y="2322545"/>
                  <a:pt x="426208" y="2328357"/>
                  <a:pt x="422381" y="2332312"/>
                </a:cubicBezTo>
                <a:cubicBezTo>
                  <a:pt x="423040" y="2328550"/>
                  <a:pt x="423275" y="2325792"/>
                  <a:pt x="423866" y="2323476"/>
                </a:cubicBezTo>
                <a:cubicBezTo>
                  <a:pt x="424460" y="2321160"/>
                  <a:pt x="425410" y="2319285"/>
                  <a:pt x="427498" y="2317289"/>
                </a:cubicBezTo>
                <a:close/>
                <a:moveTo>
                  <a:pt x="1212466" y="2295198"/>
                </a:moveTo>
                <a:lnTo>
                  <a:pt x="1210988" y="2299360"/>
                </a:lnTo>
                <a:lnTo>
                  <a:pt x="1208379" y="2308825"/>
                </a:lnTo>
                <a:lnTo>
                  <a:pt x="1195074" y="2324277"/>
                </a:lnTo>
                <a:lnTo>
                  <a:pt x="1180478" y="2339867"/>
                </a:lnTo>
                <a:lnTo>
                  <a:pt x="1182445" y="2334016"/>
                </a:lnTo>
                <a:lnTo>
                  <a:pt x="1184454" y="2329206"/>
                </a:lnTo>
                <a:close/>
                <a:moveTo>
                  <a:pt x="619329" y="2283702"/>
                </a:moveTo>
                <a:lnTo>
                  <a:pt x="619002" y="2283884"/>
                </a:lnTo>
                <a:cubicBezTo>
                  <a:pt x="615701" y="2287708"/>
                  <a:pt x="592606" y="2324299"/>
                  <a:pt x="605318" y="2299479"/>
                </a:cubicBezTo>
                <a:cubicBezTo>
                  <a:pt x="618796" y="2272993"/>
                  <a:pt x="588259" y="2319239"/>
                  <a:pt x="584454" y="2325461"/>
                </a:cubicBezTo>
                <a:lnTo>
                  <a:pt x="577340" y="2335445"/>
                </a:lnTo>
                <a:lnTo>
                  <a:pt x="563007" y="2409290"/>
                </a:lnTo>
                <a:lnTo>
                  <a:pt x="575512" y="2391730"/>
                </a:lnTo>
                <a:cubicBezTo>
                  <a:pt x="575944" y="2389676"/>
                  <a:pt x="574871" y="2382892"/>
                  <a:pt x="575304" y="2380839"/>
                </a:cubicBezTo>
                <a:cubicBezTo>
                  <a:pt x="580405" y="2368459"/>
                  <a:pt x="588854" y="2354012"/>
                  <a:pt x="597257" y="2337807"/>
                </a:cubicBezTo>
                <a:cubicBezTo>
                  <a:pt x="598209" y="2336252"/>
                  <a:pt x="601042" y="2331935"/>
                  <a:pt x="604761" y="2326302"/>
                </a:cubicBezTo>
                <a:lnTo>
                  <a:pt x="612690" y="2314318"/>
                </a:lnTo>
                <a:close/>
                <a:moveTo>
                  <a:pt x="1511400" y="2257632"/>
                </a:moveTo>
                <a:lnTo>
                  <a:pt x="1511731" y="2258167"/>
                </a:lnTo>
                <a:cubicBezTo>
                  <a:pt x="1511730" y="2258901"/>
                  <a:pt x="1511202" y="2259415"/>
                  <a:pt x="1510144" y="2259415"/>
                </a:cubicBezTo>
                <a:close/>
                <a:moveTo>
                  <a:pt x="615349" y="2216157"/>
                </a:moveTo>
                <a:cubicBezTo>
                  <a:pt x="614764" y="2215476"/>
                  <a:pt x="613119" y="2216863"/>
                  <a:pt x="611106" y="2219139"/>
                </a:cubicBezTo>
                <a:lnTo>
                  <a:pt x="605179" y="2226769"/>
                </a:lnTo>
                <a:lnTo>
                  <a:pt x="600233" y="2239628"/>
                </a:lnTo>
                <a:lnTo>
                  <a:pt x="600144" y="2240000"/>
                </a:lnTo>
                <a:lnTo>
                  <a:pt x="600712" y="2239377"/>
                </a:lnTo>
                <a:cubicBezTo>
                  <a:pt x="602589" y="2237297"/>
                  <a:pt x="607221" y="2232065"/>
                  <a:pt x="610895" y="2227066"/>
                </a:cubicBezTo>
                <a:cubicBezTo>
                  <a:pt x="614572" y="2222067"/>
                  <a:pt x="617293" y="2217302"/>
                  <a:pt x="615349" y="2216157"/>
                </a:cubicBezTo>
                <a:close/>
                <a:moveTo>
                  <a:pt x="465229" y="2209349"/>
                </a:moveTo>
                <a:cubicBezTo>
                  <a:pt x="463597" y="2210852"/>
                  <a:pt x="460809" y="2218297"/>
                  <a:pt x="460809" y="2218297"/>
                </a:cubicBezTo>
                <a:cubicBezTo>
                  <a:pt x="461013" y="2220195"/>
                  <a:pt x="462589" y="2220025"/>
                  <a:pt x="464017" y="2218470"/>
                </a:cubicBezTo>
                <a:lnTo>
                  <a:pt x="465541" y="2215743"/>
                </a:lnTo>
                <a:lnTo>
                  <a:pt x="465908" y="2214634"/>
                </a:lnTo>
                <a:lnTo>
                  <a:pt x="466330" y="2210319"/>
                </a:lnTo>
                <a:cubicBezTo>
                  <a:pt x="466189" y="2209005"/>
                  <a:pt x="465773" y="2208847"/>
                  <a:pt x="465229" y="2209349"/>
                </a:cubicBezTo>
                <a:close/>
                <a:moveTo>
                  <a:pt x="288985" y="2164697"/>
                </a:moveTo>
                <a:lnTo>
                  <a:pt x="285557" y="2170443"/>
                </a:lnTo>
                <a:cubicBezTo>
                  <a:pt x="274742" y="2184265"/>
                  <a:pt x="263630" y="2211374"/>
                  <a:pt x="251646" y="2220855"/>
                </a:cubicBezTo>
                <a:cubicBezTo>
                  <a:pt x="248776" y="2222628"/>
                  <a:pt x="243494" y="2222016"/>
                  <a:pt x="243062" y="2224070"/>
                </a:cubicBezTo>
                <a:cubicBezTo>
                  <a:pt x="239724" y="2228066"/>
                  <a:pt x="234686" y="2236684"/>
                  <a:pt x="229343" y="2245269"/>
                </a:cubicBezTo>
                <a:lnTo>
                  <a:pt x="216661" y="2262388"/>
                </a:lnTo>
                <a:lnTo>
                  <a:pt x="208490" y="2299284"/>
                </a:lnTo>
                <a:lnTo>
                  <a:pt x="208134" y="2301421"/>
                </a:lnTo>
                <a:lnTo>
                  <a:pt x="214512" y="2292279"/>
                </a:lnTo>
                <a:lnTo>
                  <a:pt x="286021" y="2177924"/>
                </a:lnTo>
                <a:close/>
                <a:moveTo>
                  <a:pt x="478662" y="2149736"/>
                </a:moveTo>
                <a:lnTo>
                  <a:pt x="477986" y="2149954"/>
                </a:lnTo>
                <a:lnTo>
                  <a:pt x="474601" y="2157989"/>
                </a:lnTo>
                <a:lnTo>
                  <a:pt x="472409" y="2164059"/>
                </a:lnTo>
                <a:lnTo>
                  <a:pt x="472614" y="2163678"/>
                </a:lnTo>
                <a:cubicBezTo>
                  <a:pt x="476936" y="2155502"/>
                  <a:pt x="478615" y="2151358"/>
                  <a:pt x="478662" y="2149736"/>
                </a:cubicBezTo>
                <a:close/>
                <a:moveTo>
                  <a:pt x="551753" y="2137027"/>
                </a:moveTo>
                <a:lnTo>
                  <a:pt x="548236" y="2145207"/>
                </a:lnTo>
                <a:lnTo>
                  <a:pt x="540268" y="2172440"/>
                </a:lnTo>
                <a:lnTo>
                  <a:pt x="539826" y="2174408"/>
                </a:lnTo>
                <a:lnTo>
                  <a:pt x="547147" y="2153345"/>
                </a:lnTo>
                <a:cubicBezTo>
                  <a:pt x="547037" y="2152323"/>
                  <a:pt x="549162" y="2146556"/>
                  <a:pt x="550792" y="2141100"/>
                </a:cubicBezTo>
                <a:close/>
                <a:moveTo>
                  <a:pt x="1318272" y="2133565"/>
                </a:moveTo>
                <a:lnTo>
                  <a:pt x="1301235" y="2167117"/>
                </a:lnTo>
                <a:lnTo>
                  <a:pt x="1299839" y="2168182"/>
                </a:lnTo>
                <a:cubicBezTo>
                  <a:pt x="1297657" y="2169603"/>
                  <a:pt x="1296303" y="2170146"/>
                  <a:pt x="1296627" y="2169148"/>
                </a:cubicBezTo>
                <a:cubicBezTo>
                  <a:pt x="1300358" y="2157674"/>
                  <a:pt x="1307751" y="2147116"/>
                  <a:pt x="1315780" y="2136747"/>
                </a:cubicBezTo>
                <a:close/>
                <a:moveTo>
                  <a:pt x="491030" y="2130434"/>
                </a:moveTo>
                <a:lnTo>
                  <a:pt x="489454" y="2135656"/>
                </a:lnTo>
                <a:lnTo>
                  <a:pt x="489610" y="2136174"/>
                </a:lnTo>
                <a:lnTo>
                  <a:pt x="490299" y="2135526"/>
                </a:lnTo>
                <a:cubicBezTo>
                  <a:pt x="490113" y="2133773"/>
                  <a:pt x="492215" y="2133547"/>
                  <a:pt x="492025" y="2131796"/>
                </a:cubicBezTo>
                <a:close/>
                <a:moveTo>
                  <a:pt x="275738" y="2130047"/>
                </a:moveTo>
                <a:cubicBezTo>
                  <a:pt x="273732" y="2127711"/>
                  <a:pt x="262279" y="2132695"/>
                  <a:pt x="259337" y="2134809"/>
                </a:cubicBezTo>
                <a:cubicBezTo>
                  <a:pt x="256036" y="2138634"/>
                  <a:pt x="232940" y="2175225"/>
                  <a:pt x="245650" y="2150404"/>
                </a:cubicBezTo>
                <a:cubicBezTo>
                  <a:pt x="252391" y="2137161"/>
                  <a:pt x="248126" y="2142102"/>
                  <a:pt x="241700" y="2151130"/>
                </a:cubicBezTo>
                <a:lnTo>
                  <a:pt x="241342" y="2151655"/>
                </a:lnTo>
                <a:lnTo>
                  <a:pt x="240592" y="2154320"/>
                </a:lnTo>
                <a:lnTo>
                  <a:pt x="229429" y="2204734"/>
                </a:lnTo>
                <a:lnTo>
                  <a:pt x="237591" y="2188733"/>
                </a:lnTo>
                <a:cubicBezTo>
                  <a:pt x="241395" y="2182512"/>
                  <a:pt x="275308" y="2132100"/>
                  <a:pt x="275738" y="2130047"/>
                </a:cubicBezTo>
                <a:close/>
                <a:moveTo>
                  <a:pt x="1320518" y="2098313"/>
                </a:moveTo>
                <a:cubicBezTo>
                  <a:pt x="1320809" y="2098303"/>
                  <a:pt x="1320736" y="2098307"/>
                  <a:pt x="1320464" y="2098315"/>
                </a:cubicBezTo>
                <a:lnTo>
                  <a:pt x="1319378" y="2098352"/>
                </a:lnTo>
                <a:lnTo>
                  <a:pt x="1317047" y="2098432"/>
                </a:lnTo>
                <a:cubicBezTo>
                  <a:pt x="1317047" y="2098432"/>
                  <a:pt x="1318204" y="2098393"/>
                  <a:pt x="1319215" y="2098358"/>
                </a:cubicBezTo>
                <a:lnTo>
                  <a:pt x="1319378" y="2098352"/>
                </a:lnTo>
                <a:close/>
                <a:moveTo>
                  <a:pt x="1359332" y="2074334"/>
                </a:moveTo>
                <a:cubicBezTo>
                  <a:pt x="1358739" y="2074754"/>
                  <a:pt x="1358143" y="2075623"/>
                  <a:pt x="1357661" y="2076606"/>
                </a:cubicBezTo>
                <a:cubicBezTo>
                  <a:pt x="1357178" y="2077586"/>
                  <a:pt x="1356806" y="2078680"/>
                  <a:pt x="1356657" y="2079549"/>
                </a:cubicBezTo>
                <a:cubicBezTo>
                  <a:pt x="1356359" y="2081287"/>
                  <a:pt x="1356955" y="2082128"/>
                  <a:pt x="1359333" y="2079374"/>
                </a:cubicBezTo>
                <a:cubicBezTo>
                  <a:pt x="1359333" y="2077611"/>
                  <a:pt x="1361448" y="2077611"/>
                  <a:pt x="1361447" y="2075848"/>
                </a:cubicBezTo>
                <a:cubicBezTo>
                  <a:pt x="1360919" y="2074013"/>
                  <a:pt x="1360126" y="2073774"/>
                  <a:pt x="1359332" y="2074334"/>
                </a:cubicBezTo>
                <a:close/>
                <a:moveTo>
                  <a:pt x="1275071" y="2057681"/>
                </a:moveTo>
                <a:cubicBezTo>
                  <a:pt x="1274699" y="2056604"/>
                  <a:pt x="1271638" y="2058279"/>
                  <a:pt x="1264299" y="2064385"/>
                </a:cubicBezTo>
                <a:cubicBezTo>
                  <a:pt x="1260963" y="2068719"/>
                  <a:pt x="1248306" y="2083196"/>
                  <a:pt x="1240583" y="2091760"/>
                </a:cubicBezTo>
                <a:lnTo>
                  <a:pt x="1237740" y="2094833"/>
                </a:lnTo>
                <a:lnTo>
                  <a:pt x="1223067" y="2128050"/>
                </a:lnTo>
                <a:lnTo>
                  <a:pt x="1220760" y="2133940"/>
                </a:lnTo>
                <a:lnTo>
                  <a:pt x="1230623" y="2118404"/>
                </a:lnTo>
                <a:cubicBezTo>
                  <a:pt x="1235624" y="2112081"/>
                  <a:pt x="1241989" y="2104684"/>
                  <a:pt x="1248807" y="2096228"/>
                </a:cubicBezTo>
                <a:cubicBezTo>
                  <a:pt x="1251680" y="2091343"/>
                  <a:pt x="1262892" y="2077275"/>
                  <a:pt x="1269717" y="2067482"/>
                </a:cubicBezTo>
                <a:cubicBezTo>
                  <a:pt x="1273130" y="2062586"/>
                  <a:pt x="1275443" y="2058758"/>
                  <a:pt x="1275071" y="2057681"/>
                </a:cubicBezTo>
                <a:close/>
                <a:moveTo>
                  <a:pt x="1555273" y="2037102"/>
                </a:moveTo>
                <a:lnTo>
                  <a:pt x="1528920" y="2080561"/>
                </a:lnTo>
                <a:lnTo>
                  <a:pt x="1527764" y="2082898"/>
                </a:lnTo>
                <a:cubicBezTo>
                  <a:pt x="1516839" y="2106541"/>
                  <a:pt x="1504772" y="2132020"/>
                  <a:pt x="1492703" y="2157279"/>
                </a:cubicBezTo>
                <a:lnTo>
                  <a:pt x="1485708" y="2171854"/>
                </a:lnTo>
                <a:lnTo>
                  <a:pt x="1475941" y="2208922"/>
                </a:lnTo>
                <a:lnTo>
                  <a:pt x="1475748" y="2213082"/>
                </a:lnTo>
                <a:lnTo>
                  <a:pt x="1502173" y="2143108"/>
                </a:lnTo>
                <a:cubicBezTo>
                  <a:pt x="1514990" y="2113370"/>
                  <a:pt x="1529701" y="2083926"/>
                  <a:pt x="1547143" y="2055877"/>
                </a:cubicBezTo>
                <a:cubicBezTo>
                  <a:pt x="1549609" y="2053820"/>
                  <a:pt x="1551723" y="2048534"/>
                  <a:pt x="1553838" y="2042954"/>
                </a:cubicBezTo>
                <a:cubicBezTo>
                  <a:pt x="1509749" y="2155774"/>
                  <a:pt x="1554415" y="2062840"/>
                  <a:pt x="1556122" y="2039023"/>
                </a:cubicBezTo>
                <a:close/>
                <a:moveTo>
                  <a:pt x="1374661" y="2019898"/>
                </a:moveTo>
                <a:cubicBezTo>
                  <a:pt x="1373516" y="2019898"/>
                  <a:pt x="1372371" y="2020338"/>
                  <a:pt x="1372370" y="2021220"/>
                </a:cubicBezTo>
                <a:cubicBezTo>
                  <a:pt x="1370255" y="2022982"/>
                  <a:pt x="1376952" y="2021220"/>
                  <a:pt x="1376952" y="2021220"/>
                </a:cubicBezTo>
                <a:cubicBezTo>
                  <a:pt x="1376951" y="2020338"/>
                  <a:pt x="1375806" y="2019898"/>
                  <a:pt x="1374661" y="2019898"/>
                </a:cubicBezTo>
                <a:close/>
                <a:moveTo>
                  <a:pt x="1579119" y="2004326"/>
                </a:moveTo>
                <a:lnTo>
                  <a:pt x="1560120" y="2030303"/>
                </a:lnTo>
                <a:lnTo>
                  <a:pt x="1560076" y="2030880"/>
                </a:lnTo>
                <a:cubicBezTo>
                  <a:pt x="1561802" y="2030997"/>
                  <a:pt x="1568451" y="2023377"/>
                  <a:pt x="1571456" y="2017401"/>
                </a:cubicBezTo>
                <a:close/>
                <a:moveTo>
                  <a:pt x="1647743" y="1985902"/>
                </a:moveTo>
                <a:cubicBezTo>
                  <a:pt x="1646599" y="1986122"/>
                  <a:pt x="1645453" y="1986563"/>
                  <a:pt x="1645453" y="1986563"/>
                </a:cubicBezTo>
                <a:cubicBezTo>
                  <a:pt x="1645453" y="1990087"/>
                  <a:pt x="1650032" y="1988325"/>
                  <a:pt x="1650034" y="1986563"/>
                </a:cubicBezTo>
                <a:cubicBezTo>
                  <a:pt x="1650034" y="1985681"/>
                  <a:pt x="1648888" y="1985681"/>
                  <a:pt x="1647743" y="1985902"/>
                </a:cubicBezTo>
                <a:close/>
                <a:moveTo>
                  <a:pt x="1671881" y="1951905"/>
                </a:moveTo>
                <a:cubicBezTo>
                  <a:pt x="1663071" y="1957485"/>
                  <a:pt x="1658843" y="1968353"/>
                  <a:pt x="1654262" y="1977457"/>
                </a:cubicBezTo>
                <a:cubicBezTo>
                  <a:pt x="1660957" y="1970115"/>
                  <a:pt x="1667299" y="1961010"/>
                  <a:pt x="1671881" y="1951905"/>
                </a:cubicBezTo>
                <a:close/>
                <a:moveTo>
                  <a:pt x="1426987" y="1948381"/>
                </a:moveTo>
                <a:cubicBezTo>
                  <a:pt x="1425798" y="1944250"/>
                  <a:pt x="1418365" y="1953966"/>
                  <a:pt x="1415225" y="1959392"/>
                </a:cubicBezTo>
                <a:cubicBezTo>
                  <a:pt x="1414178" y="1961199"/>
                  <a:pt x="1413608" y="1962530"/>
                  <a:pt x="1413905" y="1962712"/>
                </a:cubicBezTo>
                <a:cubicBezTo>
                  <a:pt x="1414302" y="1962956"/>
                  <a:pt x="1416240" y="1961156"/>
                  <a:pt x="1420645" y="1955723"/>
                </a:cubicBezTo>
                <a:cubicBezTo>
                  <a:pt x="1420645" y="1955723"/>
                  <a:pt x="1426986" y="1950144"/>
                  <a:pt x="1426987" y="1948381"/>
                </a:cubicBezTo>
                <a:close/>
                <a:moveTo>
                  <a:pt x="1416063" y="1942800"/>
                </a:moveTo>
                <a:cubicBezTo>
                  <a:pt x="1413949" y="1942800"/>
                  <a:pt x="1409721" y="1948381"/>
                  <a:pt x="1409721" y="1948381"/>
                </a:cubicBezTo>
                <a:cubicBezTo>
                  <a:pt x="1396684" y="1966590"/>
                  <a:pt x="1387874" y="1988326"/>
                  <a:pt x="1381181" y="2004772"/>
                </a:cubicBezTo>
                <a:cubicBezTo>
                  <a:pt x="1385584" y="2001100"/>
                  <a:pt x="1387786" y="1996989"/>
                  <a:pt x="1389989" y="1991960"/>
                </a:cubicBezTo>
                <a:cubicBezTo>
                  <a:pt x="1392191" y="1986930"/>
                  <a:pt x="1394393" y="1980982"/>
                  <a:pt x="1398798" y="1973639"/>
                </a:cubicBezTo>
                <a:cubicBezTo>
                  <a:pt x="1400913" y="1970114"/>
                  <a:pt x="1420645" y="1948380"/>
                  <a:pt x="1416063" y="1942800"/>
                </a:cubicBezTo>
                <a:close/>
                <a:moveTo>
                  <a:pt x="1431568" y="1921065"/>
                </a:moveTo>
                <a:cubicBezTo>
                  <a:pt x="1429982" y="1916880"/>
                  <a:pt x="1420865" y="1928059"/>
                  <a:pt x="1417297" y="1934778"/>
                </a:cubicBezTo>
                <a:cubicBezTo>
                  <a:pt x="1416702" y="1935898"/>
                  <a:pt x="1416262" y="1936895"/>
                  <a:pt x="1416036" y="1937674"/>
                </a:cubicBezTo>
                <a:cubicBezTo>
                  <a:pt x="1415810" y="1938455"/>
                  <a:pt x="1415800" y="1939019"/>
                  <a:pt x="1416064" y="1939275"/>
                </a:cubicBezTo>
                <a:cubicBezTo>
                  <a:pt x="1417913" y="1940598"/>
                  <a:pt x="1425710" y="1930685"/>
                  <a:pt x="1429492" y="1924902"/>
                </a:cubicBezTo>
                <a:cubicBezTo>
                  <a:pt x="1430753" y="1922975"/>
                  <a:pt x="1431567" y="1921506"/>
                  <a:pt x="1431568" y="1921065"/>
                </a:cubicBezTo>
                <a:close/>
                <a:moveTo>
                  <a:pt x="1653090" y="1914944"/>
                </a:moveTo>
                <a:lnTo>
                  <a:pt x="1652576" y="1915435"/>
                </a:lnTo>
                <a:lnTo>
                  <a:pt x="1624533" y="1947024"/>
                </a:lnTo>
                <a:lnTo>
                  <a:pt x="1571457" y="2032088"/>
                </a:lnTo>
                <a:cubicBezTo>
                  <a:pt x="1552781" y="2065717"/>
                  <a:pt x="1535780" y="2099345"/>
                  <a:pt x="1519086" y="2132755"/>
                </a:cubicBezTo>
                <a:lnTo>
                  <a:pt x="1475499" y="2218468"/>
                </a:lnTo>
                <a:lnTo>
                  <a:pt x="1474277" y="2244861"/>
                </a:lnTo>
                <a:lnTo>
                  <a:pt x="1484070" y="2220939"/>
                </a:lnTo>
                <a:cubicBezTo>
                  <a:pt x="1508032" y="2163814"/>
                  <a:pt x="1535339" y="2108377"/>
                  <a:pt x="1565378" y="2054702"/>
                </a:cubicBezTo>
                <a:close/>
                <a:moveTo>
                  <a:pt x="1464338" y="1869960"/>
                </a:moveTo>
                <a:cubicBezTo>
                  <a:pt x="1460331" y="1861995"/>
                  <a:pt x="1436628" y="1901475"/>
                  <a:pt x="1432182" y="1911469"/>
                </a:cubicBezTo>
                <a:cubicBezTo>
                  <a:pt x="1431545" y="1912897"/>
                  <a:pt x="1431303" y="1913723"/>
                  <a:pt x="1431568" y="1913724"/>
                </a:cubicBezTo>
                <a:cubicBezTo>
                  <a:pt x="1433682" y="1917247"/>
                  <a:pt x="1446719" y="1895513"/>
                  <a:pt x="1448834" y="1893751"/>
                </a:cubicBezTo>
                <a:cubicBezTo>
                  <a:pt x="1451124" y="1890080"/>
                  <a:pt x="1455000" y="1885087"/>
                  <a:pt x="1458304" y="1880534"/>
                </a:cubicBezTo>
                <a:cubicBezTo>
                  <a:pt x="1461607" y="1875983"/>
                  <a:pt x="1464338" y="1871870"/>
                  <a:pt x="1464338" y="1869960"/>
                </a:cubicBezTo>
                <a:close/>
                <a:moveTo>
                  <a:pt x="1475635" y="1866020"/>
                </a:moveTo>
                <a:cubicBezTo>
                  <a:pt x="1475438" y="1865372"/>
                  <a:pt x="1474027" y="1866363"/>
                  <a:pt x="1470680" y="1869962"/>
                </a:cubicBezTo>
                <a:cubicBezTo>
                  <a:pt x="1462223" y="1882884"/>
                  <a:pt x="1451300" y="1897276"/>
                  <a:pt x="1446719" y="1909906"/>
                </a:cubicBezTo>
                <a:cubicBezTo>
                  <a:pt x="1445662" y="1910933"/>
                  <a:pt x="1444605" y="1911447"/>
                  <a:pt x="1444077" y="1911925"/>
                </a:cubicBezTo>
                <a:cubicBezTo>
                  <a:pt x="1443812" y="1912164"/>
                  <a:pt x="1443679" y="1912392"/>
                  <a:pt x="1443746" y="1912672"/>
                </a:cubicBezTo>
                <a:cubicBezTo>
                  <a:pt x="1443812" y="1912953"/>
                  <a:pt x="1444076" y="1913284"/>
                  <a:pt x="1444605" y="1913723"/>
                </a:cubicBezTo>
                <a:cubicBezTo>
                  <a:pt x="1444605" y="1913723"/>
                  <a:pt x="1446718" y="1913723"/>
                  <a:pt x="1446719" y="1909906"/>
                </a:cubicBezTo>
                <a:cubicBezTo>
                  <a:pt x="1451301" y="1904618"/>
                  <a:pt x="1457643" y="1899038"/>
                  <a:pt x="1464337" y="1889933"/>
                </a:cubicBezTo>
                <a:cubicBezTo>
                  <a:pt x="1465924" y="1884646"/>
                  <a:pt x="1476230" y="1867960"/>
                  <a:pt x="1475635" y="1866020"/>
                </a:cubicBezTo>
                <a:close/>
                <a:moveTo>
                  <a:pt x="160162" y="1812251"/>
                </a:moveTo>
                <a:lnTo>
                  <a:pt x="127211" y="1850850"/>
                </a:lnTo>
                <a:cubicBezTo>
                  <a:pt x="119247" y="1861104"/>
                  <a:pt x="112134" y="1880717"/>
                  <a:pt x="115955" y="1877487"/>
                </a:cubicBezTo>
                <a:lnTo>
                  <a:pt x="153430" y="1833680"/>
                </a:lnTo>
                <a:close/>
                <a:moveTo>
                  <a:pt x="81639" y="1763384"/>
                </a:moveTo>
                <a:lnTo>
                  <a:pt x="81247" y="1764251"/>
                </a:lnTo>
                <a:cubicBezTo>
                  <a:pt x="79483" y="1765741"/>
                  <a:pt x="79483" y="1765741"/>
                  <a:pt x="79483" y="1765741"/>
                </a:cubicBezTo>
                <a:close/>
                <a:moveTo>
                  <a:pt x="237034" y="1580464"/>
                </a:moveTo>
                <a:lnTo>
                  <a:pt x="232869" y="1585938"/>
                </a:lnTo>
                <a:cubicBezTo>
                  <a:pt x="230698" y="1589853"/>
                  <a:pt x="229000" y="1593807"/>
                  <a:pt x="227811" y="1596573"/>
                </a:cubicBezTo>
                <a:cubicBezTo>
                  <a:pt x="189266" y="1639221"/>
                  <a:pt x="150718" y="1681868"/>
                  <a:pt x="117710" y="1726890"/>
                </a:cubicBezTo>
                <a:cubicBezTo>
                  <a:pt x="110799" y="1732729"/>
                  <a:pt x="104262" y="1739009"/>
                  <a:pt x="97944" y="1745545"/>
                </a:cubicBezTo>
                <a:lnTo>
                  <a:pt x="81639" y="1763384"/>
                </a:lnTo>
                <a:lnTo>
                  <a:pt x="83766" y="1758659"/>
                </a:lnTo>
                <a:cubicBezTo>
                  <a:pt x="85089" y="1756722"/>
                  <a:pt x="86701" y="1754604"/>
                  <a:pt x="88015" y="1751983"/>
                </a:cubicBezTo>
                <a:cubicBezTo>
                  <a:pt x="126906" y="1701990"/>
                  <a:pt x="171651" y="1650580"/>
                  <a:pt x="212573" y="1602396"/>
                </a:cubicBezTo>
                <a:cubicBezTo>
                  <a:pt x="210196" y="1607932"/>
                  <a:pt x="208114" y="1613220"/>
                  <a:pt x="213994" y="1608250"/>
                </a:cubicBezTo>
                <a:close/>
                <a:moveTo>
                  <a:pt x="242703" y="1573627"/>
                </a:moveTo>
                <a:lnTo>
                  <a:pt x="237034" y="1580464"/>
                </a:lnTo>
                <a:lnTo>
                  <a:pt x="240778" y="1575541"/>
                </a:lnTo>
                <a:close/>
                <a:moveTo>
                  <a:pt x="2107143" y="1543177"/>
                </a:moveTo>
                <a:lnTo>
                  <a:pt x="2097919" y="1547849"/>
                </a:lnTo>
                <a:lnTo>
                  <a:pt x="2089310" y="1558136"/>
                </a:lnTo>
                <a:lnTo>
                  <a:pt x="2105747" y="1550992"/>
                </a:lnTo>
                <a:lnTo>
                  <a:pt x="2107623" y="1546624"/>
                </a:lnTo>
                <a:close/>
                <a:moveTo>
                  <a:pt x="2130844" y="1533552"/>
                </a:moveTo>
                <a:lnTo>
                  <a:pt x="2123136" y="1543435"/>
                </a:lnTo>
                <a:lnTo>
                  <a:pt x="2133181" y="1539069"/>
                </a:lnTo>
                <a:lnTo>
                  <a:pt x="2133351" y="1538235"/>
                </a:lnTo>
                <a:cubicBezTo>
                  <a:pt x="2133403" y="1534791"/>
                  <a:pt x="2132755" y="1531937"/>
                  <a:pt x="2130844" y="1533552"/>
                </a:cubicBezTo>
                <a:close/>
                <a:moveTo>
                  <a:pt x="395190" y="1296859"/>
                </a:moveTo>
                <a:cubicBezTo>
                  <a:pt x="396381" y="1297211"/>
                  <a:pt x="397095" y="1298094"/>
                  <a:pt x="396153" y="1299229"/>
                </a:cubicBezTo>
                <a:lnTo>
                  <a:pt x="391379" y="1297673"/>
                </a:lnTo>
                <a:cubicBezTo>
                  <a:pt x="392335" y="1296684"/>
                  <a:pt x="394000" y="1296507"/>
                  <a:pt x="395190" y="1296859"/>
                </a:cubicBezTo>
                <a:close/>
                <a:moveTo>
                  <a:pt x="5017625" y="1245019"/>
                </a:moveTo>
                <a:lnTo>
                  <a:pt x="5109389" y="1399939"/>
                </a:lnTo>
                <a:cubicBezTo>
                  <a:pt x="5176114" y="1523180"/>
                  <a:pt x="5232696" y="1650251"/>
                  <a:pt x="5277863" y="1777576"/>
                </a:cubicBezTo>
                <a:cubicBezTo>
                  <a:pt x="5300084" y="1840344"/>
                  <a:pt x="5318962" y="1902308"/>
                  <a:pt x="5335186" y="1963808"/>
                </a:cubicBezTo>
                <a:lnTo>
                  <a:pt x="5343940" y="2002601"/>
                </a:lnTo>
                <a:lnTo>
                  <a:pt x="5318167" y="2004596"/>
                </a:lnTo>
                <a:lnTo>
                  <a:pt x="5331303" y="2055885"/>
                </a:lnTo>
                <a:cubicBezTo>
                  <a:pt x="5348025" y="2128680"/>
                  <a:pt x="5354525" y="2182278"/>
                  <a:pt x="5344703" y="2177042"/>
                </a:cubicBezTo>
                <a:cubicBezTo>
                  <a:pt x="5334455" y="2172674"/>
                  <a:pt x="5319919" y="2127769"/>
                  <a:pt x="5304652" y="2075614"/>
                </a:cubicBezTo>
                <a:lnTo>
                  <a:pt x="5280563" y="2007508"/>
                </a:lnTo>
                <a:lnTo>
                  <a:pt x="5274832" y="2007951"/>
                </a:lnTo>
                <a:lnTo>
                  <a:pt x="5289909" y="2050592"/>
                </a:lnTo>
                <a:cubicBezTo>
                  <a:pt x="5303191" y="2089838"/>
                  <a:pt x="5316449" y="2131485"/>
                  <a:pt x="5328524" y="2174570"/>
                </a:cubicBezTo>
                <a:lnTo>
                  <a:pt x="5332024" y="2187998"/>
                </a:lnTo>
                <a:lnTo>
                  <a:pt x="5505593" y="2296151"/>
                </a:lnTo>
                <a:lnTo>
                  <a:pt x="5495845" y="2249472"/>
                </a:lnTo>
                <a:cubicBezTo>
                  <a:pt x="5480920" y="2188333"/>
                  <a:pt x="5463546" y="2125963"/>
                  <a:pt x="5443732" y="2062950"/>
                </a:cubicBezTo>
                <a:cubicBezTo>
                  <a:pt x="5405359" y="1938574"/>
                  <a:pt x="5354685" y="1813986"/>
                  <a:pt x="5295119" y="1693103"/>
                </a:cubicBezTo>
                <a:cubicBezTo>
                  <a:pt x="5238115" y="1573314"/>
                  <a:pt x="5170774" y="1458760"/>
                  <a:pt x="5099065" y="1354452"/>
                </a:cubicBezTo>
                <a:close/>
                <a:moveTo>
                  <a:pt x="3497507" y="298048"/>
                </a:moveTo>
                <a:lnTo>
                  <a:pt x="3484948" y="317265"/>
                </a:lnTo>
                <a:lnTo>
                  <a:pt x="3572286" y="343703"/>
                </a:lnTo>
                <a:cubicBezTo>
                  <a:pt x="3628417" y="365905"/>
                  <a:pt x="3693453" y="391901"/>
                  <a:pt x="3750780" y="419853"/>
                </a:cubicBezTo>
                <a:lnTo>
                  <a:pt x="3771163" y="429952"/>
                </a:lnTo>
                <a:lnTo>
                  <a:pt x="3787145" y="434818"/>
                </a:lnTo>
                <a:cubicBezTo>
                  <a:pt x="3818481" y="445203"/>
                  <a:pt x="3849229" y="456031"/>
                  <a:pt x="3877679" y="466110"/>
                </a:cubicBezTo>
                <a:cubicBezTo>
                  <a:pt x="3958436" y="497445"/>
                  <a:pt x="4040257" y="534042"/>
                  <a:pt x="4121241" y="575825"/>
                </a:cubicBezTo>
                <a:lnTo>
                  <a:pt x="4207382" y="623358"/>
                </a:lnTo>
                <a:lnTo>
                  <a:pt x="4216038" y="626208"/>
                </a:lnTo>
                <a:cubicBezTo>
                  <a:pt x="4134147" y="565171"/>
                  <a:pt x="4045993" y="507420"/>
                  <a:pt x="3951775" y="454364"/>
                </a:cubicBezTo>
                <a:lnTo>
                  <a:pt x="3808942" y="380050"/>
                </a:lnTo>
                <a:lnTo>
                  <a:pt x="3625271" y="324573"/>
                </a:lnTo>
                <a:close/>
                <a:moveTo>
                  <a:pt x="2769717" y="142"/>
                </a:moveTo>
                <a:cubicBezTo>
                  <a:pt x="2959728" y="2057"/>
                  <a:pt x="3150041" y="23446"/>
                  <a:pt x="3335957" y="64006"/>
                </a:cubicBezTo>
                <a:cubicBezTo>
                  <a:pt x="3506337" y="101976"/>
                  <a:pt x="3672762" y="156555"/>
                  <a:pt x="3832684" y="226115"/>
                </a:cubicBezTo>
                <a:lnTo>
                  <a:pt x="3894654" y="256577"/>
                </a:lnTo>
                <a:lnTo>
                  <a:pt x="4003997" y="296984"/>
                </a:lnTo>
                <a:cubicBezTo>
                  <a:pt x="4084274" y="331053"/>
                  <a:pt x="4162941" y="368957"/>
                  <a:pt x="4239623" y="410641"/>
                </a:cubicBezTo>
                <a:cubicBezTo>
                  <a:pt x="4573180" y="593892"/>
                  <a:pt x="4869584" y="846492"/>
                  <a:pt x="5098939" y="1145588"/>
                </a:cubicBezTo>
                <a:cubicBezTo>
                  <a:pt x="5330628" y="1442049"/>
                  <a:pt x="5501387" y="1792507"/>
                  <a:pt x="5593688" y="2161259"/>
                </a:cubicBezTo>
                <a:cubicBezTo>
                  <a:pt x="5623835" y="2284503"/>
                  <a:pt x="5647006" y="2408264"/>
                  <a:pt x="5658922" y="2533190"/>
                </a:cubicBezTo>
                <a:cubicBezTo>
                  <a:pt x="5656514" y="2600912"/>
                  <a:pt x="5649850" y="2608132"/>
                  <a:pt x="5641677" y="2577912"/>
                </a:cubicBezTo>
                <a:cubicBezTo>
                  <a:pt x="5632897" y="2550320"/>
                  <a:pt x="5623650" y="2486665"/>
                  <a:pt x="5609693" y="2407073"/>
                </a:cubicBezTo>
                <a:cubicBezTo>
                  <a:pt x="5594016" y="2329218"/>
                  <a:pt x="5575011" y="2236112"/>
                  <a:pt x="5551905" y="2151316"/>
                </a:cubicBezTo>
                <a:cubicBezTo>
                  <a:pt x="5529077" y="2066314"/>
                  <a:pt x="5504839" y="1989745"/>
                  <a:pt x="5486754" y="1940161"/>
                </a:cubicBezTo>
                <a:cubicBezTo>
                  <a:pt x="5530972" y="2072245"/>
                  <a:pt x="5560595" y="2201087"/>
                  <a:pt x="5578234" y="2323841"/>
                </a:cubicBezTo>
                <a:cubicBezTo>
                  <a:pt x="5594431" y="2448122"/>
                  <a:pt x="5600503" y="2565340"/>
                  <a:pt x="5599878" y="2670294"/>
                </a:cubicBezTo>
                <a:cubicBezTo>
                  <a:pt x="5596982" y="2750524"/>
                  <a:pt x="5591122" y="2845141"/>
                  <a:pt x="5584025" y="2835780"/>
                </a:cubicBezTo>
                <a:cubicBezTo>
                  <a:pt x="5582565" y="2833854"/>
                  <a:pt x="5581159" y="2828390"/>
                  <a:pt x="5579742" y="2820008"/>
                </a:cubicBezTo>
                <a:lnTo>
                  <a:pt x="5577234" y="2800825"/>
                </a:lnTo>
                <a:lnTo>
                  <a:pt x="5578781" y="2815485"/>
                </a:lnTo>
                <a:cubicBezTo>
                  <a:pt x="5580400" y="2836850"/>
                  <a:pt x="5581734" y="2858257"/>
                  <a:pt x="5583741" y="2878978"/>
                </a:cubicBezTo>
                <a:cubicBezTo>
                  <a:pt x="5594963" y="3003038"/>
                  <a:pt x="5594963" y="3003038"/>
                  <a:pt x="5594963" y="3003038"/>
                </a:cubicBezTo>
                <a:cubicBezTo>
                  <a:pt x="5599509" y="3086064"/>
                  <a:pt x="5610168" y="3170879"/>
                  <a:pt x="5612432" y="3254255"/>
                </a:cubicBezTo>
                <a:cubicBezTo>
                  <a:pt x="5610587" y="3259988"/>
                  <a:pt x="5609497" y="3270670"/>
                  <a:pt x="5607975" y="3275967"/>
                </a:cubicBezTo>
                <a:cubicBezTo>
                  <a:pt x="5605049" y="3223845"/>
                  <a:pt x="5605049" y="3223845"/>
                  <a:pt x="5605049" y="3223845"/>
                </a:cubicBezTo>
                <a:cubicBezTo>
                  <a:pt x="5603348" y="3179713"/>
                  <a:pt x="5602026" y="3135523"/>
                  <a:pt x="5598393" y="3094022"/>
                </a:cubicBezTo>
                <a:cubicBezTo>
                  <a:pt x="5599509" y="3086064"/>
                  <a:pt x="5598750" y="3081117"/>
                  <a:pt x="5597527" y="3073127"/>
                </a:cubicBezTo>
                <a:cubicBezTo>
                  <a:pt x="5599432" y="3067772"/>
                  <a:pt x="5599024" y="3065110"/>
                  <a:pt x="5596769" y="3068180"/>
                </a:cubicBezTo>
                <a:cubicBezTo>
                  <a:pt x="5590649" y="2974881"/>
                  <a:pt x="5584090" y="2881262"/>
                  <a:pt x="5574928" y="2788428"/>
                </a:cubicBezTo>
                <a:cubicBezTo>
                  <a:pt x="5573761" y="2780819"/>
                  <a:pt x="5566640" y="2802937"/>
                  <a:pt x="5568622" y="2815875"/>
                </a:cubicBezTo>
                <a:cubicBezTo>
                  <a:pt x="5578950" y="2916316"/>
                  <a:pt x="5583954" y="3017574"/>
                  <a:pt x="5591271" y="3116143"/>
                </a:cubicBezTo>
                <a:cubicBezTo>
                  <a:pt x="5592592" y="3160332"/>
                  <a:pt x="5592038" y="3207534"/>
                  <a:pt x="5593798" y="3252047"/>
                </a:cubicBezTo>
                <a:cubicBezTo>
                  <a:pt x="5592866" y="3299309"/>
                  <a:pt x="5594974" y="3346103"/>
                  <a:pt x="5594013" y="3390646"/>
                </a:cubicBezTo>
                <a:cubicBezTo>
                  <a:pt x="5591418" y="3322897"/>
                  <a:pt x="5588824" y="3255147"/>
                  <a:pt x="5583597" y="3185464"/>
                </a:cubicBezTo>
                <a:cubicBezTo>
                  <a:pt x="5582430" y="3177855"/>
                  <a:pt x="5575660" y="3202257"/>
                  <a:pt x="5574571" y="3212939"/>
                </a:cubicBezTo>
                <a:cubicBezTo>
                  <a:pt x="5584169" y="3311155"/>
                  <a:pt x="5583065" y="3405562"/>
                  <a:pt x="5592634" y="3501057"/>
                </a:cubicBezTo>
                <a:cubicBezTo>
                  <a:pt x="5593801" y="3508667"/>
                  <a:pt x="5595705" y="3503315"/>
                  <a:pt x="5596762" y="3494974"/>
                </a:cubicBezTo>
                <a:cubicBezTo>
                  <a:pt x="5597629" y="3515870"/>
                  <a:pt x="5598522" y="3539488"/>
                  <a:pt x="5596287" y="3560468"/>
                </a:cubicBezTo>
                <a:cubicBezTo>
                  <a:pt x="5597434" y="3550168"/>
                  <a:pt x="5595452" y="3537230"/>
                  <a:pt x="5593877" y="3526958"/>
                </a:cubicBezTo>
                <a:cubicBezTo>
                  <a:pt x="5592303" y="3516686"/>
                  <a:pt x="5588553" y="3527775"/>
                  <a:pt x="5587846" y="3538397"/>
                </a:cubicBezTo>
                <a:cubicBezTo>
                  <a:pt x="5586262" y="3441677"/>
                  <a:pt x="5576280" y="3343518"/>
                  <a:pt x="5571687" y="3244922"/>
                </a:cubicBezTo>
                <a:cubicBezTo>
                  <a:pt x="5570519" y="3237312"/>
                  <a:pt x="5563748" y="3261715"/>
                  <a:pt x="5562659" y="3272395"/>
                </a:cubicBezTo>
                <a:cubicBezTo>
                  <a:pt x="5563118" y="3290627"/>
                  <a:pt x="5563118" y="3290627"/>
                  <a:pt x="5563118" y="3290627"/>
                </a:cubicBezTo>
                <a:cubicBezTo>
                  <a:pt x="5569083" y="3347345"/>
                  <a:pt x="5572387" y="3404474"/>
                  <a:pt x="5575661" y="3458877"/>
                </a:cubicBezTo>
                <a:cubicBezTo>
                  <a:pt x="5577341" y="3487632"/>
                  <a:pt x="5579001" y="3515608"/>
                  <a:pt x="5579651" y="3543350"/>
                </a:cubicBezTo>
                <a:lnTo>
                  <a:pt x="5578704" y="3581453"/>
                </a:lnTo>
                <a:lnTo>
                  <a:pt x="5560609" y="3327616"/>
                </a:lnTo>
                <a:cubicBezTo>
                  <a:pt x="5554364" y="3200458"/>
                  <a:pt x="5554364" y="3200458"/>
                  <a:pt x="5554364" y="3200458"/>
                </a:cubicBezTo>
                <a:cubicBezTo>
                  <a:pt x="5553011" y="3158608"/>
                  <a:pt x="5549027" y="3114825"/>
                  <a:pt x="5545393" y="3073326"/>
                </a:cubicBezTo>
                <a:cubicBezTo>
                  <a:pt x="5544230" y="3065717"/>
                  <a:pt x="5537106" y="3087837"/>
                  <a:pt x="5539031" y="3100391"/>
                </a:cubicBezTo>
                <a:cubicBezTo>
                  <a:pt x="5541499" y="3134282"/>
                  <a:pt x="5544288" y="3167734"/>
                  <a:pt x="5546757" y="3201622"/>
                </a:cubicBezTo>
                <a:cubicBezTo>
                  <a:pt x="5551760" y="3302882"/>
                  <a:pt x="5551760" y="3302882"/>
                  <a:pt x="5551760" y="3302882"/>
                </a:cubicBezTo>
                <a:cubicBezTo>
                  <a:pt x="5554354" y="3370631"/>
                  <a:pt x="5559230" y="3438029"/>
                  <a:pt x="5564488" y="3505369"/>
                </a:cubicBezTo>
                <a:cubicBezTo>
                  <a:pt x="5562584" y="3510725"/>
                  <a:pt x="5560737" y="3516458"/>
                  <a:pt x="5561495" y="3521406"/>
                </a:cubicBezTo>
                <a:cubicBezTo>
                  <a:pt x="5561953" y="3539638"/>
                  <a:pt x="5562438" y="3560591"/>
                  <a:pt x="5562516" y="3578883"/>
                </a:cubicBezTo>
                <a:cubicBezTo>
                  <a:pt x="5563002" y="3599837"/>
                  <a:pt x="5563460" y="3618067"/>
                  <a:pt x="5561283" y="3639430"/>
                </a:cubicBezTo>
                <a:cubicBezTo>
                  <a:pt x="5561283" y="3639430"/>
                  <a:pt x="5561283" y="3639430"/>
                  <a:pt x="5559029" y="3642500"/>
                </a:cubicBezTo>
                <a:cubicBezTo>
                  <a:pt x="5561477" y="3605132"/>
                  <a:pt x="5560535" y="3565946"/>
                  <a:pt x="5557716" y="3529772"/>
                </a:cubicBezTo>
                <a:cubicBezTo>
                  <a:pt x="5557367" y="3527491"/>
                  <a:pt x="5556958" y="3524826"/>
                  <a:pt x="5556549" y="3522164"/>
                </a:cubicBezTo>
                <a:cubicBezTo>
                  <a:pt x="5559922" y="3511131"/>
                  <a:pt x="5561011" y="3500453"/>
                  <a:pt x="5562098" y="3489769"/>
                </a:cubicBezTo>
                <a:cubicBezTo>
                  <a:pt x="5562048" y="3474202"/>
                  <a:pt x="5556773" y="3490585"/>
                  <a:pt x="5555715" y="3498927"/>
                </a:cubicBezTo>
                <a:cubicBezTo>
                  <a:pt x="5552646" y="3496671"/>
                  <a:pt x="5545932" y="3521454"/>
                  <a:pt x="5547098" y="3529064"/>
                </a:cubicBezTo>
                <a:cubicBezTo>
                  <a:pt x="5551488" y="3575509"/>
                  <a:pt x="5551488" y="3575509"/>
                  <a:pt x="5551488" y="3575509"/>
                </a:cubicBezTo>
                <a:cubicBezTo>
                  <a:pt x="5550936" y="3622713"/>
                  <a:pt x="5550936" y="3622713"/>
                  <a:pt x="5550936" y="3622713"/>
                </a:cubicBezTo>
                <a:cubicBezTo>
                  <a:pt x="5550712" y="3654290"/>
                  <a:pt x="5552714" y="3685135"/>
                  <a:pt x="5552110" y="3716769"/>
                </a:cubicBezTo>
                <a:cubicBezTo>
                  <a:pt x="5552521" y="3719431"/>
                  <a:pt x="5552521" y="3719431"/>
                  <a:pt x="5554365" y="3713697"/>
                </a:cubicBezTo>
                <a:cubicBezTo>
                  <a:pt x="5555182" y="3719025"/>
                  <a:pt x="5555182" y="3719025"/>
                  <a:pt x="5555182" y="3719025"/>
                </a:cubicBezTo>
                <a:cubicBezTo>
                  <a:pt x="5552868" y="3721715"/>
                  <a:pt x="5547652" y="3738480"/>
                  <a:pt x="5546154" y="3746496"/>
                </a:cubicBezTo>
                <a:cubicBezTo>
                  <a:pt x="5545680" y="3811990"/>
                  <a:pt x="5545680" y="3811990"/>
                  <a:pt x="5545680" y="3811990"/>
                </a:cubicBezTo>
                <a:cubicBezTo>
                  <a:pt x="5546088" y="3814654"/>
                  <a:pt x="5548751" y="3814247"/>
                  <a:pt x="5548342" y="3811583"/>
                </a:cubicBezTo>
                <a:cubicBezTo>
                  <a:pt x="5550101" y="3856096"/>
                  <a:pt x="5549548" y="3903297"/>
                  <a:pt x="5548588" y="3947837"/>
                </a:cubicBezTo>
                <a:cubicBezTo>
                  <a:pt x="5548403" y="3913598"/>
                  <a:pt x="5545583" y="3877426"/>
                  <a:pt x="5545458" y="3843566"/>
                </a:cubicBezTo>
                <a:cubicBezTo>
                  <a:pt x="5545049" y="3840905"/>
                  <a:pt x="5542387" y="3841313"/>
                  <a:pt x="5542796" y="3843975"/>
                </a:cubicBezTo>
                <a:cubicBezTo>
                  <a:pt x="5544359" y="3767801"/>
                  <a:pt x="5542853" y="3689371"/>
                  <a:pt x="5541346" y="3610941"/>
                </a:cubicBezTo>
                <a:cubicBezTo>
                  <a:pt x="5537585" y="3535583"/>
                  <a:pt x="5530756" y="3457969"/>
                  <a:pt x="5529248" y="3379538"/>
                </a:cubicBezTo>
                <a:cubicBezTo>
                  <a:pt x="5528490" y="3374593"/>
                  <a:pt x="5522458" y="3386032"/>
                  <a:pt x="5521369" y="3396711"/>
                </a:cubicBezTo>
                <a:cubicBezTo>
                  <a:pt x="5519233" y="3347196"/>
                  <a:pt x="5514432" y="3298086"/>
                  <a:pt x="5509255" y="3249035"/>
                </a:cubicBezTo>
                <a:cubicBezTo>
                  <a:pt x="5510342" y="3238355"/>
                  <a:pt x="5504037" y="3265802"/>
                  <a:pt x="5502132" y="3271156"/>
                </a:cubicBezTo>
                <a:cubicBezTo>
                  <a:pt x="5501152" y="3297785"/>
                  <a:pt x="5500520" y="3326698"/>
                  <a:pt x="5499101" y="3353006"/>
                </a:cubicBezTo>
                <a:cubicBezTo>
                  <a:pt x="5498208" y="3329388"/>
                  <a:pt x="5494710" y="3306559"/>
                  <a:pt x="5490746" y="3280687"/>
                </a:cubicBezTo>
                <a:cubicBezTo>
                  <a:pt x="5486919" y="3273486"/>
                  <a:pt x="5483626" y="3302806"/>
                  <a:pt x="5481778" y="3308541"/>
                </a:cubicBezTo>
                <a:lnTo>
                  <a:pt x="5482360" y="3331822"/>
                </a:lnTo>
                <a:lnTo>
                  <a:pt x="5478382" y="3247237"/>
                </a:lnTo>
                <a:cubicBezTo>
                  <a:pt x="5476646" y="3217404"/>
                  <a:pt x="5474531" y="3187572"/>
                  <a:pt x="5471917" y="3157795"/>
                </a:cubicBezTo>
                <a:cubicBezTo>
                  <a:pt x="5470401" y="3147900"/>
                  <a:pt x="5464038" y="3174967"/>
                  <a:pt x="5464794" y="3179913"/>
                </a:cubicBezTo>
                <a:cubicBezTo>
                  <a:pt x="5461911" y="3211897"/>
                  <a:pt x="5461307" y="3243531"/>
                  <a:pt x="5461435" y="3277391"/>
                </a:cubicBezTo>
                <a:cubicBezTo>
                  <a:pt x="5455750" y="3189476"/>
                  <a:pt x="5455750" y="3189476"/>
                  <a:pt x="5455750" y="3189476"/>
                </a:cubicBezTo>
                <a:cubicBezTo>
                  <a:pt x="5454041" y="3160533"/>
                  <a:pt x="5449726" y="3132378"/>
                  <a:pt x="5447344" y="3101590"/>
                </a:cubicBezTo>
                <a:cubicBezTo>
                  <a:pt x="5446178" y="3093979"/>
                  <a:pt x="5439405" y="3118381"/>
                  <a:pt x="5440573" y="3125993"/>
                </a:cubicBezTo>
                <a:cubicBezTo>
                  <a:pt x="5440982" y="3128655"/>
                  <a:pt x="5440982" y="3128655"/>
                  <a:pt x="5440982" y="3128655"/>
                </a:cubicBezTo>
                <a:cubicBezTo>
                  <a:pt x="5442333" y="3170503"/>
                  <a:pt x="5445909" y="3211624"/>
                  <a:pt x="5447259" y="3253470"/>
                </a:cubicBezTo>
                <a:cubicBezTo>
                  <a:pt x="5450893" y="3294971"/>
                  <a:pt x="5454848" y="3336032"/>
                  <a:pt x="5455819" y="3377941"/>
                </a:cubicBezTo>
                <a:cubicBezTo>
                  <a:pt x="5457393" y="3388212"/>
                  <a:pt x="5457393" y="3388212"/>
                  <a:pt x="5457393" y="3388212"/>
                </a:cubicBezTo>
                <a:cubicBezTo>
                  <a:pt x="5457520" y="3422072"/>
                  <a:pt x="5457520" y="3422072"/>
                  <a:pt x="5457520" y="3422072"/>
                </a:cubicBezTo>
                <a:cubicBezTo>
                  <a:pt x="5457929" y="3424735"/>
                  <a:pt x="5458685" y="3429680"/>
                  <a:pt x="5459094" y="3432344"/>
                </a:cubicBezTo>
                <a:cubicBezTo>
                  <a:pt x="5459503" y="3435007"/>
                  <a:pt x="5457598" y="3440361"/>
                  <a:pt x="5458007" y="3443025"/>
                </a:cubicBezTo>
                <a:cubicBezTo>
                  <a:pt x="5458977" y="3484931"/>
                  <a:pt x="5460270" y="3526400"/>
                  <a:pt x="5466565" y="3567492"/>
                </a:cubicBezTo>
                <a:cubicBezTo>
                  <a:pt x="5465828" y="3580457"/>
                  <a:pt x="5465528" y="3593742"/>
                  <a:pt x="5465254" y="3609749"/>
                </a:cubicBezTo>
                <a:cubicBezTo>
                  <a:pt x="5454237" y="3537841"/>
                  <a:pt x="5453088" y="3446503"/>
                  <a:pt x="5447804" y="3376441"/>
                </a:cubicBezTo>
                <a:cubicBezTo>
                  <a:pt x="5447396" y="3373778"/>
                  <a:pt x="5447396" y="3373778"/>
                  <a:pt x="5445141" y="3376850"/>
                </a:cubicBezTo>
                <a:cubicBezTo>
                  <a:pt x="5444248" y="3353232"/>
                  <a:pt x="5443414" y="3329995"/>
                  <a:pt x="5442198" y="3306818"/>
                </a:cubicBezTo>
                <a:cubicBezTo>
                  <a:pt x="5443636" y="3298421"/>
                  <a:pt x="5436514" y="3320538"/>
                  <a:pt x="5435425" y="3331218"/>
                </a:cubicBezTo>
                <a:cubicBezTo>
                  <a:pt x="5438215" y="3364671"/>
                  <a:pt x="5438430" y="3401632"/>
                  <a:pt x="5438964" y="3438154"/>
                </a:cubicBezTo>
                <a:lnTo>
                  <a:pt x="5439372" y="3440818"/>
                </a:lnTo>
                <a:cubicBezTo>
                  <a:pt x="5441373" y="3471664"/>
                  <a:pt x="5443433" y="3502891"/>
                  <a:pt x="5445872" y="3534059"/>
                </a:cubicBezTo>
                <a:cubicBezTo>
                  <a:pt x="5445542" y="3549685"/>
                  <a:pt x="5445271" y="3565694"/>
                  <a:pt x="5447602" y="3580911"/>
                </a:cubicBezTo>
                <a:cubicBezTo>
                  <a:pt x="5447047" y="3628116"/>
                  <a:pt x="5447047" y="3628116"/>
                  <a:pt x="5447047" y="3628116"/>
                </a:cubicBezTo>
                <a:cubicBezTo>
                  <a:pt x="5446163" y="3690945"/>
                  <a:pt x="5448001" y="3753748"/>
                  <a:pt x="5444047" y="3814324"/>
                </a:cubicBezTo>
                <a:cubicBezTo>
                  <a:pt x="5445117" y="3785731"/>
                  <a:pt x="5443084" y="3757227"/>
                  <a:pt x="5441782" y="3730947"/>
                </a:cubicBezTo>
                <a:cubicBezTo>
                  <a:pt x="5441023" y="3726000"/>
                  <a:pt x="5438771" y="3729071"/>
                  <a:pt x="5436837" y="3731705"/>
                </a:cubicBezTo>
                <a:cubicBezTo>
                  <a:pt x="5437877" y="3705455"/>
                  <a:pt x="5437042" y="3682218"/>
                  <a:pt x="5435739" y="3655938"/>
                </a:cubicBezTo>
                <a:cubicBezTo>
                  <a:pt x="5437187" y="3632352"/>
                  <a:pt x="5436293" y="3608734"/>
                  <a:pt x="5435019" y="3585177"/>
                </a:cubicBezTo>
                <a:cubicBezTo>
                  <a:pt x="5434592" y="3564604"/>
                  <a:pt x="5431036" y="3541395"/>
                  <a:pt x="5430201" y="3518158"/>
                </a:cubicBezTo>
                <a:cubicBezTo>
                  <a:pt x="5428032" y="3470981"/>
                  <a:pt x="5423701" y="3424916"/>
                  <a:pt x="5419249" y="3378090"/>
                </a:cubicBezTo>
                <a:cubicBezTo>
                  <a:pt x="5418491" y="3373143"/>
                  <a:pt x="5414334" y="3381571"/>
                  <a:pt x="5413625" y="3392192"/>
                </a:cubicBezTo>
                <a:cubicBezTo>
                  <a:pt x="5411185" y="3361025"/>
                  <a:pt x="5411847" y="3329772"/>
                  <a:pt x="5412828" y="3303140"/>
                </a:cubicBezTo>
                <a:cubicBezTo>
                  <a:pt x="5415412" y="3284442"/>
                  <a:pt x="5408699" y="3309226"/>
                  <a:pt x="5407202" y="3317242"/>
                </a:cubicBezTo>
                <a:cubicBezTo>
                  <a:pt x="5407612" y="3319904"/>
                  <a:pt x="5405297" y="3322596"/>
                  <a:pt x="5405705" y="3325260"/>
                </a:cubicBezTo>
                <a:cubicBezTo>
                  <a:pt x="5405297" y="3322596"/>
                  <a:pt x="5398177" y="3344715"/>
                  <a:pt x="5399343" y="3352325"/>
                </a:cubicBezTo>
                <a:cubicBezTo>
                  <a:pt x="5400626" y="3462332"/>
                  <a:pt x="5409865" y="3573453"/>
                  <a:pt x="5413431" y="3683111"/>
                </a:cubicBezTo>
                <a:cubicBezTo>
                  <a:pt x="5413841" y="3685774"/>
                  <a:pt x="5411178" y="3686181"/>
                  <a:pt x="5411528" y="3688462"/>
                </a:cubicBezTo>
                <a:cubicBezTo>
                  <a:pt x="5410362" y="3680855"/>
                  <a:pt x="5411859" y="3672838"/>
                  <a:pt x="5410284" y="3662564"/>
                </a:cubicBezTo>
                <a:cubicBezTo>
                  <a:pt x="5409119" y="3654955"/>
                  <a:pt x="5410615" y="3646938"/>
                  <a:pt x="5409391" y="3638948"/>
                </a:cubicBezTo>
                <a:cubicBezTo>
                  <a:pt x="5408225" y="3631338"/>
                  <a:pt x="5404064" y="3639763"/>
                  <a:pt x="5403008" y="3648103"/>
                </a:cubicBezTo>
                <a:cubicBezTo>
                  <a:pt x="5402142" y="3627207"/>
                  <a:pt x="5401247" y="3603591"/>
                  <a:pt x="5400764" y="3582637"/>
                </a:cubicBezTo>
                <a:cubicBezTo>
                  <a:pt x="5399928" y="3559400"/>
                  <a:pt x="5399061" y="3538505"/>
                  <a:pt x="5398576" y="3517552"/>
                </a:cubicBezTo>
                <a:cubicBezTo>
                  <a:pt x="5397410" y="3509943"/>
                  <a:pt x="5390289" y="3532059"/>
                  <a:pt x="5391455" y="3539670"/>
                </a:cubicBezTo>
                <a:cubicBezTo>
                  <a:pt x="5390145" y="3581928"/>
                  <a:pt x="5391437" y="3623396"/>
                  <a:pt x="5390125" y="3665653"/>
                </a:cubicBezTo>
                <a:cubicBezTo>
                  <a:pt x="5390689" y="3704898"/>
                  <a:pt x="5391981" y="3746366"/>
                  <a:pt x="5392954" y="3788273"/>
                </a:cubicBezTo>
                <a:cubicBezTo>
                  <a:pt x="5390291" y="3788680"/>
                  <a:pt x="5387328" y="3802375"/>
                  <a:pt x="5385831" y="3810391"/>
                </a:cubicBezTo>
                <a:cubicBezTo>
                  <a:pt x="5383694" y="3760876"/>
                  <a:pt x="5383694" y="3760876"/>
                  <a:pt x="5383694" y="3760876"/>
                </a:cubicBezTo>
                <a:cubicBezTo>
                  <a:pt x="5384800" y="3666468"/>
                  <a:pt x="5385907" y="3572063"/>
                  <a:pt x="5371740" y="3479606"/>
                </a:cubicBezTo>
                <a:cubicBezTo>
                  <a:pt x="5370576" y="3471998"/>
                  <a:pt x="5369110" y="3477674"/>
                  <a:pt x="5367204" y="3483027"/>
                </a:cubicBezTo>
                <a:cubicBezTo>
                  <a:pt x="5367128" y="3464736"/>
                  <a:pt x="5366262" y="3443841"/>
                  <a:pt x="5365503" y="3438897"/>
                </a:cubicBezTo>
                <a:cubicBezTo>
                  <a:pt x="5369255" y="3427807"/>
                  <a:pt x="5370644" y="3403839"/>
                  <a:pt x="5365834" y="3423268"/>
                </a:cubicBezTo>
                <a:cubicBezTo>
                  <a:pt x="5357189" y="3450684"/>
                  <a:pt x="5359676" y="3502481"/>
                  <a:pt x="5361026" y="3544332"/>
                </a:cubicBezTo>
                <a:cubicBezTo>
                  <a:pt x="5362260" y="3561278"/>
                  <a:pt x="5362917" y="3578894"/>
                  <a:pt x="5363330" y="3596842"/>
                </a:cubicBezTo>
                <a:lnTo>
                  <a:pt x="5364168" y="3650244"/>
                </a:lnTo>
                <a:lnTo>
                  <a:pt x="5363169" y="3642474"/>
                </a:lnTo>
                <a:cubicBezTo>
                  <a:pt x="5362868" y="3638286"/>
                  <a:pt x="5362951" y="3634381"/>
                  <a:pt x="5363699" y="3630372"/>
                </a:cubicBezTo>
                <a:cubicBezTo>
                  <a:pt x="5361718" y="3617435"/>
                  <a:pt x="5355004" y="3642218"/>
                  <a:pt x="5355412" y="3644881"/>
                </a:cubicBezTo>
                <a:cubicBezTo>
                  <a:pt x="5354323" y="3655562"/>
                  <a:pt x="5353235" y="3666242"/>
                  <a:pt x="5352470" y="3676487"/>
                </a:cubicBezTo>
                <a:cubicBezTo>
                  <a:pt x="5350085" y="3645698"/>
                  <a:pt x="5350690" y="3614064"/>
                  <a:pt x="5350911" y="3582486"/>
                </a:cubicBezTo>
                <a:cubicBezTo>
                  <a:pt x="5348910" y="3551641"/>
                  <a:pt x="5346444" y="3517751"/>
                  <a:pt x="5344003" y="3486582"/>
                </a:cubicBezTo>
                <a:cubicBezTo>
                  <a:pt x="5342430" y="3476310"/>
                  <a:pt x="5336853" y="3505978"/>
                  <a:pt x="5335008" y="3511714"/>
                </a:cubicBezTo>
                <a:cubicBezTo>
                  <a:pt x="5333589" y="3538022"/>
                  <a:pt x="5335622" y="3566527"/>
                  <a:pt x="5334611" y="3595499"/>
                </a:cubicBezTo>
                <a:cubicBezTo>
                  <a:pt x="5335853" y="3621398"/>
                  <a:pt x="5335222" y="3650310"/>
                  <a:pt x="5334211" y="3679284"/>
                </a:cubicBezTo>
                <a:cubicBezTo>
                  <a:pt x="5332209" y="3648436"/>
                  <a:pt x="5332814" y="3616802"/>
                  <a:pt x="5330374" y="3585633"/>
                </a:cubicBezTo>
                <a:cubicBezTo>
                  <a:pt x="5330024" y="3583351"/>
                  <a:pt x="5330024" y="3583351"/>
                  <a:pt x="5329616" y="3580688"/>
                </a:cubicBezTo>
                <a:cubicBezTo>
                  <a:pt x="5325982" y="3539188"/>
                  <a:pt x="5325982" y="3539188"/>
                  <a:pt x="5325982" y="3539188"/>
                </a:cubicBezTo>
                <a:cubicBezTo>
                  <a:pt x="5326663" y="3525843"/>
                  <a:pt x="5324739" y="3513287"/>
                  <a:pt x="5322350" y="3497689"/>
                </a:cubicBezTo>
                <a:cubicBezTo>
                  <a:pt x="5323846" y="3489670"/>
                  <a:pt x="5314469" y="3514862"/>
                  <a:pt x="5316045" y="3525134"/>
                </a:cubicBezTo>
                <a:cubicBezTo>
                  <a:pt x="5320027" y="3568916"/>
                  <a:pt x="5320027" y="3568916"/>
                  <a:pt x="5320027" y="3568916"/>
                </a:cubicBezTo>
                <a:cubicBezTo>
                  <a:pt x="5322621" y="3636666"/>
                  <a:pt x="5324808" y="3701749"/>
                  <a:pt x="5334602" y="3765671"/>
                </a:cubicBezTo>
                <a:cubicBezTo>
                  <a:pt x="5335826" y="3773661"/>
                  <a:pt x="5341782" y="3743932"/>
                  <a:pt x="5341372" y="3741268"/>
                </a:cubicBezTo>
                <a:cubicBezTo>
                  <a:pt x="5343169" y="3719966"/>
                  <a:pt x="5343169" y="3719966"/>
                  <a:pt x="5343169" y="3719966"/>
                </a:cubicBezTo>
                <a:cubicBezTo>
                  <a:pt x="5343297" y="3753826"/>
                  <a:pt x="5343102" y="3788123"/>
                  <a:pt x="5343636" y="3824645"/>
                </a:cubicBezTo>
                <a:cubicBezTo>
                  <a:pt x="5344803" y="3832255"/>
                  <a:pt x="5351574" y="3807853"/>
                  <a:pt x="5352691" y="3799893"/>
                </a:cubicBezTo>
                <a:cubicBezTo>
                  <a:pt x="5352886" y="3765595"/>
                  <a:pt x="5355013" y="3728666"/>
                  <a:pt x="5357141" y="3691735"/>
                </a:cubicBezTo>
                <a:cubicBezTo>
                  <a:pt x="5358084" y="3730921"/>
                  <a:pt x="5356367" y="3770515"/>
                  <a:pt x="5356927" y="3809759"/>
                </a:cubicBezTo>
                <a:cubicBezTo>
                  <a:pt x="5356598" y="3825386"/>
                  <a:pt x="5362961" y="3798321"/>
                  <a:pt x="5364399" y="3789923"/>
                </a:cubicBezTo>
                <a:cubicBezTo>
                  <a:pt x="5365896" y="3781904"/>
                  <a:pt x="5365138" y="3776958"/>
                  <a:pt x="5366636" y="3768941"/>
                </a:cubicBezTo>
                <a:cubicBezTo>
                  <a:pt x="5365138" y="3776958"/>
                  <a:pt x="5365896" y="3781904"/>
                  <a:pt x="5366711" y="3787230"/>
                </a:cubicBezTo>
                <a:cubicBezTo>
                  <a:pt x="5365972" y="3800195"/>
                  <a:pt x="5371656" y="3786473"/>
                  <a:pt x="5372745" y="3775793"/>
                </a:cubicBezTo>
                <a:cubicBezTo>
                  <a:pt x="5374319" y="3786065"/>
                  <a:pt x="5374319" y="3786065"/>
                  <a:pt x="5374319" y="3786065"/>
                </a:cubicBezTo>
                <a:cubicBezTo>
                  <a:pt x="5373512" y="3867187"/>
                  <a:pt x="5373512" y="3867187"/>
                  <a:pt x="5373512" y="3867187"/>
                </a:cubicBezTo>
                <a:cubicBezTo>
                  <a:pt x="5372346" y="3859576"/>
                  <a:pt x="5363700" y="3886990"/>
                  <a:pt x="5364517" y="3892319"/>
                </a:cubicBezTo>
                <a:cubicBezTo>
                  <a:pt x="5364658" y="3927540"/>
                  <a:pt x="5363482" y="3963056"/>
                  <a:pt x="5362029" y="3998667"/>
                </a:cubicBezTo>
                <a:lnTo>
                  <a:pt x="5359986" y="4051203"/>
                </a:lnTo>
                <a:lnTo>
                  <a:pt x="5358449" y="4049289"/>
                </a:lnTo>
                <a:lnTo>
                  <a:pt x="5355255" y="4043428"/>
                </a:lnTo>
                <a:lnTo>
                  <a:pt x="5352954" y="3954059"/>
                </a:lnTo>
                <a:cubicBezTo>
                  <a:pt x="5348563" y="3907614"/>
                  <a:pt x="5346105" y="3858535"/>
                  <a:pt x="5342063" y="3814372"/>
                </a:cubicBezTo>
                <a:cubicBezTo>
                  <a:pt x="5340140" y="3801816"/>
                  <a:pt x="5333777" y="3828882"/>
                  <a:pt x="5331870" y="3834237"/>
                </a:cubicBezTo>
                <a:cubicBezTo>
                  <a:pt x="5330074" y="3855539"/>
                  <a:pt x="5330074" y="3855539"/>
                  <a:pt x="5330074" y="3855539"/>
                </a:cubicBezTo>
                <a:cubicBezTo>
                  <a:pt x="5328909" y="3847929"/>
                  <a:pt x="5327335" y="3837656"/>
                  <a:pt x="5324264" y="3835403"/>
                </a:cubicBezTo>
                <a:cubicBezTo>
                  <a:pt x="5323506" y="3830456"/>
                  <a:pt x="5322690" y="3825127"/>
                  <a:pt x="5322340" y="3822845"/>
                </a:cubicBezTo>
                <a:cubicBezTo>
                  <a:pt x="5320017" y="3739088"/>
                  <a:pt x="5314684" y="3653457"/>
                  <a:pt x="5307475" y="3570839"/>
                </a:cubicBezTo>
                <a:cubicBezTo>
                  <a:pt x="5305901" y="3560567"/>
                  <a:pt x="5299945" y="3590295"/>
                  <a:pt x="5300762" y="3595623"/>
                </a:cubicBezTo>
                <a:cubicBezTo>
                  <a:pt x="5297847" y="3629947"/>
                  <a:pt x="5295369" y="3664594"/>
                  <a:pt x="5295497" y="3698454"/>
                </a:cubicBezTo>
                <a:cubicBezTo>
                  <a:pt x="5295087" y="3695791"/>
                  <a:pt x="5292426" y="3696198"/>
                  <a:pt x="5292075" y="3693916"/>
                </a:cubicBezTo>
                <a:cubicBezTo>
                  <a:pt x="5289910" y="3646740"/>
                  <a:pt x="5288180" y="3599886"/>
                  <a:pt x="5280776" y="3551566"/>
                </a:cubicBezTo>
                <a:cubicBezTo>
                  <a:pt x="5281864" y="3540886"/>
                  <a:pt x="5275501" y="3567952"/>
                  <a:pt x="5274004" y="3575967"/>
                </a:cubicBezTo>
                <a:cubicBezTo>
                  <a:pt x="5272616" y="3599935"/>
                  <a:pt x="5273452" y="3623171"/>
                  <a:pt x="5272414" y="3649422"/>
                </a:cubicBezTo>
                <a:cubicBezTo>
                  <a:pt x="5268233" y="3639935"/>
                  <a:pt x="5266659" y="3629665"/>
                  <a:pt x="5262423" y="3619799"/>
                </a:cubicBezTo>
                <a:cubicBezTo>
                  <a:pt x="5262347" y="3601508"/>
                  <a:pt x="5262347" y="3601508"/>
                  <a:pt x="5262347" y="3601508"/>
                </a:cubicBezTo>
                <a:cubicBezTo>
                  <a:pt x="5264601" y="3598436"/>
                  <a:pt x="5267564" y="3584744"/>
                  <a:pt x="5269059" y="3576725"/>
                </a:cubicBezTo>
                <a:cubicBezTo>
                  <a:pt x="5263532" y="3525392"/>
                  <a:pt x="5261393" y="3475875"/>
                  <a:pt x="5253932" y="3427175"/>
                </a:cubicBezTo>
                <a:cubicBezTo>
                  <a:pt x="5252357" y="3416901"/>
                  <a:pt x="5245645" y="3441683"/>
                  <a:pt x="5245994" y="3443967"/>
                </a:cubicBezTo>
                <a:lnTo>
                  <a:pt x="5244668" y="3435311"/>
                </a:lnTo>
                <a:cubicBezTo>
                  <a:pt x="5244419" y="3433694"/>
                  <a:pt x="5244419" y="3433694"/>
                  <a:pt x="5244419" y="3433694"/>
                </a:cubicBezTo>
                <a:cubicBezTo>
                  <a:pt x="5243661" y="3428748"/>
                  <a:pt x="5243661" y="3428748"/>
                  <a:pt x="5241408" y="3431820"/>
                </a:cubicBezTo>
                <a:cubicBezTo>
                  <a:pt x="5240029" y="3387247"/>
                  <a:pt x="5238327" y="3343116"/>
                  <a:pt x="5233937" y="3296671"/>
                </a:cubicBezTo>
                <a:cubicBezTo>
                  <a:pt x="5235051" y="3288711"/>
                  <a:pt x="5230187" y="3307760"/>
                  <a:pt x="5228253" y="3310391"/>
                </a:cubicBezTo>
                <a:cubicBezTo>
                  <a:pt x="5224610" y="3337431"/>
                  <a:pt x="5220937" y="3366809"/>
                  <a:pt x="5221064" y="3400668"/>
                </a:cubicBezTo>
                <a:cubicBezTo>
                  <a:pt x="5221208" y="3350802"/>
                  <a:pt x="5219131" y="3301665"/>
                  <a:pt x="5213952" y="3252614"/>
                </a:cubicBezTo>
                <a:cubicBezTo>
                  <a:pt x="5212075" y="3255628"/>
                  <a:pt x="5206420" y="3272070"/>
                  <a:pt x="5207178" y="3277018"/>
                </a:cubicBezTo>
                <a:cubicBezTo>
                  <a:pt x="5204557" y="3361531"/>
                  <a:pt x="5204567" y="3447977"/>
                  <a:pt x="5209901" y="3533610"/>
                </a:cubicBezTo>
                <a:cubicBezTo>
                  <a:pt x="5207239" y="3534017"/>
                  <a:pt x="5203809" y="3544666"/>
                  <a:pt x="5202722" y="3555348"/>
                </a:cubicBezTo>
                <a:lnTo>
                  <a:pt x="5194612" y="3433823"/>
                </a:lnTo>
                <a:lnTo>
                  <a:pt x="5194977" y="3436208"/>
                </a:lnTo>
                <a:cubicBezTo>
                  <a:pt x="5193402" y="3425934"/>
                  <a:pt x="5191830" y="3415661"/>
                  <a:pt x="5192509" y="3402318"/>
                </a:cubicBezTo>
                <a:lnTo>
                  <a:pt x="5194612" y="3433823"/>
                </a:lnTo>
                <a:lnTo>
                  <a:pt x="5183610" y="3362013"/>
                </a:lnTo>
                <a:cubicBezTo>
                  <a:pt x="5181705" y="3367368"/>
                  <a:pt x="5179150" y="3383725"/>
                  <a:pt x="5177246" y="3389079"/>
                </a:cubicBezTo>
                <a:cubicBezTo>
                  <a:pt x="5178004" y="3394026"/>
                  <a:pt x="5178818" y="3399353"/>
                  <a:pt x="5176917" y="3404707"/>
                </a:cubicBezTo>
                <a:cubicBezTo>
                  <a:pt x="5173825" y="3384542"/>
                  <a:pt x="5173825" y="3384542"/>
                  <a:pt x="5173825" y="3384542"/>
                </a:cubicBezTo>
                <a:cubicBezTo>
                  <a:pt x="5174770" y="3423728"/>
                  <a:pt x="5178344" y="3464847"/>
                  <a:pt x="5179696" y="3506697"/>
                </a:cubicBezTo>
                <a:cubicBezTo>
                  <a:pt x="5178530" y="3499085"/>
                  <a:pt x="5177364" y="3491475"/>
                  <a:pt x="5176139" y="3483485"/>
                </a:cubicBezTo>
                <a:cubicBezTo>
                  <a:pt x="5181347" y="3535258"/>
                  <a:pt x="5184214" y="3586999"/>
                  <a:pt x="5186351" y="3636517"/>
                </a:cubicBezTo>
                <a:lnTo>
                  <a:pt x="5186759" y="3639181"/>
                </a:lnTo>
                <a:lnTo>
                  <a:pt x="5185420" y="3643170"/>
                </a:lnTo>
                <a:lnTo>
                  <a:pt x="5180535" y="3638795"/>
                </a:lnTo>
                <a:cubicBezTo>
                  <a:pt x="5176277" y="3632496"/>
                  <a:pt x="5177498" y="3620393"/>
                  <a:pt x="5176005" y="3610951"/>
                </a:cubicBezTo>
                <a:cubicBezTo>
                  <a:pt x="5173822" y="3606330"/>
                  <a:pt x="5169834" y="3601403"/>
                  <a:pt x="5166236" y="3596149"/>
                </a:cubicBezTo>
                <a:lnTo>
                  <a:pt x="5160370" y="3582915"/>
                </a:lnTo>
                <a:lnTo>
                  <a:pt x="5161342" y="3574927"/>
                </a:lnTo>
                <a:cubicBezTo>
                  <a:pt x="5161293" y="3559359"/>
                  <a:pt x="5159312" y="3546423"/>
                  <a:pt x="5159642" y="3530795"/>
                </a:cubicBezTo>
                <a:cubicBezTo>
                  <a:pt x="5159642" y="3530795"/>
                  <a:pt x="5159642" y="3530795"/>
                  <a:pt x="5159234" y="3528130"/>
                </a:cubicBezTo>
                <a:cubicBezTo>
                  <a:pt x="5154920" y="3499976"/>
                  <a:pt x="5150197" y="3469159"/>
                  <a:pt x="5145885" y="3441003"/>
                </a:cubicBezTo>
                <a:lnTo>
                  <a:pt x="5152313" y="3557679"/>
                </a:lnTo>
                <a:lnTo>
                  <a:pt x="5149341" y="3553977"/>
                </a:lnTo>
                <a:cubicBezTo>
                  <a:pt x="5145986" y="3549849"/>
                  <a:pt x="5143238" y="3545781"/>
                  <a:pt x="5142290" y="3541041"/>
                </a:cubicBezTo>
                <a:cubicBezTo>
                  <a:pt x="5140454" y="3534987"/>
                  <a:pt x="5143803" y="3526033"/>
                  <a:pt x="5141967" y="3519980"/>
                </a:cubicBezTo>
                <a:cubicBezTo>
                  <a:pt x="5140903" y="3518404"/>
                  <a:pt x="5138540" y="3516577"/>
                  <a:pt x="5136175" y="3514748"/>
                </a:cubicBezTo>
                <a:lnTo>
                  <a:pt x="5132233" y="3511188"/>
                </a:lnTo>
                <a:lnTo>
                  <a:pt x="5135878" y="3495106"/>
                </a:lnTo>
                <a:cubicBezTo>
                  <a:pt x="5132877" y="3424694"/>
                  <a:pt x="5132877" y="3424694"/>
                  <a:pt x="5132877" y="3424694"/>
                </a:cubicBezTo>
                <a:cubicBezTo>
                  <a:pt x="5125821" y="3378656"/>
                  <a:pt x="5125821" y="3378656"/>
                  <a:pt x="5125821" y="3378656"/>
                </a:cubicBezTo>
                <a:lnTo>
                  <a:pt x="5125414" y="3375993"/>
                </a:lnTo>
                <a:cubicBezTo>
                  <a:pt x="5124705" y="3386615"/>
                  <a:pt x="5124705" y="3386615"/>
                  <a:pt x="5124705" y="3386615"/>
                </a:cubicBezTo>
                <a:cubicBezTo>
                  <a:pt x="5124247" y="3368383"/>
                  <a:pt x="5121099" y="3347838"/>
                  <a:pt x="5117952" y="3327292"/>
                </a:cubicBezTo>
                <a:cubicBezTo>
                  <a:pt x="5116786" y="3319683"/>
                  <a:pt x="5113415" y="3330713"/>
                  <a:pt x="5112326" y="3341392"/>
                </a:cubicBezTo>
                <a:cubicBezTo>
                  <a:pt x="5111286" y="3367644"/>
                  <a:pt x="5112589" y="3393923"/>
                  <a:pt x="5113424" y="3417160"/>
                </a:cubicBezTo>
                <a:cubicBezTo>
                  <a:pt x="5114240" y="3422486"/>
                  <a:pt x="5114589" y="3424769"/>
                  <a:pt x="5114999" y="3427433"/>
                </a:cubicBezTo>
                <a:cubicBezTo>
                  <a:pt x="5113126" y="3430446"/>
                  <a:pt x="5113533" y="3433110"/>
                  <a:pt x="5113883" y="3435394"/>
                </a:cubicBezTo>
                <a:cubicBezTo>
                  <a:pt x="5113533" y="3433110"/>
                  <a:pt x="5113126" y="3430446"/>
                  <a:pt x="5112307" y="3425119"/>
                </a:cubicBezTo>
                <a:cubicBezTo>
                  <a:pt x="5111959" y="3422835"/>
                  <a:pt x="5108889" y="3420580"/>
                  <a:pt x="5108481" y="3417918"/>
                </a:cubicBezTo>
                <a:cubicBezTo>
                  <a:pt x="5104575" y="3392426"/>
                  <a:pt x="5101019" y="3369216"/>
                  <a:pt x="5097112" y="3343724"/>
                </a:cubicBezTo>
                <a:cubicBezTo>
                  <a:pt x="5094936" y="3365085"/>
                  <a:pt x="5095802" y="3385981"/>
                  <a:pt x="5096229" y="3406555"/>
                </a:cubicBezTo>
                <a:cubicBezTo>
                  <a:pt x="5092323" y="3381062"/>
                  <a:pt x="5091080" y="3355165"/>
                  <a:pt x="5089455" y="3329321"/>
                </a:cubicBezTo>
                <a:cubicBezTo>
                  <a:pt x="5087932" y="3334619"/>
                  <a:pt x="5086435" y="3342634"/>
                  <a:pt x="5086842" y="3345298"/>
                </a:cubicBezTo>
                <a:cubicBezTo>
                  <a:pt x="5086921" y="3363590"/>
                  <a:pt x="5086921" y="3363590"/>
                  <a:pt x="5086921" y="3363590"/>
                </a:cubicBezTo>
                <a:cubicBezTo>
                  <a:pt x="5082197" y="3332769"/>
                  <a:pt x="5077884" y="3304615"/>
                  <a:pt x="5073629" y="3276841"/>
                </a:cubicBezTo>
                <a:cubicBezTo>
                  <a:pt x="5074795" y="3284449"/>
                  <a:pt x="5074087" y="3295072"/>
                  <a:pt x="5075254" y="3302682"/>
                </a:cubicBezTo>
                <a:cubicBezTo>
                  <a:pt x="5075604" y="3304965"/>
                  <a:pt x="5073757" y="3310699"/>
                  <a:pt x="5074165" y="3313362"/>
                </a:cubicBezTo>
                <a:cubicBezTo>
                  <a:pt x="5076089" y="3325919"/>
                  <a:pt x="5075000" y="3336599"/>
                  <a:pt x="5076982" y="3349534"/>
                </a:cubicBezTo>
                <a:cubicBezTo>
                  <a:pt x="5075000" y="3336599"/>
                  <a:pt x="5075000" y="3336599"/>
                  <a:pt x="5075000" y="3336599"/>
                </a:cubicBezTo>
                <a:cubicBezTo>
                  <a:pt x="5073819" y="3328895"/>
                  <a:pt x="5070174" y="3343689"/>
                  <a:pt x="5068770" y="3353818"/>
                </a:cubicBezTo>
                <a:lnTo>
                  <a:pt x="5068681" y="3355226"/>
                </a:lnTo>
                <a:lnTo>
                  <a:pt x="5064780" y="3350564"/>
                </a:lnTo>
                <a:cubicBezTo>
                  <a:pt x="5061843" y="3346845"/>
                  <a:pt x="5059000" y="3342952"/>
                  <a:pt x="5057078" y="3339640"/>
                </a:cubicBezTo>
                <a:lnTo>
                  <a:pt x="5055320" y="3333607"/>
                </a:lnTo>
                <a:lnTo>
                  <a:pt x="5055177" y="3332305"/>
                </a:lnTo>
                <a:lnTo>
                  <a:pt x="5061891" y="3334746"/>
                </a:lnTo>
                <a:cubicBezTo>
                  <a:pt x="5064533" y="3336847"/>
                  <a:pt x="5066835" y="3339279"/>
                  <a:pt x="5066835" y="3339279"/>
                </a:cubicBezTo>
                <a:cubicBezTo>
                  <a:pt x="5065292" y="3330320"/>
                  <a:pt x="5062173" y="3332940"/>
                  <a:pt x="5055837" y="3323010"/>
                </a:cubicBezTo>
                <a:cubicBezTo>
                  <a:pt x="5054003" y="3316957"/>
                  <a:pt x="5054589" y="3311147"/>
                  <a:pt x="5052397" y="3304568"/>
                </a:cubicBezTo>
                <a:lnTo>
                  <a:pt x="5052066" y="3303959"/>
                </a:lnTo>
                <a:lnTo>
                  <a:pt x="5046087" y="3249519"/>
                </a:lnTo>
                <a:cubicBezTo>
                  <a:pt x="5047553" y="3243842"/>
                  <a:pt x="5046387" y="3236232"/>
                  <a:pt x="5047882" y="3228215"/>
                </a:cubicBezTo>
                <a:cubicBezTo>
                  <a:pt x="5045550" y="3212995"/>
                  <a:pt x="5042751" y="3194733"/>
                  <a:pt x="5040423" y="3179514"/>
                </a:cubicBezTo>
                <a:cubicBezTo>
                  <a:pt x="5042676" y="3176442"/>
                  <a:pt x="5042324" y="3174159"/>
                  <a:pt x="5044580" y="3171089"/>
                </a:cubicBezTo>
                <a:lnTo>
                  <a:pt x="5046562" y="3184025"/>
                </a:lnTo>
                <a:cubicBezTo>
                  <a:pt x="5046912" y="3186309"/>
                  <a:pt x="5047320" y="3188970"/>
                  <a:pt x="5047320" y="3188970"/>
                </a:cubicBezTo>
                <a:lnTo>
                  <a:pt x="5049652" y="3204191"/>
                </a:lnTo>
                <a:cubicBezTo>
                  <a:pt x="5052042" y="3219790"/>
                  <a:pt x="5053617" y="3230060"/>
                  <a:pt x="5056656" y="3234659"/>
                </a:cubicBezTo>
                <a:cubicBezTo>
                  <a:pt x="5057472" y="3239985"/>
                  <a:pt x="5055949" y="3245281"/>
                  <a:pt x="5056356" y="3247945"/>
                </a:cubicBezTo>
                <a:cubicBezTo>
                  <a:pt x="5057521" y="3255554"/>
                  <a:pt x="5056432" y="3266235"/>
                  <a:pt x="5058007" y="3276508"/>
                </a:cubicBezTo>
                <a:cubicBezTo>
                  <a:pt x="5061078" y="3278763"/>
                  <a:pt x="5065887" y="3259335"/>
                  <a:pt x="5064372" y="3249441"/>
                </a:cubicBezTo>
                <a:cubicBezTo>
                  <a:pt x="5059164" y="3197670"/>
                  <a:pt x="5053984" y="3148619"/>
                  <a:pt x="5044241" y="3100267"/>
                </a:cubicBezTo>
                <a:cubicBezTo>
                  <a:pt x="5043074" y="3092659"/>
                  <a:pt x="5037418" y="3109101"/>
                  <a:pt x="5036360" y="3117440"/>
                </a:cubicBezTo>
                <a:cubicBezTo>
                  <a:pt x="5034679" y="3091218"/>
                  <a:pt x="5030365" y="3063063"/>
                  <a:pt x="5024176" y="3037922"/>
                </a:cubicBezTo>
                <a:cubicBezTo>
                  <a:pt x="5023303" y="3032215"/>
                  <a:pt x="5019504" y="3046012"/>
                  <a:pt x="5018003" y="3055513"/>
                </a:cubicBezTo>
                <a:lnTo>
                  <a:pt x="5017522" y="3061921"/>
                </a:lnTo>
                <a:lnTo>
                  <a:pt x="5016350" y="3053528"/>
                </a:lnTo>
                <a:cubicBezTo>
                  <a:pt x="5015557" y="3046445"/>
                  <a:pt x="5015050" y="3039320"/>
                  <a:pt x="5015023" y="3031536"/>
                </a:cubicBezTo>
                <a:cubicBezTo>
                  <a:pt x="5013500" y="3036831"/>
                  <a:pt x="5012061" y="3045230"/>
                  <a:pt x="5010158" y="3050584"/>
                </a:cubicBezTo>
                <a:cubicBezTo>
                  <a:pt x="5003104" y="3004545"/>
                  <a:pt x="5003104" y="3004545"/>
                  <a:pt x="5003104" y="3004545"/>
                </a:cubicBezTo>
                <a:cubicBezTo>
                  <a:pt x="5000326" y="2977519"/>
                  <a:pt x="4997632" y="2951062"/>
                  <a:pt x="4994660" y="2924989"/>
                </a:cubicBezTo>
                <a:lnTo>
                  <a:pt x="4985642" y="2856237"/>
                </a:lnTo>
                <a:lnTo>
                  <a:pt x="4985692" y="2855345"/>
                </a:lnTo>
                <a:cubicBezTo>
                  <a:pt x="4985692" y="2855345"/>
                  <a:pt x="4985692" y="2855345"/>
                  <a:pt x="4985284" y="2852681"/>
                </a:cubicBezTo>
                <a:cubicBezTo>
                  <a:pt x="4985284" y="2852681"/>
                  <a:pt x="4984876" y="2850016"/>
                  <a:pt x="4984526" y="2847735"/>
                </a:cubicBezTo>
                <a:lnTo>
                  <a:pt x="4985642" y="2856237"/>
                </a:lnTo>
                <a:lnTo>
                  <a:pt x="4985045" y="2866688"/>
                </a:lnTo>
                <a:cubicBezTo>
                  <a:pt x="4984954" y="2868307"/>
                  <a:pt x="4984954" y="2868307"/>
                  <a:pt x="4984954" y="2868307"/>
                </a:cubicBezTo>
                <a:cubicBezTo>
                  <a:pt x="4986042" y="2857628"/>
                  <a:pt x="4984526" y="2847735"/>
                  <a:pt x="4980290" y="2837871"/>
                </a:cubicBezTo>
                <a:cubicBezTo>
                  <a:pt x="4979125" y="2830260"/>
                  <a:pt x="4977978" y="2840561"/>
                  <a:pt x="4976539" y="2848958"/>
                </a:cubicBezTo>
                <a:cubicBezTo>
                  <a:pt x="4972984" y="2825751"/>
                  <a:pt x="4969077" y="2800258"/>
                  <a:pt x="4963239" y="2777399"/>
                </a:cubicBezTo>
                <a:cubicBezTo>
                  <a:pt x="4962073" y="2769788"/>
                  <a:pt x="4960985" y="2780468"/>
                  <a:pt x="4959898" y="2791152"/>
                </a:cubicBezTo>
                <a:cubicBezTo>
                  <a:pt x="4953600" y="2750058"/>
                  <a:pt x="4953600" y="2750058"/>
                  <a:pt x="4953600" y="2750058"/>
                </a:cubicBezTo>
                <a:cubicBezTo>
                  <a:pt x="4953193" y="2747395"/>
                  <a:pt x="4953193" y="2747395"/>
                  <a:pt x="4951319" y="2750408"/>
                </a:cubicBezTo>
                <a:cubicBezTo>
                  <a:pt x="4954058" y="2768292"/>
                  <a:pt x="4956449" y="2783893"/>
                  <a:pt x="4959189" y="2801773"/>
                </a:cubicBezTo>
                <a:cubicBezTo>
                  <a:pt x="4964260" y="2834873"/>
                  <a:pt x="4969390" y="2868357"/>
                  <a:pt x="4974461" y="2901458"/>
                </a:cubicBezTo>
                <a:cubicBezTo>
                  <a:pt x="4972615" y="2907192"/>
                  <a:pt x="4972615" y="2907192"/>
                  <a:pt x="4972615" y="2907192"/>
                </a:cubicBezTo>
                <a:cubicBezTo>
                  <a:pt x="4971390" y="2899202"/>
                  <a:pt x="4969818" y="2888929"/>
                  <a:pt x="4968651" y="2881321"/>
                </a:cubicBezTo>
                <a:cubicBezTo>
                  <a:pt x="4967078" y="2871047"/>
                  <a:pt x="4963026" y="2895420"/>
                  <a:pt x="4963436" y="2898084"/>
                </a:cubicBezTo>
                <a:cubicBezTo>
                  <a:pt x="4962346" y="2908766"/>
                  <a:pt x="4963920" y="2919038"/>
                  <a:pt x="4962423" y="2927055"/>
                </a:cubicBezTo>
                <a:cubicBezTo>
                  <a:pt x="4960772" y="2898493"/>
                  <a:pt x="4956050" y="2867676"/>
                  <a:pt x="4951736" y="2839519"/>
                </a:cubicBezTo>
                <a:cubicBezTo>
                  <a:pt x="4947015" y="2808701"/>
                  <a:pt x="4942700" y="2780545"/>
                  <a:pt x="4935316" y="2750134"/>
                </a:cubicBezTo>
                <a:cubicBezTo>
                  <a:pt x="4933800" y="2740242"/>
                  <a:pt x="4930098" y="2766900"/>
                  <a:pt x="4930856" y="2771846"/>
                </a:cubicBezTo>
                <a:cubicBezTo>
                  <a:pt x="4932158" y="2798125"/>
                  <a:pt x="4936473" y="2826282"/>
                  <a:pt x="4937716" y="2852182"/>
                </a:cubicBezTo>
                <a:cubicBezTo>
                  <a:pt x="4941622" y="2877673"/>
                  <a:pt x="4943654" y="2906178"/>
                  <a:pt x="4947558" y="2931670"/>
                </a:cubicBezTo>
                <a:cubicBezTo>
                  <a:pt x="4943245" y="2903515"/>
                  <a:pt x="4938582" y="2873077"/>
                  <a:pt x="4934269" y="2844921"/>
                </a:cubicBezTo>
                <a:cubicBezTo>
                  <a:pt x="4933860" y="2842258"/>
                  <a:pt x="4933452" y="2839594"/>
                  <a:pt x="4933452" y="2839594"/>
                </a:cubicBezTo>
                <a:cubicBezTo>
                  <a:pt x="4924552" y="2799291"/>
                  <a:pt x="4924552" y="2799291"/>
                  <a:pt x="4924552" y="2799291"/>
                </a:cubicBezTo>
                <a:cubicBezTo>
                  <a:pt x="4922978" y="2789019"/>
                  <a:pt x="4918334" y="2776490"/>
                  <a:pt x="4916351" y="2763554"/>
                </a:cubicBezTo>
                <a:cubicBezTo>
                  <a:pt x="4915186" y="2755944"/>
                  <a:pt x="4910726" y="2777656"/>
                  <a:pt x="4912301" y="2787928"/>
                </a:cubicBezTo>
                <a:cubicBezTo>
                  <a:pt x="4921259" y="2828613"/>
                  <a:pt x="4921259" y="2828613"/>
                  <a:pt x="4921259" y="2828613"/>
                </a:cubicBezTo>
                <a:cubicBezTo>
                  <a:pt x="4931052" y="2892531"/>
                  <a:pt x="4937775" y="2954196"/>
                  <a:pt x="4954827" y="3014669"/>
                </a:cubicBezTo>
                <a:cubicBezTo>
                  <a:pt x="4955701" y="3020375"/>
                  <a:pt x="4957772" y="3005309"/>
                  <a:pt x="4959531" y="2995000"/>
                </a:cubicBezTo>
                <a:lnTo>
                  <a:pt x="4960822" y="2988721"/>
                </a:lnTo>
                <a:lnTo>
                  <a:pt x="4964545" y="3018390"/>
                </a:lnTo>
                <a:cubicBezTo>
                  <a:pt x="4966334" y="3034518"/>
                  <a:pt x="4968118" y="3050600"/>
                  <a:pt x="4970652" y="3067151"/>
                </a:cubicBezTo>
                <a:cubicBezTo>
                  <a:pt x="4972225" y="3077422"/>
                  <a:pt x="4976309" y="3050708"/>
                  <a:pt x="4977774" y="3045031"/>
                </a:cubicBezTo>
                <a:cubicBezTo>
                  <a:pt x="4975366" y="3011521"/>
                  <a:pt x="4972490" y="2974969"/>
                  <a:pt x="4970081" y="2941461"/>
                </a:cubicBezTo>
                <a:cubicBezTo>
                  <a:pt x="4975969" y="2979888"/>
                  <a:pt x="4978785" y="3016061"/>
                  <a:pt x="4981603" y="3052233"/>
                </a:cubicBezTo>
                <a:cubicBezTo>
                  <a:pt x="4983992" y="3067832"/>
                  <a:pt x="4987636" y="3040793"/>
                  <a:pt x="4989132" y="3032776"/>
                </a:cubicBezTo>
                <a:lnTo>
                  <a:pt x="4988375" y="3027830"/>
                </a:lnTo>
                <a:cubicBezTo>
                  <a:pt x="4990629" y="3024758"/>
                  <a:pt x="4992533" y="3019404"/>
                  <a:pt x="4991716" y="3014079"/>
                </a:cubicBezTo>
                <a:cubicBezTo>
                  <a:pt x="4992533" y="3019404"/>
                  <a:pt x="4992882" y="3021688"/>
                  <a:pt x="4993699" y="3027015"/>
                </a:cubicBezTo>
                <a:cubicBezTo>
                  <a:pt x="4993290" y="3024352"/>
                  <a:pt x="4995164" y="3021338"/>
                  <a:pt x="4994817" y="3019056"/>
                </a:cubicBezTo>
                <a:cubicBezTo>
                  <a:pt x="4996389" y="3029328"/>
                  <a:pt x="4996389" y="3029328"/>
                  <a:pt x="4996389" y="3029328"/>
                </a:cubicBezTo>
                <a:cubicBezTo>
                  <a:pt x="5005825" y="3106153"/>
                  <a:pt x="5005825" y="3106153"/>
                  <a:pt x="5005825" y="3106153"/>
                </a:cubicBezTo>
                <a:cubicBezTo>
                  <a:pt x="5002404" y="3101616"/>
                  <a:pt x="5000500" y="3106968"/>
                  <a:pt x="4999004" y="3114988"/>
                </a:cubicBezTo>
                <a:cubicBezTo>
                  <a:pt x="5001802" y="3133252"/>
                  <a:pt x="5002260" y="3151483"/>
                  <a:pt x="5004999" y="3169365"/>
                </a:cubicBezTo>
                <a:cubicBezTo>
                  <a:pt x="5005408" y="3172028"/>
                  <a:pt x="5002746" y="3172435"/>
                  <a:pt x="5003097" y="3174720"/>
                </a:cubicBezTo>
                <a:cubicBezTo>
                  <a:pt x="5001172" y="3162162"/>
                  <a:pt x="5001852" y="3148818"/>
                  <a:pt x="5000278" y="3138546"/>
                </a:cubicBezTo>
                <a:lnTo>
                  <a:pt x="5006341" y="3223748"/>
                </a:lnTo>
                <a:lnTo>
                  <a:pt x="5002955" y="3220845"/>
                </a:lnTo>
                <a:cubicBezTo>
                  <a:pt x="5003247" y="3217942"/>
                  <a:pt x="5004468" y="3205837"/>
                  <a:pt x="5002047" y="3205594"/>
                </a:cubicBezTo>
                <a:cubicBezTo>
                  <a:pt x="5002579" y="3206381"/>
                  <a:pt x="5000837" y="3206205"/>
                  <a:pt x="4998014" y="3205408"/>
                </a:cubicBezTo>
                <a:lnTo>
                  <a:pt x="4994353" y="3204049"/>
                </a:lnTo>
                <a:lnTo>
                  <a:pt x="4993470" y="3198279"/>
                </a:lnTo>
                <a:lnTo>
                  <a:pt x="5000211" y="3199539"/>
                </a:lnTo>
                <a:lnTo>
                  <a:pt x="4992807" y="3193958"/>
                </a:lnTo>
                <a:lnTo>
                  <a:pt x="4992145" y="3189637"/>
                </a:lnTo>
                <a:cubicBezTo>
                  <a:pt x="4985498" y="3146261"/>
                  <a:pt x="4975724" y="3100251"/>
                  <a:pt x="4966797" y="3057228"/>
                </a:cubicBezTo>
                <a:cubicBezTo>
                  <a:pt x="4965223" y="3046956"/>
                  <a:pt x="4961521" y="3073611"/>
                  <a:pt x="4961929" y="3076275"/>
                </a:cubicBezTo>
                <a:cubicBezTo>
                  <a:pt x="4960161" y="3100301"/>
                  <a:pt x="4960161" y="3100301"/>
                  <a:pt x="4960161" y="3100301"/>
                </a:cubicBezTo>
                <a:cubicBezTo>
                  <a:pt x="4958586" y="3090026"/>
                  <a:pt x="4955139" y="3082767"/>
                  <a:pt x="4954731" y="3080103"/>
                </a:cubicBezTo>
                <a:cubicBezTo>
                  <a:pt x="4951252" y="3075184"/>
                  <a:pt x="4950901" y="3072902"/>
                  <a:pt x="4950086" y="3067574"/>
                </a:cubicBezTo>
                <a:cubicBezTo>
                  <a:pt x="4937960" y="2988436"/>
                  <a:pt x="4926185" y="2911581"/>
                  <a:pt x="4908676" y="2832875"/>
                </a:cubicBezTo>
                <a:cubicBezTo>
                  <a:pt x="4907103" y="2822604"/>
                  <a:pt x="4903809" y="2851925"/>
                  <a:pt x="4901963" y="2857659"/>
                </a:cubicBezTo>
                <a:cubicBezTo>
                  <a:pt x="4904403" y="2888827"/>
                  <a:pt x="4906812" y="2922336"/>
                  <a:pt x="4908872" y="2953562"/>
                </a:cubicBezTo>
                <a:cubicBezTo>
                  <a:pt x="4908872" y="2953562"/>
                  <a:pt x="4906590" y="2953913"/>
                  <a:pt x="4906182" y="2951250"/>
                </a:cubicBezTo>
                <a:cubicBezTo>
                  <a:pt x="4899535" y="2907875"/>
                  <a:pt x="4892482" y="2861835"/>
                  <a:pt x="4880453" y="2818900"/>
                </a:cubicBezTo>
                <a:cubicBezTo>
                  <a:pt x="4878529" y="2806343"/>
                  <a:pt x="4875236" y="2835664"/>
                  <a:pt x="4875993" y="2840610"/>
                </a:cubicBezTo>
                <a:cubicBezTo>
                  <a:pt x="4876887" y="2864226"/>
                  <a:pt x="4880385" y="2887055"/>
                  <a:pt x="4881279" y="2910673"/>
                </a:cubicBezTo>
                <a:cubicBezTo>
                  <a:pt x="4877774" y="2903031"/>
                  <a:pt x="4873595" y="2893547"/>
                  <a:pt x="4869358" y="2883684"/>
                </a:cubicBezTo>
                <a:cubicBezTo>
                  <a:pt x="4866967" y="2868082"/>
                  <a:pt x="4866967" y="2868082"/>
                  <a:pt x="4866967" y="2868082"/>
                </a:cubicBezTo>
                <a:cubicBezTo>
                  <a:pt x="4868874" y="2862730"/>
                  <a:pt x="4872242" y="2851699"/>
                  <a:pt x="4868387" y="2841776"/>
                </a:cubicBezTo>
                <a:cubicBezTo>
                  <a:pt x="4860925" y="2793074"/>
                  <a:pt x="4854279" y="2749700"/>
                  <a:pt x="4839238" y="2704886"/>
                </a:cubicBezTo>
                <a:cubicBezTo>
                  <a:pt x="4837665" y="2694613"/>
                  <a:pt x="4833206" y="2716323"/>
                  <a:pt x="4833963" y="2721271"/>
                </a:cubicBezTo>
                <a:cubicBezTo>
                  <a:pt x="4832389" y="2710998"/>
                  <a:pt x="4832389" y="2710998"/>
                  <a:pt x="4832389" y="2710998"/>
                </a:cubicBezTo>
                <a:cubicBezTo>
                  <a:pt x="4831631" y="2706052"/>
                  <a:pt x="4829350" y="2706401"/>
                  <a:pt x="4829757" y="2709063"/>
                </a:cubicBezTo>
                <a:cubicBezTo>
                  <a:pt x="4823462" y="2667973"/>
                  <a:pt x="4816815" y="2624600"/>
                  <a:pt x="4807856" y="2583915"/>
                </a:cubicBezTo>
                <a:cubicBezTo>
                  <a:pt x="4806283" y="2573643"/>
                  <a:pt x="4804106" y="2595004"/>
                  <a:pt x="4804106" y="2595004"/>
                </a:cubicBezTo>
                <a:cubicBezTo>
                  <a:pt x="4800404" y="2621660"/>
                  <a:pt x="4802057" y="2650225"/>
                  <a:pt x="4806778" y="2681044"/>
                </a:cubicBezTo>
                <a:cubicBezTo>
                  <a:pt x="4799725" y="2635006"/>
                  <a:pt x="4792671" y="2588968"/>
                  <a:pt x="4783277" y="2542900"/>
                </a:cubicBezTo>
                <a:cubicBezTo>
                  <a:pt x="4782111" y="2535290"/>
                  <a:pt x="4777680" y="2559723"/>
                  <a:pt x="4778846" y="2567332"/>
                </a:cubicBezTo>
                <a:cubicBezTo>
                  <a:pt x="4786086" y="2647610"/>
                  <a:pt x="4795548" y="2727157"/>
                  <a:pt x="4808082" y="2808958"/>
                </a:cubicBezTo>
                <a:cubicBezTo>
                  <a:pt x="4805799" y="2809308"/>
                  <a:pt x="4802050" y="2820397"/>
                  <a:pt x="4803624" y="2830671"/>
                </a:cubicBezTo>
                <a:cubicBezTo>
                  <a:pt x="4793830" y="2766750"/>
                  <a:pt x="4784036" y="2702831"/>
                  <a:pt x="4765546" y="2650757"/>
                </a:cubicBezTo>
                <a:cubicBezTo>
                  <a:pt x="4764322" y="2642766"/>
                  <a:pt x="4761029" y="2672087"/>
                  <a:pt x="4761438" y="2674752"/>
                </a:cubicBezTo>
                <a:cubicBezTo>
                  <a:pt x="4761107" y="2690378"/>
                  <a:pt x="4761107" y="2690378"/>
                  <a:pt x="4761107" y="2690378"/>
                </a:cubicBezTo>
                <a:cubicBezTo>
                  <a:pt x="4758367" y="2672496"/>
                  <a:pt x="4758367" y="2672496"/>
                  <a:pt x="4758367" y="2672496"/>
                </a:cubicBezTo>
                <a:cubicBezTo>
                  <a:pt x="4754919" y="2665234"/>
                  <a:pt x="4751217" y="2691893"/>
                  <a:pt x="4752033" y="2697220"/>
                </a:cubicBezTo>
                <a:cubicBezTo>
                  <a:pt x="4755589" y="2720427"/>
                  <a:pt x="4756015" y="2741002"/>
                  <a:pt x="4762645" y="2766465"/>
                </a:cubicBezTo>
                <a:cubicBezTo>
                  <a:pt x="4763402" y="2771413"/>
                  <a:pt x="4764110" y="2760790"/>
                  <a:pt x="4765198" y="2750109"/>
                </a:cubicBezTo>
                <a:cubicBezTo>
                  <a:pt x="4778360" y="2803000"/>
                  <a:pt x="4786641" y="2857026"/>
                  <a:pt x="4794451" y="2908011"/>
                </a:cubicBezTo>
                <a:cubicBezTo>
                  <a:pt x="4794859" y="2910672"/>
                  <a:pt x="4794859" y="2910672"/>
                  <a:pt x="4794859" y="2910672"/>
                </a:cubicBezTo>
                <a:cubicBezTo>
                  <a:pt x="4793336" y="2915971"/>
                  <a:pt x="4793064" y="2931978"/>
                  <a:pt x="4793822" y="2936922"/>
                </a:cubicBezTo>
                <a:cubicBezTo>
                  <a:pt x="4798213" y="2983368"/>
                  <a:pt x="4804917" y="3027123"/>
                  <a:pt x="4809687" y="3073511"/>
                </a:cubicBezTo>
                <a:cubicBezTo>
                  <a:pt x="4796493" y="3022962"/>
                  <a:pt x="4785610" y="2969723"/>
                  <a:pt x="4773204" y="2921778"/>
                </a:cubicBezTo>
                <a:cubicBezTo>
                  <a:pt x="4772038" y="2914169"/>
                  <a:pt x="4765675" y="2941234"/>
                  <a:pt x="4766491" y="2946563"/>
                </a:cubicBezTo>
                <a:cubicBezTo>
                  <a:pt x="4769232" y="2964445"/>
                  <a:pt x="4771971" y="2982326"/>
                  <a:pt x="4772048" y="3000618"/>
                </a:cubicBezTo>
                <a:cubicBezTo>
                  <a:pt x="4771639" y="2997954"/>
                  <a:pt x="4771291" y="2995670"/>
                  <a:pt x="4770475" y="2990345"/>
                </a:cubicBezTo>
                <a:cubicBezTo>
                  <a:pt x="4760350" y="2942050"/>
                  <a:pt x="4750608" y="2893701"/>
                  <a:pt x="4737878" y="2846195"/>
                </a:cubicBezTo>
                <a:cubicBezTo>
                  <a:pt x="4734022" y="2836273"/>
                  <a:pt x="4730347" y="2865650"/>
                  <a:pt x="4731105" y="2870597"/>
                </a:cubicBezTo>
                <a:cubicBezTo>
                  <a:pt x="4733845" y="2888479"/>
                  <a:pt x="4734712" y="2909376"/>
                  <a:pt x="4737452" y="2927257"/>
                </a:cubicBezTo>
                <a:cubicBezTo>
                  <a:pt x="4731641" y="2907119"/>
                  <a:pt x="4728901" y="2889236"/>
                  <a:pt x="4725812" y="2869072"/>
                </a:cubicBezTo>
                <a:cubicBezTo>
                  <a:pt x="4724996" y="2863747"/>
                  <a:pt x="4726491" y="2855728"/>
                  <a:pt x="4726085" y="2853065"/>
                </a:cubicBezTo>
                <a:cubicBezTo>
                  <a:pt x="4718573" y="2788794"/>
                  <a:pt x="4710624" y="2719140"/>
                  <a:pt x="4700423" y="2652556"/>
                </a:cubicBezTo>
                <a:cubicBezTo>
                  <a:pt x="4708294" y="2703921"/>
                  <a:pt x="4716164" y="2755285"/>
                  <a:pt x="4723975" y="2806271"/>
                </a:cubicBezTo>
                <a:cubicBezTo>
                  <a:pt x="4725139" y="2813879"/>
                  <a:pt x="4731912" y="2789476"/>
                  <a:pt x="4730339" y="2779205"/>
                </a:cubicBezTo>
                <a:cubicBezTo>
                  <a:pt x="4719728" y="2709957"/>
                  <a:pt x="4719728" y="2709957"/>
                  <a:pt x="4719728" y="2709957"/>
                </a:cubicBezTo>
                <a:cubicBezTo>
                  <a:pt x="4721634" y="2704604"/>
                  <a:pt x="4722341" y="2693980"/>
                  <a:pt x="4721175" y="2686370"/>
                </a:cubicBezTo>
                <a:cubicBezTo>
                  <a:pt x="4718028" y="2665827"/>
                  <a:pt x="4714472" y="2642616"/>
                  <a:pt x="4711323" y="2622071"/>
                </a:cubicBezTo>
                <a:cubicBezTo>
                  <a:pt x="4732253" y="2705314"/>
                  <a:pt x="4742942" y="2792850"/>
                  <a:pt x="4758542" y="2876906"/>
                </a:cubicBezTo>
                <a:cubicBezTo>
                  <a:pt x="4759710" y="2884517"/>
                  <a:pt x="4766890" y="2862778"/>
                  <a:pt x="4765316" y="2852506"/>
                </a:cubicBezTo>
                <a:cubicBezTo>
                  <a:pt x="4743902" y="2748309"/>
                  <a:pt x="4732729" y="2639819"/>
                  <a:pt x="4704522" y="2542116"/>
                </a:cubicBezTo>
                <a:cubicBezTo>
                  <a:pt x="4703357" y="2534506"/>
                  <a:pt x="4701861" y="2542524"/>
                  <a:pt x="4700364" y="2550541"/>
                </a:cubicBezTo>
                <a:cubicBezTo>
                  <a:pt x="4698383" y="2537605"/>
                  <a:pt x="4696458" y="2525050"/>
                  <a:pt x="4692196" y="2512463"/>
                </a:cubicBezTo>
                <a:cubicBezTo>
                  <a:pt x="4691437" y="2507517"/>
                  <a:pt x="4689939" y="2515534"/>
                  <a:pt x="4688443" y="2523550"/>
                </a:cubicBezTo>
                <a:cubicBezTo>
                  <a:pt x="4684946" y="2500722"/>
                  <a:pt x="4679108" y="2477863"/>
                  <a:pt x="4672889" y="2455063"/>
                </a:cubicBezTo>
                <a:cubicBezTo>
                  <a:pt x="4671314" y="2444789"/>
                  <a:pt x="4668022" y="2474110"/>
                  <a:pt x="4668837" y="2479435"/>
                </a:cubicBezTo>
                <a:cubicBezTo>
                  <a:pt x="4675134" y="2520528"/>
                  <a:pt x="4678709" y="2561646"/>
                  <a:pt x="4685005" y="2602740"/>
                </a:cubicBezTo>
                <a:cubicBezTo>
                  <a:pt x="4691300" y="2643832"/>
                  <a:pt x="4697538" y="2684541"/>
                  <a:pt x="4701579" y="2728702"/>
                </a:cubicBezTo>
                <a:cubicBezTo>
                  <a:pt x="4696042" y="2692558"/>
                  <a:pt x="4690562" y="2656794"/>
                  <a:pt x="4682829" y="2624100"/>
                </a:cubicBezTo>
                <a:cubicBezTo>
                  <a:pt x="4678971" y="2614176"/>
                  <a:pt x="4674482" y="2638228"/>
                  <a:pt x="4675297" y="2643555"/>
                </a:cubicBezTo>
                <a:cubicBezTo>
                  <a:pt x="4676165" y="2664453"/>
                  <a:pt x="4678904" y="2682334"/>
                  <a:pt x="4681994" y="2702499"/>
                </a:cubicBezTo>
                <a:cubicBezTo>
                  <a:pt x="4666117" y="2634449"/>
                  <a:pt x="4657762" y="2562131"/>
                  <a:pt x="4640012" y="2497093"/>
                </a:cubicBezTo>
                <a:cubicBezTo>
                  <a:pt x="4638438" y="2486819"/>
                  <a:pt x="4634736" y="2513478"/>
                  <a:pt x="4635903" y="2521087"/>
                </a:cubicBezTo>
                <a:cubicBezTo>
                  <a:pt x="4640217" y="2549243"/>
                  <a:pt x="4644530" y="2577399"/>
                  <a:pt x="4649252" y="2608217"/>
                </a:cubicBezTo>
                <a:cubicBezTo>
                  <a:pt x="4649660" y="2610880"/>
                  <a:pt x="4650010" y="2613165"/>
                  <a:pt x="4650419" y="2615826"/>
                </a:cubicBezTo>
                <a:cubicBezTo>
                  <a:pt x="4652401" y="2628762"/>
                  <a:pt x="4653974" y="2639035"/>
                  <a:pt x="4658560" y="2651183"/>
                </a:cubicBezTo>
                <a:cubicBezTo>
                  <a:pt x="4653974" y="2639035"/>
                  <a:pt x="4653974" y="2639035"/>
                  <a:pt x="4653974" y="2639035"/>
                </a:cubicBezTo>
                <a:cubicBezTo>
                  <a:pt x="4650088" y="2631453"/>
                  <a:pt x="4649107" y="2658082"/>
                  <a:pt x="4649866" y="2663029"/>
                </a:cubicBezTo>
                <a:cubicBezTo>
                  <a:pt x="4653497" y="2704528"/>
                  <a:pt x="4659386" y="2742956"/>
                  <a:pt x="4665624" y="2783668"/>
                </a:cubicBezTo>
                <a:cubicBezTo>
                  <a:pt x="4648932" y="2710290"/>
                  <a:pt x="4634873" y="2633784"/>
                  <a:pt x="4615899" y="2560757"/>
                </a:cubicBezTo>
                <a:cubicBezTo>
                  <a:pt x="4615090" y="2540240"/>
                  <a:pt x="4611944" y="2519697"/>
                  <a:pt x="4608795" y="2499151"/>
                </a:cubicBezTo>
                <a:cubicBezTo>
                  <a:pt x="4618434" y="2526489"/>
                  <a:pt x="4622748" y="2554646"/>
                  <a:pt x="4629344" y="2582450"/>
                </a:cubicBezTo>
                <a:cubicBezTo>
                  <a:pt x="4630510" y="2590059"/>
                  <a:pt x="4635349" y="2568289"/>
                  <a:pt x="4633776" y="2558016"/>
                </a:cubicBezTo>
                <a:cubicBezTo>
                  <a:pt x="4623709" y="2510105"/>
                  <a:pt x="4611272" y="2464503"/>
                  <a:pt x="4599274" y="2419223"/>
                </a:cubicBezTo>
                <a:cubicBezTo>
                  <a:pt x="4595445" y="2412022"/>
                  <a:pt x="4592893" y="2428378"/>
                  <a:pt x="4594407" y="2438270"/>
                </a:cubicBezTo>
                <a:lnTo>
                  <a:pt x="4580155" y="2387876"/>
                </a:lnTo>
                <a:lnTo>
                  <a:pt x="4577630" y="2389791"/>
                </a:lnTo>
                <a:lnTo>
                  <a:pt x="4577076" y="2415626"/>
                </a:lnTo>
                <a:cubicBezTo>
                  <a:pt x="4576531" y="2441009"/>
                  <a:pt x="4576531" y="2441009"/>
                  <a:pt x="4576531" y="2441009"/>
                </a:cubicBezTo>
                <a:cubicBezTo>
                  <a:pt x="4575774" y="2436063"/>
                  <a:pt x="4567486" y="2450573"/>
                  <a:pt x="4567486" y="2450573"/>
                </a:cubicBezTo>
                <a:cubicBezTo>
                  <a:pt x="4565173" y="2453263"/>
                  <a:pt x="4565991" y="2458590"/>
                  <a:pt x="4563677" y="2461283"/>
                </a:cubicBezTo>
                <a:cubicBezTo>
                  <a:pt x="4566211" y="2427016"/>
                  <a:pt x="4566211" y="2427016"/>
                  <a:pt x="4566211" y="2427016"/>
                </a:cubicBezTo>
                <a:cubicBezTo>
                  <a:pt x="4565803" y="2424351"/>
                  <a:pt x="4559013" y="2430843"/>
                  <a:pt x="4557487" y="2436139"/>
                </a:cubicBezTo>
                <a:cubicBezTo>
                  <a:pt x="4558935" y="2412554"/>
                  <a:pt x="4558935" y="2412554"/>
                  <a:pt x="4558935" y="2412554"/>
                </a:cubicBezTo>
                <a:cubicBezTo>
                  <a:pt x="4561189" y="2409481"/>
                  <a:pt x="4568039" y="2403370"/>
                  <a:pt x="4567223" y="2398044"/>
                </a:cubicBezTo>
                <a:lnTo>
                  <a:pt x="4567820" y="2397228"/>
                </a:lnTo>
                <a:lnTo>
                  <a:pt x="4550049" y="2410701"/>
                </a:lnTo>
                <a:lnTo>
                  <a:pt x="4565708" y="2489787"/>
                </a:lnTo>
                <a:cubicBezTo>
                  <a:pt x="4565708" y="2489787"/>
                  <a:pt x="4566115" y="2492449"/>
                  <a:pt x="4566524" y="2495113"/>
                </a:cubicBezTo>
                <a:lnTo>
                  <a:pt x="4547658" y="2412515"/>
                </a:lnTo>
                <a:lnTo>
                  <a:pt x="4543026" y="2416026"/>
                </a:lnTo>
                <a:lnTo>
                  <a:pt x="4543799" y="2433174"/>
                </a:lnTo>
                <a:cubicBezTo>
                  <a:pt x="4544207" y="2435837"/>
                  <a:pt x="4546462" y="2432766"/>
                  <a:pt x="4548335" y="2429754"/>
                </a:cubicBezTo>
                <a:cubicBezTo>
                  <a:pt x="4542381" y="2459483"/>
                  <a:pt x="4542381" y="2459483"/>
                  <a:pt x="4542381" y="2459483"/>
                </a:cubicBezTo>
                <a:cubicBezTo>
                  <a:pt x="4544284" y="2454128"/>
                  <a:pt x="4543468" y="2448801"/>
                  <a:pt x="4542709" y="2443855"/>
                </a:cubicBezTo>
                <a:cubicBezTo>
                  <a:pt x="4541895" y="2438529"/>
                  <a:pt x="4537765" y="2444612"/>
                  <a:pt x="4535453" y="2447303"/>
                </a:cubicBezTo>
                <a:lnTo>
                  <a:pt x="4536450" y="2421010"/>
                </a:lnTo>
                <a:lnTo>
                  <a:pt x="4527170" y="2428045"/>
                </a:lnTo>
                <a:lnTo>
                  <a:pt x="4523397" y="2464081"/>
                </a:lnTo>
                <a:lnTo>
                  <a:pt x="4523457" y="2430860"/>
                </a:lnTo>
                <a:lnTo>
                  <a:pt x="4511213" y="2440144"/>
                </a:lnTo>
                <a:lnTo>
                  <a:pt x="4511117" y="2440907"/>
                </a:lnTo>
                <a:cubicBezTo>
                  <a:pt x="4508123" y="2456944"/>
                  <a:pt x="4508200" y="2475233"/>
                  <a:pt x="4505996" y="2493873"/>
                </a:cubicBezTo>
                <a:lnTo>
                  <a:pt x="4503334" y="2494281"/>
                </a:lnTo>
                <a:cubicBezTo>
                  <a:pt x="4503664" y="2478653"/>
                  <a:pt x="4505869" y="2460013"/>
                  <a:pt x="4506140" y="2444007"/>
                </a:cubicBezTo>
                <a:lnTo>
                  <a:pt x="4506139" y="2443990"/>
                </a:lnTo>
                <a:lnTo>
                  <a:pt x="4495374" y="2452151"/>
                </a:lnTo>
                <a:lnTo>
                  <a:pt x="4494814" y="2485996"/>
                </a:lnTo>
                <a:cubicBezTo>
                  <a:pt x="4493734" y="2500230"/>
                  <a:pt x="4492001" y="2514320"/>
                  <a:pt x="4490180" y="2527839"/>
                </a:cubicBezTo>
                <a:cubicBezTo>
                  <a:pt x="4490587" y="2530501"/>
                  <a:pt x="4492843" y="2527431"/>
                  <a:pt x="4495504" y="2527022"/>
                </a:cubicBezTo>
                <a:cubicBezTo>
                  <a:pt x="4495913" y="2529685"/>
                  <a:pt x="4495913" y="2529685"/>
                  <a:pt x="4495913" y="2529685"/>
                </a:cubicBezTo>
                <a:cubicBezTo>
                  <a:pt x="4493250" y="2530094"/>
                  <a:pt x="4486400" y="2536206"/>
                  <a:pt x="4487158" y="2541150"/>
                </a:cubicBezTo>
                <a:cubicBezTo>
                  <a:pt x="4483485" y="2570532"/>
                  <a:pt x="4483485" y="2570532"/>
                  <a:pt x="4483485" y="2570532"/>
                </a:cubicBezTo>
                <a:cubicBezTo>
                  <a:pt x="4483943" y="2588763"/>
                  <a:pt x="4479104" y="2610532"/>
                  <a:pt x="4477306" y="2631835"/>
                </a:cubicBezTo>
                <a:cubicBezTo>
                  <a:pt x="4479920" y="2615858"/>
                  <a:pt x="4480192" y="2599851"/>
                  <a:pt x="4480522" y="2584224"/>
                </a:cubicBezTo>
                <a:cubicBezTo>
                  <a:pt x="4480114" y="2581560"/>
                  <a:pt x="4477452" y="2581969"/>
                  <a:pt x="4477861" y="2584633"/>
                </a:cubicBezTo>
                <a:cubicBezTo>
                  <a:pt x="4480394" y="2550367"/>
                  <a:pt x="4483253" y="2515660"/>
                  <a:pt x="4485381" y="2478729"/>
                </a:cubicBezTo>
                <a:lnTo>
                  <a:pt x="4485369" y="2459736"/>
                </a:lnTo>
                <a:lnTo>
                  <a:pt x="4459616" y="2479260"/>
                </a:lnTo>
                <a:lnTo>
                  <a:pt x="4457008" y="2463865"/>
                </a:lnTo>
                <a:lnTo>
                  <a:pt x="4439979" y="2405996"/>
                </a:lnTo>
                <a:lnTo>
                  <a:pt x="4440542" y="2409665"/>
                </a:lnTo>
                <a:cubicBezTo>
                  <a:pt x="4440997" y="2427896"/>
                  <a:pt x="4440997" y="2427896"/>
                  <a:pt x="4440997" y="2427896"/>
                </a:cubicBezTo>
                <a:cubicBezTo>
                  <a:pt x="4442165" y="2435507"/>
                  <a:pt x="4440668" y="2443524"/>
                  <a:pt x="4439231" y="2451922"/>
                </a:cubicBezTo>
                <a:cubicBezTo>
                  <a:pt x="4436917" y="2454612"/>
                  <a:pt x="4432790" y="2460696"/>
                  <a:pt x="4433140" y="2462979"/>
                </a:cubicBezTo>
                <a:cubicBezTo>
                  <a:pt x="4432867" y="2478987"/>
                  <a:pt x="4432867" y="2478987"/>
                  <a:pt x="4432867" y="2478987"/>
                </a:cubicBezTo>
                <a:cubicBezTo>
                  <a:pt x="4429495" y="2490017"/>
                  <a:pt x="4428757" y="2502981"/>
                  <a:pt x="4427669" y="2513662"/>
                </a:cubicBezTo>
                <a:cubicBezTo>
                  <a:pt x="4424707" y="2527355"/>
                  <a:pt x="4424707" y="2527355"/>
                  <a:pt x="4424707" y="2527355"/>
                </a:cubicBezTo>
                <a:cubicBezTo>
                  <a:pt x="4425115" y="2530020"/>
                  <a:pt x="4425115" y="2530020"/>
                  <a:pt x="4427777" y="2529611"/>
                </a:cubicBezTo>
                <a:cubicBezTo>
                  <a:pt x="4426688" y="2540292"/>
                  <a:pt x="4425541" y="2550592"/>
                  <a:pt x="4424860" y="2563936"/>
                </a:cubicBezTo>
                <a:cubicBezTo>
                  <a:pt x="4427524" y="2563528"/>
                  <a:pt x="4430186" y="2563121"/>
                  <a:pt x="4432440" y="2560049"/>
                </a:cubicBezTo>
                <a:cubicBezTo>
                  <a:pt x="4430341" y="2599701"/>
                  <a:pt x="4430341" y="2599701"/>
                  <a:pt x="4430341" y="2599701"/>
                </a:cubicBezTo>
                <a:cubicBezTo>
                  <a:pt x="4429631" y="2610325"/>
                  <a:pt x="4428544" y="2621004"/>
                  <a:pt x="4427455" y="2631685"/>
                </a:cubicBezTo>
                <a:cubicBezTo>
                  <a:pt x="4427049" y="2629022"/>
                  <a:pt x="4426639" y="2626358"/>
                  <a:pt x="4426290" y="2624076"/>
                </a:cubicBezTo>
                <a:cubicBezTo>
                  <a:pt x="4425881" y="2621412"/>
                  <a:pt x="4419441" y="2630187"/>
                  <a:pt x="4417188" y="2633259"/>
                </a:cubicBezTo>
                <a:cubicBezTo>
                  <a:pt x="4411562" y="2647361"/>
                  <a:pt x="4406286" y="2663745"/>
                  <a:pt x="4401011" y="2680129"/>
                </a:cubicBezTo>
                <a:cubicBezTo>
                  <a:pt x="4399010" y="2649285"/>
                  <a:pt x="4404779" y="2585316"/>
                  <a:pt x="4384649" y="2591125"/>
                </a:cubicBezTo>
                <a:lnTo>
                  <a:pt x="4381988" y="2591533"/>
                </a:lnTo>
                <a:lnTo>
                  <a:pt x="4391407" y="2530972"/>
                </a:lnTo>
                <a:lnTo>
                  <a:pt x="4384195" y="2536440"/>
                </a:lnTo>
                <a:lnTo>
                  <a:pt x="4380744" y="2565635"/>
                </a:lnTo>
                <a:lnTo>
                  <a:pt x="4380592" y="2539172"/>
                </a:lnTo>
                <a:lnTo>
                  <a:pt x="4354994" y="2558578"/>
                </a:lnTo>
                <a:lnTo>
                  <a:pt x="4347914" y="2526088"/>
                </a:lnTo>
                <a:cubicBezTo>
                  <a:pt x="4343373" y="2529530"/>
                  <a:pt x="4338449" y="2532613"/>
                  <a:pt x="4334172" y="2537049"/>
                </a:cubicBezTo>
                <a:lnTo>
                  <a:pt x="4329419" y="2546237"/>
                </a:lnTo>
                <a:lnTo>
                  <a:pt x="4328911" y="2552548"/>
                </a:lnTo>
                <a:cubicBezTo>
                  <a:pt x="4327579" y="2552753"/>
                  <a:pt x="4326532" y="2554177"/>
                  <a:pt x="4325536" y="2555936"/>
                </a:cubicBezTo>
                <a:lnTo>
                  <a:pt x="4324338" y="2558042"/>
                </a:lnTo>
                <a:lnTo>
                  <a:pt x="4324672" y="2577116"/>
                </a:lnTo>
                <a:lnTo>
                  <a:pt x="4324740" y="2581513"/>
                </a:lnTo>
                <a:lnTo>
                  <a:pt x="4307895" y="2594284"/>
                </a:lnTo>
                <a:lnTo>
                  <a:pt x="4305025" y="2585070"/>
                </a:lnTo>
                <a:lnTo>
                  <a:pt x="4301424" y="2588788"/>
                </a:lnTo>
                <a:cubicBezTo>
                  <a:pt x="4299583" y="2591698"/>
                  <a:pt x="4297510" y="2595326"/>
                  <a:pt x="4296384" y="2596863"/>
                </a:cubicBezTo>
                <a:cubicBezTo>
                  <a:pt x="4293440" y="2628465"/>
                  <a:pt x="4287484" y="2658194"/>
                  <a:pt x="4284599" y="2690177"/>
                </a:cubicBezTo>
                <a:cubicBezTo>
                  <a:pt x="4284192" y="2687516"/>
                  <a:pt x="4284192" y="2687516"/>
                  <a:pt x="4284192" y="2687516"/>
                </a:cubicBezTo>
                <a:cubicBezTo>
                  <a:pt x="4283765" y="2666943"/>
                  <a:pt x="4282871" y="2643323"/>
                  <a:pt x="4282005" y="2622429"/>
                </a:cubicBezTo>
                <a:cubicBezTo>
                  <a:pt x="4281519" y="2601476"/>
                  <a:pt x="4281092" y="2580902"/>
                  <a:pt x="4277944" y="2560357"/>
                </a:cubicBezTo>
                <a:cubicBezTo>
                  <a:pt x="4277129" y="2555030"/>
                  <a:pt x="4268433" y="2566877"/>
                  <a:pt x="4268840" y="2569539"/>
                </a:cubicBezTo>
                <a:cubicBezTo>
                  <a:pt x="4266585" y="2572612"/>
                  <a:pt x="4266937" y="2574893"/>
                  <a:pt x="4264682" y="2577966"/>
                </a:cubicBezTo>
                <a:cubicBezTo>
                  <a:pt x="4261992" y="2575650"/>
                  <a:pt x="4261234" y="2570705"/>
                  <a:pt x="4260826" y="2568042"/>
                </a:cubicBezTo>
                <a:cubicBezTo>
                  <a:pt x="4260826" y="2568042"/>
                  <a:pt x="4260476" y="2565757"/>
                  <a:pt x="4257406" y="2563504"/>
                </a:cubicBezTo>
                <a:cubicBezTo>
                  <a:pt x="4256869" y="2526980"/>
                  <a:pt x="4259320" y="2489611"/>
                  <a:pt x="4253490" y="2451564"/>
                </a:cubicBezTo>
                <a:cubicBezTo>
                  <a:pt x="4252674" y="2446238"/>
                  <a:pt x="4246669" y="2460398"/>
                  <a:pt x="4244737" y="2463030"/>
                </a:cubicBezTo>
                <a:cubicBezTo>
                  <a:pt x="4241394" y="2476782"/>
                  <a:pt x="4238781" y="2492758"/>
                  <a:pt x="4235438" y="2506511"/>
                </a:cubicBezTo>
                <a:lnTo>
                  <a:pt x="4232775" y="2506919"/>
                </a:lnTo>
                <a:cubicBezTo>
                  <a:pt x="4232290" y="2485965"/>
                  <a:pt x="4231455" y="2462729"/>
                  <a:pt x="4230968" y="2441774"/>
                </a:cubicBezTo>
                <a:cubicBezTo>
                  <a:pt x="4230153" y="2436448"/>
                  <a:pt x="4221866" y="2450958"/>
                  <a:pt x="4219611" y="2454031"/>
                </a:cubicBezTo>
                <a:cubicBezTo>
                  <a:pt x="4218522" y="2464710"/>
                  <a:pt x="4217814" y="2475333"/>
                  <a:pt x="4214064" y="2486421"/>
                </a:cubicBezTo>
                <a:cubicBezTo>
                  <a:pt x="4213248" y="2481096"/>
                  <a:pt x="4209827" y="2476556"/>
                  <a:pt x="4206729" y="2471579"/>
                </a:cubicBezTo>
                <a:cubicBezTo>
                  <a:pt x="4205563" y="2463968"/>
                  <a:pt x="4205563" y="2463968"/>
                  <a:pt x="4205563" y="2463968"/>
                </a:cubicBezTo>
                <a:cubicBezTo>
                  <a:pt x="4210508" y="2463211"/>
                  <a:pt x="4215075" y="2457450"/>
                  <a:pt x="4214259" y="2452124"/>
                </a:cubicBezTo>
                <a:cubicBezTo>
                  <a:pt x="4212983" y="2428565"/>
                  <a:pt x="4212558" y="2407991"/>
                  <a:pt x="4209409" y="2387446"/>
                </a:cubicBezTo>
                <a:cubicBezTo>
                  <a:pt x="4208592" y="2382118"/>
                  <a:pt x="4202211" y="2391275"/>
                  <a:pt x="4199898" y="2393965"/>
                </a:cubicBezTo>
                <a:cubicBezTo>
                  <a:pt x="4199139" y="2389019"/>
                  <a:pt x="4199139" y="2389019"/>
                  <a:pt x="4199139" y="2389019"/>
                </a:cubicBezTo>
                <a:cubicBezTo>
                  <a:pt x="4199139" y="2389019"/>
                  <a:pt x="4198732" y="2386357"/>
                  <a:pt x="4196478" y="2389426"/>
                </a:cubicBezTo>
                <a:cubicBezTo>
                  <a:pt x="4198654" y="2368065"/>
                  <a:pt x="4200859" y="2349426"/>
                  <a:pt x="4197712" y="2328879"/>
                </a:cubicBezTo>
                <a:cubicBezTo>
                  <a:pt x="4199966" y="2325809"/>
                  <a:pt x="4193582" y="2334965"/>
                  <a:pt x="4190921" y="2335372"/>
                </a:cubicBezTo>
                <a:cubicBezTo>
                  <a:pt x="4184887" y="2346811"/>
                  <a:pt x="4181485" y="2360182"/>
                  <a:pt x="4178524" y="2373876"/>
                </a:cubicBezTo>
                <a:cubicBezTo>
                  <a:pt x="4180320" y="2352572"/>
                  <a:pt x="4182498" y="2331211"/>
                  <a:pt x="4182011" y="2310257"/>
                </a:cubicBezTo>
                <a:cubicBezTo>
                  <a:pt x="4181253" y="2305311"/>
                  <a:pt x="4172557" y="2317158"/>
                  <a:pt x="4172908" y="2319440"/>
                </a:cubicBezTo>
                <a:cubicBezTo>
                  <a:pt x="4165515" y="2357565"/>
                  <a:pt x="4160725" y="2394904"/>
                  <a:pt x="4158597" y="2431834"/>
                </a:cubicBezTo>
                <a:cubicBezTo>
                  <a:pt x="4155935" y="2432243"/>
                  <a:pt x="4151398" y="2435665"/>
                  <a:pt x="4149495" y="2441018"/>
                </a:cubicBezTo>
                <a:cubicBezTo>
                  <a:pt x="4152786" y="2411697"/>
                  <a:pt x="4153798" y="2382726"/>
                  <a:pt x="4144159" y="2355387"/>
                </a:cubicBezTo>
                <a:cubicBezTo>
                  <a:pt x="4143810" y="2353104"/>
                  <a:pt x="4137719" y="2364162"/>
                  <a:pt x="4135464" y="2367233"/>
                </a:cubicBezTo>
                <a:cubicBezTo>
                  <a:pt x="4134348" y="2375193"/>
                  <a:pt x="4134348" y="2375193"/>
                  <a:pt x="4134348" y="2375193"/>
                </a:cubicBezTo>
                <a:cubicBezTo>
                  <a:pt x="4133591" y="2370245"/>
                  <a:pt x="4133182" y="2367583"/>
                  <a:pt x="4132773" y="2364921"/>
                </a:cubicBezTo>
                <a:cubicBezTo>
                  <a:pt x="4132424" y="2362636"/>
                  <a:pt x="4123728" y="2374483"/>
                  <a:pt x="4124078" y="2376768"/>
                </a:cubicBezTo>
                <a:cubicBezTo>
                  <a:pt x="4122990" y="2387446"/>
                  <a:pt x="4121903" y="2398126"/>
                  <a:pt x="4121194" y="2408751"/>
                </a:cubicBezTo>
                <a:cubicBezTo>
                  <a:pt x="4121601" y="2411413"/>
                  <a:pt x="4125730" y="2405329"/>
                  <a:pt x="4128043" y="2402638"/>
                </a:cubicBezTo>
                <a:cubicBezTo>
                  <a:pt x="4131540" y="2425467"/>
                  <a:pt x="4130122" y="2451775"/>
                  <a:pt x="4131394" y="2475332"/>
                </a:cubicBezTo>
                <a:cubicBezTo>
                  <a:pt x="4129141" y="2478406"/>
                  <a:pt x="4122699" y="2487180"/>
                  <a:pt x="4123107" y="2489843"/>
                </a:cubicBezTo>
                <a:cubicBezTo>
                  <a:pt x="4119153" y="2550417"/>
                  <a:pt x="4119153" y="2550417"/>
                  <a:pt x="4119153" y="2550417"/>
                </a:cubicBezTo>
                <a:cubicBezTo>
                  <a:pt x="4115656" y="2527588"/>
                  <a:pt x="4111750" y="2502098"/>
                  <a:pt x="4105531" y="2479296"/>
                </a:cubicBezTo>
                <a:cubicBezTo>
                  <a:pt x="4105123" y="2476633"/>
                  <a:pt x="4096428" y="2488479"/>
                  <a:pt x="4096428" y="2488479"/>
                </a:cubicBezTo>
                <a:cubicBezTo>
                  <a:pt x="4095720" y="2499102"/>
                  <a:pt x="4094223" y="2507119"/>
                  <a:pt x="4092726" y="2515136"/>
                </a:cubicBezTo>
                <a:cubicBezTo>
                  <a:pt x="4091968" y="2510191"/>
                  <a:pt x="4091968" y="2510191"/>
                  <a:pt x="4091968" y="2510191"/>
                </a:cubicBezTo>
                <a:cubicBezTo>
                  <a:pt x="4088413" y="2486982"/>
                  <a:pt x="4087578" y="2463745"/>
                  <a:pt x="4081767" y="2443605"/>
                </a:cubicBezTo>
                <a:cubicBezTo>
                  <a:pt x="4081009" y="2438662"/>
                  <a:pt x="4074918" y="2449718"/>
                  <a:pt x="4072664" y="2452790"/>
                </a:cubicBezTo>
                <a:cubicBezTo>
                  <a:pt x="4071547" y="2460749"/>
                  <a:pt x="4070110" y="2469147"/>
                  <a:pt x="4069020" y="2479827"/>
                </a:cubicBezTo>
                <a:cubicBezTo>
                  <a:pt x="4067447" y="2469555"/>
                  <a:pt x="4068884" y="2461156"/>
                  <a:pt x="4067311" y="2450883"/>
                </a:cubicBezTo>
                <a:cubicBezTo>
                  <a:pt x="4069623" y="2448195"/>
                  <a:pt x="4071497" y="2445179"/>
                  <a:pt x="4071497" y="2445179"/>
                </a:cubicBezTo>
                <a:cubicBezTo>
                  <a:pt x="4077045" y="2412790"/>
                  <a:pt x="4078056" y="2383818"/>
                  <a:pt x="4081000" y="2352214"/>
                </a:cubicBezTo>
                <a:cubicBezTo>
                  <a:pt x="4079171" y="2375859"/>
                  <a:pt x="4077784" y="2399824"/>
                  <a:pt x="4078620" y="2423061"/>
                </a:cubicBezTo>
                <a:cubicBezTo>
                  <a:pt x="4076365" y="2426132"/>
                  <a:pt x="4085468" y="2416948"/>
                  <a:pt x="4087313" y="2411215"/>
                </a:cubicBezTo>
                <a:cubicBezTo>
                  <a:pt x="4087977" y="2379961"/>
                  <a:pt x="4087977" y="2379961"/>
                  <a:pt x="4087977" y="2379961"/>
                </a:cubicBezTo>
                <a:cubicBezTo>
                  <a:pt x="4092512" y="2376539"/>
                  <a:pt x="4094767" y="2373470"/>
                  <a:pt x="4096291" y="2368174"/>
                </a:cubicBezTo>
                <a:cubicBezTo>
                  <a:pt x="4095125" y="2360563"/>
                  <a:pt x="4096214" y="2349884"/>
                  <a:pt x="4097303" y="2339203"/>
                </a:cubicBezTo>
                <a:cubicBezTo>
                  <a:pt x="4100528" y="2378038"/>
                  <a:pt x="4098751" y="2417252"/>
                  <a:pt x="4100102" y="2459100"/>
                </a:cubicBezTo>
                <a:cubicBezTo>
                  <a:pt x="4100509" y="2461764"/>
                  <a:pt x="4109233" y="2452638"/>
                  <a:pt x="4108417" y="2447312"/>
                </a:cubicBezTo>
                <a:cubicBezTo>
                  <a:pt x="4108941" y="2397387"/>
                  <a:pt x="4112158" y="2349776"/>
                  <a:pt x="4102033" y="2301484"/>
                </a:cubicBezTo>
                <a:cubicBezTo>
                  <a:pt x="4101684" y="2299200"/>
                  <a:pt x="4099371" y="2301891"/>
                  <a:pt x="4097115" y="2304963"/>
                </a:cubicBezTo>
                <a:cubicBezTo>
                  <a:pt x="4096359" y="2300016"/>
                  <a:pt x="4098205" y="2294282"/>
                  <a:pt x="4097446" y="2289336"/>
                </a:cubicBezTo>
                <a:cubicBezTo>
                  <a:pt x="4097040" y="2286673"/>
                  <a:pt x="4094785" y="2289744"/>
                  <a:pt x="4090247" y="2293164"/>
                </a:cubicBezTo>
                <a:cubicBezTo>
                  <a:pt x="4091336" y="2282483"/>
                  <a:pt x="4089763" y="2272211"/>
                  <a:pt x="4090470" y="2261588"/>
                </a:cubicBezTo>
                <a:cubicBezTo>
                  <a:pt x="4089654" y="2256262"/>
                  <a:pt x="4080960" y="2268109"/>
                  <a:pt x="4081368" y="2270770"/>
                </a:cubicBezTo>
                <a:cubicBezTo>
                  <a:pt x="4074296" y="2308458"/>
                  <a:pt x="4072577" y="2348052"/>
                  <a:pt x="4070069" y="2385042"/>
                </a:cubicBezTo>
                <a:cubicBezTo>
                  <a:pt x="4070399" y="2369414"/>
                  <a:pt x="4068068" y="2354194"/>
                  <a:pt x="4067932" y="2335525"/>
                </a:cubicBezTo>
                <a:cubicBezTo>
                  <a:pt x="4067583" y="2333243"/>
                  <a:pt x="4058478" y="2342423"/>
                  <a:pt x="4058886" y="2345087"/>
                </a:cubicBezTo>
                <a:cubicBezTo>
                  <a:pt x="4055107" y="2353454"/>
                  <a:pt x="4054020" y="2364135"/>
                  <a:pt x="4052523" y="2372153"/>
                </a:cubicBezTo>
                <a:cubicBezTo>
                  <a:pt x="4050464" y="2340925"/>
                  <a:pt x="4053349" y="2308942"/>
                  <a:pt x="4048277" y="2275841"/>
                </a:cubicBezTo>
                <a:cubicBezTo>
                  <a:pt x="4047519" y="2270895"/>
                  <a:pt x="4039174" y="2285024"/>
                  <a:pt x="4039582" y="2287687"/>
                </a:cubicBezTo>
                <a:cubicBezTo>
                  <a:pt x="4038900" y="2301031"/>
                  <a:pt x="4038543" y="2313937"/>
                  <a:pt x="4037863" y="2327281"/>
                </a:cubicBezTo>
                <a:cubicBezTo>
                  <a:pt x="4037863" y="2327281"/>
                  <a:pt x="4038271" y="2329945"/>
                  <a:pt x="4038620" y="2332227"/>
                </a:cubicBezTo>
                <a:cubicBezTo>
                  <a:pt x="4036774" y="2337962"/>
                  <a:pt x="4037532" y="2342908"/>
                  <a:pt x="4038348" y="2348236"/>
                </a:cubicBezTo>
                <a:cubicBezTo>
                  <a:pt x="4037123" y="2340245"/>
                  <a:pt x="4037123" y="2340245"/>
                  <a:pt x="4037123" y="2340245"/>
                </a:cubicBezTo>
                <a:cubicBezTo>
                  <a:pt x="4034492" y="2338312"/>
                  <a:pt x="4028079" y="2349808"/>
                  <a:pt x="4028429" y="2352091"/>
                </a:cubicBezTo>
                <a:cubicBezTo>
                  <a:pt x="4023619" y="2371519"/>
                  <a:pt x="4023697" y="2389810"/>
                  <a:pt x="4024155" y="2408042"/>
                </a:cubicBezTo>
                <a:cubicBezTo>
                  <a:pt x="4020959" y="2371927"/>
                  <a:pt x="4018489" y="2338037"/>
                  <a:pt x="4013010" y="2302273"/>
                </a:cubicBezTo>
                <a:cubicBezTo>
                  <a:pt x="4017169" y="2293849"/>
                  <a:pt x="4018286" y="2285888"/>
                  <a:pt x="4019373" y="2275207"/>
                </a:cubicBezTo>
                <a:cubicBezTo>
                  <a:pt x="4021297" y="2287762"/>
                  <a:pt x="4020618" y="2301107"/>
                  <a:pt x="4022541" y="2313664"/>
                </a:cubicBezTo>
                <a:cubicBezTo>
                  <a:pt x="4023357" y="2318990"/>
                  <a:pt x="4032461" y="2309807"/>
                  <a:pt x="4031644" y="2304480"/>
                </a:cubicBezTo>
                <a:cubicBezTo>
                  <a:pt x="4030809" y="2281243"/>
                  <a:pt x="4027660" y="2260697"/>
                  <a:pt x="4021442" y="2237898"/>
                </a:cubicBezTo>
                <a:cubicBezTo>
                  <a:pt x="4021093" y="2235614"/>
                  <a:pt x="4016905" y="2241318"/>
                  <a:pt x="4015059" y="2247051"/>
                </a:cubicBezTo>
                <a:cubicBezTo>
                  <a:pt x="4013077" y="2234116"/>
                  <a:pt x="4011504" y="2223843"/>
                  <a:pt x="4009521" y="2210906"/>
                </a:cubicBezTo>
                <a:cubicBezTo>
                  <a:pt x="4006100" y="2206369"/>
                  <a:pt x="4000477" y="2220471"/>
                  <a:pt x="4000826" y="2222752"/>
                </a:cubicBezTo>
                <a:cubicBezTo>
                  <a:pt x="3998979" y="2228487"/>
                  <a:pt x="3998979" y="2228487"/>
                  <a:pt x="3998979" y="2228487"/>
                </a:cubicBezTo>
                <a:cubicBezTo>
                  <a:pt x="3998826" y="2191906"/>
                  <a:pt x="3998231" y="2155004"/>
                  <a:pt x="3993160" y="2121904"/>
                </a:cubicBezTo>
                <a:cubicBezTo>
                  <a:pt x="3992344" y="2116575"/>
                  <a:pt x="3983647" y="2128423"/>
                  <a:pt x="3984056" y="2131087"/>
                </a:cubicBezTo>
                <a:lnTo>
                  <a:pt x="3982890" y="2123476"/>
                </a:lnTo>
                <a:cubicBezTo>
                  <a:pt x="3982482" y="2120813"/>
                  <a:pt x="3977946" y="2124234"/>
                  <a:pt x="3976040" y="2129588"/>
                </a:cubicBezTo>
                <a:lnTo>
                  <a:pt x="3972851" y="2108763"/>
                </a:lnTo>
                <a:lnTo>
                  <a:pt x="3965004" y="2109371"/>
                </a:lnTo>
                <a:lnTo>
                  <a:pt x="3961822" y="2102288"/>
                </a:lnTo>
                <a:lnTo>
                  <a:pt x="3956649" y="2093798"/>
                </a:lnTo>
                <a:lnTo>
                  <a:pt x="3955347" y="2096155"/>
                </a:lnTo>
                <a:cubicBezTo>
                  <a:pt x="3953501" y="2101889"/>
                  <a:pt x="3954666" y="2109498"/>
                  <a:pt x="3953169" y="2117517"/>
                </a:cubicBezTo>
                <a:lnTo>
                  <a:pt x="3950788" y="2084180"/>
                </a:lnTo>
                <a:lnTo>
                  <a:pt x="3891765" y="1987309"/>
                </a:lnTo>
                <a:lnTo>
                  <a:pt x="3867940" y="1957021"/>
                </a:lnTo>
                <a:cubicBezTo>
                  <a:pt x="3820581" y="1897983"/>
                  <a:pt x="3778333" y="1851977"/>
                  <a:pt x="3738382" y="1808999"/>
                </a:cubicBezTo>
                <a:cubicBezTo>
                  <a:pt x="3700358" y="1764561"/>
                  <a:pt x="3662911" y="1724887"/>
                  <a:pt x="3619931" y="1684205"/>
                </a:cubicBezTo>
                <a:lnTo>
                  <a:pt x="3610183" y="1673825"/>
                </a:lnTo>
                <a:lnTo>
                  <a:pt x="3541511" y="1615853"/>
                </a:lnTo>
                <a:cubicBezTo>
                  <a:pt x="3501510" y="1585424"/>
                  <a:pt x="3460845" y="1557791"/>
                  <a:pt x="3419668" y="1533136"/>
                </a:cubicBezTo>
                <a:lnTo>
                  <a:pt x="3349794" y="1496861"/>
                </a:lnTo>
                <a:lnTo>
                  <a:pt x="3347700" y="1496081"/>
                </a:lnTo>
                <a:cubicBezTo>
                  <a:pt x="3172273" y="1441361"/>
                  <a:pt x="2967906" y="1428520"/>
                  <a:pt x="2749725" y="1455202"/>
                </a:cubicBezTo>
                <a:lnTo>
                  <a:pt x="2740008" y="1457015"/>
                </a:lnTo>
                <a:lnTo>
                  <a:pt x="2724737" y="1480378"/>
                </a:lnTo>
                <a:lnTo>
                  <a:pt x="2645911" y="1474579"/>
                </a:lnTo>
                <a:lnTo>
                  <a:pt x="2584538" y="1486033"/>
                </a:lnTo>
                <a:lnTo>
                  <a:pt x="2435562" y="1533164"/>
                </a:lnTo>
                <a:lnTo>
                  <a:pt x="2429995" y="1538697"/>
                </a:lnTo>
                <a:lnTo>
                  <a:pt x="2433432" y="1533838"/>
                </a:lnTo>
                <a:lnTo>
                  <a:pt x="2428258" y="1535475"/>
                </a:lnTo>
                <a:lnTo>
                  <a:pt x="2421204" y="1538722"/>
                </a:lnTo>
                <a:lnTo>
                  <a:pt x="2410578" y="1527901"/>
                </a:lnTo>
                <a:lnTo>
                  <a:pt x="2404824" y="1532763"/>
                </a:lnTo>
                <a:cubicBezTo>
                  <a:pt x="2406908" y="1527476"/>
                  <a:pt x="2405737" y="1521916"/>
                  <a:pt x="2403679" y="1523656"/>
                </a:cubicBezTo>
                <a:lnTo>
                  <a:pt x="2397798" y="1528624"/>
                </a:lnTo>
                <a:cubicBezTo>
                  <a:pt x="2399857" y="1526885"/>
                  <a:pt x="2401090" y="1512241"/>
                  <a:pt x="2396972" y="1515720"/>
                </a:cubicBezTo>
                <a:cubicBezTo>
                  <a:pt x="2371395" y="1537333"/>
                  <a:pt x="2346693" y="1564754"/>
                  <a:pt x="2322533" y="1592224"/>
                </a:cubicBezTo>
                <a:cubicBezTo>
                  <a:pt x="2322533" y="1592224"/>
                  <a:pt x="2322533" y="1592224"/>
                  <a:pt x="2324911" y="1586688"/>
                </a:cubicBezTo>
                <a:cubicBezTo>
                  <a:pt x="2326674" y="1585198"/>
                  <a:pt x="2331704" y="1570873"/>
                  <a:pt x="2326145" y="1572045"/>
                </a:cubicBezTo>
                <a:cubicBezTo>
                  <a:pt x="2316147" y="1580492"/>
                  <a:pt x="2308209" y="1587200"/>
                  <a:pt x="2298214" y="1595646"/>
                </a:cubicBezTo>
                <a:cubicBezTo>
                  <a:pt x="2300591" y="1590111"/>
                  <a:pt x="2301184" y="1583061"/>
                  <a:pt x="2299420" y="1584552"/>
                </a:cubicBezTo>
                <a:cubicBezTo>
                  <a:pt x="2279747" y="1597648"/>
                  <a:pt x="2263872" y="1611064"/>
                  <a:pt x="2247969" y="1628028"/>
                </a:cubicBezTo>
                <a:cubicBezTo>
                  <a:pt x="2243852" y="1631507"/>
                  <a:pt x="2244678" y="1644410"/>
                  <a:pt x="2248794" y="1640932"/>
                </a:cubicBezTo>
                <a:cubicBezTo>
                  <a:pt x="2258495" y="1632734"/>
                  <a:pt x="2266755" y="1622229"/>
                  <a:pt x="2276457" y="1614030"/>
                </a:cubicBezTo>
                <a:cubicBezTo>
                  <a:pt x="2270257" y="1622796"/>
                  <a:pt x="2265866" y="1629529"/>
                  <a:pt x="2263464" y="1638612"/>
                </a:cubicBezTo>
                <a:cubicBezTo>
                  <a:pt x="2235828" y="1661965"/>
                  <a:pt x="2211692" y="1685884"/>
                  <a:pt x="2185546" y="1711002"/>
                </a:cubicBezTo>
                <a:cubicBezTo>
                  <a:pt x="2197876" y="1697562"/>
                  <a:pt x="2209955" y="1683828"/>
                  <a:pt x="2219099" y="1666023"/>
                </a:cubicBezTo>
                <a:cubicBezTo>
                  <a:pt x="2220863" y="1664533"/>
                  <a:pt x="2223586" y="1651653"/>
                  <a:pt x="2220333" y="1651381"/>
                </a:cubicBezTo>
                <a:cubicBezTo>
                  <a:pt x="2220333" y="1651381"/>
                  <a:pt x="2220333" y="1651381"/>
                  <a:pt x="2214158" y="1656598"/>
                </a:cubicBezTo>
                <a:cubicBezTo>
                  <a:pt x="2218274" y="1653120"/>
                  <a:pt x="2222097" y="1649891"/>
                  <a:pt x="2224474" y="1644355"/>
                </a:cubicBezTo>
                <a:cubicBezTo>
                  <a:pt x="2226237" y="1642865"/>
                  <a:pt x="2228295" y="1641126"/>
                  <a:pt x="2228295" y="1641126"/>
                </a:cubicBezTo>
                <a:cubicBezTo>
                  <a:pt x="2236554" y="1630621"/>
                  <a:pt x="2244766" y="1620658"/>
                  <a:pt x="2253024" y="1610155"/>
                </a:cubicBezTo>
                <a:cubicBezTo>
                  <a:pt x="2255081" y="1608415"/>
                  <a:pt x="2258079" y="1592282"/>
                  <a:pt x="2254256" y="1595512"/>
                </a:cubicBezTo>
                <a:cubicBezTo>
                  <a:pt x="2228678" y="1617126"/>
                  <a:pt x="2209831" y="1643126"/>
                  <a:pt x="2187754" y="1665307"/>
                </a:cubicBezTo>
                <a:cubicBezTo>
                  <a:pt x="2191896" y="1658281"/>
                  <a:pt x="2198097" y="1649517"/>
                  <a:pt x="2200748" y="1640727"/>
                </a:cubicBezTo>
                <a:cubicBezTo>
                  <a:pt x="2202807" y="1638988"/>
                  <a:pt x="2201980" y="1626084"/>
                  <a:pt x="2200215" y="1627575"/>
                </a:cubicBezTo>
                <a:cubicBezTo>
                  <a:pt x="2187842" y="1641557"/>
                  <a:pt x="2176081" y="1651494"/>
                  <a:pt x="2166059" y="1663490"/>
                </a:cubicBezTo>
                <a:cubicBezTo>
                  <a:pt x="2188481" y="1633964"/>
                  <a:pt x="2213209" y="1602994"/>
                  <a:pt x="2232649" y="1569941"/>
                </a:cubicBezTo>
                <a:cubicBezTo>
                  <a:pt x="2234707" y="1568203"/>
                  <a:pt x="2235940" y="1553560"/>
                  <a:pt x="2231824" y="1557037"/>
                </a:cubicBezTo>
                <a:cubicBezTo>
                  <a:pt x="2225376" y="1565509"/>
                  <a:pt x="2217438" y="1572217"/>
                  <a:pt x="2211239" y="1580982"/>
                </a:cubicBezTo>
                <a:cubicBezTo>
                  <a:pt x="2210067" y="1575421"/>
                  <a:pt x="2210386" y="1571625"/>
                  <a:pt x="2208329" y="1573365"/>
                </a:cubicBezTo>
                <a:cubicBezTo>
                  <a:pt x="2204507" y="1576594"/>
                  <a:pt x="2202128" y="1582130"/>
                  <a:pt x="2198308" y="1585360"/>
                </a:cubicBezTo>
                <a:cubicBezTo>
                  <a:pt x="2198627" y="1581563"/>
                  <a:pt x="2198652" y="1578015"/>
                  <a:pt x="2196888" y="1579506"/>
                </a:cubicBezTo>
                <a:cubicBezTo>
                  <a:pt x="2157517" y="1609248"/>
                  <a:pt x="2128649" y="1647245"/>
                  <a:pt x="2096230" y="1685217"/>
                </a:cubicBezTo>
                <a:cubicBezTo>
                  <a:pt x="2092115" y="1688694"/>
                  <a:pt x="2092691" y="1701306"/>
                  <a:pt x="2094749" y="1699567"/>
                </a:cubicBezTo>
                <a:cubicBezTo>
                  <a:pt x="2123273" y="1668914"/>
                  <a:pt x="2147707" y="1638193"/>
                  <a:pt x="2175663" y="1611043"/>
                </a:cubicBezTo>
                <a:cubicBezTo>
                  <a:pt x="2169463" y="1619808"/>
                  <a:pt x="2163265" y="1628573"/>
                  <a:pt x="2157383" y="1633542"/>
                </a:cubicBezTo>
                <a:cubicBezTo>
                  <a:pt x="2155051" y="1638535"/>
                  <a:pt x="2154733" y="1642331"/>
                  <a:pt x="2155902" y="1647891"/>
                </a:cubicBezTo>
                <a:cubicBezTo>
                  <a:pt x="2155902" y="1647891"/>
                  <a:pt x="2155902" y="1647891"/>
                  <a:pt x="2135860" y="1671881"/>
                </a:cubicBezTo>
                <a:cubicBezTo>
                  <a:pt x="2133483" y="1677416"/>
                  <a:pt x="2134308" y="1690320"/>
                  <a:pt x="2134627" y="1686524"/>
                </a:cubicBezTo>
                <a:cubicBezTo>
                  <a:pt x="2150529" y="1669560"/>
                  <a:pt x="2165235" y="1650586"/>
                  <a:pt x="2179398" y="1631564"/>
                </a:cubicBezTo>
                <a:cubicBezTo>
                  <a:pt x="2160845" y="1657318"/>
                  <a:pt x="2142564" y="1679817"/>
                  <a:pt x="2125457" y="1707874"/>
                </a:cubicBezTo>
                <a:cubicBezTo>
                  <a:pt x="2125457" y="1707874"/>
                  <a:pt x="2124887" y="1711378"/>
                  <a:pt x="2124863" y="1714926"/>
                </a:cubicBezTo>
                <a:cubicBezTo>
                  <a:pt x="2116925" y="1721632"/>
                  <a:pt x="2112489" y="1728908"/>
                  <a:pt x="2104551" y="1735615"/>
                </a:cubicBezTo>
                <a:cubicBezTo>
                  <a:pt x="2110750" y="1726850"/>
                  <a:pt x="2115186" y="1719577"/>
                  <a:pt x="2119576" y="1712844"/>
                </a:cubicBezTo>
                <a:cubicBezTo>
                  <a:pt x="2119896" y="1709048"/>
                  <a:pt x="2122573" y="1696711"/>
                  <a:pt x="2118752" y="1699939"/>
                </a:cubicBezTo>
                <a:cubicBezTo>
                  <a:pt x="2101135" y="1711298"/>
                  <a:pt x="2085234" y="1728261"/>
                  <a:pt x="2067299" y="1743418"/>
                </a:cubicBezTo>
                <a:cubicBezTo>
                  <a:pt x="2067299" y="1743418"/>
                  <a:pt x="2067299" y="1743418"/>
                  <a:pt x="2063479" y="1746646"/>
                </a:cubicBezTo>
                <a:cubicBezTo>
                  <a:pt x="2067620" y="1739620"/>
                  <a:pt x="2071760" y="1732593"/>
                  <a:pt x="2078209" y="1724123"/>
                </a:cubicBezTo>
                <a:cubicBezTo>
                  <a:pt x="2078209" y="1724123"/>
                  <a:pt x="2079441" y="1709479"/>
                  <a:pt x="2077384" y="1711218"/>
                </a:cubicBezTo>
                <a:cubicBezTo>
                  <a:pt x="2057710" y="1724316"/>
                  <a:pt x="2038013" y="1740960"/>
                  <a:pt x="2020372" y="1755867"/>
                </a:cubicBezTo>
                <a:cubicBezTo>
                  <a:pt x="2020372" y="1755867"/>
                  <a:pt x="2020372" y="1755867"/>
                  <a:pt x="2057205" y="1707615"/>
                </a:cubicBezTo>
                <a:cubicBezTo>
                  <a:pt x="2059263" y="1705876"/>
                  <a:pt x="2060174" y="1695029"/>
                  <a:pt x="2060496" y="1691232"/>
                </a:cubicBezTo>
                <a:cubicBezTo>
                  <a:pt x="2076939" y="1674314"/>
                  <a:pt x="2093161" y="1653555"/>
                  <a:pt x="2110801" y="1638648"/>
                </a:cubicBezTo>
                <a:cubicBezTo>
                  <a:pt x="2110776" y="1642196"/>
                  <a:pt x="2109888" y="1649495"/>
                  <a:pt x="2111946" y="1647756"/>
                </a:cubicBezTo>
                <a:cubicBezTo>
                  <a:pt x="2118395" y="1639283"/>
                  <a:pt x="2124594" y="1630519"/>
                  <a:pt x="2130793" y="1621756"/>
                </a:cubicBezTo>
                <a:cubicBezTo>
                  <a:pt x="2132558" y="1620264"/>
                  <a:pt x="2133791" y="1605620"/>
                  <a:pt x="2132026" y="1607112"/>
                </a:cubicBezTo>
                <a:cubicBezTo>
                  <a:pt x="2129968" y="1608850"/>
                  <a:pt x="2127910" y="1610588"/>
                  <a:pt x="2124088" y="1613819"/>
                </a:cubicBezTo>
                <a:cubicBezTo>
                  <a:pt x="2124088" y="1613819"/>
                  <a:pt x="2124088" y="1613819"/>
                  <a:pt x="2128478" y="1607087"/>
                </a:cubicBezTo>
                <a:cubicBezTo>
                  <a:pt x="2128797" y="1603290"/>
                  <a:pt x="2131475" y="1590953"/>
                  <a:pt x="2129711" y="1592444"/>
                </a:cubicBezTo>
                <a:cubicBezTo>
                  <a:pt x="2104478" y="1606713"/>
                  <a:pt x="2086198" y="1629212"/>
                  <a:pt x="2069408" y="1653474"/>
                </a:cubicBezTo>
                <a:cubicBezTo>
                  <a:pt x="2071491" y="1648188"/>
                  <a:pt x="2070322" y="1642628"/>
                  <a:pt x="2068584" y="1640570"/>
                </a:cubicBezTo>
                <a:lnTo>
                  <a:pt x="2102913" y="1589356"/>
                </a:lnTo>
                <a:lnTo>
                  <a:pt x="2096605" y="1591711"/>
                </a:lnTo>
                <a:cubicBezTo>
                  <a:pt x="2041262" y="1616845"/>
                  <a:pt x="1987456" y="1645897"/>
                  <a:pt x="1935827" y="1678679"/>
                </a:cubicBezTo>
                <a:lnTo>
                  <a:pt x="1820031" y="1762825"/>
                </a:lnTo>
                <a:lnTo>
                  <a:pt x="1785341" y="1811807"/>
                </a:lnTo>
                <a:cubicBezTo>
                  <a:pt x="1781113" y="1819149"/>
                  <a:pt x="1763495" y="1840884"/>
                  <a:pt x="1778999" y="1815332"/>
                </a:cubicBezTo>
                <a:cubicBezTo>
                  <a:pt x="1787456" y="1804464"/>
                  <a:pt x="1796265" y="1791835"/>
                  <a:pt x="1802959" y="1780674"/>
                </a:cubicBezTo>
                <a:lnTo>
                  <a:pt x="1809245" y="1770662"/>
                </a:lnTo>
                <a:lnTo>
                  <a:pt x="1795937" y="1780333"/>
                </a:lnTo>
                <a:lnTo>
                  <a:pt x="1754685" y="1844408"/>
                </a:lnTo>
                <a:cubicBezTo>
                  <a:pt x="1732839" y="1875541"/>
                  <a:pt x="1708879" y="1908143"/>
                  <a:pt x="1684918" y="1941038"/>
                </a:cubicBezTo>
                <a:cubicBezTo>
                  <a:pt x="1628187" y="2022982"/>
                  <a:pt x="1582380" y="2113737"/>
                  <a:pt x="1536221" y="2204785"/>
                </a:cubicBezTo>
                <a:cubicBezTo>
                  <a:pt x="1529878" y="2219765"/>
                  <a:pt x="1525715" y="2234744"/>
                  <a:pt x="1518530" y="2247493"/>
                </a:cubicBezTo>
                <a:lnTo>
                  <a:pt x="1511400" y="2257632"/>
                </a:lnTo>
                <a:lnTo>
                  <a:pt x="1510146" y="2255597"/>
                </a:lnTo>
                <a:cubicBezTo>
                  <a:pt x="1521510" y="2233789"/>
                  <a:pt x="1530494" y="2215121"/>
                  <a:pt x="1515843" y="2240109"/>
                </a:cubicBezTo>
                <a:lnTo>
                  <a:pt x="1508040" y="2253843"/>
                </a:lnTo>
                <a:lnTo>
                  <a:pt x="1508031" y="2253835"/>
                </a:lnTo>
                <a:lnTo>
                  <a:pt x="1507978" y="2253951"/>
                </a:lnTo>
                <a:lnTo>
                  <a:pt x="1492527" y="2281150"/>
                </a:lnTo>
                <a:cubicBezTo>
                  <a:pt x="1494818" y="2278506"/>
                  <a:pt x="1499223" y="2271678"/>
                  <a:pt x="1502789" y="2265510"/>
                </a:cubicBezTo>
                <a:lnTo>
                  <a:pt x="1507978" y="2253951"/>
                </a:lnTo>
                <a:lnTo>
                  <a:pt x="1508040" y="2253843"/>
                </a:lnTo>
                <a:lnTo>
                  <a:pt x="1510146" y="2255597"/>
                </a:lnTo>
                <a:cubicBezTo>
                  <a:pt x="1501336" y="2272045"/>
                  <a:pt x="1490412" y="2290254"/>
                  <a:pt x="1488299" y="2290254"/>
                </a:cubicBezTo>
                <a:cubicBezTo>
                  <a:pt x="1490412" y="2290254"/>
                  <a:pt x="1490413" y="2281151"/>
                  <a:pt x="1490413" y="2281151"/>
                </a:cubicBezTo>
                <a:cubicBezTo>
                  <a:pt x="1490413" y="2275863"/>
                  <a:pt x="1486184" y="2281150"/>
                  <a:pt x="1486184" y="2273807"/>
                </a:cubicBezTo>
                <a:cubicBezTo>
                  <a:pt x="1488298" y="2268520"/>
                  <a:pt x="1494994" y="2253835"/>
                  <a:pt x="1499223" y="2242968"/>
                </a:cubicBezTo>
                <a:cubicBezTo>
                  <a:pt x="1527762" y="2179233"/>
                  <a:pt x="1560181" y="2104927"/>
                  <a:pt x="1595417" y="2044716"/>
                </a:cubicBezTo>
                <a:cubicBezTo>
                  <a:pt x="1632415" y="1977457"/>
                  <a:pt x="1680336" y="1917247"/>
                  <a:pt x="1724030" y="1851751"/>
                </a:cubicBezTo>
                <a:cubicBezTo>
                  <a:pt x="1724031" y="1850870"/>
                  <a:pt x="1725703" y="1847713"/>
                  <a:pt x="1727113" y="1844776"/>
                </a:cubicBezTo>
                <a:lnTo>
                  <a:pt x="1727366" y="1843815"/>
                </a:lnTo>
                <a:lnTo>
                  <a:pt x="1704799" y="1865427"/>
                </a:lnTo>
                <a:lnTo>
                  <a:pt x="1678795" y="1902599"/>
                </a:lnTo>
                <a:cubicBezTo>
                  <a:pt x="1669502" y="1916954"/>
                  <a:pt x="1660780" y="1931052"/>
                  <a:pt x="1654262" y="1941039"/>
                </a:cubicBezTo>
                <a:cubicBezTo>
                  <a:pt x="1628187" y="1980982"/>
                  <a:pt x="1608455" y="2010059"/>
                  <a:pt x="1586608" y="2050296"/>
                </a:cubicBezTo>
                <a:cubicBezTo>
                  <a:pt x="1547143" y="2121080"/>
                  <a:pt x="1521068" y="2182758"/>
                  <a:pt x="1486184" y="2253835"/>
                </a:cubicBezTo>
                <a:cubicBezTo>
                  <a:pt x="1481779" y="2264849"/>
                  <a:pt x="1477903" y="2273514"/>
                  <a:pt x="1473499" y="2282398"/>
                </a:cubicBezTo>
                <a:lnTo>
                  <a:pt x="1471510" y="2286147"/>
                </a:lnTo>
                <a:lnTo>
                  <a:pt x="1470587" y="2299092"/>
                </a:lnTo>
                <a:cubicBezTo>
                  <a:pt x="1468520" y="2315743"/>
                  <a:pt x="1464834" y="2333888"/>
                  <a:pt x="1457517" y="2355366"/>
                </a:cubicBezTo>
                <a:cubicBezTo>
                  <a:pt x="1441914" y="2374218"/>
                  <a:pt x="1439423" y="2359547"/>
                  <a:pt x="1440434" y="2338685"/>
                </a:cubicBezTo>
                <a:cubicBezTo>
                  <a:pt x="1438416" y="2316841"/>
                  <a:pt x="1443242" y="2291621"/>
                  <a:pt x="1436938" y="2288594"/>
                </a:cubicBezTo>
                <a:cubicBezTo>
                  <a:pt x="1413005" y="2346144"/>
                  <a:pt x="1403633" y="2408962"/>
                  <a:pt x="1390232" y="2464528"/>
                </a:cubicBezTo>
                <a:cubicBezTo>
                  <a:pt x="1382442" y="2496823"/>
                  <a:pt x="1373537" y="2516033"/>
                  <a:pt x="1366041" y="2540860"/>
                </a:cubicBezTo>
                <a:cubicBezTo>
                  <a:pt x="1361280" y="2566848"/>
                  <a:pt x="1370619" y="2592719"/>
                  <a:pt x="1358438" y="2602597"/>
                </a:cubicBezTo>
                <a:cubicBezTo>
                  <a:pt x="1344631" y="2595248"/>
                  <a:pt x="1336417" y="2540755"/>
                  <a:pt x="1332168" y="2500030"/>
                </a:cubicBezTo>
                <a:cubicBezTo>
                  <a:pt x="1328314" y="2463923"/>
                  <a:pt x="1311552" y="2421942"/>
                  <a:pt x="1334188" y="2358300"/>
                </a:cubicBezTo>
                <a:cubicBezTo>
                  <a:pt x="1317717" y="2372420"/>
                  <a:pt x="1316959" y="2352640"/>
                  <a:pt x="1319051" y="2326258"/>
                </a:cubicBezTo>
                <a:cubicBezTo>
                  <a:pt x="1321431" y="2307798"/>
                  <a:pt x="1324416" y="2286234"/>
                  <a:pt x="1322633" y="2272883"/>
                </a:cubicBezTo>
                <a:lnTo>
                  <a:pt x="1320136" y="2265767"/>
                </a:lnTo>
                <a:lnTo>
                  <a:pt x="1319341" y="2266694"/>
                </a:lnTo>
                <a:cubicBezTo>
                  <a:pt x="1314488" y="2272313"/>
                  <a:pt x="1309426" y="2277972"/>
                  <a:pt x="1307206" y="2279428"/>
                </a:cubicBezTo>
                <a:lnTo>
                  <a:pt x="1307397" y="2276460"/>
                </a:lnTo>
                <a:lnTo>
                  <a:pt x="1307767" y="2275048"/>
                </a:lnTo>
                <a:lnTo>
                  <a:pt x="1314807" y="2265186"/>
                </a:lnTo>
                <a:lnTo>
                  <a:pt x="1320642" y="2258648"/>
                </a:lnTo>
                <a:lnTo>
                  <a:pt x="1357032" y="2165901"/>
                </a:lnTo>
                <a:lnTo>
                  <a:pt x="1352896" y="2168648"/>
                </a:lnTo>
                <a:cubicBezTo>
                  <a:pt x="1350104" y="2168018"/>
                  <a:pt x="1347679" y="2151761"/>
                  <a:pt x="1347030" y="2153757"/>
                </a:cubicBezTo>
                <a:cubicBezTo>
                  <a:pt x="1347679" y="2151761"/>
                  <a:pt x="1348328" y="2149766"/>
                  <a:pt x="1348977" y="2147771"/>
                </a:cubicBezTo>
                <a:cubicBezTo>
                  <a:pt x="1341843" y="2152585"/>
                  <a:pt x="1323111" y="2177272"/>
                  <a:pt x="1335650" y="2155827"/>
                </a:cubicBezTo>
                <a:cubicBezTo>
                  <a:pt x="1351339" y="2132597"/>
                  <a:pt x="1327760" y="2162970"/>
                  <a:pt x="1318971" y="2174195"/>
                </a:cubicBezTo>
                <a:lnTo>
                  <a:pt x="1316918" y="2176732"/>
                </a:lnTo>
                <a:lnTo>
                  <a:pt x="1352992" y="2097583"/>
                </a:lnTo>
                <a:cubicBezTo>
                  <a:pt x="1355104" y="2090240"/>
                  <a:pt x="1359333" y="2075848"/>
                  <a:pt x="1350524" y="2092296"/>
                </a:cubicBezTo>
                <a:cubicBezTo>
                  <a:pt x="1339600" y="2113738"/>
                  <a:pt x="1331144" y="2135471"/>
                  <a:pt x="1318106" y="2155444"/>
                </a:cubicBezTo>
                <a:cubicBezTo>
                  <a:pt x="1320749" y="2145898"/>
                  <a:pt x="1324096" y="2136830"/>
                  <a:pt x="1327802" y="2128000"/>
                </a:cubicBezTo>
                <a:lnTo>
                  <a:pt x="1336709" y="2108437"/>
                </a:lnTo>
                <a:lnTo>
                  <a:pt x="1338741" y="2105475"/>
                </a:lnTo>
                <a:cubicBezTo>
                  <a:pt x="1343911" y="2097807"/>
                  <a:pt x="1346022" y="2093866"/>
                  <a:pt x="1346244" y="2092260"/>
                </a:cubicBezTo>
                <a:lnTo>
                  <a:pt x="1343877" y="2092747"/>
                </a:lnTo>
                <a:lnTo>
                  <a:pt x="1351553" y="2075978"/>
                </a:lnTo>
                <a:cubicBezTo>
                  <a:pt x="1355303" y="2067148"/>
                  <a:pt x="1358717" y="2058080"/>
                  <a:pt x="1361448" y="2048535"/>
                </a:cubicBezTo>
                <a:lnTo>
                  <a:pt x="1353339" y="2064504"/>
                </a:lnTo>
                <a:lnTo>
                  <a:pt x="1336464" y="2097737"/>
                </a:lnTo>
                <a:lnTo>
                  <a:pt x="1334243" y="2099489"/>
                </a:lnTo>
                <a:cubicBezTo>
                  <a:pt x="1331580" y="2101648"/>
                  <a:pt x="1329365" y="2103357"/>
                  <a:pt x="1328767" y="2103222"/>
                </a:cubicBezTo>
                <a:cubicBezTo>
                  <a:pt x="1326373" y="2102682"/>
                  <a:pt x="1349445" y="2072550"/>
                  <a:pt x="1352148" y="2064235"/>
                </a:cubicBezTo>
                <a:cubicBezTo>
                  <a:pt x="1341216" y="2072833"/>
                  <a:pt x="1341555" y="2079693"/>
                  <a:pt x="1329723" y="2092371"/>
                </a:cubicBezTo>
                <a:cubicBezTo>
                  <a:pt x="1329723" y="2092371"/>
                  <a:pt x="1318458" y="2108502"/>
                  <a:pt x="1311814" y="2116339"/>
                </a:cubicBezTo>
                <a:lnTo>
                  <a:pt x="1309478" y="2118497"/>
                </a:lnTo>
                <a:lnTo>
                  <a:pt x="1286800" y="2202650"/>
                </a:lnTo>
                <a:cubicBezTo>
                  <a:pt x="1282119" y="2216849"/>
                  <a:pt x="1274543" y="2253467"/>
                  <a:pt x="1269931" y="2290296"/>
                </a:cubicBezTo>
                <a:cubicBezTo>
                  <a:pt x="1262650" y="2326733"/>
                  <a:pt x="1254503" y="2365725"/>
                  <a:pt x="1243043" y="2384069"/>
                </a:cubicBezTo>
                <a:cubicBezTo>
                  <a:pt x="1228555" y="2408718"/>
                  <a:pt x="1225850" y="2397010"/>
                  <a:pt x="1226468" y="2371530"/>
                </a:cubicBezTo>
                <a:cubicBezTo>
                  <a:pt x="1226102" y="2349080"/>
                  <a:pt x="1231616" y="2313725"/>
                  <a:pt x="1236377" y="2295022"/>
                </a:cubicBezTo>
                <a:lnTo>
                  <a:pt x="1241742" y="2269668"/>
                </a:lnTo>
                <a:lnTo>
                  <a:pt x="1236353" y="2276332"/>
                </a:lnTo>
                <a:lnTo>
                  <a:pt x="1231075" y="2282461"/>
                </a:lnTo>
                <a:lnTo>
                  <a:pt x="1232834" y="2277625"/>
                </a:lnTo>
                <a:cubicBezTo>
                  <a:pt x="1235565" y="2270356"/>
                  <a:pt x="1236931" y="2266373"/>
                  <a:pt x="1237304" y="2264601"/>
                </a:cubicBezTo>
                <a:lnTo>
                  <a:pt x="1236693" y="2264705"/>
                </a:lnTo>
                <a:lnTo>
                  <a:pt x="1245037" y="2254091"/>
                </a:lnTo>
                <a:lnTo>
                  <a:pt x="1268010" y="2145512"/>
                </a:lnTo>
                <a:lnTo>
                  <a:pt x="1269676" y="2140427"/>
                </a:lnTo>
                <a:lnTo>
                  <a:pt x="1269120" y="2139824"/>
                </a:lnTo>
                <a:lnTo>
                  <a:pt x="1270660" y="2137418"/>
                </a:lnTo>
                <a:lnTo>
                  <a:pt x="1291688" y="2073190"/>
                </a:lnTo>
                <a:lnTo>
                  <a:pt x="1290783" y="2072509"/>
                </a:lnTo>
                <a:cubicBezTo>
                  <a:pt x="1279600" y="2083192"/>
                  <a:pt x="1277236" y="2098365"/>
                  <a:pt x="1266703" y="2107053"/>
                </a:cubicBezTo>
                <a:cubicBezTo>
                  <a:pt x="1262613" y="2110413"/>
                  <a:pt x="1260218" y="2109872"/>
                  <a:pt x="1254782" y="2110786"/>
                </a:cubicBezTo>
                <a:cubicBezTo>
                  <a:pt x="1242104" y="2116848"/>
                  <a:pt x="1235061" y="2130607"/>
                  <a:pt x="1225766" y="2142075"/>
                </a:cubicBezTo>
                <a:lnTo>
                  <a:pt x="1209351" y="2163076"/>
                </a:lnTo>
                <a:lnTo>
                  <a:pt x="1189199" y="2214550"/>
                </a:lnTo>
                <a:cubicBezTo>
                  <a:pt x="1182641" y="2259454"/>
                  <a:pt x="1169633" y="2319637"/>
                  <a:pt x="1158492" y="2383536"/>
                </a:cubicBezTo>
                <a:cubicBezTo>
                  <a:pt x="1162528" y="2419939"/>
                  <a:pt x="1168329" y="2447970"/>
                  <a:pt x="1171927" y="2502860"/>
                </a:cubicBezTo>
                <a:cubicBezTo>
                  <a:pt x="1171927" y="2502860"/>
                  <a:pt x="1171927" y="2502860"/>
                  <a:pt x="1177262" y="2574501"/>
                </a:cubicBezTo>
                <a:cubicBezTo>
                  <a:pt x="1178921" y="2603042"/>
                  <a:pt x="1179894" y="2634434"/>
                  <a:pt x="1175426" y="2652955"/>
                </a:cubicBezTo>
                <a:cubicBezTo>
                  <a:pt x="1164937" y="2702690"/>
                  <a:pt x="1152181" y="2614938"/>
                  <a:pt x="1147672" y="2585710"/>
                </a:cubicBezTo>
                <a:cubicBezTo>
                  <a:pt x="1140574" y="2551585"/>
                  <a:pt x="1124501" y="2506754"/>
                  <a:pt x="1126591" y="2480373"/>
                </a:cubicBezTo>
                <a:cubicBezTo>
                  <a:pt x="1124246" y="2454681"/>
                  <a:pt x="1142379" y="2390959"/>
                  <a:pt x="1133192" y="2383217"/>
                </a:cubicBezTo>
                <a:cubicBezTo>
                  <a:pt x="1119818" y="2420949"/>
                  <a:pt x="1115636" y="2473712"/>
                  <a:pt x="1111273" y="2526179"/>
                </a:cubicBezTo>
                <a:cubicBezTo>
                  <a:pt x="1106483" y="2570001"/>
                  <a:pt x="1103022" y="2631230"/>
                  <a:pt x="1104928" y="2675411"/>
                </a:cubicBezTo>
                <a:cubicBezTo>
                  <a:pt x="1108677" y="2748427"/>
                  <a:pt x="1128136" y="2772968"/>
                  <a:pt x="1142654" y="2823203"/>
                </a:cubicBezTo>
                <a:cubicBezTo>
                  <a:pt x="1142654" y="2823203"/>
                  <a:pt x="1142654" y="2823203"/>
                  <a:pt x="1168888" y="2907168"/>
                </a:cubicBezTo>
                <a:cubicBezTo>
                  <a:pt x="1178049" y="2940031"/>
                  <a:pt x="1186012" y="2971600"/>
                  <a:pt x="1184101" y="2990990"/>
                </a:cubicBezTo>
                <a:cubicBezTo>
                  <a:pt x="1182010" y="3017371"/>
                  <a:pt x="1165070" y="2982381"/>
                  <a:pt x="1147736" y="2942774"/>
                </a:cubicBezTo>
                <a:cubicBezTo>
                  <a:pt x="1131271" y="2900613"/>
                  <a:pt x="1115590" y="2853113"/>
                  <a:pt x="1107338" y="2858159"/>
                </a:cubicBezTo>
                <a:cubicBezTo>
                  <a:pt x="1117171" y="2966625"/>
                  <a:pt x="1134428" y="3074198"/>
                  <a:pt x="1158528" y="3170982"/>
                </a:cubicBezTo>
                <a:lnTo>
                  <a:pt x="1164227" y="3191048"/>
                </a:lnTo>
                <a:lnTo>
                  <a:pt x="1163638" y="3190076"/>
                </a:lnTo>
                <a:cubicBezTo>
                  <a:pt x="1158502" y="3180448"/>
                  <a:pt x="1150410" y="3164150"/>
                  <a:pt x="1146005" y="3155349"/>
                </a:cubicBezTo>
                <a:lnTo>
                  <a:pt x="1143925" y="3151351"/>
                </a:lnTo>
                <a:lnTo>
                  <a:pt x="1170985" y="3268375"/>
                </a:lnTo>
                <a:cubicBezTo>
                  <a:pt x="1171829" y="3278893"/>
                  <a:pt x="1173594" y="3299533"/>
                  <a:pt x="1166195" y="3274851"/>
                </a:cubicBezTo>
                <a:cubicBezTo>
                  <a:pt x="1157306" y="3242835"/>
                  <a:pt x="1151835" y="3211097"/>
                  <a:pt x="1139680" y="3180485"/>
                </a:cubicBezTo>
                <a:cubicBezTo>
                  <a:pt x="1140634" y="3194130"/>
                  <a:pt x="1142671" y="3207322"/>
                  <a:pt x="1145259" y="3220290"/>
                </a:cubicBezTo>
                <a:lnTo>
                  <a:pt x="1151934" y="3249212"/>
                </a:lnTo>
                <a:lnTo>
                  <a:pt x="1153873" y="3253779"/>
                </a:lnTo>
                <a:cubicBezTo>
                  <a:pt x="1158760" y="3265576"/>
                  <a:pt x="1160534" y="3271491"/>
                  <a:pt x="1160392" y="3273726"/>
                </a:cubicBezTo>
                <a:lnTo>
                  <a:pt x="1157322" y="3272416"/>
                </a:lnTo>
                <a:lnTo>
                  <a:pt x="1163103" y="3297219"/>
                </a:lnTo>
                <a:cubicBezTo>
                  <a:pt x="1165750" y="3310199"/>
                  <a:pt x="1167877" y="3323409"/>
                  <a:pt x="1168948" y="3337077"/>
                </a:cubicBezTo>
                <a:lnTo>
                  <a:pt x="1162364" y="3313237"/>
                </a:lnTo>
                <a:lnTo>
                  <a:pt x="1148663" y="3263626"/>
                </a:lnTo>
                <a:lnTo>
                  <a:pt x="1146139" y="3260643"/>
                </a:lnTo>
                <a:cubicBezTo>
                  <a:pt x="1143128" y="3256989"/>
                  <a:pt x="1140601" y="3254067"/>
                  <a:pt x="1139754" y="3254087"/>
                </a:cubicBezTo>
                <a:cubicBezTo>
                  <a:pt x="1136366" y="3254161"/>
                  <a:pt x="1159308" y="3301278"/>
                  <a:pt x="1160680" y="3313273"/>
                </a:cubicBezTo>
                <a:cubicBezTo>
                  <a:pt x="1148248" y="3298634"/>
                  <a:pt x="1150595" y="3289443"/>
                  <a:pt x="1138066" y="3269035"/>
                </a:cubicBezTo>
                <a:cubicBezTo>
                  <a:pt x="1138066" y="3269035"/>
                  <a:pt x="1118843" y="3224721"/>
                  <a:pt x="1115455" y="3224795"/>
                </a:cubicBezTo>
                <a:lnTo>
                  <a:pt x="1116129" y="3260374"/>
                </a:lnTo>
                <a:cubicBezTo>
                  <a:pt x="1114435" y="3260410"/>
                  <a:pt x="1097997" y="3231788"/>
                  <a:pt x="1084974" y="3210127"/>
                </a:cubicBezTo>
                <a:lnTo>
                  <a:pt x="1082304" y="3205785"/>
                </a:lnTo>
                <a:lnTo>
                  <a:pt x="1080871" y="3202295"/>
                </a:lnTo>
                <a:lnTo>
                  <a:pt x="1081347" y="3204228"/>
                </a:lnTo>
                <a:lnTo>
                  <a:pt x="1076131" y="3195742"/>
                </a:lnTo>
                <a:cubicBezTo>
                  <a:pt x="1068494" y="3183777"/>
                  <a:pt x="1065335" y="3180734"/>
                  <a:pt x="1074308" y="3201642"/>
                </a:cubicBezTo>
                <a:lnTo>
                  <a:pt x="1087863" y="3230663"/>
                </a:lnTo>
                <a:lnTo>
                  <a:pt x="1100980" y="3283880"/>
                </a:lnTo>
                <a:lnTo>
                  <a:pt x="1104450" y="3293249"/>
                </a:lnTo>
                <a:lnTo>
                  <a:pt x="1097086" y="3281951"/>
                </a:lnTo>
                <a:cubicBezTo>
                  <a:pt x="1096701" y="3278592"/>
                  <a:pt x="1079579" y="3282332"/>
                  <a:pt x="1079909" y="3285210"/>
                </a:cubicBezTo>
                <a:cubicBezTo>
                  <a:pt x="1067712" y="3267681"/>
                  <a:pt x="1068684" y="3246496"/>
                  <a:pt x="1056817" y="3231843"/>
                </a:cubicBezTo>
                <a:cubicBezTo>
                  <a:pt x="1052205" y="3226172"/>
                  <a:pt x="1048816" y="3226247"/>
                  <a:pt x="1041710" y="3223515"/>
                </a:cubicBezTo>
                <a:cubicBezTo>
                  <a:pt x="1026218" y="3211827"/>
                  <a:pt x="1020470" y="3191270"/>
                  <a:pt x="1011043" y="3173199"/>
                </a:cubicBezTo>
                <a:cubicBezTo>
                  <a:pt x="989144" y="3135198"/>
                  <a:pt x="978247" y="3099361"/>
                  <a:pt x="953291" y="3064311"/>
                </a:cubicBezTo>
                <a:lnTo>
                  <a:pt x="946347" y="3047709"/>
                </a:lnTo>
                <a:lnTo>
                  <a:pt x="925478" y="2940202"/>
                </a:lnTo>
                <a:cubicBezTo>
                  <a:pt x="898953" y="2785561"/>
                  <a:pt x="898712" y="2635497"/>
                  <a:pt x="904079" y="2518445"/>
                </a:cubicBezTo>
                <a:cubicBezTo>
                  <a:pt x="890240" y="2599785"/>
                  <a:pt x="881909" y="2716625"/>
                  <a:pt x="879096" y="2827259"/>
                </a:cubicBezTo>
                <a:cubicBezTo>
                  <a:pt x="877761" y="2873422"/>
                  <a:pt x="880178" y="2929030"/>
                  <a:pt x="880497" y="2974588"/>
                </a:cubicBezTo>
                <a:cubicBezTo>
                  <a:pt x="881538" y="3021322"/>
                  <a:pt x="883019" y="3056858"/>
                  <a:pt x="876929" y="3065439"/>
                </a:cubicBezTo>
                <a:cubicBezTo>
                  <a:pt x="865647" y="3076790"/>
                  <a:pt x="854654" y="3051527"/>
                  <a:pt x="847593" y="3028717"/>
                </a:cubicBezTo>
                <a:cubicBezTo>
                  <a:pt x="839449" y="3004140"/>
                  <a:pt x="832205" y="2981037"/>
                  <a:pt x="824774" y="2999347"/>
                </a:cubicBezTo>
                <a:lnTo>
                  <a:pt x="821128" y="3005680"/>
                </a:lnTo>
                <a:lnTo>
                  <a:pt x="819613" y="2998770"/>
                </a:lnTo>
                <a:lnTo>
                  <a:pt x="816402" y="2986578"/>
                </a:lnTo>
                <a:lnTo>
                  <a:pt x="794226" y="2950769"/>
                </a:lnTo>
                <a:lnTo>
                  <a:pt x="791657" y="2952948"/>
                </a:lnTo>
                <a:cubicBezTo>
                  <a:pt x="792373" y="2953093"/>
                  <a:pt x="791972" y="2951251"/>
                  <a:pt x="790891" y="2948277"/>
                </a:cubicBezTo>
                <a:lnTo>
                  <a:pt x="787083" y="2939238"/>
                </a:lnTo>
                <a:lnTo>
                  <a:pt x="770510" y="2912475"/>
                </a:lnTo>
                <a:lnTo>
                  <a:pt x="772820" y="2923462"/>
                </a:lnTo>
                <a:lnTo>
                  <a:pt x="765192" y="2925260"/>
                </a:lnTo>
                <a:lnTo>
                  <a:pt x="778821" y="2954598"/>
                </a:lnTo>
                <a:lnTo>
                  <a:pt x="760372" y="2926636"/>
                </a:lnTo>
                <a:lnTo>
                  <a:pt x="762688" y="2944010"/>
                </a:lnTo>
                <a:lnTo>
                  <a:pt x="763234" y="2951469"/>
                </a:lnTo>
                <a:lnTo>
                  <a:pt x="815560" y="3043743"/>
                </a:lnTo>
                <a:lnTo>
                  <a:pt x="817376" y="3047358"/>
                </a:lnTo>
                <a:lnTo>
                  <a:pt x="819437" y="3074065"/>
                </a:lnTo>
                <a:lnTo>
                  <a:pt x="822578" y="3096515"/>
                </a:lnTo>
                <a:lnTo>
                  <a:pt x="820382" y="3092382"/>
                </a:lnTo>
                <a:cubicBezTo>
                  <a:pt x="817216" y="3086965"/>
                  <a:pt x="814107" y="3082372"/>
                  <a:pt x="811223" y="3079430"/>
                </a:cubicBezTo>
                <a:cubicBezTo>
                  <a:pt x="806556" y="3073279"/>
                  <a:pt x="796390" y="3073500"/>
                  <a:pt x="796390" y="3073500"/>
                </a:cubicBezTo>
                <a:cubicBezTo>
                  <a:pt x="796390" y="3073500"/>
                  <a:pt x="795238" y="3072082"/>
                  <a:pt x="793995" y="3069884"/>
                </a:cubicBezTo>
                <a:lnTo>
                  <a:pt x="792707" y="3066236"/>
                </a:lnTo>
                <a:lnTo>
                  <a:pt x="794037" y="3068086"/>
                </a:lnTo>
                <a:cubicBezTo>
                  <a:pt x="795378" y="3069899"/>
                  <a:pt x="795909" y="3070534"/>
                  <a:pt x="795886" y="3070324"/>
                </a:cubicBezTo>
                <a:cubicBezTo>
                  <a:pt x="795837" y="3069905"/>
                  <a:pt x="793562" y="3066106"/>
                  <a:pt x="791064" y="3061590"/>
                </a:cubicBezTo>
                <a:cubicBezTo>
                  <a:pt x="783628" y="3055982"/>
                  <a:pt x="775864" y="3047493"/>
                  <a:pt x="775864" y="3047493"/>
                </a:cubicBezTo>
                <a:cubicBezTo>
                  <a:pt x="765463" y="3050606"/>
                  <a:pt x="804540" y="3085348"/>
                  <a:pt x="811002" y="3112142"/>
                </a:cubicBezTo>
                <a:cubicBezTo>
                  <a:pt x="811333" y="3115019"/>
                  <a:pt x="808987" y="3124211"/>
                  <a:pt x="809317" y="3127088"/>
                </a:cubicBezTo>
                <a:cubicBezTo>
                  <a:pt x="814737" y="3144766"/>
                  <a:pt x="824493" y="3165718"/>
                  <a:pt x="833961" y="3189078"/>
                </a:cubicBezTo>
                <a:lnTo>
                  <a:pt x="836637" y="3194160"/>
                </a:lnTo>
                <a:lnTo>
                  <a:pt x="836866" y="3195861"/>
                </a:lnTo>
                <a:cubicBezTo>
                  <a:pt x="838019" y="3207228"/>
                  <a:pt x="838480" y="3217106"/>
                  <a:pt x="837796" y="3224817"/>
                </a:cubicBezTo>
                <a:lnTo>
                  <a:pt x="832917" y="3237965"/>
                </a:lnTo>
                <a:lnTo>
                  <a:pt x="822724" y="3219588"/>
                </a:lnTo>
                <a:cubicBezTo>
                  <a:pt x="818958" y="3212583"/>
                  <a:pt x="815875" y="3206669"/>
                  <a:pt x="814766" y="3204408"/>
                </a:cubicBezTo>
                <a:cubicBezTo>
                  <a:pt x="801293" y="3180652"/>
                  <a:pt x="788767" y="3160243"/>
                  <a:pt x="784390" y="3151680"/>
                </a:cubicBezTo>
                <a:lnTo>
                  <a:pt x="778325" y="3141262"/>
                </a:lnTo>
                <a:lnTo>
                  <a:pt x="777431" y="3138775"/>
                </a:lnTo>
                <a:cubicBezTo>
                  <a:pt x="770857" y="3118578"/>
                  <a:pt x="764429" y="3097180"/>
                  <a:pt x="758465" y="3076330"/>
                </a:cubicBezTo>
                <a:cubicBezTo>
                  <a:pt x="747044" y="3042420"/>
                  <a:pt x="749167" y="3098210"/>
                  <a:pt x="737272" y="3064185"/>
                </a:cubicBezTo>
                <a:cubicBezTo>
                  <a:pt x="717557" y="2987571"/>
                  <a:pt x="704193" y="2890879"/>
                  <a:pt x="698280" y="2792464"/>
                </a:cubicBezTo>
                <a:cubicBezTo>
                  <a:pt x="694136" y="2785687"/>
                  <a:pt x="693059" y="2820354"/>
                  <a:pt x="688333" y="2850371"/>
                </a:cubicBezTo>
                <a:cubicBezTo>
                  <a:pt x="685162" y="2882270"/>
                  <a:pt x="680220" y="2907964"/>
                  <a:pt x="667541" y="2879279"/>
                </a:cubicBezTo>
                <a:cubicBezTo>
                  <a:pt x="658924" y="2861874"/>
                  <a:pt x="654460" y="2816827"/>
                  <a:pt x="652732" y="2765654"/>
                </a:cubicBezTo>
                <a:cubicBezTo>
                  <a:pt x="651691" y="2711633"/>
                  <a:pt x="653383" y="2651486"/>
                  <a:pt x="655797" y="2599803"/>
                </a:cubicBezTo>
                <a:cubicBezTo>
                  <a:pt x="647330" y="2600527"/>
                  <a:pt x="643510" y="2575736"/>
                  <a:pt x="642751" y="2548667"/>
                </a:cubicBezTo>
                <a:cubicBezTo>
                  <a:pt x="640520" y="2522499"/>
                  <a:pt x="639942" y="2495727"/>
                  <a:pt x="637059" y="2491011"/>
                </a:cubicBezTo>
                <a:cubicBezTo>
                  <a:pt x="628586" y="2548018"/>
                  <a:pt x="618713" y="2643127"/>
                  <a:pt x="612437" y="2714985"/>
                </a:cubicBezTo>
                <a:cubicBezTo>
                  <a:pt x="603968" y="2786563"/>
                  <a:pt x="597622" y="2835789"/>
                  <a:pt x="583532" y="2794200"/>
                </a:cubicBezTo>
                <a:cubicBezTo>
                  <a:pt x="575897" y="2773767"/>
                  <a:pt x="571640" y="2696606"/>
                  <a:pt x="575210" y="2605755"/>
                </a:cubicBezTo>
                <a:cubicBezTo>
                  <a:pt x="577536" y="2561215"/>
                  <a:pt x="582216" y="2512905"/>
                  <a:pt x="587934" y="2466794"/>
                </a:cubicBezTo>
                <a:lnTo>
                  <a:pt x="589220" y="2457457"/>
                </a:lnTo>
                <a:lnTo>
                  <a:pt x="583081" y="2466570"/>
                </a:lnTo>
                <a:lnTo>
                  <a:pt x="578061" y="2473201"/>
                </a:lnTo>
                <a:lnTo>
                  <a:pt x="578162" y="2472726"/>
                </a:lnTo>
                <a:cubicBezTo>
                  <a:pt x="579510" y="2465492"/>
                  <a:pt x="590119" y="2442198"/>
                  <a:pt x="591060" y="2431166"/>
                </a:cubicBezTo>
                <a:cubicBezTo>
                  <a:pt x="591594" y="2416340"/>
                  <a:pt x="582146" y="2450440"/>
                  <a:pt x="580418" y="2454169"/>
                </a:cubicBezTo>
                <a:cubicBezTo>
                  <a:pt x="578010" y="2462256"/>
                  <a:pt x="575964" y="2468569"/>
                  <a:pt x="574065" y="2474052"/>
                </a:cubicBezTo>
                <a:lnTo>
                  <a:pt x="570929" y="2482626"/>
                </a:lnTo>
                <a:lnTo>
                  <a:pt x="552522" y="2506947"/>
                </a:lnTo>
                <a:lnTo>
                  <a:pt x="550818" y="2505205"/>
                </a:lnTo>
                <a:cubicBezTo>
                  <a:pt x="551343" y="2505147"/>
                  <a:pt x="550930" y="2506447"/>
                  <a:pt x="549950" y="2508520"/>
                </a:cubicBezTo>
                <a:lnTo>
                  <a:pt x="547247" y="2513563"/>
                </a:lnTo>
                <a:lnTo>
                  <a:pt x="541857" y="2578524"/>
                </a:lnTo>
                <a:cubicBezTo>
                  <a:pt x="538792" y="2624177"/>
                  <a:pt x="537008" y="2671424"/>
                  <a:pt x="536828" y="2713844"/>
                </a:cubicBezTo>
                <a:cubicBezTo>
                  <a:pt x="532570" y="2800258"/>
                  <a:pt x="534153" y="2869738"/>
                  <a:pt x="522267" y="2879435"/>
                </a:cubicBezTo>
                <a:cubicBezTo>
                  <a:pt x="507448" y="2892951"/>
                  <a:pt x="493647" y="2822033"/>
                  <a:pt x="488062" y="2727465"/>
                </a:cubicBezTo>
                <a:cubicBezTo>
                  <a:pt x="483558" y="2634667"/>
                  <a:pt x="492970" y="2519595"/>
                  <a:pt x="501405" y="2443989"/>
                </a:cubicBezTo>
                <a:lnTo>
                  <a:pt x="501757" y="2441491"/>
                </a:lnTo>
                <a:lnTo>
                  <a:pt x="493460" y="2453096"/>
                </a:lnTo>
                <a:lnTo>
                  <a:pt x="489087" y="2459200"/>
                </a:lnTo>
                <a:lnTo>
                  <a:pt x="490081" y="2451173"/>
                </a:lnTo>
                <a:lnTo>
                  <a:pt x="490173" y="2448364"/>
                </a:lnTo>
                <a:lnTo>
                  <a:pt x="503172" y="2428936"/>
                </a:lnTo>
                <a:lnTo>
                  <a:pt x="503604" y="2428342"/>
                </a:lnTo>
                <a:lnTo>
                  <a:pt x="520266" y="2309719"/>
                </a:lnTo>
                <a:lnTo>
                  <a:pt x="516443" y="2314821"/>
                </a:lnTo>
                <a:lnTo>
                  <a:pt x="517053" y="2312984"/>
                </a:lnTo>
                <a:lnTo>
                  <a:pt x="522053" y="2297734"/>
                </a:lnTo>
                <a:lnTo>
                  <a:pt x="522735" y="2296701"/>
                </a:lnTo>
                <a:lnTo>
                  <a:pt x="532575" y="2245601"/>
                </a:lnTo>
                <a:lnTo>
                  <a:pt x="524964" y="2264575"/>
                </a:lnTo>
                <a:cubicBezTo>
                  <a:pt x="517149" y="2283360"/>
                  <a:pt x="518282" y="2272273"/>
                  <a:pt x="520758" y="2260666"/>
                </a:cubicBezTo>
                <a:lnTo>
                  <a:pt x="522531" y="2253476"/>
                </a:lnTo>
                <a:lnTo>
                  <a:pt x="521978" y="2254241"/>
                </a:lnTo>
                <a:lnTo>
                  <a:pt x="508392" y="2315014"/>
                </a:lnTo>
                <a:cubicBezTo>
                  <a:pt x="498902" y="2363734"/>
                  <a:pt x="490486" y="2413214"/>
                  <a:pt x="482953" y="2462155"/>
                </a:cubicBezTo>
                <a:cubicBezTo>
                  <a:pt x="471275" y="2539744"/>
                  <a:pt x="464748" y="2666818"/>
                  <a:pt x="465391" y="2779792"/>
                </a:cubicBezTo>
                <a:cubicBezTo>
                  <a:pt x="465607" y="2891405"/>
                  <a:pt x="474468" y="2988019"/>
                  <a:pt x="466939" y="3008817"/>
                </a:cubicBezTo>
                <a:cubicBezTo>
                  <a:pt x="456201" y="3035626"/>
                  <a:pt x="446756" y="2975809"/>
                  <a:pt x="435407" y="2964531"/>
                </a:cubicBezTo>
                <a:cubicBezTo>
                  <a:pt x="417500" y="2827293"/>
                  <a:pt x="411658" y="2680653"/>
                  <a:pt x="424600" y="2534271"/>
                </a:cubicBezTo>
                <a:lnTo>
                  <a:pt x="447884" y="2346344"/>
                </a:lnTo>
                <a:lnTo>
                  <a:pt x="438262" y="2377870"/>
                </a:lnTo>
                <a:cubicBezTo>
                  <a:pt x="438262" y="2377870"/>
                  <a:pt x="430130" y="2404443"/>
                  <a:pt x="427463" y="2399413"/>
                </a:cubicBezTo>
                <a:lnTo>
                  <a:pt x="429400" y="2392156"/>
                </a:lnTo>
                <a:lnTo>
                  <a:pt x="434979" y="2382842"/>
                </a:lnTo>
                <a:cubicBezTo>
                  <a:pt x="437034" y="2379137"/>
                  <a:pt x="438466" y="2376102"/>
                  <a:pt x="438609" y="2374586"/>
                </a:cubicBezTo>
                <a:lnTo>
                  <a:pt x="434728" y="2375382"/>
                </a:lnTo>
                <a:lnTo>
                  <a:pt x="435594" y="2372839"/>
                </a:lnTo>
                <a:cubicBezTo>
                  <a:pt x="435971" y="2376344"/>
                  <a:pt x="445861" y="2346333"/>
                  <a:pt x="439203" y="2347049"/>
                </a:cubicBezTo>
                <a:cubicBezTo>
                  <a:pt x="437099" y="2347274"/>
                  <a:pt x="429314" y="2377059"/>
                  <a:pt x="427809" y="2382833"/>
                </a:cubicBezTo>
                <a:lnTo>
                  <a:pt x="427030" y="2385056"/>
                </a:lnTo>
                <a:lnTo>
                  <a:pt x="426824" y="2385323"/>
                </a:lnTo>
                <a:lnTo>
                  <a:pt x="422759" y="2391811"/>
                </a:lnTo>
                <a:lnTo>
                  <a:pt x="436885" y="2340319"/>
                </a:lnTo>
                <a:cubicBezTo>
                  <a:pt x="444556" y="2314422"/>
                  <a:pt x="452704" y="2287996"/>
                  <a:pt x="460741" y="2260546"/>
                </a:cubicBezTo>
                <a:cubicBezTo>
                  <a:pt x="460741" y="2260546"/>
                  <a:pt x="468902" y="2254056"/>
                  <a:pt x="464323" y="2251003"/>
                </a:cubicBezTo>
                <a:cubicBezTo>
                  <a:pt x="461683" y="2249514"/>
                  <a:pt x="453332" y="2274044"/>
                  <a:pt x="458639" y="2260772"/>
                </a:cubicBezTo>
                <a:cubicBezTo>
                  <a:pt x="441404" y="2304865"/>
                  <a:pt x="429691" y="2360772"/>
                  <a:pt x="410134" y="2403047"/>
                </a:cubicBezTo>
                <a:cubicBezTo>
                  <a:pt x="418266" y="2356682"/>
                  <a:pt x="442910" y="2299090"/>
                  <a:pt x="457258" y="2247922"/>
                </a:cubicBezTo>
                <a:cubicBezTo>
                  <a:pt x="458121" y="2246057"/>
                  <a:pt x="459730" y="2240420"/>
                  <a:pt x="460554" y="2235309"/>
                </a:cubicBezTo>
                <a:lnTo>
                  <a:pt x="460675" y="2233509"/>
                </a:lnTo>
                <a:lnTo>
                  <a:pt x="460299" y="2234115"/>
                </a:lnTo>
                <a:lnTo>
                  <a:pt x="458529" y="2236858"/>
                </a:lnTo>
                <a:lnTo>
                  <a:pt x="460941" y="2229593"/>
                </a:lnTo>
                <a:lnTo>
                  <a:pt x="461010" y="2228577"/>
                </a:lnTo>
                <a:cubicBezTo>
                  <a:pt x="460839" y="2226823"/>
                  <a:pt x="460278" y="2225739"/>
                  <a:pt x="459140" y="2225861"/>
                </a:cubicBezTo>
                <a:lnTo>
                  <a:pt x="450602" y="2248637"/>
                </a:lnTo>
                <a:cubicBezTo>
                  <a:pt x="444195" y="2271480"/>
                  <a:pt x="436195" y="2295972"/>
                  <a:pt x="427498" y="2317289"/>
                </a:cubicBezTo>
                <a:cubicBezTo>
                  <a:pt x="432035" y="2298487"/>
                  <a:pt x="438135" y="2278556"/>
                  <a:pt x="444688" y="2257913"/>
                </a:cubicBezTo>
                <a:lnTo>
                  <a:pt x="459045" y="2212024"/>
                </a:lnTo>
                <a:lnTo>
                  <a:pt x="457435" y="2215565"/>
                </a:lnTo>
                <a:cubicBezTo>
                  <a:pt x="459044" y="2205792"/>
                  <a:pt x="461404" y="2196417"/>
                  <a:pt x="464144" y="2187243"/>
                </a:cubicBezTo>
                <a:lnTo>
                  <a:pt x="465317" y="2183704"/>
                </a:lnTo>
                <a:lnTo>
                  <a:pt x="447593" y="2232798"/>
                </a:lnTo>
                <a:cubicBezTo>
                  <a:pt x="429654" y="2286735"/>
                  <a:pt x="412246" y="2348496"/>
                  <a:pt x="397788" y="2416246"/>
                </a:cubicBezTo>
                <a:cubicBezTo>
                  <a:pt x="368450" y="2550384"/>
                  <a:pt x="352480" y="2710360"/>
                  <a:pt x="356586" y="2869396"/>
                </a:cubicBezTo>
                <a:cubicBezTo>
                  <a:pt x="356547" y="2921650"/>
                  <a:pt x="362928" y="2983743"/>
                  <a:pt x="368981" y="3034702"/>
                </a:cubicBezTo>
                <a:cubicBezTo>
                  <a:pt x="374460" y="3088035"/>
                  <a:pt x="380690" y="3132002"/>
                  <a:pt x="379860" y="3153158"/>
                </a:cubicBezTo>
                <a:cubicBezTo>
                  <a:pt x="376792" y="3211718"/>
                  <a:pt x="348182" y="3119892"/>
                  <a:pt x="337768" y="3128689"/>
                </a:cubicBezTo>
                <a:lnTo>
                  <a:pt x="354850" y="3235919"/>
                </a:lnTo>
                <a:lnTo>
                  <a:pt x="342816" y="3211799"/>
                </a:lnTo>
                <a:cubicBezTo>
                  <a:pt x="335135" y="3197236"/>
                  <a:pt x="326873" y="3182868"/>
                  <a:pt x="317346" y="3168886"/>
                </a:cubicBezTo>
                <a:lnTo>
                  <a:pt x="311302" y="3159122"/>
                </a:lnTo>
                <a:lnTo>
                  <a:pt x="311375" y="3159789"/>
                </a:lnTo>
                <a:cubicBezTo>
                  <a:pt x="312299" y="3169909"/>
                  <a:pt x="323887" y="3203302"/>
                  <a:pt x="323760" y="3218589"/>
                </a:cubicBezTo>
                <a:cubicBezTo>
                  <a:pt x="322587" y="3239044"/>
                  <a:pt x="313985" y="3190943"/>
                  <a:pt x="312092" y="3185594"/>
                </a:cubicBezTo>
                <a:cubicBezTo>
                  <a:pt x="309819" y="3174165"/>
                  <a:pt x="307819" y="3165222"/>
                  <a:pt x="305917" y="3157438"/>
                </a:cubicBezTo>
                <a:lnTo>
                  <a:pt x="302706" y="3145246"/>
                </a:lnTo>
                <a:lnTo>
                  <a:pt x="280529" y="3109437"/>
                </a:lnTo>
                <a:lnTo>
                  <a:pt x="277962" y="3111616"/>
                </a:lnTo>
                <a:cubicBezTo>
                  <a:pt x="278676" y="3111760"/>
                  <a:pt x="278274" y="3109920"/>
                  <a:pt x="277195" y="3106946"/>
                </a:cubicBezTo>
                <a:lnTo>
                  <a:pt x="273388" y="3097905"/>
                </a:lnTo>
                <a:lnTo>
                  <a:pt x="256814" y="3071143"/>
                </a:lnTo>
                <a:lnTo>
                  <a:pt x="259124" y="3082130"/>
                </a:lnTo>
                <a:lnTo>
                  <a:pt x="257072" y="3082614"/>
                </a:lnTo>
                <a:lnTo>
                  <a:pt x="240002" y="2959470"/>
                </a:lnTo>
                <a:cubicBezTo>
                  <a:pt x="225097" y="2819827"/>
                  <a:pt x="222811" y="2675772"/>
                  <a:pt x="232867" y="2533280"/>
                </a:cubicBezTo>
                <a:cubicBezTo>
                  <a:pt x="236394" y="2485068"/>
                  <a:pt x="241295" y="2437002"/>
                  <a:pt x="247599" y="2389136"/>
                </a:cubicBezTo>
                <a:lnTo>
                  <a:pt x="270405" y="2248221"/>
                </a:lnTo>
                <a:lnTo>
                  <a:pt x="263504" y="2257982"/>
                </a:lnTo>
                <a:cubicBezTo>
                  <a:pt x="251119" y="2278283"/>
                  <a:pt x="239038" y="2298620"/>
                  <a:pt x="223414" y="2317496"/>
                </a:cubicBezTo>
                <a:lnTo>
                  <a:pt x="218396" y="2324128"/>
                </a:lnTo>
                <a:lnTo>
                  <a:pt x="218494" y="2323652"/>
                </a:lnTo>
                <a:cubicBezTo>
                  <a:pt x="219841" y="2316418"/>
                  <a:pt x="230453" y="2293124"/>
                  <a:pt x="231394" y="2282092"/>
                </a:cubicBezTo>
                <a:cubicBezTo>
                  <a:pt x="231926" y="2267265"/>
                  <a:pt x="222478" y="2301365"/>
                  <a:pt x="220752" y="2305095"/>
                </a:cubicBezTo>
                <a:cubicBezTo>
                  <a:pt x="218343" y="2313182"/>
                  <a:pt x="216298" y="2319495"/>
                  <a:pt x="214399" y="2324978"/>
                </a:cubicBezTo>
                <a:lnTo>
                  <a:pt x="211263" y="2333552"/>
                </a:lnTo>
                <a:lnTo>
                  <a:pt x="200391" y="2347919"/>
                </a:lnTo>
                <a:lnTo>
                  <a:pt x="184543" y="2443058"/>
                </a:lnTo>
                <a:cubicBezTo>
                  <a:pt x="177876" y="2490609"/>
                  <a:pt x="172502" y="2537697"/>
                  <a:pt x="168356" y="2584060"/>
                </a:cubicBezTo>
                <a:cubicBezTo>
                  <a:pt x="152961" y="2770810"/>
                  <a:pt x="156925" y="2948154"/>
                  <a:pt x="171151" y="3098574"/>
                </a:cubicBezTo>
                <a:cubicBezTo>
                  <a:pt x="179372" y="3189504"/>
                  <a:pt x="195047" y="3293286"/>
                  <a:pt x="185025" y="3299414"/>
                </a:cubicBezTo>
                <a:cubicBezTo>
                  <a:pt x="171075" y="3310372"/>
                  <a:pt x="143760" y="3224639"/>
                  <a:pt x="124449" y="3118222"/>
                </a:cubicBezTo>
                <a:cubicBezTo>
                  <a:pt x="115040" y="3062434"/>
                  <a:pt x="106792" y="3003911"/>
                  <a:pt x="100231" y="2948808"/>
                </a:cubicBezTo>
                <a:cubicBezTo>
                  <a:pt x="96339" y="2894100"/>
                  <a:pt x="92236" y="2842355"/>
                  <a:pt x="87120" y="2804185"/>
                </a:cubicBezTo>
                <a:cubicBezTo>
                  <a:pt x="86358" y="2847974"/>
                  <a:pt x="86175" y="2918536"/>
                  <a:pt x="93198" y="3000886"/>
                </a:cubicBezTo>
                <a:cubicBezTo>
                  <a:pt x="100338" y="3082760"/>
                  <a:pt x="112406" y="3173361"/>
                  <a:pt x="129306" y="3260604"/>
                </a:cubicBezTo>
                <a:cubicBezTo>
                  <a:pt x="140821" y="3325378"/>
                  <a:pt x="154431" y="3386879"/>
                  <a:pt x="166078" y="3438984"/>
                </a:cubicBezTo>
                <a:lnTo>
                  <a:pt x="174325" y="3476067"/>
                </a:lnTo>
                <a:lnTo>
                  <a:pt x="173400" y="3474859"/>
                </a:lnTo>
                <a:cubicBezTo>
                  <a:pt x="172877" y="3477443"/>
                  <a:pt x="173087" y="3480073"/>
                  <a:pt x="173726" y="3482427"/>
                </a:cubicBezTo>
                <a:cubicBezTo>
                  <a:pt x="174366" y="3484780"/>
                  <a:pt x="175433" y="3486859"/>
                  <a:pt x="176621" y="3488343"/>
                </a:cubicBezTo>
                <a:cubicBezTo>
                  <a:pt x="178784" y="3509475"/>
                  <a:pt x="182487" y="3520575"/>
                  <a:pt x="184739" y="3538827"/>
                </a:cubicBezTo>
                <a:cubicBezTo>
                  <a:pt x="184265" y="3537489"/>
                  <a:pt x="185020" y="3539582"/>
                  <a:pt x="186356" y="3543547"/>
                </a:cubicBezTo>
                <a:lnTo>
                  <a:pt x="190037" y="3555030"/>
                </a:lnTo>
                <a:lnTo>
                  <a:pt x="191058" y="3560991"/>
                </a:lnTo>
                <a:lnTo>
                  <a:pt x="192393" y="3580474"/>
                </a:lnTo>
                <a:lnTo>
                  <a:pt x="191014" y="3578178"/>
                </a:lnTo>
                <a:cubicBezTo>
                  <a:pt x="184917" y="3560409"/>
                  <a:pt x="178185" y="3523426"/>
                  <a:pt x="176766" y="3519412"/>
                </a:cubicBezTo>
                <a:cubicBezTo>
                  <a:pt x="162573" y="3452381"/>
                  <a:pt x="151954" y="3414218"/>
                  <a:pt x="135387" y="3344221"/>
                </a:cubicBezTo>
                <a:cubicBezTo>
                  <a:pt x="135387" y="3344221"/>
                  <a:pt x="133351" y="3307800"/>
                  <a:pt x="123319" y="3310729"/>
                </a:cubicBezTo>
                <a:cubicBezTo>
                  <a:pt x="119410" y="3315316"/>
                  <a:pt x="136589" y="3367640"/>
                  <a:pt x="136103" y="3370025"/>
                </a:cubicBezTo>
                <a:cubicBezTo>
                  <a:pt x="147075" y="3423573"/>
                  <a:pt x="158619" y="3471856"/>
                  <a:pt x="168630" y="3527693"/>
                </a:cubicBezTo>
                <a:cubicBezTo>
                  <a:pt x="164129" y="3491185"/>
                  <a:pt x="176156" y="3537085"/>
                  <a:pt x="169948" y="3538306"/>
                </a:cubicBezTo>
                <a:cubicBezTo>
                  <a:pt x="160404" y="3538851"/>
                  <a:pt x="149558" y="3470017"/>
                  <a:pt x="147667" y="3464665"/>
                </a:cubicBezTo>
                <a:cubicBezTo>
                  <a:pt x="135280" y="3405864"/>
                  <a:pt x="120120" y="3343602"/>
                  <a:pt x="106817" y="3272199"/>
                </a:cubicBezTo>
                <a:cubicBezTo>
                  <a:pt x="106817" y="3272199"/>
                  <a:pt x="99058" y="3234616"/>
                  <a:pt x="94744" y="3241192"/>
                </a:cubicBezTo>
                <a:lnTo>
                  <a:pt x="96473" y="3251418"/>
                </a:lnTo>
                <a:lnTo>
                  <a:pt x="102946" y="3264941"/>
                </a:lnTo>
                <a:cubicBezTo>
                  <a:pt x="105293" y="3270301"/>
                  <a:pt x="106870" y="3274656"/>
                  <a:pt x="106872" y="3276760"/>
                </a:cubicBezTo>
                <a:lnTo>
                  <a:pt x="101637" y="3275167"/>
                </a:lnTo>
                <a:lnTo>
                  <a:pt x="102503" y="3278774"/>
                </a:lnTo>
                <a:cubicBezTo>
                  <a:pt x="103471" y="3274004"/>
                  <a:pt x="113204" y="3316538"/>
                  <a:pt x="104144" y="3314698"/>
                </a:cubicBezTo>
                <a:cubicBezTo>
                  <a:pt x="101282" y="3314117"/>
                  <a:pt x="94410" y="3272164"/>
                  <a:pt x="93085" y="3264030"/>
                </a:cubicBezTo>
                <a:lnTo>
                  <a:pt x="92300" y="3260874"/>
                </a:lnTo>
                <a:lnTo>
                  <a:pt x="92050" y="3260482"/>
                </a:lnTo>
                <a:lnTo>
                  <a:pt x="87297" y="3251036"/>
                </a:lnTo>
                <a:lnTo>
                  <a:pt x="100089" y="3323654"/>
                </a:lnTo>
                <a:cubicBezTo>
                  <a:pt x="107305" y="3360246"/>
                  <a:pt x="115106" y="3397628"/>
                  <a:pt x="122622" y="3436403"/>
                </a:cubicBezTo>
                <a:cubicBezTo>
                  <a:pt x="122622" y="3436403"/>
                  <a:pt x="133010" y="3446376"/>
                  <a:pt x="126319" y="3449984"/>
                </a:cubicBezTo>
                <a:cubicBezTo>
                  <a:pt x="122496" y="3451691"/>
                  <a:pt x="114173" y="3416890"/>
                  <a:pt x="119762" y="3435821"/>
                </a:cubicBezTo>
                <a:cubicBezTo>
                  <a:pt x="101741" y="3372980"/>
                  <a:pt x="92833" y="3294606"/>
                  <a:pt x="71386" y="3233963"/>
                </a:cubicBezTo>
                <a:cubicBezTo>
                  <a:pt x="73992" y="3266359"/>
                  <a:pt x="81912" y="3303147"/>
                  <a:pt x="90823" y="3340860"/>
                </a:cubicBezTo>
                <a:lnTo>
                  <a:pt x="108677" y="3419940"/>
                </a:lnTo>
                <a:lnTo>
                  <a:pt x="92398" y="3367792"/>
                </a:lnTo>
                <a:cubicBezTo>
                  <a:pt x="73404" y="3299642"/>
                  <a:pt x="57735" y="3225008"/>
                  <a:pt x="45227" y="3152894"/>
                </a:cubicBezTo>
                <a:cubicBezTo>
                  <a:pt x="33194" y="3080896"/>
                  <a:pt x="25338" y="3012417"/>
                  <a:pt x="19250" y="2957430"/>
                </a:cubicBezTo>
                <a:cubicBezTo>
                  <a:pt x="-2154" y="2770101"/>
                  <a:pt x="-94" y="2568831"/>
                  <a:pt x="24417" y="2367195"/>
                </a:cubicBezTo>
                <a:cubicBezTo>
                  <a:pt x="37557" y="2265836"/>
                  <a:pt x="56452" y="2163792"/>
                  <a:pt x="81539" y="2062517"/>
                </a:cubicBezTo>
                <a:lnTo>
                  <a:pt x="140356" y="1875294"/>
                </a:lnTo>
                <a:lnTo>
                  <a:pt x="123668" y="1886027"/>
                </a:lnTo>
                <a:cubicBezTo>
                  <a:pt x="114593" y="1893420"/>
                  <a:pt x="103931" y="1903138"/>
                  <a:pt x="92694" y="1913768"/>
                </a:cubicBezTo>
                <a:cubicBezTo>
                  <a:pt x="60622" y="1944397"/>
                  <a:pt x="26192" y="1983565"/>
                  <a:pt x="0" y="2009225"/>
                </a:cubicBezTo>
                <a:cubicBezTo>
                  <a:pt x="24726" y="1978254"/>
                  <a:pt x="43896" y="1948454"/>
                  <a:pt x="62766" y="1918906"/>
                </a:cubicBezTo>
                <a:cubicBezTo>
                  <a:pt x="63087" y="1915108"/>
                  <a:pt x="76053" y="1894077"/>
                  <a:pt x="69879" y="1899295"/>
                </a:cubicBezTo>
                <a:cubicBezTo>
                  <a:pt x="66057" y="1902525"/>
                  <a:pt x="61942" y="1906002"/>
                  <a:pt x="58119" y="1909231"/>
                </a:cubicBezTo>
                <a:cubicBezTo>
                  <a:pt x="72825" y="1890257"/>
                  <a:pt x="86668" y="1875033"/>
                  <a:pt x="101127" y="1855763"/>
                </a:cubicBezTo>
                <a:cubicBezTo>
                  <a:pt x="102864" y="1857820"/>
                  <a:pt x="102864" y="1857820"/>
                  <a:pt x="104923" y="1856082"/>
                </a:cubicBezTo>
                <a:cubicBezTo>
                  <a:pt x="104923" y="1856082"/>
                  <a:pt x="104923" y="1856082"/>
                  <a:pt x="163512" y="1789444"/>
                </a:cubicBezTo>
                <a:cubicBezTo>
                  <a:pt x="163487" y="1792991"/>
                  <a:pt x="161110" y="1798527"/>
                  <a:pt x="162847" y="1800585"/>
                </a:cubicBezTo>
                <a:cubicBezTo>
                  <a:pt x="162847" y="1800585"/>
                  <a:pt x="163219" y="1801025"/>
                  <a:pt x="163663" y="1801029"/>
                </a:cubicBezTo>
                <a:lnTo>
                  <a:pt x="163716" y="1800936"/>
                </a:lnTo>
                <a:lnTo>
                  <a:pt x="175805" y="1762458"/>
                </a:lnTo>
                <a:lnTo>
                  <a:pt x="227744" y="1647278"/>
                </a:lnTo>
                <a:lnTo>
                  <a:pt x="97221" y="1795082"/>
                </a:lnTo>
                <a:cubicBezTo>
                  <a:pt x="99279" y="1793345"/>
                  <a:pt x="97539" y="1791287"/>
                  <a:pt x="95484" y="1793025"/>
                </a:cubicBezTo>
                <a:cubicBezTo>
                  <a:pt x="73133" y="1818461"/>
                  <a:pt x="47235" y="1843871"/>
                  <a:pt x="24592" y="1869553"/>
                </a:cubicBezTo>
                <a:cubicBezTo>
                  <a:pt x="53142" y="1835354"/>
                  <a:pt x="83748" y="1799417"/>
                  <a:pt x="114331" y="1767024"/>
                </a:cubicBezTo>
                <a:cubicBezTo>
                  <a:pt x="112272" y="1768763"/>
                  <a:pt x="114011" y="1770820"/>
                  <a:pt x="116069" y="1769082"/>
                </a:cubicBezTo>
                <a:cubicBezTo>
                  <a:pt x="116069" y="1769082"/>
                  <a:pt x="116069" y="1769082"/>
                  <a:pt x="158758" y="1719408"/>
                </a:cubicBezTo>
                <a:cubicBezTo>
                  <a:pt x="162898" y="1712382"/>
                  <a:pt x="169986" y="1696319"/>
                  <a:pt x="170011" y="1692771"/>
                </a:cubicBezTo>
                <a:cubicBezTo>
                  <a:pt x="170011" y="1692771"/>
                  <a:pt x="170011" y="1692771"/>
                  <a:pt x="174127" y="1689292"/>
                </a:cubicBezTo>
                <a:cubicBezTo>
                  <a:pt x="171748" y="1694827"/>
                  <a:pt x="171748" y="1694827"/>
                  <a:pt x="173808" y="1693089"/>
                </a:cubicBezTo>
                <a:cubicBezTo>
                  <a:pt x="194144" y="1668851"/>
                  <a:pt x="215926" y="1646919"/>
                  <a:pt x="236512" y="1622974"/>
                </a:cubicBezTo>
                <a:cubicBezTo>
                  <a:pt x="236512" y="1622974"/>
                  <a:pt x="236512" y="1622974"/>
                  <a:pt x="240338" y="1618482"/>
                </a:cubicBezTo>
                <a:lnTo>
                  <a:pt x="241170" y="1617505"/>
                </a:lnTo>
                <a:lnTo>
                  <a:pt x="251697" y="1594161"/>
                </a:lnTo>
                <a:lnTo>
                  <a:pt x="217407" y="1632568"/>
                </a:lnTo>
                <a:cubicBezTo>
                  <a:pt x="217727" y="1628772"/>
                  <a:pt x="217727" y="1628772"/>
                  <a:pt x="217727" y="1628772"/>
                </a:cubicBezTo>
                <a:cubicBezTo>
                  <a:pt x="230126" y="1611242"/>
                  <a:pt x="242453" y="1597803"/>
                  <a:pt x="256591" y="1582330"/>
                </a:cubicBezTo>
                <a:lnTo>
                  <a:pt x="257470" y="1581357"/>
                </a:lnTo>
                <a:lnTo>
                  <a:pt x="275788" y="1540735"/>
                </a:lnTo>
                <a:lnTo>
                  <a:pt x="242703" y="1573627"/>
                </a:lnTo>
                <a:lnTo>
                  <a:pt x="267032" y="1544289"/>
                </a:lnTo>
                <a:lnTo>
                  <a:pt x="280538" y="1530202"/>
                </a:lnTo>
                <a:lnTo>
                  <a:pt x="290532" y="1508040"/>
                </a:lnTo>
                <a:lnTo>
                  <a:pt x="264111" y="1535169"/>
                </a:lnTo>
                <a:cubicBezTo>
                  <a:pt x="270561" y="1526698"/>
                  <a:pt x="275022" y="1515876"/>
                  <a:pt x="267084" y="1522584"/>
                </a:cubicBezTo>
                <a:cubicBezTo>
                  <a:pt x="259146" y="1529290"/>
                  <a:pt x="249148" y="1537738"/>
                  <a:pt x="243243" y="1546256"/>
                </a:cubicBezTo>
                <a:cubicBezTo>
                  <a:pt x="255347" y="1528974"/>
                  <a:pt x="271545" y="1511761"/>
                  <a:pt x="285931" y="1496582"/>
                </a:cubicBezTo>
                <a:cubicBezTo>
                  <a:pt x="281246" y="1503563"/>
                  <a:pt x="279163" y="1508848"/>
                  <a:pt x="285044" y="1503879"/>
                </a:cubicBezTo>
                <a:lnTo>
                  <a:pt x="298573" y="1490209"/>
                </a:lnTo>
                <a:lnTo>
                  <a:pt x="304713" y="1476593"/>
                </a:lnTo>
                <a:cubicBezTo>
                  <a:pt x="353393" y="1384021"/>
                  <a:pt x="407483" y="1294670"/>
                  <a:pt x="466088" y="1210050"/>
                </a:cubicBezTo>
                <a:cubicBezTo>
                  <a:pt x="553856" y="1082898"/>
                  <a:pt x="651171" y="965397"/>
                  <a:pt x="753354" y="860236"/>
                </a:cubicBezTo>
                <a:lnTo>
                  <a:pt x="838700" y="777099"/>
                </a:lnTo>
                <a:lnTo>
                  <a:pt x="846987" y="762547"/>
                </a:lnTo>
                <a:lnTo>
                  <a:pt x="852331" y="755560"/>
                </a:lnTo>
                <a:lnTo>
                  <a:pt x="840425" y="762581"/>
                </a:lnTo>
                <a:cubicBezTo>
                  <a:pt x="822386" y="773559"/>
                  <a:pt x="802835" y="784299"/>
                  <a:pt x="814787" y="764440"/>
                </a:cubicBezTo>
                <a:cubicBezTo>
                  <a:pt x="900239" y="673730"/>
                  <a:pt x="1017509" y="590688"/>
                  <a:pt x="1124303" y="522963"/>
                </a:cubicBezTo>
                <a:lnTo>
                  <a:pt x="1130386" y="519285"/>
                </a:lnTo>
                <a:lnTo>
                  <a:pt x="1164839" y="493425"/>
                </a:lnTo>
                <a:cubicBezTo>
                  <a:pt x="1476768" y="276173"/>
                  <a:pt x="1835803" y="124277"/>
                  <a:pt x="2205271" y="53123"/>
                </a:cubicBezTo>
                <a:cubicBezTo>
                  <a:pt x="2389991" y="15786"/>
                  <a:pt x="2579704" y="-1773"/>
                  <a:pt x="2769717" y="142"/>
                </a:cubicBezTo>
                <a:close/>
              </a:path>
            </a:pathLst>
          </a:custGeom>
          <a:noFill/>
        </p:spPr>
        <p:txBody>
          <a:bodyPr wrap="square">
            <a:noAutofit/>
          </a:bodyPr>
          <a:lstStyle>
            <a:lvl1pPr>
              <a:defRPr sz="1500">
                <a:solidFill>
                  <a:srgbClr val="00B0F0"/>
                </a:solidFill>
              </a:defRPr>
            </a:lvl1pPr>
          </a:lstStyle>
          <a:p>
            <a:r>
              <a:rPr lang="en-US"/>
              <a:t>Click icon to add picture</a:t>
            </a:r>
            <a:endParaRPr lang="id-ID"/>
          </a:p>
        </p:txBody>
      </p:sp>
    </p:spTree>
    <p:extLst>
      <p:ext uri="{BB962C8B-B14F-4D97-AF65-F5344CB8AC3E}">
        <p14:creationId xmlns:p14="http://schemas.microsoft.com/office/powerpoint/2010/main" val="400180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meline">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a:t>click to edit master title style	</a:t>
            </a:r>
          </a:p>
        </p:txBody>
      </p:sp>
      <p:sp>
        <p:nvSpPr>
          <p:cNvPr id="2" name="Rectangle 1">
            <a:extLst>
              <a:ext uri="{FF2B5EF4-FFF2-40B4-BE49-F238E27FC236}">
                <a16:creationId xmlns:a16="http://schemas.microsoft.com/office/drawing/2014/main" id="{A321511D-8450-EBC9-13CE-71FBD3F9FDAB}"/>
              </a:ext>
            </a:extLst>
          </p:cNvPr>
          <p:cNvSpPr/>
          <p:nvPr userDrawn="1"/>
        </p:nvSpPr>
        <p:spPr>
          <a:xfrm>
            <a:off x="0" y="0"/>
            <a:ext cx="12192000" cy="492443"/>
          </a:xfrm>
          <a:prstGeom prst="rect">
            <a:avLst/>
          </a:prstGeom>
          <a:solidFill>
            <a:srgbClr val="018E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18E77"/>
              </a:solidFill>
            </a:endParaRPr>
          </a:p>
        </p:txBody>
      </p:sp>
      <p:sp>
        <p:nvSpPr>
          <p:cNvPr id="3" name="Rectangle 2">
            <a:extLst>
              <a:ext uri="{FF2B5EF4-FFF2-40B4-BE49-F238E27FC236}">
                <a16:creationId xmlns:a16="http://schemas.microsoft.com/office/drawing/2014/main" id="{D1C67254-ACB7-63E5-95BE-8672744899EC}"/>
              </a:ext>
            </a:extLst>
          </p:cNvPr>
          <p:cNvSpPr/>
          <p:nvPr userDrawn="1"/>
        </p:nvSpPr>
        <p:spPr>
          <a:xfrm>
            <a:off x="487680" y="115223"/>
            <a:ext cx="11704320" cy="315599"/>
          </a:xfrm>
          <a:prstGeom prst="rect">
            <a:avLst/>
          </a:prstGeom>
        </p:spPr>
        <p:txBody>
          <a:bodyPr wrap="square">
            <a:spAutoFit/>
          </a:bodyPr>
          <a:lstStyle/>
          <a:p>
            <a:pPr>
              <a:lnSpc>
                <a:spcPct val="80000"/>
              </a:lnSpc>
            </a:pPr>
            <a:r>
              <a:rPr lang="id-ID" b="1" dirty="0">
                <a:solidFill>
                  <a:schemeClr val="bg1"/>
                </a:solidFill>
                <a:latin typeface="Montserrat ExtraBold" pitchFamily="2" charset="77"/>
                <a:ea typeface="Roboto Bold" panose="02000000000000000000" pitchFamily="2" charset="0"/>
                <a:cs typeface="Lato Heavy" panose="020F0902020204030203" pitchFamily="34" charset="0"/>
              </a:rPr>
              <a:t>REGISTERING AS AN INUIT BUSINESS</a:t>
            </a:r>
          </a:p>
        </p:txBody>
      </p:sp>
      <p:sp>
        <p:nvSpPr>
          <p:cNvPr id="4" name="TextBox 3">
            <a:extLst>
              <a:ext uri="{FF2B5EF4-FFF2-40B4-BE49-F238E27FC236}">
                <a16:creationId xmlns:a16="http://schemas.microsoft.com/office/drawing/2014/main" id="{1ECD3F76-68C9-665C-DEA2-320487C54B44}"/>
              </a:ext>
            </a:extLst>
          </p:cNvPr>
          <p:cNvSpPr txBox="1"/>
          <p:nvPr userDrawn="1"/>
        </p:nvSpPr>
        <p:spPr>
          <a:xfrm>
            <a:off x="1130419" y="6296850"/>
            <a:ext cx="7473494" cy="276999"/>
          </a:xfrm>
          <a:prstGeom prst="rect">
            <a:avLst/>
          </a:prstGeom>
          <a:noFill/>
        </p:spPr>
        <p:txBody>
          <a:bodyPr wrap="square">
            <a:spAutoFit/>
          </a:bodyPr>
          <a:lstStyle/>
          <a:p>
            <a:r>
              <a:rPr lang="en-US" sz="1200" spc="260">
                <a:latin typeface="Montserrat" pitchFamily="2" charset="77"/>
                <a:ea typeface="Lato" panose="020F0502020204030203" pitchFamily="34" charset="0"/>
                <a:cs typeface="Lato" panose="020F0502020204030203" pitchFamily="34" charset="0"/>
              </a:rPr>
              <a:t>A GUIDE FOR INUIT WOMEN IN BUSINESS</a:t>
            </a:r>
          </a:p>
        </p:txBody>
      </p:sp>
      <p:pic>
        <p:nvPicPr>
          <p:cNvPr id="5" name="Picture 4" descr="A blue text on a black background&#10;&#10;Description automatically generated">
            <a:extLst>
              <a:ext uri="{FF2B5EF4-FFF2-40B4-BE49-F238E27FC236}">
                <a16:creationId xmlns:a16="http://schemas.microsoft.com/office/drawing/2014/main" id="{BD1FB52B-8191-C540-C9DF-A250A97321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7495" y="6044119"/>
            <a:ext cx="656685" cy="632298"/>
          </a:xfrm>
          <a:prstGeom prst="rect">
            <a:avLst/>
          </a:prstGeom>
        </p:spPr>
      </p:pic>
    </p:spTree>
    <p:extLst>
      <p:ext uri="{BB962C8B-B14F-4D97-AF65-F5344CB8AC3E}">
        <p14:creationId xmlns:p14="http://schemas.microsoft.com/office/powerpoint/2010/main" val="99501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321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93945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07666"/>
            <a:ext cx="10515600" cy="10830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05913"/>
            <a:ext cx="10515600" cy="4371049"/>
          </a:xfrm>
          <a:prstGeom prst="rect">
            <a:avLst/>
          </a:prstGeom>
        </p:spPr>
        <p:txBody>
          <a:bodyPr vert="horz" lIns="91440" tIns="45720" rIns="91440" bIns="45720" rtlCol="0">
            <a:normAutofit/>
          </a:bodyPr>
          <a:lstStyle/>
          <a:p>
            <a:pPr lvl="0"/>
            <a:r>
              <a:rPr lang="en-US"/>
              <a:t>Click to edit Master text styles</a:t>
            </a:r>
          </a:p>
          <a:p>
            <a:pPr lvl="3"/>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9C4C7C6-69E6-A723-0031-C815E72A947E}"/>
              </a:ext>
            </a:extLst>
          </p:cNvPr>
          <p:cNvSpPr/>
          <p:nvPr userDrawn="1"/>
        </p:nvSpPr>
        <p:spPr>
          <a:xfrm>
            <a:off x="0" y="0"/>
            <a:ext cx="12192000" cy="492443"/>
          </a:xfrm>
          <a:prstGeom prst="rect">
            <a:avLst/>
          </a:prstGeom>
          <a:solidFill>
            <a:srgbClr val="018E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18E77"/>
              </a:solidFill>
            </a:endParaRPr>
          </a:p>
        </p:txBody>
      </p:sp>
      <p:sp>
        <p:nvSpPr>
          <p:cNvPr id="7" name="Rectangle 6">
            <a:extLst>
              <a:ext uri="{FF2B5EF4-FFF2-40B4-BE49-F238E27FC236}">
                <a16:creationId xmlns:a16="http://schemas.microsoft.com/office/drawing/2014/main" id="{B3DF269F-EECA-B8F1-E90B-51D59B693FB8}"/>
              </a:ext>
            </a:extLst>
          </p:cNvPr>
          <p:cNvSpPr/>
          <p:nvPr userDrawn="1"/>
        </p:nvSpPr>
        <p:spPr>
          <a:xfrm>
            <a:off x="487680" y="115223"/>
            <a:ext cx="11704320" cy="315599"/>
          </a:xfrm>
          <a:prstGeom prst="rect">
            <a:avLst/>
          </a:prstGeom>
        </p:spPr>
        <p:txBody>
          <a:bodyPr wrap="square">
            <a:spAutoFit/>
          </a:bodyPr>
          <a:lstStyle/>
          <a:p>
            <a:pPr>
              <a:lnSpc>
                <a:spcPct val="80000"/>
              </a:lnSpc>
            </a:pPr>
            <a:r>
              <a:rPr lang="id-ID" b="1" dirty="0">
                <a:solidFill>
                  <a:schemeClr val="bg1"/>
                </a:solidFill>
                <a:latin typeface="Montserrat ExtraBold" pitchFamily="2" charset="77"/>
                <a:ea typeface="Roboto Bold" panose="02000000000000000000" pitchFamily="2" charset="0"/>
                <a:cs typeface="Lato Heavy" panose="020F0902020204030203" pitchFamily="34" charset="0"/>
              </a:rPr>
              <a:t>REGISTERING AS AN INUIT BUSINESS</a:t>
            </a:r>
          </a:p>
        </p:txBody>
      </p:sp>
      <p:sp>
        <p:nvSpPr>
          <p:cNvPr id="4" name="TextBox 3">
            <a:extLst>
              <a:ext uri="{FF2B5EF4-FFF2-40B4-BE49-F238E27FC236}">
                <a16:creationId xmlns:a16="http://schemas.microsoft.com/office/drawing/2014/main" id="{0F99BF72-9A52-4B82-144B-2C85696F3EA7}"/>
              </a:ext>
            </a:extLst>
          </p:cNvPr>
          <p:cNvSpPr txBox="1"/>
          <p:nvPr userDrawn="1"/>
        </p:nvSpPr>
        <p:spPr>
          <a:xfrm>
            <a:off x="1130419" y="6296850"/>
            <a:ext cx="7473494" cy="276999"/>
          </a:xfrm>
          <a:prstGeom prst="rect">
            <a:avLst/>
          </a:prstGeom>
          <a:noFill/>
        </p:spPr>
        <p:txBody>
          <a:bodyPr wrap="square">
            <a:spAutoFit/>
          </a:bodyPr>
          <a:lstStyle/>
          <a:p>
            <a:r>
              <a:rPr lang="en-US" sz="1200" spc="260">
                <a:latin typeface="Montserrat" pitchFamily="2" charset="77"/>
                <a:ea typeface="Lato" panose="020F0502020204030203" pitchFamily="34" charset="0"/>
                <a:cs typeface="Lato" panose="020F0502020204030203" pitchFamily="34" charset="0"/>
              </a:rPr>
              <a:t>A GUIDE FOR INUIT WOMEN IN BUSINESS</a:t>
            </a:r>
          </a:p>
        </p:txBody>
      </p:sp>
      <p:pic>
        <p:nvPicPr>
          <p:cNvPr id="5" name="Picture 4" descr="A blue text on a black background&#10;&#10;Description automatically generated">
            <a:extLst>
              <a:ext uri="{FF2B5EF4-FFF2-40B4-BE49-F238E27FC236}">
                <a16:creationId xmlns:a16="http://schemas.microsoft.com/office/drawing/2014/main" id="{2FFAD417-D099-AF0F-1485-0C9D6D8F6CF1}"/>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517495" y="6044119"/>
            <a:ext cx="656685" cy="632298"/>
          </a:xfrm>
          <a:prstGeom prst="rect">
            <a:avLst/>
          </a:prstGeom>
        </p:spPr>
      </p:pic>
    </p:spTree>
    <p:extLst>
      <p:ext uri="{BB962C8B-B14F-4D97-AF65-F5344CB8AC3E}">
        <p14:creationId xmlns:p14="http://schemas.microsoft.com/office/powerpoint/2010/main" val="1681023066"/>
      </p:ext>
    </p:extLst>
  </p:cSld>
  <p:clrMap bg1="lt1" tx1="dk1" bg2="lt2" tx2="dk2" accent1="accent1" accent2="accent2" accent3="accent3" accent4="accent4" accent5="accent5" accent6="accent6" hlink="hlink" folHlink="folHlink"/>
  <p:sldLayoutIdLst>
    <p:sldLayoutId id="2147483782" r:id="rId1"/>
    <p:sldLayoutId id="2147484116" r:id="rId2"/>
    <p:sldLayoutId id="2147484124" r:id="rId3"/>
    <p:sldLayoutId id="2147484196" r:id="rId4"/>
    <p:sldLayoutId id="2147484198" r:id="rId5"/>
    <p:sldLayoutId id="2147484199" r:id="rId6"/>
  </p:sldLayoutIdLst>
  <p:hf hdr="0" ftr="0" dt="0"/>
  <p:txStyles>
    <p:titleStyle>
      <a:lvl1pPr algn="l" defTabSz="914377" rtl="0" eaLnBrk="1" latinLnBrk="0" hangingPunct="1">
        <a:lnSpc>
          <a:spcPct val="90000"/>
        </a:lnSpc>
        <a:spcBef>
          <a:spcPct val="0"/>
        </a:spcBef>
        <a:buNone/>
        <a:defRPr lang="en-US" sz="4800" b="1" kern="1200" dirty="0">
          <a:solidFill>
            <a:srgbClr val="018E77"/>
          </a:solidFill>
          <a:latin typeface="Montserrat ExtraBold" pitchFamily="2" charset="77"/>
          <a:ea typeface="+mn-ea"/>
          <a:cs typeface="+mn-cs"/>
        </a:defRPr>
      </a:lvl1pPr>
    </p:titleStyle>
    <p:body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ervices.sac-isc.gc.ca/REA-IBD" TargetMode="External"/><Relationship Id="rId2" Type="http://schemas.openxmlformats.org/officeDocument/2006/relationships/hyperlink" Target="https://inuitfirm.tunngavik.com/documents-and-forms/" TargetMode="External"/><Relationship Id="rId1" Type="http://schemas.openxmlformats.org/officeDocument/2006/relationships/slideLayout" Target="../slideLayouts/slideLayout1.xml"/><Relationship Id="rId4" Type="http://schemas.openxmlformats.org/officeDocument/2006/relationships/hyperlink" Target="https://www.tunngavik.com/news/nunavut-tunngavik-inc-enrolment-card-informatio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nuitfirm.tunngavik.com/documents-and-forms/" TargetMode="External"/><Relationship Id="rId2" Type="http://schemas.openxmlformats.org/officeDocument/2006/relationships/hyperlink" Target="https://nni.gov.nu.ca/regmain"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pauktuutit.ca/resources/" TargetMode="External"/><Relationship Id="rId2" Type="http://schemas.openxmlformats.org/officeDocument/2006/relationships/hyperlink" Target="https://pauktuutit.ca/mentorship/" TargetMode="External"/><Relationship Id="rId1" Type="http://schemas.openxmlformats.org/officeDocument/2006/relationships/slideLayout" Target="../slideLayouts/slideLayout1.xml"/><Relationship Id="rId5" Type="http://schemas.openxmlformats.org/officeDocument/2006/relationships/hyperlink" Target="https://www.isc-sac.gc.ca/eng/1676307496843/1676307534313" TargetMode="External"/><Relationship Id="rId4" Type="http://schemas.openxmlformats.org/officeDocument/2006/relationships/hyperlink" Target="https://pauktuutit.ca/welcome-inuit-women-business-networ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35CC53-8D14-F248-A3A0-0FBDCB98EAD4}"/>
              </a:ext>
            </a:extLst>
          </p:cNvPr>
          <p:cNvSpPr/>
          <p:nvPr/>
        </p:nvSpPr>
        <p:spPr>
          <a:xfrm>
            <a:off x="545471" y="4235961"/>
            <a:ext cx="10953813" cy="1278555"/>
          </a:xfrm>
          <a:prstGeom prst="rect">
            <a:avLst/>
          </a:prstGeom>
        </p:spPr>
        <p:txBody>
          <a:bodyPr wrap="square">
            <a:spAutoFit/>
          </a:bodyPr>
          <a:lstStyle/>
          <a:p>
            <a:pPr>
              <a:lnSpc>
                <a:spcPct val="80000"/>
              </a:lnSpc>
            </a:pPr>
            <a:r>
              <a:rPr lang="id-ID" sz="4800" b="1">
                <a:solidFill>
                  <a:srgbClr val="018E77"/>
                </a:solidFill>
                <a:latin typeface="Montserrat ExtraBold" pitchFamily="2" charset="77"/>
                <a:ea typeface="Roboto Bold" panose="02000000000000000000" pitchFamily="2" charset="0"/>
                <a:cs typeface="Lato Heavy" panose="020F0902020204030203" pitchFamily="34" charset="0"/>
              </a:rPr>
              <a:t>REGISTERING AS </a:t>
            </a:r>
            <a:br>
              <a:rPr lang="id-ID" sz="4800" b="1">
                <a:solidFill>
                  <a:srgbClr val="018E77"/>
                </a:solidFill>
                <a:latin typeface="Montserrat ExtraBold" pitchFamily="2" charset="77"/>
                <a:ea typeface="Roboto Bold" panose="02000000000000000000" pitchFamily="2" charset="0"/>
                <a:cs typeface="Lato Heavy" panose="020F0902020204030203" pitchFamily="34" charset="0"/>
              </a:rPr>
            </a:br>
            <a:r>
              <a:rPr lang="id-ID" sz="4800" b="1">
                <a:solidFill>
                  <a:srgbClr val="018E77"/>
                </a:solidFill>
                <a:latin typeface="Montserrat ExtraBold" pitchFamily="2" charset="77"/>
                <a:ea typeface="Roboto Bold" panose="02000000000000000000" pitchFamily="2" charset="0"/>
                <a:cs typeface="Lato Heavy" panose="020F0902020204030203" pitchFamily="34" charset="0"/>
              </a:rPr>
              <a:t>AN INUIT BUSINESS</a:t>
            </a:r>
          </a:p>
        </p:txBody>
      </p:sp>
      <p:sp>
        <p:nvSpPr>
          <p:cNvPr id="3" name="Rectangle 2">
            <a:extLst>
              <a:ext uri="{FF2B5EF4-FFF2-40B4-BE49-F238E27FC236}">
                <a16:creationId xmlns:a16="http://schemas.microsoft.com/office/drawing/2014/main" id="{52375276-24C0-C5D0-6994-A5F9A99174F2}"/>
              </a:ext>
            </a:extLst>
          </p:cNvPr>
          <p:cNvSpPr/>
          <p:nvPr/>
        </p:nvSpPr>
        <p:spPr>
          <a:xfrm>
            <a:off x="0" y="3281434"/>
            <a:ext cx="692716" cy="229347"/>
          </a:xfrm>
          <a:prstGeom prst="rect">
            <a:avLst/>
          </a:prstGeom>
          <a:solidFill>
            <a:srgbClr val="4B28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BDC0513-2169-71F7-B5F0-ADAA46775002}"/>
              </a:ext>
            </a:extLst>
          </p:cNvPr>
          <p:cNvSpPr/>
          <p:nvPr/>
        </p:nvSpPr>
        <p:spPr>
          <a:xfrm>
            <a:off x="8150659" y="3291340"/>
            <a:ext cx="1761437" cy="219441"/>
          </a:xfrm>
          <a:prstGeom prst="rect">
            <a:avLst/>
          </a:prstGeom>
          <a:solidFill>
            <a:schemeClr val="bg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A45131E-017F-340C-A2F8-0044EC4E8C21}"/>
              </a:ext>
            </a:extLst>
          </p:cNvPr>
          <p:cNvSpPr/>
          <p:nvPr/>
        </p:nvSpPr>
        <p:spPr>
          <a:xfrm>
            <a:off x="7392048" y="3291340"/>
            <a:ext cx="758611" cy="219441"/>
          </a:xfrm>
          <a:prstGeom prst="rect">
            <a:avLst/>
          </a:prstGeom>
          <a:solidFill>
            <a:srgbClr val="24A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1139CB-9AC2-F57A-E341-5953EF28B37F}"/>
              </a:ext>
            </a:extLst>
          </p:cNvPr>
          <p:cNvSpPr/>
          <p:nvPr/>
        </p:nvSpPr>
        <p:spPr>
          <a:xfrm>
            <a:off x="2066218" y="3291340"/>
            <a:ext cx="5325829" cy="219441"/>
          </a:xfrm>
          <a:prstGeom prst="rect">
            <a:avLst/>
          </a:prstGeom>
          <a:solidFill>
            <a:srgbClr val="018E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EF624ED-5D08-8659-1EA5-C00834BEF70C}"/>
              </a:ext>
            </a:extLst>
          </p:cNvPr>
          <p:cNvSpPr/>
          <p:nvPr/>
        </p:nvSpPr>
        <p:spPr>
          <a:xfrm>
            <a:off x="1379467" y="3291340"/>
            <a:ext cx="686751" cy="219441"/>
          </a:xfrm>
          <a:prstGeom prst="rect">
            <a:avLst/>
          </a:prstGeom>
          <a:solidFill>
            <a:srgbClr val="FE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C8DBB6A-3D64-D28E-01C6-3E6F23B70FB1}"/>
              </a:ext>
            </a:extLst>
          </p:cNvPr>
          <p:cNvSpPr/>
          <p:nvPr/>
        </p:nvSpPr>
        <p:spPr>
          <a:xfrm>
            <a:off x="692716" y="3291340"/>
            <a:ext cx="686751" cy="219441"/>
          </a:xfrm>
          <a:prstGeom prst="rect">
            <a:avLst/>
          </a:prstGeom>
          <a:solidFill>
            <a:srgbClr val="BDB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FAE2CF9-D6D4-01BC-59BC-2A7A3B28E401}"/>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912096" cy="3291342"/>
          </a:xfrm>
          <a:prstGeom prst="rect">
            <a:avLst/>
          </a:prstGeom>
        </p:spPr>
      </p:pic>
      <p:pic>
        <p:nvPicPr>
          <p:cNvPr id="10" name="Picture 9">
            <a:extLst>
              <a:ext uri="{FF2B5EF4-FFF2-40B4-BE49-F238E27FC236}">
                <a16:creationId xmlns:a16="http://schemas.microsoft.com/office/drawing/2014/main" id="{BF57E420-8DD4-6A8E-38F7-781ABF6A96A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42667" y="1"/>
            <a:ext cx="2149334" cy="3510780"/>
          </a:xfrm>
          <a:prstGeom prst="rect">
            <a:avLst/>
          </a:prstGeom>
          <a:effectLst/>
        </p:spPr>
      </p:pic>
      <p:pic>
        <p:nvPicPr>
          <p:cNvPr id="11" name="Picture 10">
            <a:extLst>
              <a:ext uri="{FF2B5EF4-FFF2-40B4-BE49-F238E27FC236}">
                <a16:creationId xmlns:a16="http://schemas.microsoft.com/office/drawing/2014/main" id="{3865402D-33DB-7F05-F644-80E9B496AD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644" y="5801910"/>
            <a:ext cx="2257749" cy="859885"/>
          </a:xfrm>
          <a:prstGeom prst="rect">
            <a:avLst/>
          </a:prstGeom>
        </p:spPr>
      </p:pic>
      <p:pic>
        <p:nvPicPr>
          <p:cNvPr id="12" name="Picture 11" descr="A blue text on a black background&#10;&#10;Description automatically generated">
            <a:extLst>
              <a:ext uri="{FF2B5EF4-FFF2-40B4-BE49-F238E27FC236}">
                <a16:creationId xmlns:a16="http://schemas.microsoft.com/office/drawing/2014/main" id="{74CFED8E-6617-C8E5-C21B-012EC80EDB9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5429" y="5673578"/>
            <a:ext cx="3347312" cy="1119429"/>
          </a:xfrm>
          <a:prstGeom prst="rect">
            <a:avLst/>
          </a:prstGeom>
        </p:spPr>
      </p:pic>
      <p:sp>
        <p:nvSpPr>
          <p:cNvPr id="13" name="TextBox 12">
            <a:extLst>
              <a:ext uri="{FF2B5EF4-FFF2-40B4-BE49-F238E27FC236}">
                <a16:creationId xmlns:a16="http://schemas.microsoft.com/office/drawing/2014/main" id="{1FFE2A9E-EC0A-DBA0-7DE9-7E3DE5825988}"/>
              </a:ext>
            </a:extLst>
          </p:cNvPr>
          <p:cNvSpPr txBox="1"/>
          <p:nvPr/>
        </p:nvSpPr>
        <p:spPr>
          <a:xfrm>
            <a:off x="633983" y="3797374"/>
            <a:ext cx="4963713" cy="292388"/>
          </a:xfrm>
          <a:prstGeom prst="rect">
            <a:avLst/>
          </a:prstGeom>
          <a:noFill/>
        </p:spPr>
        <p:txBody>
          <a:bodyPr wrap="square">
            <a:spAutoFit/>
          </a:bodyPr>
          <a:lstStyle/>
          <a:p>
            <a:r>
              <a:rPr lang="en-US" sz="1300" spc="260">
                <a:solidFill>
                  <a:schemeClr val="bg1">
                    <a:lumMod val="65000"/>
                    <a:lumOff val="35000"/>
                  </a:schemeClr>
                </a:solidFill>
                <a:latin typeface="Montserrat" pitchFamily="2" charset="77"/>
                <a:ea typeface="Lato" panose="020F0502020204030203" pitchFamily="34" charset="0"/>
                <a:cs typeface="Lato" panose="020F0502020204030203" pitchFamily="34" charset="0"/>
              </a:rPr>
              <a:t>A GUIDE FOR INUIT WOMEN IN BUSINESS</a:t>
            </a:r>
          </a:p>
        </p:txBody>
      </p:sp>
    </p:spTree>
    <p:extLst>
      <p:ext uri="{BB962C8B-B14F-4D97-AF65-F5344CB8AC3E}">
        <p14:creationId xmlns:p14="http://schemas.microsoft.com/office/powerpoint/2010/main" val="1462871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5D140-76B6-4C18-7A0E-6C6A4F02C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BF3FEC-DA63-297D-DB4D-576868CFDCA3}"/>
              </a:ext>
            </a:extLst>
          </p:cNvPr>
          <p:cNvSpPr>
            <a:spLocks noGrp="1"/>
          </p:cNvSpPr>
          <p:nvPr>
            <p:ph type="title"/>
          </p:nvPr>
        </p:nvSpPr>
        <p:spPr>
          <a:xfrm>
            <a:off x="489601" y="868361"/>
            <a:ext cx="6087046" cy="543596"/>
          </a:xfrm>
        </p:spPr>
        <p:txBody>
          <a:bodyPr>
            <a:noAutofit/>
          </a:bodyPr>
          <a:lstStyle/>
          <a:p>
            <a:pPr defTabSz="914400"/>
            <a:r>
              <a:rPr lang="en-US" sz="3200" b="0" dirty="0"/>
              <a:t>Steps to Register as an Inuit Business with NTI</a:t>
            </a:r>
          </a:p>
        </p:txBody>
      </p:sp>
      <p:sp>
        <p:nvSpPr>
          <p:cNvPr id="17" name="Text Placeholder 16">
            <a:extLst>
              <a:ext uri="{FF2B5EF4-FFF2-40B4-BE49-F238E27FC236}">
                <a16:creationId xmlns:a16="http://schemas.microsoft.com/office/drawing/2014/main" id="{EF33E308-F890-5F88-E6A2-299884FA9AB4}"/>
              </a:ext>
            </a:extLst>
          </p:cNvPr>
          <p:cNvSpPr>
            <a:spLocks noGrp="1"/>
          </p:cNvSpPr>
          <p:nvPr>
            <p:ph type="body" sz="quarter" idx="4294967295"/>
          </p:nvPr>
        </p:nvSpPr>
        <p:spPr>
          <a:xfrm>
            <a:off x="6768329" y="1980892"/>
            <a:ext cx="5007478" cy="3435170"/>
          </a:xfrm>
          <a:prstGeom prst="roundRect">
            <a:avLst/>
          </a:prstGeom>
          <a:solidFill>
            <a:srgbClr val="018E77"/>
          </a:solidFill>
        </p:spPr>
        <p:txBody>
          <a:bodyPr wrap="square" lIns="216000" tIns="216000" rIns="216000" bIns="216000"/>
          <a:lstStyle/>
          <a:p>
            <a:pPr indent="0" algn="l">
              <a:lnSpc>
                <a:spcPct val="100000"/>
              </a:lnSpc>
              <a:buNone/>
            </a:pPr>
            <a:r>
              <a:rPr lang="en-US" sz="2000" b="1" dirty="0">
                <a:solidFill>
                  <a:schemeClr val="bg1"/>
                </a:solidFill>
                <a:latin typeface="Montserrat" pitchFamily="2" charset="77"/>
              </a:rPr>
              <a:t>STEP 2</a:t>
            </a:r>
          </a:p>
          <a:p>
            <a:pPr indent="0" algn="l">
              <a:lnSpc>
                <a:spcPct val="100000"/>
              </a:lnSpc>
              <a:buNone/>
            </a:pPr>
            <a:r>
              <a:rPr lang="en-US" sz="1600" b="1" dirty="0">
                <a:solidFill>
                  <a:schemeClr val="bg1"/>
                </a:solidFill>
                <a:latin typeface="Montserrat" pitchFamily="2" charset="77"/>
              </a:rPr>
              <a:t>COMPLETE REGISTRATION FORMS: </a:t>
            </a:r>
          </a:p>
          <a:p>
            <a:pPr indent="0" algn="l">
              <a:buNone/>
            </a:pPr>
            <a:r>
              <a:rPr lang="en-US" sz="1600" cap="none" dirty="0">
                <a:solidFill>
                  <a:schemeClr val="bg1"/>
                </a:solidFill>
                <a:latin typeface="Montserrat" pitchFamily="2" charset="77"/>
              </a:rPr>
              <a:t>Provided by the NTI policy &amp; planning division. Provide detailed information about your business, including ownership structure, business activities, and any affiliations.</a:t>
            </a:r>
            <a:endParaRPr lang="en-US" sz="1600" dirty="0">
              <a:solidFill>
                <a:schemeClr val="bg1"/>
              </a:solidFill>
              <a:latin typeface="Montserrat" pitchFamily="2" charset="77"/>
            </a:endParaRPr>
          </a:p>
        </p:txBody>
      </p:sp>
      <p:sp>
        <p:nvSpPr>
          <p:cNvPr id="8" name="Text Placeholder 7">
            <a:extLst>
              <a:ext uri="{FF2B5EF4-FFF2-40B4-BE49-F238E27FC236}">
                <a16:creationId xmlns:a16="http://schemas.microsoft.com/office/drawing/2014/main" id="{26B7A9F2-CA3A-0D07-D3E0-DD3D00E6DDDB}"/>
              </a:ext>
            </a:extLst>
          </p:cNvPr>
          <p:cNvSpPr>
            <a:spLocks noGrp="1"/>
          </p:cNvSpPr>
          <p:nvPr>
            <p:ph type="body" sz="quarter" idx="4294967295"/>
          </p:nvPr>
        </p:nvSpPr>
        <p:spPr>
          <a:xfrm>
            <a:off x="618642" y="1980893"/>
            <a:ext cx="5852496" cy="3435170"/>
          </a:xfrm>
          <a:prstGeom prst="roundRect">
            <a:avLst/>
          </a:prstGeom>
          <a:solidFill>
            <a:srgbClr val="018E77"/>
          </a:solidFill>
        </p:spPr>
        <p:txBody>
          <a:bodyPr wrap="square" lIns="216000" tIns="216000" rIns="216000" bIns="216000">
            <a:noAutofit/>
          </a:bodyPr>
          <a:lstStyle/>
          <a:p>
            <a:pPr indent="0" algn="l">
              <a:lnSpc>
                <a:spcPct val="100000"/>
              </a:lnSpc>
              <a:buNone/>
            </a:pPr>
            <a:r>
              <a:rPr lang="en-US" sz="2000" b="1" dirty="0">
                <a:solidFill>
                  <a:schemeClr val="bg1"/>
                </a:solidFill>
                <a:latin typeface="Montserrat" pitchFamily="2" charset="77"/>
              </a:rPr>
              <a:t>STEP 1: </a:t>
            </a:r>
          </a:p>
          <a:p>
            <a:pPr indent="0" algn="l">
              <a:lnSpc>
                <a:spcPct val="100000"/>
              </a:lnSpc>
              <a:buNone/>
            </a:pPr>
            <a:r>
              <a:rPr lang="en-US" sz="1600" b="1" dirty="0">
                <a:solidFill>
                  <a:schemeClr val="bg1"/>
                </a:solidFill>
                <a:latin typeface="Montserrat" pitchFamily="2" charset="77"/>
              </a:rPr>
              <a:t>GATHER REQUIRED INFORMATION &amp; CONTACT THE NTI POLICY &amp; PLANNING DIVISION: </a:t>
            </a:r>
          </a:p>
          <a:p>
            <a:pPr indent="0" algn="l">
              <a:buNone/>
            </a:pPr>
            <a:r>
              <a:rPr lang="en-US" sz="1600" cap="none" dirty="0">
                <a:solidFill>
                  <a:schemeClr val="bg1"/>
                </a:solidFill>
                <a:latin typeface="Montserrat" pitchFamily="2" charset="77"/>
              </a:rPr>
              <a:t>This may include business details, ownership information, legal documentation, and contact information. NTI will provide guidance on the registration requirements and procedures.</a:t>
            </a:r>
            <a:endParaRPr lang="en-US" sz="1600" dirty="0">
              <a:solidFill>
                <a:schemeClr val="bg1"/>
              </a:solidFill>
              <a:latin typeface="Montserrat" pitchFamily="2" charset="77"/>
            </a:endParaRPr>
          </a:p>
        </p:txBody>
      </p:sp>
    </p:spTree>
    <p:extLst>
      <p:ext uri="{BB962C8B-B14F-4D97-AF65-F5344CB8AC3E}">
        <p14:creationId xmlns:p14="http://schemas.microsoft.com/office/powerpoint/2010/main" val="3557475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679D-DC49-184B-33D7-D460C700C85D}"/>
              </a:ext>
            </a:extLst>
          </p:cNvPr>
          <p:cNvSpPr>
            <a:spLocks noGrp="1"/>
          </p:cNvSpPr>
          <p:nvPr>
            <p:ph type="title"/>
          </p:nvPr>
        </p:nvSpPr>
        <p:spPr>
          <a:xfrm>
            <a:off x="489601" y="868361"/>
            <a:ext cx="6087046" cy="543596"/>
          </a:xfrm>
        </p:spPr>
        <p:txBody>
          <a:bodyPr>
            <a:noAutofit/>
          </a:bodyPr>
          <a:lstStyle/>
          <a:p>
            <a:pPr defTabSz="914400"/>
            <a:r>
              <a:rPr lang="en-US" sz="3200" b="0" dirty="0"/>
              <a:t>Steps to Register as an Inuit Business with NTI</a:t>
            </a:r>
          </a:p>
        </p:txBody>
      </p:sp>
      <p:sp>
        <p:nvSpPr>
          <p:cNvPr id="6" name="Text Placeholder 16">
            <a:extLst>
              <a:ext uri="{FF2B5EF4-FFF2-40B4-BE49-F238E27FC236}">
                <a16:creationId xmlns:a16="http://schemas.microsoft.com/office/drawing/2014/main" id="{52E9AB02-09D1-0CDF-65E8-DAD6FD7B0DE9}"/>
              </a:ext>
            </a:extLst>
          </p:cNvPr>
          <p:cNvSpPr txBox="1">
            <a:spLocks/>
          </p:cNvSpPr>
          <p:nvPr/>
        </p:nvSpPr>
        <p:spPr>
          <a:xfrm>
            <a:off x="6096000" y="1875384"/>
            <a:ext cx="5679807" cy="2755232"/>
          </a:xfrm>
          <a:prstGeom prst="roundRect">
            <a:avLst/>
          </a:prstGeom>
          <a:solidFill>
            <a:srgbClr val="018E77"/>
          </a:solidFill>
        </p:spPr>
        <p:txBody>
          <a:bodyPr vert="horz" wrap="square" lIns="216000" tIns="216000" rIns="216000" bIns="216000" rtlCol="0">
            <a:normAutofit fontScale="92500" lnSpcReduction="10000"/>
          </a:bodyPr>
          <a:lst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bg1"/>
                </a:solidFill>
                <a:latin typeface="Montserrat" pitchFamily="2" charset="77"/>
              </a:rPr>
              <a:t>STEP 4</a:t>
            </a:r>
          </a:p>
          <a:p>
            <a:pPr marL="0" indent="0">
              <a:lnSpc>
                <a:spcPct val="100000"/>
              </a:lnSpc>
              <a:buNone/>
            </a:pPr>
            <a:r>
              <a:rPr lang="en-US" sz="1600" b="1" dirty="0">
                <a:solidFill>
                  <a:schemeClr val="bg1"/>
                </a:solidFill>
                <a:latin typeface="Montserrat" pitchFamily="2" charset="77"/>
              </a:rPr>
              <a:t>REVIEW AND VERIFICATION: </a:t>
            </a:r>
          </a:p>
          <a:p>
            <a:pPr marL="0" indent="0">
              <a:buNone/>
            </a:pPr>
            <a:r>
              <a:rPr lang="en-US" sz="1600" cap="none" dirty="0">
                <a:solidFill>
                  <a:schemeClr val="bg1"/>
                </a:solidFill>
                <a:latin typeface="Montserrat" pitchFamily="2" charset="77"/>
              </a:rPr>
              <a:t>The NTI policy &amp; planning division will review your registration application and supporting documents. They may contact you for clarification or additional information if needed.</a:t>
            </a:r>
            <a:endParaRPr lang="en-US" sz="1600" dirty="0">
              <a:solidFill>
                <a:schemeClr val="bg1"/>
              </a:solidFill>
              <a:latin typeface="Montserrat" pitchFamily="2" charset="77"/>
            </a:endParaRPr>
          </a:p>
        </p:txBody>
      </p:sp>
      <p:sp>
        <p:nvSpPr>
          <p:cNvPr id="7" name="Text Placeholder 7">
            <a:extLst>
              <a:ext uri="{FF2B5EF4-FFF2-40B4-BE49-F238E27FC236}">
                <a16:creationId xmlns:a16="http://schemas.microsoft.com/office/drawing/2014/main" id="{3B196D68-EB2E-279C-62C1-3A13C51379CF}"/>
              </a:ext>
            </a:extLst>
          </p:cNvPr>
          <p:cNvSpPr txBox="1">
            <a:spLocks/>
          </p:cNvSpPr>
          <p:nvPr/>
        </p:nvSpPr>
        <p:spPr>
          <a:xfrm>
            <a:off x="618643" y="1875384"/>
            <a:ext cx="5007478" cy="2755231"/>
          </a:xfrm>
          <a:prstGeom prst="roundRect">
            <a:avLst/>
          </a:prstGeom>
          <a:solidFill>
            <a:srgbClr val="018E77"/>
          </a:solidFill>
        </p:spPr>
        <p:txBody>
          <a:bodyPr vert="horz" wrap="square" lIns="216000" tIns="216000" rIns="216000" bIns="216000" rtlCol="0">
            <a:noAutofit/>
          </a:bodyPr>
          <a:lst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bg1"/>
                </a:solidFill>
                <a:latin typeface="Montserrat" pitchFamily="2" charset="77"/>
              </a:rPr>
              <a:t>STEP 3</a:t>
            </a:r>
          </a:p>
          <a:p>
            <a:pPr marL="0" indent="0">
              <a:lnSpc>
                <a:spcPct val="100000"/>
              </a:lnSpc>
              <a:buNone/>
            </a:pPr>
            <a:r>
              <a:rPr lang="en-US" sz="1600" b="1" dirty="0">
                <a:solidFill>
                  <a:schemeClr val="bg1"/>
                </a:solidFill>
                <a:latin typeface="Montserrat" pitchFamily="2" charset="77"/>
              </a:rPr>
              <a:t>SUBMIT REQUIRED DOCUMENTATION: </a:t>
            </a:r>
          </a:p>
          <a:p>
            <a:pPr marL="0" indent="0">
              <a:buNone/>
            </a:pPr>
            <a:r>
              <a:rPr lang="en-US" sz="1600" cap="none" dirty="0">
                <a:solidFill>
                  <a:schemeClr val="bg1"/>
                </a:solidFill>
                <a:latin typeface="Montserrat" pitchFamily="2" charset="77"/>
              </a:rPr>
              <a:t>Such as copies of business licenses, NTI enrolment number, and other relevant legal documents. </a:t>
            </a:r>
            <a:endParaRPr lang="en-US" sz="1600" dirty="0">
              <a:solidFill>
                <a:schemeClr val="bg1"/>
              </a:solidFill>
              <a:latin typeface="Montserrat" pitchFamily="2" charset="77"/>
            </a:endParaRPr>
          </a:p>
        </p:txBody>
      </p:sp>
    </p:spTree>
    <p:extLst>
      <p:ext uri="{BB962C8B-B14F-4D97-AF65-F5344CB8AC3E}">
        <p14:creationId xmlns:p14="http://schemas.microsoft.com/office/powerpoint/2010/main" val="32725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D3D7B-9220-144D-CFBA-BECFC5BC55A8}"/>
            </a:ext>
          </a:extLst>
        </p:cNvPr>
        <p:cNvGrpSpPr/>
        <p:nvPr/>
      </p:nvGrpSpPr>
      <p:grpSpPr>
        <a:xfrm>
          <a:off x="0" y="0"/>
          <a:ext cx="0" cy="0"/>
          <a:chOff x="0" y="0"/>
          <a:chExt cx="0" cy="0"/>
        </a:xfrm>
      </p:grpSpPr>
      <p:pic>
        <p:nvPicPr>
          <p:cNvPr id="9" name="Picture Placeholder 8" descr="A person sewing a piece of fabric&#10;&#10;Description automatically generated">
            <a:extLst>
              <a:ext uri="{FF2B5EF4-FFF2-40B4-BE49-F238E27FC236}">
                <a16:creationId xmlns:a16="http://schemas.microsoft.com/office/drawing/2014/main" id="{0D94B627-15DE-C48C-F0D9-1A856DF42C5F}"/>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a:fillRect/>
          </a:stretch>
        </p:blipFill>
        <p:spPr>
          <a:xfrm>
            <a:off x="5814391" y="1243475"/>
            <a:ext cx="5539409" cy="4371049"/>
          </a:xfrm>
          <a:prstGeom prst="roundRect">
            <a:avLst>
              <a:gd name="adj" fmla="val 8594"/>
            </a:avLst>
          </a:prstGeom>
          <a:solidFill>
            <a:srgbClr val="FFFFFF">
              <a:shade val="85000"/>
            </a:srgbClr>
          </a:solidFill>
          <a:ln>
            <a:noFill/>
          </a:ln>
          <a:effectLst/>
        </p:spPr>
      </p:pic>
      <p:sp>
        <p:nvSpPr>
          <p:cNvPr id="2" name="Title 1">
            <a:extLst>
              <a:ext uri="{FF2B5EF4-FFF2-40B4-BE49-F238E27FC236}">
                <a16:creationId xmlns:a16="http://schemas.microsoft.com/office/drawing/2014/main" id="{5FBE5BE6-F082-1C67-736A-AF1ECD66E16F}"/>
              </a:ext>
            </a:extLst>
          </p:cNvPr>
          <p:cNvSpPr>
            <a:spLocks noGrp="1"/>
          </p:cNvSpPr>
          <p:nvPr>
            <p:ph type="title" idx="4294967295"/>
          </p:nvPr>
        </p:nvSpPr>
        <p:spPr>
          <a:xfrm>
            <a:off x="489600" y="868363"/>
            <a:ext cx="6088063" cy="542925"/>
          </a:xfrm>
        </p:spPr>
        <p:txBody>
          <a:bodyPr>
            <a:noAutofit/>
          </a:bodyPr>
          <a:lstStyle/>
          <a:p>
            <a:pPr defTabSz="914400"/>
            <a:r>
              <a:rPr lang="en-US" sz="3200" b="0" dirty="0"/>
              <a:t>Steps to Register as an Inuit Business with NTI</a:t>
            </a:r>
          </a:p>
        </p:txBody>
      </p:sp>
      <p:sp>
        <p:nvSpPr>
          <p:cNvPr id="7" name="Text Placeholder 7">
            <a:extLst>
              <a:ext uri="{FF2B5EF4-FFF2-40B4-BE49-F238E27FC236}">
                <a16:creationId xmlns:a16="http://schemas.microsoft.com/office/drawing/2014/main" id="{5702D093-5C0A-0123-F45B-00007A04AA98}"/>
              </a:ext>
            </a:extLst>
          </p:cNvPr>
          <p:cNvSpPr txBox="1">
            <a:spLocks/>
          </p:cNvSpPr>
          <p:nvPr/>
        </p:nvSpPr>
        <p:spPr>
          <a:xfrm>
            <a:off x="489600" y="1722984"/>
            <a:ext cx="5855152" cy="2579385"/>
          </a:xfrm>
          <a:prstGeom prst="roundRect">
            <a:avLst/>
          </a:prstGeom>
          <a:solidFill>
            <a:srgbClr val="018E77"/>
          </a:solidFill>
          <a:ln w="66675">
            <a:solidFill>
              <a:schemeClr val="bg1"/>
            </a:solidFill>
          </a:ln>
        </p:spPr>
        <p:txBody>
          <a:bodyPr vert="horz" wrap="square" lIns="216000" tIns="216000" rIns="216000" bIns="216000" rtlCol="0">
            <a:noAutofit/>
          </a:bodyPr>
          <a:lst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bg1"/>
                </a:solidFill>
                <a:latin typeface="Montserrat" pitchFamily="2" charset="77"/>
              </a:rPr>
              <a:t>STEP 5 </a:t>
            </a:r>
          </a:p>
          <a:p>
            <a:pPr marL="0" indent="0">
              <a:lnSpc>
                <a:spcPct val="100000"/>
              </a:lnSpc>
              <a:buNone/>
            </a:pPr>
            <a:r>
              <a:rPr lang="en-US" sz="1600" b="1" dirty="0">
                <a:solidFill>
                  <a:schemeClr val="bg1"/>
                </a:solidFill>
                <a:latin typeface="Montserrat" pitchFamily="2" charset="77"/>
              </a:rPr>
              <a:t>REGISTRATION CONFIRMATION: </a:t>
            </a:r>
          </a:p>
          <a:p>
            <a:pPr marL="0" indent="0">
              <a:buNone/>
            </a:pPr>
            <a:r>
              <a:rPr lang="en-US" sz="1600" cap="none" dirty="0">
                <a:solidFill>
                  <a:schemeClr val="bg1"/>
                </a:solidFill>
                <a:latin typeface="Montserrat" pitchFamily="2" charset="77"/>
              </a:rPr>
              <a:t>Once approved, you will receive a confirmation or certificate indicating your status as a registered Inuit business. Congratulations!</a:t>
            </a:r>
            <a:endParaRPr lang="en-US" sz="1600" dirty="0">
              <a:solidFill>
                <a:schemeClr val="bg1"/>
              </a:solidFill>
              <a:latin typeface="Montserrat" pitchFamily="2" charset="77"/>
            </a:endParaRPr>
          </a:p>
        </p:txBody>
      </p:sp>
    </p:spTree>
    <p:extLst>
      <p:ext uri="{BB962C8B-B14F-4D97-AF65-F5344CB8AC3E}">
        <p14:creationId xmlns:p14="http://schemas.microsoft.com/office/powerpoint/2010/main" val="1991271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7179F7-8740-03DE-F133-BBA41988A64A}"/>
              </a:ext>
            </a:extLst>
          </p:cNvPr>
          <p:cNvSpPr>
            <a:spLocks noGrp="1"/>
          </p:cNvSpPr>
          <p:nvPr>
            <p:ph type="title" idx="4294967295"/>
          </p:nvPr>
        </p:nvSpPr>
        <p:spPr>
          <a:xfrm>
            <a:off x="489600" y="806400"/>
            <a:ext cx="10515600" cy="676275"/>
          </a:xfrm>
        </p:spPr>
        <p:txBody>
          <a:bodyPr>
            <a:normAutofit/>
          </a:bodyPr>
          <a:lstStyle/>
          <a:p>
            <a:pPr defTabSz="914400"/>
            <a:r>
              <a:rPr lang="en-US" sz="3200" b="0"/>
              <a:t>Supporting Documentation</a:t>
            </a:r>
          </a:p>
        </p:txBody>
      </p:sp>
      <p:sp>
        <p:nvSpPr>
          <p:cNvPr id="2" name="Content Placeholder 1">
            <a:extLst>
              <a:ext uri="{FF2B5EF4-FFF2-40B4-BE49-F238E27FC236}">
                <a16:creationId xmlns:a16="http://schemas.microsoft.com/office/drawing/2014/main" id="{AF278A2D-3A2D-D304-807D-3BE543A53F3C}"/>
              </a:ext>
            </a:extLst>
          </p:cNvPr>
          <p:cNvSpPr>
            <a:spLocks noGrp="1"/>
          </p:cNvSpPr>
          <p:nvPr>
            <p:ph idx="4294967295"/>
          </p:nvPr>
        </p:nvSpPr>
        <p:spPr>
          <a:xfrm>
            <a:off x="1591200" y="1389600"/>
            <a:ext cx="6532522" cy="3876675"/>
          </a:xfrm>
          <a:no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252000" indent="-252000" algn="l">
              <a:lnSpc>
                <a:spcPct val="150000"/>
              </a:lnSpc>
              <a:spcBef>
                <a:spcPts val="2200"/>
              </a:spcBef>
              <a:buFont typeface="Courier New" panose="02070309020205020404" pitchFamily="49" charset="0"/>
              <a:buChar char="o"/>
            </a:pPr>
            <a:r>
              <a:rPr lang="en-US" sz="1600" dirty="0">
                <a:solidFill>
                  <a:schemeClr val="tx1"/>
                </a:solidFill>
                <a:latin typeface="Montserrat" pitchFamily="2" charset="77"/>
              </a:rPr>
              <a:t>The following documentation may be required for registration. The corresponding pages and forms are linked: </a:t>
            </a:r>
          </a:p>
          <a:p>
            <a:pPr marL="252000" indent="-252000" algn="l">
              <a:lnSpc>
                <a:spcPct val="150000"/>
              </a:lnSpc>
              <a:spcBef>
                <a:spcPts val="2200"/>
              </a:spcBef>
              <a:buFont typeface="Courier New" panose="02070309020205020404" pitchFamily="49" charset="0"/>
              <a:buChar char="o"/>
            </a:pPr>
            <a:r>
              <a:rPr lang="en-US" sz="1600" dirty="0">
                <a:solidFill>
                  <a:schemeClr val="tx1"/>
                </a:solidFill>
                <a:latin typeface="Montserrat" pitchFamily="2" charset="77"/>
              </a:rPr>
              <a:t>The </a:t>
            </a:r>
            <a:r>
              <a:rPr lang="en-US" sz="1600" dirty="0">
                <a:solidFill>
                  <a:schemeClr val="tx1"/>
                </a:solidFill>
                <a:latin typeface="Montserrat" pitchFamily="2" charset="77"/>
                <a:hlinkClick r:id="rId2">
                  <a:extLst>
                    <a:ext uri="{A12FA001-AC4F-418D-AE19-62706E023703}">
                      <ahyp:hlinkClr xmlns:ahyp="http://schemas.microsoft.com/office/drawing/2018/hyperlinkcolor" val="tx"/>
                    </a:ext>
                  </a:extLst>
                </a:hlinkClick>
              </a:rPr>
              <a:t>application form</a:t>
            </a:r>
            <a:r>
              <a:rPr lang="en-US" sz="1600" dirty="0">
                <a:solidFill>
                  <a:schemeClr val="tx1"/>
                </a:solidFill>
                <a:latin typeface="Montserrat" pitchFamily="2" charset="77"/>
              </a:rPr>
              <a:t> for the Inuit Firm Registry with NTI</a:t>
            </a:r>
          </a:p>
          <a:p>
            <a:pPr marL="252000" indent="-252000" algn="l">
              <a:lnSpc>
                <a:spcPct val="150000"/>
              </a:lnSpc>
              <a:spcBef>
                <a:spcPts val="2200"/>
              </a:spcBef>
              <a:buFont typeface="Courier New" panose="02070309020205020404" pitchFamily="49" charset="0"/>
              <a:buChar char="o"/>
            </a:pPr>
            <a:r>
              <a:rPr lang="en-US" sz="1600" dirty="0">
                <a:solidFill>
                  <a:schemeClr val="tx1"/>
                </a:solidFill>
                <a:latin typeface="Montserrat" pitchFamily="2" charset="77"/>
              </a:rPr>
              <a:t>The </a:t>
            </a:r>
            <a:r>
              <a:rPr lang="en-US" sz="1600" dirty="0">
                <a:solidFill>
                  <a:schemeClr val="tx1"/>
                </a:solidFill>
                <a:latin typeface="Montserrat" pitchFamily="2" charset="77"/>
                <a:hlinkClick r:id="rId3">
                  <a:extLst>
                    <a:ext uri="{A12FA001-AC4F-418D-AE19-62706E023703}">
                      <ahyp:hlinkClr xmlns:ahyp="http://schemas.microsoft.com/office/drawing/2018/hyperlinkcolor" val="tx"/>
                    </a:ext>
                  </a:extLst>
                </a:hlinkClick>
              </a:rPr>
              <a:t>application form</a:t>
            </a:r>
            <a:r>
              <a:rPr lang="en-US" sz="1600" dirty="0">
                <a:solidFill>
                  <a:schemeClr val="tx1"/>
                </a:solidFill>
                <a:latin typeface="Montserrat" pitchFamily="2" charset="77"/>
              </a:rPr>
              <a:t> for the Indigenous business directory with Indigenous Services Canada.</a:t>
            </a:r>
          </a:p>
          <a:p>
            <a:pPr marL="252000" indent="-252000" algn="l">
              <a:lnSpc>
                <a:spcPct val="150000"/>
              </a:lnSpc>
              <a:spcBef>
                <a:spcPts val="2200"/>
              </a:spcBef>
              <a:buFont typeface="Courier New" panose="02070309020205020404" pitchFamily="49" charset="0"/>
              <a:buChar char="o"/>
            </a:pPr>
            <a:r>
              <a:rPr lang="en-US" sz="1600" dirty="0">
                <a:solidFill>
                  <a:schemeClr val="tx1"/>
                </a:solidFill>
                <a:latin typeface="Montserrat" pitchFamily="2" charset="77"/>
              </a:rPr>
              <a:t>Proof of Inuit Heritage: an </a:t>
            </a:r>
            <a:r>
              <a:rPr lang="en-US" sz="1600" dirty="0">
                <a:solidFill>
                  <a:schemeClr val="tx1"/>
                </a:solidFill>
                <a:latin typeface="Montserrat" pitchFamily="2" charset="77"/>
                <a:hlinkClick r:id="rId4">
                  <a:extLst>
                    <a:ext uri="{A12FA001-AC4F-418D-AE19-62706E023703}">
                      <ahyp:hlinkClr xmlns:ahyp="http://schemas.microsoft.com/office/drawing/2018/hyperlinkcolor" val="tx"/>
                    </a:ext>
                  </a:extLst>
                </a:hlinkClick>
              </a:rPr>
              <a:t>NTI Enrolment Card/Number </a:t>
            </a:r>
            <a:endParaRPr lang="en-US" sz="1600" dirty="0">
              <a:solidFill>
                <a:schemeClr val="tx1"/>
              </a:solidFill>
              <a:latin typeface="Montserrat" pitchFamily="2" charset="77"/>
            </a:endParaRPr>
          </a:p>
        </p:txBody>
      </p:sp>
    </p:spTree>
    <p:extLst>
      <p:ext uri="{BB962C8B-B14F-4D97-AF65-F5344CB8AC3E}">
        <p14:creationId xmlns:p14="http://schemas.microsoft.com/office/powerpoint/2010/main" val="1164941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7E721-679E-EC4C-C4C0-C404342620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04CF263-9064-830F-1D61-97CC3441E4E6}"/>
              </a:ext>
            </a:extLst>
          </p:cNvPr>
          <p:cNvSpPr>
            <a:spLocks noGrp="1"/>
          </p:cNvSpPr>
          <p:nvPr>
            <p:ph type="title" idx="4294967295"/>
          </p:nvPr>
        </p:nvSpPr>
        <p:spPr>
          <a:xfrm>
            <a:off x="489600" y="806400"/>
            <a:ext cx="10515600" cy="676275"/>
          </a:xfrm>
        </p:spPr>
        <p:txBody>
          <a:bodyPr>
            <a:normAutofit/>
          </a:bodyPr>
          <a:lstStyle/>
          <a:p>
            <a:pPr defTabSz="914400"/>
            <a:r>
              <a:rPr lang="en-US" sz="3200" b="0"/>
              <a:t>Supporting Documentation</a:t>
            </a:r>
          </a:p>
        </p:txBody>
      </p:sp>
      <p:sp>
        <p:nvSpPr>
          <p:cNvPr id="2" name="Content Placeholder 1">
            <a:extLst>
              <a:ext uri="{FF2B5EF4-FFF2-40B4-BE49-F238E27FC236}">
                <a16:creationId xmlns:a16="http://schemas.microsoft.com/office/drawing/2014/main" id="{D04701F4-E613-B70C-C6C4-84DD8977B4BC}"/>
              </a:ext>
            </a:extLst>
          </p:cNvPr>
          <p:cNvSpPr>
            <a:spLocks noGrp="1"/>
          </p:cNvSpPr>
          <p:nvPr>
            <p:ph idx="4294967295"/>
          </p:nvPr>
        </p:nvSpPr>
        <p:spPr>
          <a:xfrm>
            <a:off x="1591200" y="1389600"/>
            <a:ext cx="5465722" cy="3876675"/>
          </a:xfrm>
          <a:noFill/>
          <a:ln>
            <a:noFill/>
          </a:ln>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252000" indent="-252000" algn="l">
              <a:lnSpc>
                <a:spcPct val="150000"/>
              </a:lnSpc>
              <a:spcBef>
                <a:spcPts val="2200"/>
              </a:spcBef>
              <a:buFont typeface="Courier New" panose="02070309020205020404" pitchFamily="49" charset="0"/>
              <a:buChar char="o"/>
            </a:pPr>
            <a:r>
              <a:rPr lang="en-US" sz="1600" dirty="0">
                <a:solidFill>
                  <a:schemeClr val="tx1"/>
                </a:solidFill>
                <a:latin typeface="Montserrat" pitchFamily="2" charset="77"/>
                <a:hlinkClick r:id="rId2">
                  <a:extLst>
                    <a:ext uri="{A12FA001-AC4F-418D-AE19-62706E023703}">
                      <ahyp:hlinkClr xmlns:ahyp="http://schemas.microsoft.com/office/drawing/2018/hyperlinkcolor" val="tx"/>
                    </a:ext>
                  </a:extLst>
                </a:hlinkClick>
              </a:rPr>
              <a:t>Business Licenses </a:t>
            </a:r>
            <a:r>
              <a:rPr lang="en-US" sz="1600" dirty="0">
                <a:solidFill>
                  <a:schemeClr val="tx1"/>
                </a:solidFill>
                <a:latin typeface="Montserrat" pitchFamily="2" charset="77"/>
              </a:rPr>
              <a:t>with NNI or your local municipality </a:t>
            </a:r>
          </a:p>
          <a:p>
            <a:pPr marL="252000" indent="-252000" algn="l">
              <a:lnSpc>
                <a:spcPct val="150000"/>
              </a:lnSpc>
              <a:spcBef>
                <a:spcPts val="2200"/>
              </a:spcBef>
              <a:buFont typeface="Courier New" panose="02070309020205020404" pitchFamily="49" charset="0"/>
              <a:buChar char="o"/>
            </a:pPr>
            <a:r>
              <a:rPr lang="en-US" sz="1600" dirty="0">
                <a:solidFill>
                  <a:schemeClr val="tx1"/>
                </a:solidFill>
                <a:latin typeface="Montserrat" pitchFamily="2" charset="77"/>
                <a:hlinkClick r:id="rId3">
                  <a:extLst>
                    <a:ext uri="{A12FA001-AC4F-418D-AE19-62706E023703}">
                      <ahyp:hlinkClr xmlns:ahyp="http://schemas.microsoft.com/office/drawing/2018/hyperlinkcolor" val="tx"/>
                    </a:ext>
                  </a:extLst>
                </a:hlinkClick>
              </a:rPr>
              <a:t>Declaration of Use of a Business Name </a:t>
            </a:r>
            <a:r>
              <a:rPr lang="en-US" sz="1600" dirty="0">
                <a:solidFill>
                  <a:schemeClr val="tx1"/>
                </a:solidFill>
                <a:latin typeface="Montserrat" pitchFamily="2" charset="77"/>
              </a:rPr>
              <a:t>with NTI</a:t>
            </a:r>
          </a:p>
          <a:p>
            <a:pPr marL="252000" indent="-252000" algn="l">
              <a:lnSpc>
                <a:spcPct val="150000"/>
              </a:lnSpc>
              <a:spcBef>
                <a:spcPts val="2200"/>
              </a:spcBef>
              <a:buFont typeface="Courier New" panose="02070309020205020404" pitchFamily="49" charset="0"/>
              <a:buChar char="o"/>
            </a:pPr>
            <a:r>
              <a:rPr lang="en-US" sz="1600" dirty="0">
                <a:solidFill>
                  <a:schemeClr val="tx1"/>
                </a:solidFill>
                <a:latin typeface="Montserrat" pitchFamily="2" charset="77"/>
              </a:rPr>
              <a:t>Other certifications and licenses, depending on your field of business</a:t>
            </a:r>
          </a:p>
        </p:txBody>
      </p:sp>
    </p:spTree>
    <p:extLst>
      <p:ext uri="{BB962C8B-B14F-4D97-AF65-F5344CB8AC3E}">
        <p14:creationId xmlns:p14="http://schemas.microsoft.com/office/powerpoint/2010/main" val="2329688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7DC31-1488-8091-935A-1B03A14A5CD8}"/>
              </a:ext>
            </a:extLst>
          </p:cNvPr>
          <p:cNvSpPr>
            <a:spLocks noGrp="1"/>
          </p:cNvSpPr>
          <p:nvPr>
            <p:ph type="title" idx="4294967295"/>
          </p:nvPr>
        </p:nvSpPr>
        <p:spPr>
          <a:xfrm>
            <a:off x="489600" y="806400"/>
            <a:ext cx="10515600" cy="676275"/>
          </a:xfrm>
        </p:spPr>
        <p:txBody>
          <a:bodyPr>
            <a:normAutofit/>
          </a:bodyPr>
          <a:lstStyle/>
          <a:p>
            <a:pPr defTabSz="914400"/>
            <a:r>
              <a:rPr lang="en-US" sz="3200" b="0"/>
              <a:t>Next Steps &amp; Resources</a:t>
            </a:r>
          </a:p>
        </p:txBody>
      </p:sp>
      <p:sp>
        <p:nvSpPr>
          <p:cNvPr id="4" name="Content Placeholder 3">
            <a:extLst>
              <a:ext uri="{FF2B5EF4-FFF2-40B4-BE49-F238E27FC236}">
                <a16:creationId xmlns:a16="http://schemas.microsoft.com/office/drawing/2014/main" id="{45A9ECAA-48CB-8CE7-4844-AA2C77D9E359}"/>
              </a:ext>
            </a:extLst>
          </p:cNvPr>
          <p:cNvSpPr>
            <a:spLocks noGrp="1"/>
          </p:cNvSpPr>
          <p:nvPr>
            <p:ph sz="half" idx="4294967295"/>
          </p:nvPr>
        </p:nvSpPr>
        <p:spPr>
          <a:xfrm>
            <a:off x="1591200" y="1389600"/>
            <a:ext cx="8420308" cy="3429000"/>
          </a:xfrm>
        </p:spPr>
        <p:txBody>
          <a:bodyPr>
            <a:noAutofit/>
          </a:bodyPr>
          <a:lstStyle/>
          <a:p>
            <a:pPr indent="0">
              <a:lnSpc>
                <a:spcPct val="150000"/>
              </a:lnSpc>
              <a:spcBef>
                <a:spcPts val="2200"/>
              </a:spcBef>
              <a:buNone/>
            </a:pPr>
            <a:r>
              <a:rPr lang="en-US" sz="1600" dirty="0">
                <a:latin typeface="Montserrat" pitchFamily="2" charset="77"/>
              </a:rPr>
              <a:t>There is nothing to it but to get started! Pick one of these actions to take today:</a:t>
            </a:r>
          </a:p>
          <a:p>
            <a:pPr marL="252000" indent="-252000">
              <a:lnSpc>
                <a:spcPct val="150000"/>
              </a:lnSpc>
              <a:spcBef>
                <a:spcPts val="2200"/>
              </a:spcBef>
              <a:buFont typeface="Courier New" panose="02070309020205020404" pitchFamily="49" charset="0"/>
              <a:buChar char="o"/>
            </a:pPr>
            <a:r>
              <a:rPr lang="en-US" sz="1600" dirty="0">
                <a:latin typeface="Montserrat" pitchFamily="2" charset="77"/>
              </a:rPr>
              <a:t>Start the process to get registered: download the NTI form or visit the Indigenous Services Canada website and get started </a:t>
            </a:r>
          </a:p>
          <a:p>
            <a:pPr marL="252000" indent="-252000">
              <a:lnSpc>
                <a:spcPct val="150000"/>
              </a:lnSpc>
              <a:spcBef>
                <a:spcPts val="2200"/>
              </a:spcBef>
              <a:buFont typeface="Courier New" panose="02070309020205020404" pitchFamily="49" charset="0"/>
              <a:buChar char="o"/>
            </a:pPr>
            <a:r>
              <a:rPr lang="en-US" sz="1600" dirty="0">
                <a:latin typeface="Montserrat" pitchFamily="2" charset="77"/>
              </a:rPr>
              <a:t>Contact NTI or Indigenous Services Canada and ask for help </a:t>
            </a:r>
          </a:p>
          <a:p>
            <a:pPr marL="252000" indent="-252000">
              <a:lnSpc>
                <a:spcPct val="150000"/>
              </a:lnSpc>
              <a:spcBef>
                <a:spcPts val="2200"/>
              </a:spcBef>
              <a:buFont typeface="Courier New" panose="02070309020205020404" pitchFamily="49" charset="0"/>
              <a:buChar char="o"/>
            </a:pPr>
            <a:r>
              <a:rPr lang="en-US" sz="1600" dirty="0">
                <a:latin typeface="Montserrat" pitchFamily="2" charset="77"/>
              </a:rPr>
              <a:t>Visit the </a:t>
            </a:r>
            <a:r>
              <a:rPr lang="en-US" sz="1600" dirty="0" err="1">
                <a:latin typeface="Montserrat" pitchFamily="2" charset="77"/>
              </a:rPr>
              <a:t>Pauktuutit</a:t>
            </a:r>
            <a:r>
              <a:rPr lang="en-US" sz="1600" dirty="0">
                <a:latin typeface="Montserrat" pitchFamily="2" charset="77"/>
              </a:rPr>
              <a:t> website and check out the other resources available</a:t>
            </a:r>
          </a:p>
          <a:p>
            <a:pPr marL="252000" indent="-252000">
              <a:lnSpc>
                <a:spcPct val="150000"/>
              </a:lnSpc>
              <a:spcBef>
                <a:spcPts val="2200"/>
              </a:spcBef>
              <a:buFont typeface="Courier New" panose="02070309020205020404" pitchFamily="49" charset="0"/>
              <a:buChar char="o"/>
            </a:pPr>
            <a:r>
              <a:rPr lang="en-US" sz="1600" dirty="0">
                <a:latin typeface="Montserrat" pitchFamily="2" charset="77"/>
              </a:rPr>
              <a:t>Reach out to your local Economic Development Officer</a:t>
            </a:r>
          </a:p>
          <a:p>
            <a:pPr marL="252000" indent="-252000">
              <a:lnSpc>
                <a:spcPct val="150000"/>
              </a:lnSpc>
              <a:spcBef>
                <a:spcPts val="2200"/>
              </a:spcBef>
              <a:buFont typeface="Courier New" panose="02070309020205020404" pitchFamily="49" charset="0"/>
              <a:buChar char="o"/>
            </a:pPr>
            <a:r>
              <a:rPr lang="en-US" sz="1600" dirty="0">
                <a:latin typeface="Montserrat" pitchFamily="2" charset="77"/>
              </a:rPr>
              <a:t>Make a short list of things to do or collect to be able to register</a:t>
            </a:r>
          </a:p>
        </p:txBody>
      </p:sp>
      <p:sp>
        <p:nvSpPr>
          <p:cNvPr id="16" name="Oval 15">
            <a:extLst>
              <a:ext uri="{FF2B5EF4-FFF2-40B4-BE49-F238E27FC236}">
                <a16:creationId xmlns:a16="http://schemas.microsoft.com/office/drawing/2014/main" id="{7F1B48F9-E7CB-7C0C-8C57-60F221A9A918}"/>
              </a:ext>
            </a:extLst>
          </p:cNvPr>
          <p:cNvSpPr/>
          <p:nvPr/>
        </p:nvSpPr>
        <p:spPr>
          <a:xfrm>
            <a:off x="8710247" y="4386087"/>
            <a:ext cx="3269800" cy="2031426"/>
          </a:xfrm>
          <a:prstGeom prst="ellipse">
            <a:avLst/>
          </a:prstGeom>
          <a:solidFill>
            <a:srgbClr val="018E77"/>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a:latin typeface="Montserrat" pitchFamily="2" charset="77"/>
              </a:rPr>
              <a:t>Tip: when feeling overwhelmed, try to figure out</a:t>
            </a:r>
          </a:p>
          <a:p>
            <a:pPr algn="ctr"/>
            <a:r>
              <a:rPr lang="en-US" b="1" i="1">
                <a:latin typeface="Montserrat" pitchFamily="2" charset="77"/>
              </a:rPr>
              <a:t>“What is the </a:t>
            </a:r>
            <a:r>
              <a:rPr lang="en-US" b="1" i="1" u="sng">
                <a:latin typeface="Montserrat" pitchFamily="2" charset="77"/>
              </a:rPr>
              <a:t>next</a:t>
            </a:r>
            <a:r>
              <a:rPr lang="en-US" b="1" i="1">
                <a:latin typeface="Montserrat" pitchFamily="2" charset="77"/>
              </a:rPr>
              <a:t> right step?”</a:t>
            </a:r>
          </a:p>
        </p:txBody>
      </p:sp>
    </p:spTree>
    <p:extLst>
      <p:ext uri="{BB962C8B-B14F-4D97-AF65-F5344CB8AC3E}">
        <p14:creationId xmlns:p14="http://schemas.microsoft.com/office/powerpoint/2010/main" val="2759600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1D6FF-1122-B11D-0CE3-E62BA27376FA}"/>
              </a:ext>
            </a:extLst>
          </p:cNvPr>
          <p:cNvSpPr>
            <a:spLocks noGrp="1"/>
          </p:cNvSpPr>
          <p:nvPr>
            <p:ph type="title" idx="4294967295"/>
          </p:nvPr>
        </p:nvSpPr>
        <p:spPr>
          <a:xfrm>
            <a:off x="489600" y="806400"/>
            <a:ext cx="8035503" cy="1068827"/>
          </a:xfrm>
        </p:spPr>
        <p:txBody>
          <a:bodyPr>
            <a:normAutofit/>
          </a:bodyPr>
          <a:lstStyle/>
          <a:p>
            <a:pPr defTabSz="914400"/>
            <a:r>
              <a:rPr lang="en-US" sz="3200" b="0" dirty="0"/>
              <a:t>Benefits to Joining the </a:t>
            </a:r>
            <a:br>
              <a:rPr lang="en-US" sz="3200" b="0" dirty="0"/>
            </a:br>
            <a:r>
              <a:rPr lang="en-US" sz="3200" b="0" dirty="0"/>
              <a:t>Indigenous Business Directory</a:t>
            </a:r>
          </a:p>
        </p:txBody>
      </p:sp>
      <p:sp>
        <p:nvSpPr>
          <p:cNvPr id="9" name="Slide Number Placeholder 8">
            <a:extLst>
              <a:ext uri="{FF2B5EF4-FFF2-40B4-BE49-F238E27FC236}">
                <a16:creationId xmlns:a16="http://schemas.microsoft.com/office/drawing/2014/main" id="{CFCF8520-CF3A-DEEA-6A9F-571CC04E7ADA}"/>
              </a:ext>
            </a:extLst>
          </p:cNvPr>
          <p:cNvSpPr>
            <a:spLocks noGrp="1"/>
          </p:cNvSpPr>
          <p:nvPr>
            <p:ph type="sldNum" sz="quarter" idx="4294967295"/>
          </p:nvPr>
        </p:nvSpPr>
        <p:spPr>
          <a:xfrm>
            <a:off x="11204575" y="6464300"/>
            <a:ext cx="987425" cy="31115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FB4751-880F-D840-AAA9-3A15815CC996}" type="slidenum">
              <a:rPr lang="en-US" smtClean="0"/>
              <a:pPr/>
              <a:t>16</a:t>
            </a:fld>
            <a:endParaRPr lang="en-US"/>
          </a:p>
        </p:txBody>
      </p:sp>
      <p:sp>
        <p:nvSpPr>
          <p:cNvPr id="3" name="Content Placeholder 2">
            <a:extLst>
              <a:ext uri="{FF2B5EF4-FFF2-40B4-BE49-F238E27FC236}">
                <a16:creationId xmlns:a16="http://schemas.microsoft.com/office/drawing/2014/main" id="{027A5986-C461-EEA9-86F0-17B3D9511DFB}"/>
              </a:ext>
            </a:extLst>
          </p:cNvPr>
          <p:cNvSpPr>
            <a:spLocks noGrp="1"/>
          </p:cNvSpPr>
          <p:nvPr>
            <p:ph idx="4294967295"/>
          </p:nvPr>
        </p:nvSpPr>
        <p:spPr>
          <a:xfrm>
            <a:off x="1591201" y="1901825"/>
            <a:ext cx="6485999" cy="4251325"/>
          </a:xfrm>
        </p:spPr>
        <p:txBody>
          <a:bodyPr>
            <a:noAutofit/>
          </a:bodyPr>
          <a:lstStyle/>
          <a:p>
            <a:pPr marL="742950" lvl="1" indent="-285750">
              <a:lnSpc>
                <a:spcPct val="140000"/>
              </a:lnSpc>
              <a:spcBef>
                <a:spcPts val="2200"/>
              </a:spcBef>
              <a:buFont typeface="Courier New" panose="02070309020205020404" pitchFamily="49" charset="0"/>
              <a:buChar char="o"/>
            </a:pPr>
            <a:r>
              <a:rPr lang="en-US" sz="1600" dirty="0">
                <a:latin typeface="Montserrat" pitchFamily="2" charset="77"/>
              </a:rPr>
              <a:t>ACCESS: to Procurement Opportunities, Contracts, and Funding</a:t>
            </a:r>
          </a:p>
          <a:p>
            <a:pPr marL="742950" marR="0" lvl="1" indent="-285750">
              <a:lnSpc>
                <a:spcPct val="140000"/>
              </a:lnSpc>
              <a:spcBef>
                <a:spcPts val="2200"/>
              </a:spcBef>
              <a:spcAft>
                <a:spcPts val="0"/>
              </a:spcAft>
              <a:buFont typeface="Courier New" panose="02070309020205020404" pitchFamily="49" charset="0"/>
              <a:buChar char="o"/>
            </a:pPr>
            <a:r>
              <a:rPr lang="en-US" sz="1600" dirty="0">
                <a:latin typeface="Montserrat" pitchFamily="2" charset="77"/>
              </a:rPr>
              <a:t>INCREASED VISIBILITY: the directory is a public search engine available to private industry, municipal, provincial, and federal governments </a:t>
            </a:r>
          </a:p>
          <a:p>
            <a:pPr marL="742950" marR="0" lvl="1" indent="-285750">
              <a:lnSpc>
                <a:spcPct val="140000"/>
              </a:lnSpc>
              <a:spcBef>
                <a:spcPts val="2200"/>
              </a:spcBef>
              <a:spcAft>
                <a:spcPts val="0"/>
              </a:spcAft>
              <a:buFont typeface="Courier New" panose="02070309020205020404" pitchFamily="49" charset="0"/>
              <a:buChar char="o"/>
            </a:pPr>
            <a:r>
              <a:rPr lang="en-US" sz="1600" dirty="0">
                <a:latin typeface="Montserrat" pitchFamily="2" charset="77"/>
              </a:rPr>
              <a:t>FAST AND EASY registration process: 20 minutes to register, 2 days to be approved and published</a:t>
            </a:r>
          </a:p>
        </p:txBody>
      </p:sp>
      <p:pic>
        <p:nvPicPr>
          <p:cNvPr id="6" name="Picture 5">
            <a:extLst>
              <a:ext uri="{FF2B5EF4-FFF2-40B4-BE49-F238E27FC236}">
                <a16:creationId xmlns:a16="http://schemas.microsoft.com/office/drawing/2014/main" id="{EDD4EA87-D313-5816-E3CA-0C996AB71F51}"/>
              </a:ext>
            </a:extLst>
          </p:cNvPr>
          <p:cNvPicPr>
            <a:picLocks noChangeAspect="1"/>
          </p:cNvPicPr>
          <p:nvPr/>
        </p:nvPicPr>
        <p:blipFill>
          <a:blip r:embed="rId2"/>
          <a:stretch>
            <a:fillRect/>
          </a:stretch>
        </p:blipFill>
        <p:spPr>
          <a:xfrm>
            <a:off x="8661948" y="704850"/>
            <a:ext cx="3353268" cy="571580"/>
          </a:xfrm>
          <a:prstGeom prst="rect">
            <a:avLst/>
          </a:prstGeom>
        </p:spPr>
      </p:pic>
    </p:spTree>
    <p:extLst>
      <p:ext uri="{BB962C8B-B14F-4D97-AF65-F5344CB8AC3E}">
        <p14:creationId xmlns:p14="http://schemas.microsoft.com/office/powerpoint/2010/main" val="169908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7A1DF-BC67-2ECA-A138-7053874E3D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7A2A63C-172A-4088-A69B-0A2E145748B5}"/>
              </a:ext>
            </a:extLst>
          </p:cNvPr>
          <p:cNvSpPr>
            <a:spLocks noGrp="1"/>
          </p:cNvSpPr>
          <p:nvPr>
            <p:ph type="title" idx="4294967295"/>
          </p:nvPr>
        </p:nvSpPr>
        <p:spPr>
          <a:xfrm>
            <a:off x="489600" y="806400"/>
            <a:ext cx="8035503" cy="1068827"/>
          </a:xfrm>
        </p:spPr>
        <p:txBody>
          <a:bodyPr>
            <a:normAutofit/>
          </a:bodyPr>
          <a:lstStyle/>
          <a:p>
            <a:pPr defTabSz="914400"/>
            <a:r>
              <a:rPr lang="en-US" sz="3200" b="0" dirty="0"/>
              <a:t>Benefits to Joining the </a:t>
            </a:r>
            <a:br>
              <a:rPr lang="en-US" sz="3200" b="0" dirty="0"/>
            </a:br>
            <a:r>
              <a:rPr lang="en-US" sz="3200" b="0" dirty="0"/>
              <a:t>Indigenous Business Directory</a:t>
            </a:r>
          </a:p>
        </p:txBody>
      </p:sp>
      <p:sp>
        <p:nvSpPr>
          <p:cNvPr id="9" name="Slide Number Placeholder 8">
            <a:extLst>
              <a:ext uri="{FF2B5EF4-FFF2-40B4-BE49-F238E27FC236}">
                <a16:creationId xmlns:a16="http://schemas.microsoft.com/office/drawing/2014/main" id="{4904F3E5-4210-5BAB-BEA4-F48A7D2DD9E6}"/>
              </a:ext>
            </a:extLst>
          </p:cNvPr>
          <p:cNvSpPr>
            <a:spLocks noGrp="1"/>
          </p:cNvSpPr>
          <p:nvPr>
            <p:ph type="sldNum" sz="quarter" idx="4294967295"/>
          </p:nvPr>
        </p:nvSpPr>
        <p:spPr>
          <a:xfrm>
            <a:off x="11204575" y="6464300"/>
            <a:ext cx="987425" cy="31115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FB4751-880F-D840-AAA9-3A15815CC996}" type="slidenum">
              <a:rPr lang="en-US" smtClean="0"/>
              <a:pPr/>
              <a:t>17</a:t>
            </a:fld>
            <a:endParaRPr lang="en-US"/>
          </a:p>
        </p:txBody>
      </p:sp>
      <p:sp>
        <p:nvSpPr>
          <p:cNvPr id="3" name="Content Placeholder 2">
            <a:extLst>
              <a:ext uri="{FF2B5EF4-FFF2-40B4-BE49-F238E27FC236}">
                <a16:creationId xmlns:a16="http://schemas.microsoft.com/office/drawing/2014/main" id="{A0DE4298-69E2-D2CF-7D9C-2AD4B3A44611}"/>
              </a:ext>
            </a:extLst>
          </p:cNvPr>
          <p:cNvSpPr>
            <a:spLocks noGrp="1"/>
          </p:cNvSpPr>
          <p:nvPr>
            <p:ph idx="4294967295"/>
          </p:nvPr>
        </p:nvSpPr>
        <p:spPr>
          <a:xfrm>
            <a:off x="1591201" y="1901825"/>
            <a:ext cx="7070747" cy="4251325"/>
          </a:xfrm>
        </p:spPr>
        <p:txBody>
          <a:bodyPr>
            <a:noAutofit/>
          </a:bodyPr>
          <a:lstStyle/>
          <a:p>
            <a:pPr marL="742950" marR="0" lvl="1" indent="-285750">
              <a:lnSpc>
                <a:spcPct val="140000"/>
              </a:lnSpc>
              <a:spcBef>
                <a:spcPts val="2200"/>
              </a:spcBef>
              <a:spcAft>
                <a:spcPts val="0"/>
              </a:spcAft>
              <a:buFont typeface="Courier New" panose="02070309020205020404" pitchFamily="49" charset="0"/>
              <a:buChar char="o"/>
            </a:pPr>
            <a:r>
              <a:rPr lang="en-US" sz="1600" dirty="0">
                <a:latin typeface="Montserrat" pitchFamily="2" charset="77"/>
              </a:rPr>
              <a:t>PARTNERSHIP BUILDING opportunities: seek out opportunities to form partnerships and joint ventures </a:t>
            </a:r>
          </a:p>
          <a:p>
            <a:pPr marL="742950" marR="0" lvl="1" indent="-285750">
              <a:lnSpc>
                <a:spcPct val="140000"/>
              </a:lnSpc>
              <a:spcBef>
                <a:spcPts val="2200"/>
              </a:spcBef>
              <a:spcAft>
                <a:spcPts val="0"/>
              </a:spcAft>
              <a:buFont typeface="Courier New" panose="02070309020205020404" pitchFamily="49" charset="0"/>
              <a:buChar char="o"/>
            </a:pPr>
            <a:r>
              <a:rPr lang="en-US" sz="1600" dirty="0">
                <a:latin typeface="Montserrat" pitchFamily="2" charset="77"/>
              </a:rPr>
              <a:t>STAY INFORMED: upcoming Indigenous procurement events, networking opportunities and important procurement news</a:t>
            </a:r>
          </a:p>
          <a:p>
            <a:pPr marL="742950" marR="0" lvl="1" indent="-285750">
              <a:lnSpc>
                <a:spcPct val="140000"/>
              </a:lnSpc>
              <a:spcBef>
                <a:spcPts val="2200"/>
              </a:spcBef>
              <a:spcAft>
                <a:spcPts val="800"/>
              </a:spcAft>
              <a:buFont typeface="Courier New" panose="02070309020205020404" pitchFamily="49" charset="0"/>
              <a:buChar char="o"/>
            </a:pPr>
            <a:r>
              <a:rPr lang="en-US" sz="1600" dirty="0">
                <a:latin typeface="Montserrat" pitchFamily="2" charset="77"/>
              </a:rPr>
              <a:t>Supports the INDIGENOUS BUSINESS NETWORK in Canada: the more businesses registered demonstrating capacity, the more likely departments will set-aside contracts under Procurement Strategy for Indigenous Business (PSIB)</a:t>
            </a:r>
          </a:p>
        </p:txBody>
      </p:sp>
      <p:pic>
        <p:nvPicPr>
          <p:cNvPr id="6" name="Picture 5">
            <a:extLst>
              <a:ext uri="{FF2B5EF4-FFF2-40B4-BE49-F238E27FC236}">
                <a16:creationId xmlns:a16="http://schemas.microsoft.com/office/drawing/2014/main" id="{151B8352-E30B-FBE9-1C51-E1957A453A1D}"/>
              </a:ext>
            </a:extLst>
          </p:cNvPr>
          <p:cNvPicPr>
            <a:picLocks noChangeAspect="1"/>
          </p:cNvPicPr>
          <p:nvPr/>
        </p:nvPicPr>
        <p:blipFill>
          <a:blip r:embed="rId2"/>
          <a:stretch>
            <a:fillRect/>
          </a:stretch>
        </p:blipFill>
        <p:spPr>
          <a:xfrm>
            <a:off x="8661948" y="704850"/>
            <a:ext cx="3353268" cy="571580"/>
          </a:xfrm>
          <a:prstGeom prst="rect">
            <a:avLst/>
          </a:prstGeom>
        </p:spPr>
      </p:pic>
    </p:spTree>
    <p:extLst>
      <p:ext uri="{BB962C8B-B14F-4D97-AF65-F5344CB8AC3E}">
        <p14:creationId xmlns:p14="http://schemas.microsoft.com/office/powerpoint/2010/main" val="1427892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idx="4294967295"/>
          </p:nvPr>
        </p:nvSpPr>
        <p:spPr>
          <a:xfrm>
            <a:off x="489600" y="806400"/>
            <a:ext cx="6887209" cy="871537"/>
          </a:xfrm>
        </p:spPr>
        <p:txBody>
          <a:bodyPr>
            <a:noAutofit/>
          </a:bodyPr>
          <a:lstStyle/>
          <a:p>
            <a:pPr defTabSz="914400"/>
            <a:r>
              <a:rPr lang="en-US" sz="3200" b="0"/>
              <a:t>Eligibility for the Indigenous Business Directory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4294967295"/>
          </p:nvPr>
        </p:nvSpPr>
        <p:spPr>
          <a:xfrm>
            <a:off x="1591200" y="1977886"/>
            <a:ext cx="7115010" cy="3793859"/>
          </a:xfrm>
        </p:spPr>
        <p:txBody>
          <a:bodyPr>
            <a:noAutofit/>
          </a:bodyPr>
          <a:lstStyle/>
          <a:p>
            <a:pPr indent="0" algn="l">
              <a:buNone/>
            </a:pPr>
            <a:r>
              <a:rPr lang="en-US" sz="1600" b="1" dirty="0">
                <a:latin typeface="Montserrat" pitchFamily="2" charset="77"/>
              </a:rPr>
              <a:t>Ownership and Control:</a:t>
            </a:r>
          </a:p>
          <a:p>
            <a:pPr marL="742950" indent="-285750">
              <a:buFont typeface="Courier New" panose="02070309020205020404" pitchFamily="49" charset="0"/>
              <a:buChar char="o"/>
            </a:pPr>
            <a:r>
              <a:rPr lang="en-US" sz="1600" dirty="0">
                <a:latin typeface="Montserrat" pitchFamily="2" charset="77"/>
              </a:rPr>
              <a:t>At least 51% of the firm’s ownership and control must be held by Indigenous people.</a:t>
            </a:r>
          </a:p>
          <a:p>
            <a:pPr marL="742950" indent="-285750">
              <a:buFont typeface="Courier New" panose="02070309020205020404" pitchFamily="49" charset="0"/>
              <a:buChar char="o"/>
            </a:pPr>
            <a:r>
              <a:rPr lang="en-US" sz="1600" dirty="0">
                <a:latin typeface="Montserrat" pitchFamily="2" charset="77"/>
              </a:rPr>
              <a:t>If the firm employs six or more full-time staff, a minimum of one-third of the employees must be Indigenous.</a:t>
            </a:r>
          </a:p>
          <a:p>
            <a:pPr indent="0" algn="l">
              <a:buNone/>
            </a:pPr>
            <a:r>
              <a:rPr lang="en-US" sz="1600" b="1" dirty="0">
                <a:latin typeface="Montserrat" pitchFamily="2" charset="77"/>
              </a:rPr>
              <a:t>Joint Ventures:</a:t>
            </a:r>
          </a:p>
          <a:p>
            <a:pPr marL="742950" indent="-285750">
              <a:buFont typeface="Courier New" panose="02070309020205020404" pitchFamily="49" charset="0"/>
              <a:buChar char="o"/>
            </a:pPr>
            <a:r>
              <a:rPr lang="en-US" sz="1600" dirty="0">
                <a:latin typeface="Montserrat" pitchFamily="2" charset="77"/>
              </a:rPr>
              <a:t>At least 51% of the joint venture must be owned and controlled by an Indigenous business or businesses.</a:t>
            </a:r>
          </a:p>
        </p:txBody>
      </p:sp>
      <p:pic>
        <p:nvPicPr>
          <p:cNvPr id="7" name="Picture 6">
            <a:extLst>
              <a:ext uri="{FF2B5EF4-FFF2-40B4-BE49-F238E27FC236}">
                <a16:creationId xmlns:a16="http://schemas.microsoft.com/office/drawing/2014/main" id="{C219F8A4-2AF4-0C4A-F3BA-4718ECE0707B}"/>
              </a:ext>
            </a:extLst>
          </p:cNvPr>
          <p:cNvPicPr>
            <a:picLocks noChangeAspect="1"/>
          </p:cNvPicPr>
          <p:nvPr/>
        </p:nvPicPr>
        <p:blipFill>
          <a:blip r:embed="rId2"/>
          <a:stretch>
            <a:fillRect/>
          </a:stretch>
        </p:blipFill>
        <p:spPr>
          <a:xfrm>
            <a:off x="8706210" y="666819"/>
            <a:ext cx="3353268" cy="571580"/>
          </a:xfrm>
          <a:prstGeom prst="rect">
            <a:avLst/>
          </a:prstGeom>
        </p:spPr>
      </p:pic>
    </p:spTree>
    <p:extLst>
      <p:ext uri="{BB962C8B-B14F-4D97-AF65-F5344CB8AC3E}">
        <p14:creationId xmlns:p14="http://schemas.microsoft.com/office/powerpoint/2010/main" val="257793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08EAC-2644-1939-ADA4-6E36788D4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FA62AC-6514-599A-7901-839667E3C63E}"/>
              </a:ext>
            </a:extLst>
          </p:cNvPr>
          <p:cNvSpPr>
            <a:spLocks noGrp="1"/>
          </p:cNvSpPr>
          <p:nvPr>
            <p:ph type="ctrTitle" idx="4294967295"/>
          </p:nvPr>
        </p:nvSpPr>
        <p:spPr>
          <a:xfrm>
            <a:off x="489600" y="806400"/>
            <a:ext cx="6887209" cy="871537"/>
          </a:xfrm>
        </p:spPr>
        <p:txBody>
          <a:bodyPr>
            <a:noAutofit/>
          </a:bodyPr>
          <a:lstStyle/>
          <a:p>
            <a:pPr defTabSz="914400"/>
            <a:r>
              <a:rPr lang="en-US" sz="3200" b="0"/>
              <a:t>Eligibility for the Indigenous Business Directory  </a:t>
            </a:r>
          </a:p>
        </p:txBody>
      </p:sp>
      <p:sp>
        <p:nvSpPr>
          <p:cNvPr id="3" name="Subtitle 2">
            <a:extLst>
              <a:ext uri="{FF2B5EF4-FFF2-40B4-BE49-F238E27FC236}">
                <a16:creationId xmlns:a16="http://schemas.microsoft.com/office/drawing/2014/main" id="{5955E332-EC85-4961-29B7-8258F0514B76}"/>
              </a:ext>
            </a:extLst>
          </p:cNvPr>
          <p:cNvSpPr>
            <a:spLocks noGrp="1"/>
          </p:cNvSpPr>
          <p:nvPr>
            <p:ph type="subTitle" idx="4294967295"/>
          </p:nvPr>
        </p:nvSpPr>
        <p:spPr>
          <a:xfrm>
            <a:off x="1591200" y="1977886"/>
            <a:ext cx="7115010" cy="3793859"/>
          </a:xfrm>
        </p:spPr>
        <p:txBody>
          <a:bodyPr>
            <a:noAutofit/>
          </a:bodyPr>
          <a:lstStyle/>
          <a:p>
            <a:pPr indent="0" algn="l">
              <a:buNone/>
            </a:pPr>
            <a:r>
              <a:rPr lang="en-US" sz="1600" b="1" dirty="0">
                <a:latin typeface="Montserrat" pitchFamily="2" charset="77"/>
              </a:rPr>
              <a:t>Indigenous Content: </a:t>
            </a:r>
          </a:p>
          <a:p>
            <a:pPr marL="742950" lvl="1" indent="-285750">
              <a:spcBef>
                <a:spcPts val="1000"/>
              </a:spcBef>
              <a:buFont typeface="Courier New" panose="02070309020205020404" pitchFamily="49" charset="0"/>
              <a:buChar char="o"/>
            </a:pPr>
            <a:r>
              <a:rPr lang="en-US" sz="1600" dirty="0">
                <a:latin typeface="Montserrat" pitchFamily="2" charset="77"/>
              </a:rPr>
              <a:t>A firm seeking Indigenous business classification must demonstrate the following for </a:t>
            </a:r>
            <a:r>
              <a:rPr lang="en-US" sz="1600">
                <a:latin typeface="Montserrat" pitchFamily="2" charset="77"/>
              </a:rPr>
              <a:t>the contract’s </a:t>
            </a:r>
            <a:r>
              <a:rPr lang="en-US" sz="1600" dirty="0">
                <a:latin typeface="Montserrat" pitchFamily="2" charset="77"/>
              </a:rPr>
              <a:t>duration:</a:t>
            </a:r>
          </a:p>
          <a:p>
            <a:pPr marL="742950" lvl="1" indent="-285750">
              <a:spcBef>
                <a:spcPts val="1000"/>
              </a:spcBef>
              <a:buFont typeface="Courier New" panose="02070309020205020404" pitchFamily="49" charset="0"/>
              <a:buChar char="o"/>
            </a:pPr>
            <a:r>
              <a:rPr lang="en-US" sz="1600" dirty="0">
                <a:latin typeface="Montserrat" pitchFamily="2" charset="77"/>
              </a:rPr>
              <a:t>A level of Indigenous content equivalent to 33% of the value of the work performed by the Indigenous business.</a:t>
            </a:r>
          </a:p>
        </p:txBody>
      </p:sp>
      <p:pic>
        <p:nvPicPr>
          <p:cNvPr id="7" name="Picture 6">
            <a:extLst>
              <a:ext uri="{FF2B5EF4-FFF2-40B4-BE49-F238E27FC236}">
                <a16:creationId xmlns:a16="http://schemas.microsoft.com/office/drawing/2014/main" id="{B1A9B117-8622-8FBB-974C-7E549006B092}"/>
              </a:ext>
            </a:extLst>
          </p:cNvPr>
          <p:cNvPicPr>
            <a:picLocks noChangeAspect="1"/>
          </p:cNvPicPr>
          <p:nvPr/>
        </p:nvPicPr>
        <p:blipFill>
          <a:blip r:embed="rId2"/>
          <a:stretch>
            <a:fillRect/>
          </a:stretch>
        </p:blipFill>
        <p:spPr>
          <a:xfrm>
            <a:off x="8706210" y="666819"/>
            <a:ext cx="3353268" cy="571580"/>
          </a:xfrm>
          <a:prstGeom prst="rect">
            <a:avLst/>
          </a:prstGeom>
        </p:spPr>
      </p:pic>
    </p:spTree>
    <p:extLst>
      <p:ext uri="{BB962C8B-B14F-4D97-AF65-F5344CB8AC3E}">
        <p14:creationId xmlns:p14="http://schemas.microsoft.com/office/powerpoint/2010/main" val="119583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487680" y="806400"/>
            <a:ext cx="6096000" cy="584775"/>
          </a:xfrm>
          <a:prstGeom prst="rect">
            <a:avLst/>
          </a:prstGeom>
          <a:noFill/>
        </p:spPr>
        <p:txBody>
          <a:bodyPr wrap="square">
            <a:spAutoFit/>
          </a:bodyPr>
          <a:lstStyle/>
          <a:p>
            <a:r>
              <a:rPr lang="en-US" sz="3200" dirty="0">
                <a:solidFill>
                  <a:srgbClr val="018E77"/>
                </a:solidFill>
                <a:latin typeface="Montserrat ExtraBold" pitchFamily="2" charset="77"/>
              </a:rPr>
              <a:t>Topics Covered</a:t>
            </a:r>
          </a:p>
        </p:txBody>
      </p:sp>
      <p:sp>
        <p:nvSpPr>
          <p:cNvPr id="6" name="TextBox 5">
            <a:extLst>
              <a:ext uri="{FF2B5EF4-FFF2-40B4-BE49-F238E27FC236}">
                <a16:creationId xmlns:a16="http://schemas.microsoft.com/office/drawing/2014/main" id="{188AB3DE-419A-F17E-1E86-5EF204A5926A}"/>
              </a:ext>
            </a:extLst>
          </p:cNvPr>
          <p:cNvSpPr txBox="1"/>
          <p:nvPr/>
        </p:nvSpPr>
        <p:spPr>
          <a:xfrm>
            <a:off x="1685968" y="1389600"/>
            <a:ext cx="7513320" cy="3005375"/>
          </a:xfrm>
          <a:prstGeom prst="rect">
            <a:avLst/>
          </a:prstGeom>
          <a:noFill/>
        </p:spPr>
        <p:txBody>
          <a:bodyPr wrap="square">
            <a:spAutoFit/>
          </a:bodyPr>
          <a:lstStyle/>
          <a:p>
            <a:pPr marL="285750" indent="-285750">
              <a:lnSpc>
                <a:spcPct val="150000"/>
              </a:lnSpc>
              <a:buFont typeface="Courier New" panose="02070309020205020404" pitchFamily="49" charset="0"/>
              <a:buChar char="o"/>
            </a:pPr>
            <a:r>
              <a:rPr lang="en-US" sz="1600" dirty="0">
                <a:latin typeface="Montserrat" pitchFamily="2" charset="77"/>
              </a:rPr>
              <a:t>Understanding Inuit Business Registration</a:t>
            </a:r>
          </a:p>
          <a:p>
            <a:pPr marL="285750" indent="-285750">
              <a:lnSpc>
                <a:spcPct val="150000"/>
              </a:lnSpc>
              <a:buFont typeface="Courier New" panose="02070309020205020404" pitchFamily="49" charset="0"/>
              <a:buChar char="o"/>
            </a:pPr>
            <a:r>
              <a:rPr lang="en-US" sz="1600" dirty="0">
                <a:latin typeface="Montserrat" pitchFamily="2" charset="77"/>
              </a:rPr>
              <a:t>Benefits of Joining the Inuit Firm Registry </a:t>
            </a:r>
          </a:p>
          <a:p>
            <a:pPr marL="285750" indent="-285750">
              <a:lnSpc>
                <a:spcPct val="150000"/>
              </a:lnSpc>
              <a:buFont typeface="Courier New" panose="02070309020205020404" pitchFamily="49" charset="0"/>
              <a:buChar char="o"/>
            </a:pPr>
            <a:r>
              <a:rPr lang="en-US" sz="1600" dirty="0">
                <a:latin typeface="Montserrat" pitchFamily="2" charset="77"/>
              </a:rPr>
              <a:t>Eligibility for the Inuit Firm Registry</a:t>
            </a:r>
          </a:p>
          <a:p>
            <a:pPr marL="285750" indent="-285750">
              <a:lnSpc>
                <a:spcPct val="150000"/>
              </a:lnSpc>
              <a:buFont typeface="Courier New" panose="02070309020205020404" pitchFamily="49" charset="0"/>
              <a:buChar char="o"/>
            </a:pPr>
            <a:r>
              <a:rPr lang="en-US" sz="1600" dirty="0">
                <a:latin typeface="Montserrat" pitchFamily="2" charset="77"/>
              </a:rPr>
              <a:t>Benefits of Joining the Indigenous Business Directory</a:t>
            </a:r>
          </a:p>
          <a:p>
            <a:pPr marL="285750" indent="-285750">
              <a:lnSpc>
                <a:spcPct val="150000"/>
              </a:lnSpc>
              <a:buFont typeface="Courier New" panose="02070309020205020404" pitchFamily="49" charset="0"/>
              <a:buChar char="o"/>
            </a:pPr>
            <a:r>
              <a:rPr lang="en-US" sz="1600" dirty="0">
                <a:latin typeface="Montserrat" pitchFamily="2" charset="77"/>
              </a:rPr>
              <a:t>Steps to Register as an Inuit Business</a:t>
            </a:r>
          </a:p>
          <a:p>
            <a:pPr marL="285750" indent="-285750">
              <a:lnSpc>
                <a:spcPct val="150000"/>
              </a:lnSpc>
              <a:buFont typeface="Courier New" panose="02070309020205020404" pitchFamily="49" charset="0"/>
              <a:buChar char="o"/>
            </a:pPr>
            <a:r>
              <a:rPr lang="en-US" sz="1600" dirty="0">
                <a:latin typeface="Montserrat" pitchFamily="2" charset="77"/>
              </a:rPr>
              <a:t>Supporting Documentation</a:t>
            </a:r>
          </a:p>
          <a:p>
            <a:pPr marL="285750" indent="-285750">
              <a:lnSpc>
                <a:spcPct val="150000"/>
              </a:lnSpc>
              <a:buFont typeface="Courier New" panose="02070309020205020404" pitchFamily="49" charset="0"/>
              <a:buChar char="o"/>
            </a:pPr>
            <a:r>
              <a:rPr lang="en-US" sz="1600" dirty="0">
                <a:latin typeface="Montserrat" pitchFamily="2" charset="77"/>
              </a:rPr>
              <a:t>Next Steps and Resources</a:t>
            </a:r>
          </a:p>
          <a:p>
            <a:pPr marL="285750" indent="-285750">
              <a:lnSpc>
                <a:spcPct val="150000"/>
              </a:lnSpc>
              <a:buFont typeface="Courier New" panose="02070309020205020404" pitchFamily="49" charset="0"/>
              <a:buChar char="o"/>
            </a:pPr>
            <a:r>
              <a:rPr lang="en-US" sz="1600" dirty="0">
                <a:latin typeface="Montserrat" pitchFamily="2" charset="77"/>
              </a:rPr>
              <a:t>Who can help?</a:t>
            </a:r>
          </a:p>
        </p:txBody>
      </p:sp>
    </p:spTree>
    <p:extLst>
      <p:ext uri="{BB962C8B-B14F-4D97-AF65-F5344CB8AC3E}">
        <p14:creationId xmlns:p14="http://schemas.microsoft.com/office/powerpoint/2010/main" val="4414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idx="4294967295"/>
          </p:nvPr>
        </p:nvSpPr>
        <p:spPr>
          <a:xfrm>
            <a:off x="504093" y="806450"/>
            <a:ext cx="5659438" cy="1071563"/>
          </a:xfrm>
        </p:spPr>
        <p:txBody>
          <a:bodyPr>
            <a:normAutofit/>
          </a:bodyPr>
          <a:lstStyle/>
          <a:p>
            <a:pPr defTabSz="914400"/>
            <a:r>
              <a:rPr lang="en-US" sz="3200" b="0" dirty="0"/>
              <a:t>Speaking from Experience </a:t>
            </a:r>
          </a:p>
        </p:txBody>
      </p:sp>
      <p:sp>
        <p:nvSpPr>
          <p:cNvPr id="16" name="Text Placeholder 15">
            <a:extLst>
              <a:ext uri="{FF2B5EF4-FFF2-40B4-BE49-F238E27FC236}">
                <a16:creationId xmlns:a16="http://schemas.microsoft.com/office/drawing/2014/main" id="{BB801EE7-C3C0-5B30-EB9B-2C995032EE99}"/>
              </a:ext>
            </a:extLst>
          </p:cNvPr>
          <p:cNvSpPr>
            <a:spLocks noGrp="1"/>
          </p:cNvSpPr>
          <p:nvPr>
            <p:ph type="body" sz="quarter" idx="4294967295"/>
          </p:nvPr>
        </p:nvSpPr>
        <p:spPr>
          <a:xfrm>
            <a:off x="504093" y="2460624"/>
            <a:ext cx="5107435" cy="2767867"/>
          </a:xfrm>
        </p:spPr>
        <p:txBody>
          <a:bodyPr>
            <a:noAutofit/>
          </a:bodyPr>
          <a:lstStyle/>
          <a:p>
            <a:pPr indent="0" algn="l">
              <a:buNone/>
            </a:pPr>
            <a:r>
              <a:rPr lang="en-US" sz="1600" dirty="0">
                <a:solidFill>
                  <a:srgbClr val="018E77"/>
                </a:solidFill>
              </a:rPr>
              <a:t>“You meet NTI for a number, you need a pretty good history with your contracting bids, there are steps you have to explain when sending in your bid. You just do what you can on whatever they are asking, providing info.” </a:t>
            </a:r>
          </a:p>
          <a:p>
            <a:pPr indent="0" algn="l">
              <a:buNone/>
            </a:pPr>
            <a:r>
              <a:rPr lang="en-US" sz="1600" dirty="0"/>
              <a:t>— Inuk Woman Business Owner</a:t>
            </a:r>
          </a:p>
          <a:p>
            <a:pPr algn="l"/>
            <a:endParaRPr lang="en-US" sz="1600" dirty="0"/>
          </a:p>
        </p:txBody>
      </p:sp>
      <p:pic>
        <p:nvPicPr>
          <p:cNvPr id="2" name="Picture Placeholder 8">
            <a:extLst>
              <a:ext uri="{FF2B5EF4-FFF2-40B4-BE49-F238E27FC236}">
                <a16:creationId xmlns:a16="http://schemas.microsoft.com/office/drawing/2014/main" id="{5C1D092B-8F54-0DFC-9865-B25522FA5B6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814391" y="1243475"/>
            <a:ext cx="5539409" cy="43710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096717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109-D696-F27C-BD95-5BEBCF3AC000}"/>
              </a:ext>
            </a:extLst>
          </p:cNvPr>
          <p:cNvSpPr>
            <a:spLocks noGrp="1"/>
          </p:cNvSpPr>
          <p:nvPr>
            <p:ph type="title" idx="4294967295"/>
          </p:nvPr>
        </p:nvSpPr>
        <p:spPr>
          <a:xfrm>
            <a:off x="489600" y="806400"/>
            <a:ext cx="9144000" cy="564971"/>
          </a:xfrm>
        </p:spPr>
        <p:txBody>
          <a:bodyPr>
            <a:normAutofit/>
          </a:bodyPr>
          <a:lstStyle/>
          <a:p>
            <a:pPr defTabSz="914400"/>
            <a:r>
              <a:rPr lang="en-US" sz="3200" b="0"/>
              <a:t>Summary</a:t>
            </a:r>
          </a:p>
        </p:txBody>
      </p:sp>
      <p:sp>
        <p:nvSpPr>
          <p:cNvPr id="2" name="Text Placeholder 1">
            <a:extLst>
              <a:ext uri="{FF2B5EF4-FFF2-40B4-BE49-F238E27FC236}">
                <a16:creationId xmlns:a16="http://schemas.microsoft.com/office/drawing/2014/main" id="{60ADE49E-7CC1-6704-5852-FAE992A0EEC4}"/>
              </a:ext>
            </a:extLst>
          </p:cNvPr>
          <p:cNvSpPr>
            <a:spLocks noGrp="1"/>
          </p:cNvSpPr>
          <p:nvPr>
            <p:ph type="body" sz="half" idx="4294967295"/>
          </p:nvPr>
        </p:nvSpPr>
        <p:spPr>
          <a:xfrm>
            <a:off x="1591200" y="1389600"/>
            <a:ext cx="6732185" cy="3325812"/>
          </a:xfrm>
        </p:spPr>
        <p:txBody>
          <a:bodyPr>
            <a:normAutofit lnSpcReduction="10000"/>
          </a:bodyPr>
          <a:lstStyle/>
          <a:p>
            <a:pPr indent="0">
              <a:buNone/>
            </a:pPr>
            <a:r>
              <a:rPr lang="en-US" sz="1600" dirty="0">
                <a:latin typeface="Montserrat" pitchFamily="2" charset="77"/>
              </a:rPr>
              <a:t>There are many advantages to registering as an Inuit-owned business, including having a competitive edge in the procurement process. You can register with NTI and the Government of Canada. All the forms and information are available online, and it’s a matter of going one step at a time to gather the necessary documents and complete the process. If you need help, </a:t>
            </a:r>
            <a:r>
              <a:rPr lang="en-US" sz="1600" dirty="0" err="1">
                <a:latin typeface="Montserrat" pitchFamily="2" charset="77"/>
              </a:rPr>
              <a:t>Pauktuutit</a:t>
            </a:r>
            <a:r>
              <a:rPr lang="en-US" sz="1600" dirty="0">
                <a:latin typeface="Montserrat" pitchFamily="2" charset="77"/>
              </a:rPr>
              <a:t>, NTI, Indigenous Services Canada, local Economic Development Officers, and more are available to assist the process. </a:t>
            </a:r>
          </a:p>
        </p:txBody>
      </p:sp>
    </p:spTree>
    <p:extLst>
      <p:ext uri="{BB962C8B-B14F-4D97-AF65-F5344CB8AC3E}">
        <p14:creationId xmlns:p14="http://schemas.microsoft.com/office/powerpoint/2010/main" val="3418206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idx="4294967295"/>
          </p:nvPr>
        </p:nvSpPr>
        <p:spPr>
          <a:xfrm>
            <a:off x="489600" y="806400"/>
            <a:ext cx="10515600" cy="601636"/>
          </a:xfrm>
        </p:spPr>
        <p:txBody>
          <a:bodyPr>
            <a:normAutofit/>
          </a:bodyPr>
          <a:lstStyle/>
          <a:p>
            <a:pPr defTabSz="914400"/>
            <a:r>
              <a:rPr lang="en-US" sz="3200" b="0"/>
              <a:t>Who can help? </a:t>
            </a:r>
          </a:p>
        </p:txBody>
      </p:sp>
      <p:sp>
        <p:nvSpPr>
          <p:cNvPr id="39" name="TextBox 38">
            <a:extLst>
              <a:ext uri="{FF2B5EF4-FFF2-40B4-BE49-F238E27FC236}">
                <a16:creationId xmlns:a16="http://schemas.microsoft.com/office/drawing/2014/main" id="{F3901653-3117-B523-F354-AD0F9F674228}"/>
              </a:ext>
            </a:extLst>
          </p:cNvPr>
          <p:cNvSpPr txBox="1"/>
          <p:nvPr/>
        </p:nvSpPr>
        <p:spPr>
          <a:xfrm>
            <a:off x="1591200" y="1389600"/>
            <a:ext cx="6626677" cy="3744038"/>
          </a:xfrm>
          <a:prstGeom prst="rect">
            <a:avLst/>
          </a:prstGeom>
          <a:noFill/>
        </p:spPr>
        <p:txBody>
          <a:bodyPr wrap="square">
            <a:spAutoFit/>
          </a:bodyPr>
          <a:lstStyle/>
          <a:p>
            <a:pPr>
              <a:lnSpc>
                <a:spcPct val="150000"/>
              </a:lnSpc>
            </a:pPr>
            <a:r>
              <a:rPr lang="en-US" sz="1600" dirty="0">
                <a:latin typeface="Montserrat" pitchFamily="2" charset="77"/>
              </a:rPr>
              <a:t>There are many resources available across Canada for indigenous entrepreneurs. These are just a starting point: </a:t>
            </a:r>
          </a:p>
          <a:p>
            <a:pPr marL="285750" indent="-285750">
              <a:lnSpc>
                <a:spcPct val="150000"/>
              </a:lnSpc>
              <a:buFont typeface="Arial" panose="020B0604020202020204" pitchFamily="34" charset="0"/>
              <a:buChar char="•"/>
            </a:pPr>
            <a:r>
              <a:rPr lang="en-US" sz="1600" dirty="0" err="1">
                <a:latin typeface="Montserrat" pitchFamily="2" charset="77"/>
              </a:rPr>
              <a:t>Pauktuutit</a:t>
            </a:r>
            <a:r>
              <a:rPr lang="en-US" sz="1600" dirty="0">
                <a:latin typeface="Montserrat" pitchFamily="2" charset="77"/>
              </a:rPr>
              <a:t> offers many resources supporting Inuit women in business, including: </a:t>
            </a:r>
          </a:p>
          <a:p>
            <a:pPr marL="742950" lvl="1" indent="-285750">
              <a:lnSpc>
                <a:spcPct val="150000"/>
              </a:lnSpc>
              <a:buFont typeface="Arial" panose="020B0604020202020204" pitchFamily="34" charset="0"/>
              <a:buChar char="•"/>
            </a:pPr>
            <a:r>
              <a:rPr lang="en-US" sz="1600" dirty="0">
                <a:solidFill>
                  <a:srgbClr val="018E77"/>
                </a:solidFill>
                <a:latin typeface="Montserrat" pitchFamily="2" charset="77"/>
                <a:hlinkClick r:id="rId2">
                  <a:extLst>
                    <a:ext uri="{A12FA001-AC4F-418D-AE19-62706E023703}">
                      <ahyp:hlinkClr xmlns:ahyp="http://schemas.microsoft.com/office/drawing/2018/hyperlinkcolor" val="tx"/>
                    </a:ext>
                  </a:extLst>
                </a:hlinkClick>
              </a:rPr>
              <a:t>Mentorship Programs</a:t>
            </a:r>
            <a:endParaRPr lang="en-US" sz="1600" dirty="0">
              <a:solidFill>
                <a:srgbClr val="018E77"/>
              </a:solidFill>
              <a:latin typeface="Montserrat" pitchFamily="2" charset="77"/>
            </a:endParaRPr>
          </a:p>
          <a:p>
            <a:pPr marL="742950" lvl="1" indent="-285750">
              <a:lnSpc>
                <a:spcPct val="150000"/>
              </a:lnSpc>
              <a:buFont typeface="Arial" panose="020B0604020202020204" pitchFamily="34" charset="0"/>
              <a:buChar char="•"/>
            </a:pPr>
            <a:r>
              <a:rPr lang="en-US" sz="1600" dirty="0">
                <a:solidFill>
                  <a:srgbClr val="018E77"/>
                </a:solidFill>
                <a:latin typeface="Montserrat" pitchFamily="2" charset="77"/>
                <a:hlinkClick r:id="rId3">
                  <a:extLst>
                    <a:ext uri="{A12FA001-AC4F-418D-AE19-62706E023703}">
                      <ahyp:hlinkClr xmlns:ahyp="http://schemas.microsoft.com/office/drawing/2018/hyperlinkcolor" val="tx"/>
                    </a:ext>
                  </a:extLst>
                </a:hlinkClick>
              </a:rPr>
              <a:t>Training Workshops</a:t>
            </a:r>
            <a:endParaRPr lang="en-US" sz="1600" dirty="0">
              <a:solidFill>
                <a:srgbClr val="018E77"/>
              </a:solidFill>
              <a:latin typeface="Montserrat" pitchFamily="2" charset="77"/>
            </a:endParaRPr>
          </a:p>
          <a:p>
            <a:pPr marL="742950" lvl="1" indent="-285750">
              <a:lnSpc>
                <a:spcPct val="150000"/>
              </a:lnSpc>
              <a:buFont typeface="Arial" panose="020B0604020202020204" pitchFamily="34" charset="0"/>
              <a:buChar char="•"/>
            </a:pPr>
            <a:r>
              <a:rPr lang="en-US" sz="1600" dirty="0">
                <a:solidFill>
                  <a:srgbClr val="018E77"/>
                </a:solidFill>
                <a:latin typeface="Montserrat" pitchFamily="2" charset="77"/>
                <a:hlinkClick r:id="rId4">
                  <a:extLst>
                    <a:ext uri="{A12FA001-AC4F-418D-AE19-62706E023703}">
                      <ahyp:hlinkClr xmlns:ahyp="http://schemas.microsoft.com/office/drawing/2018/hyperlinkcolor" val="tx"/>
                    </a:ext>
                  </a:extLst>
                </a:hlinkClick>
              </a:rPr>
              <a:t>Inuit Women in Business Network </a:t>
            </a:r>
            <a:endParaRPr lang="en-US" sz="1600" dirty="0">
              <a:solidFill>
                <a:srgbClr val="018E77"/>
              </a:solidFill>
              <a:latin typeface="Montserrat" pitchFamily="2" charset="77"/>
            </a:endParaRPr>
          </a:p>
          <a:p>
            <a:pPr marL="285750" indent="-285750">
              <a:lnSpc>
                <a:spcPct val="150000"/>
              </a:lnSpc>
              <a:buFont typeface="Arial" panose="020B0604020202020204" pitchFamily="34" charset="0"/>
              <a:buChar char="•"/>
            </a:pPr>
            <a:r>
              <a:rPr lang="en-US" sz="1600" dirty="0">
                <a:latin typeface="Montserrat" pitchFamily="2" charset="77"/>
              </a:rPr>
              <a:t>Local Economic Development Officer: see your municipality’s website </a:t>
            </a:r>
          </a:p>
          <a:p>
            <a:pPr marL="285750" indent="-285750">
              <a:lnSpc>
                <a:spcPct val="150000"/>
              </a:lnSpc>
              <a:buFont typeface="Arial" panose="020B0604020202020204" pitchFamily="34" charset="0"/>
              <a:buChar char="•"/>
            </a:pPr>
            <a:r>
              <a:rPr lang="en-US" sz="1600" dirty="0">
                <a:solidFill>
                  <a:srgbClr val="018E77"/>
                </a:solidFill>
                <a:latin typeface="Montserrat" pitchFamily="2" charset="77"/>
                <a:hlinkClick r:id="rId5">
                  <a:extLst>
                    <a:ext uri="{A12FA001-AC4F-418D-AE19-62706E023703}">
                      <ahyp:hlinkClr xmlns:ahyp="http://schemas.microsoft.com/office/drawing/2018/hyperlinkcolor" val="tx"/>
                    </a:ext>
                  </a:extLst>
                </a:hlinkClick>
              </a:rPr>
              <a:t>Indigenous Services Canada programs and services </a:t>
            </a:r>
            <a:endParaRPr lang="en-US" sz="1600" dirty="0">
              <a:solidFill>
                <a:srgbClr val="018E77"/>
              </a:solidFill>
              <a:latin typeface="Montserrat" pitchFamily="2" charset="77"/>
            </a:endParaRPr>
          </a:p>
        </p:txBody>
      </p:sp>
    </p:spTree>
    <p:extLst>
      <p:ext uri="{BB962C8B-B14F-4D97-AF65-F5344CB8AC3E}">
        <p14:creationId xmlns:p14="http://schemas.microsoft.com/office/powerpoint/2010/main" val="100210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idx="4294967295"/>
          </p:nvPr>
        </p:nvSpPr>
        <p:spPr>
          <a:xfrm>
            <a:off x="489600" y="806400"/>
            <a:ext cx="9949070" cy="676275"/>
          </a:xfrm>
        </p:spPr>
        <p:txBody>
          <a:bodyPr>
            <a:normAutofit/>
          </a:bodyPr>
          <a:lstStyle/>
          <a:p>
            <a:pPr defTabSz="914400"/>
            <a:r>
              <a:rPr lang="en-US" sz="3200" b="0"/>
              <a:t>Registering as an Inuit Business</a:t>
            </a:r>
          </a:p>
        </p:txBody>
      </p:sp>
      <p:sp>
        <p:nvSpPr>
          <p:cNvPr id="5" name="Content Placeholder 4">
            <a:extLst>
              <a:ext uri="{FF2B5EF4-FFF2-40B4-BE49-F238E27FC236}">
                <a16:creationId xmlns:a16="http://schemas.microsoft.com/office/drawing/2014/main" id="{542F63B6-A651-0514-DEE9-CFE546B3CD3F}"/>
              </a:ext>
            </a:extLst>
          </p:cNvPr>
          <p:cNvSpPr>
            <a:spLocks noGrp="1"/>
          </p:cNvSpPr>
          <p:nvPr>
            <p:ph idx="4294967295"/>
          </p:nvPr>
        </p:nvSpPr>
        <p:spPr>
          <a:xfrm>
            <a:off x="1512276" y="1597152"/>
            <a:ext cx="4506793" cy="3876675"/>
          </a:xfrm>
        </p:spPr>
        <p:txBody>
          <a:bodyPr>
            <a:noAutofit/>
          </a:bodyPr>
          <a:lstStyle/>
          <a:p>
            <a:pPr marL="252000" indent="-252000">
              <a:spcBef>
                <a:spcPts val="2200"/>
              </a:spcBef>
              <a:buFont typeface="Courier New" panose="02070309020205020404" pitchFamily="49" charset="0"/>
              <a:buChar char="o"/>
            </a:pPr>
            <a:r>
              <a:rPr lang="en-US" sz="1600" dirty="0">
                <a:latin typeface="Montserrat" pitchFamily="2" charset="77"/>
              </a:rPr>
              <a:t>Registering as an Inuit business opens doors to various benefits and opportunities</a:t>
            </a:r>
          </a:p>
          <a:p>
            <a:pPr marL="252000" indent="-252000">
              <a:spcBef>
                <a:spcPts val="2200"/>
              </a:spcBef>
              <a:buFont typeface="Courier New" panose="02070309020205020404" pitchFamily="49" charset="0"/>
              <a:buChar char="o"/>
            </a:pPr>
            <a:r>
              <a:rPr lang="en-US" sz="1600" dirty="0">
                <a:latin typeface="Montserrat" pitchFamily="2" charset="77"/>
              </a:rPr>
              <a:t>Inuit women business owners have unique advantages and support available to them</a:t>
            </a:r>
          </a:p>
        </p:txBody>
      </p:sp>
      <p:pic>
        <p:nvPicPr>
          <p:cNvPr id="3" name="Picture Placeholder 8">
            <a:extLst>
              <a:ext uri="{FF2B5EF4-FFF2-40B4-BE49-F238E27FC236}">
                <a16:creationId xmlns:a16="http://schemas.microsoft.com/office/drawing/2014/main" id="{40893D85-6CA6-22B6-8660-C36E87B7A67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1597152"/>
            <a:ext cx="5539409" cy="43710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47413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idx="4294967295"/>
          </p:nvPr>
        </p:nvSpPr>
        <p:spPr>
          <a:xfrm>
            <a:off x="492246" y="806450"/>
            <a:ext cx="10128129" cy="676275"/>
          </a:xfrm>
        </p:spPr>
        <p:txBody>
          <a:bodyPr>
            <a:normAutofit/>
          </a:bodyPr>
          <a:lstStyle/>
          <a:p>
            <a:pPr defTabSz="914400"/>
            <a:r>
              <a:rPr lang="en-US" sz="3200" b="0" dirty="0"/>
              <a:t>Understanding Inuit Business Registration</a:t>
            </a:r>
          </a:p>
        </p:txBody>
      </p:sp>
      <p:sp>
        <p:nvSpPr>
          <p:cNvPr id="27" name="Text Placeholder 26">
            <a:extLst>
              <a:ext uri="{FF2B5EF4-FFF2-40B4-BE49-F238E27FC236}">
                <a16:creationId xmlns:a16="http://schemas.microsoft.com/office/drawing/2014/main" id="{64C89AC3-3D7A-65BB-C3F4-2B1CB19E78D1}"/>
              </a:ext>
            </a:extLst>
          </p:cNvPr>
          <p:cNvSpPr>
            <a:spLocks noGrp="1"/>
          </p:cNvSpPr>
          <p:nvPr>
            <p:ph type="body" sz="half" idx="4294967295"/>
          </p:nvPr>
        </p:nvSpPr>
        <p:spPr>
          <a:xfrm>
            <a:off x="1571625" y="1482725"/>
            <a:ext cx="7759944" cy="3976688"/>
          </a:xfrm>
        </p:spPr>
        <p:txBody>
          <a:bodyPr>
            <a:noAutofit/>
          </a:bodyPr>
          <a:lstStyle/>
          <a:p>
            <a:pPr marL="252000" indent="-252000">
              <a:spcBef>
                <a:spcPts val="2200"/>
              </a:spcBef>
              <a:buFont typeface="Courier New" panose="02070309020205020404" pitchFamily="49" charset="0"/>
              <a:buChar char="o"/>
            </a:pPr>
            <a:r>
              <a:rPr lang="en-US" sz="1600" dirty="0">
                <a:latin typeface="Montserrat" pitchFamily="2" charset="77"/>
              </a:rPr>
              <a:t>Registering as an Inuit business showcases your Inuit heritage and business ownership</a:t>
            </a:r>
          </a:p>
          <a:p>
            <a:pPr marL="252000" indent="-252000">
              <a:spcBef>
                <a:spcPts val="2200"/>
              </a:spcBef>
              <a:buFont typeface="Courier New" panose="02070309020205020404" pitchFamily="49" charset="0"/>
              <a:buChar char="o"/>
            </a:pPr>
            <a:r>
              <a:rPr lang="en-US" sz="1600" dirty="0">
                <a:latin typeface="Montserrat" pitchFamily="2" charset="77"/>
              </a:rPr>
              <a:t>It establishes credibility and enhances opportunities for growth and success</a:t>
            </a:r>
          </a:p>
          <a:p>
            <a:pPr marL="252000" indent="-252000">
              <a:spcBef>
                <a:spcPts val="2200"/>
              </a:spcBef>
              <a:buFont typeface="Courier New" panose="02070309020205020404" pitchFamily="49" charset="0"/>
              <a:buChar char="o"/>
            </a:pPr>
            <a:r>
              <a:rPr lang="en-US" sz="1600" dirty="0">
                <a:latin typeface="Montserrat" pitchFamily="2" charset="77"/>
              </a:rPr>
              <a:t>There are two sites to register: </a:t>
            </a:r>
          </a:p>
          <a:p>
            <a:pPr marL="252000" indent="-252000">
              <a:spcBef>
                <a:spcPts val="2200"/>
              </a:spcBef>
              <a:buFont typeface="Courier New" panose="02070309020205020404" pitchFamily="49" charset="0"/>
              <a:buChar char="o"/>
            </a:pPr>
            <a:r>
              <a:rPr lang="en-US" sz="1600" dirty="0">
                <a:solidFill>
                  <a:srgbClr val="018E77"/>
                </a:solidFill>
                <a:latin typeface="Montserrat" pitchFamily="2" charset="77"/>
              </a:rPr>
              <a:t>The Inuit Firm Registry—</a:t>
            </a:r>
            <a:r>
              <a:rPr lang="en-US" sz="1600" dirty="0">
                <a:latin typeface="Montserrat" pitchFamily="2" charset="77"/>
              </a:rPr>
              <a:t>Nunavut </a:t>
            </a:r>
            <a:r>
              <a:rPr lang="en-US" sz="1600" dirty="0" err="1">
                <a:latin typeface="Montserrat" pitchFamily="2" charset="77"/>
              </a:rPr>
              <a:t>Tunngavik</a:t>
            </a:r>
            <a:r>
              <a:rPr lang="en-US" sz="1600" dirty="0">
                <a:latin typeface="Montserrat" pitchFamily="2" charset="77"/>
              </a:rPr>
              <a:t> Inc. (NTI) </a:t>
            </a:r>
          </a:p>
          <a:p>
            <a:pPr marL="252000" indent="-252000">
              <a:spcBef>
                <a:spcPts val="2200"/>
              </a:spcBef>
              <a:buFont typeface="Courier New" panose="02070309020205020404" pitchFamily="49" charset="0"/>
              <a:buChar char="o"/>
            </a:pPr>
            <a:r>
              <a:rPr lang="en-US" sz="1600" dirty="0">
                <a:solidFill>
                  <a:srgbClr val="018E77"/>
                </a:solidFill>
                <a:latin typeface="Montserrat" pitchFamily="2" charset="77"/>
              </a:rPr>
              <a:t>The Indigenous Business Directory—</a:t>
            </a:r>
            <a:r>
              <a:rPr lang="en-US" sz="1600" dirty="0">
                <a:latin typeface="Montserrat" pitchFamily="2" charset="77"/>
              </a:rPr>
              <a:t>Indigenous Services Canada (ISC)</a:t>
            </a:r>
          </a:p>
        </p:txBody>
      </p:sp>
    </p:spTree>
    <p:extLst>
      <p:ext uri="{BB962C8B-B14F-4D97-AF65-F5344CB8AC3E}">
        <p14:creationId xmlns:p14="http://schemas.microsoft.com/office/powerpoint/2010/main" val="3435077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D1D6FF-1122-B11D-0CE3-E62BA27376FA}"/>
              </a:ext>
            </a:extLst>
          </p:cNvPr>
          <p:cNvSpPr>
            <a:spLocks noGrp="1"/>
          </p:cNvSpPr>
          <p:nvPr>
            <p:ph type="title" idx="4294967295"/>
          </p:nvPr>
        </p:nvSpPr>
        <p:spPr>
          <a:xfrm>
            <a:off x="489600" y="806400"/>
            <a:ext cx="10515600" cy="677863"/>
          </a:xfrm>
        </p:spPr>
        <p:txBody>
          <a:bodyPr>
            <a:normAutofit/>
          </a:bodyPr>
          <a:lstStyle/>
          <a:p>
            <a:pPr defTabSz="914400"/>
            <a:r>
              <a:rPr lang="en-US" sz="3200" b="0"/>
              <a:t>Benefits of Joining the Inuit Firm Registry </a:t>
            </a:r>
          </a:p>
        </p:txBody>
      </p:sp>
      <p:sp>
        <p:nvSpPr>
          <p:cNvPr id="9" name="Slide Number Placeholder 8">
            <a:extLst>
              <a:ext uri="{FF2B5EF4-FFF2-40B4-BE49-F238E27FC236}">
                <a16:creationId xmlns:a16="http://schemas.microsoft.com/office/drawing/2014/main" id="{CFCF8520-CF3A-DEEA-6A9F-571CC04E7ADA}"/>
              </a:ext>
            </a:extLst>
          </p:cNvPr>
          <p:cNvSpPr>
            <a:spLocks noGrp="1"/>
          </p:cNvSpPr>
          <p:nvPr>
            <p:ph type="sldNum" sz="quarter" idx="4294967295"/>
          </p:nvPr>
        </p:nvSpPr>
        <p:spPr>
          <a:xfrm>
            <a:off x="11204575" y="6464300"/>
            <a:ext cx="987425" cy="31115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FB4751-880F-D840-AAA9-3A15815CC996}" type="slidenum">
              <a:rPr lang="en-US" smtClean="0"/>
              <a:pPr/>
              <a:t>5</a:t>
            </a:fld>
            <a:endParaRPr lang="en-US"/>
          </a:p>
        </p:txBody>
      </p:sp>
      <p:sp>
        <p:nvSpPr>
          <p:cNvPr id="3" name="Content Placeholder 2">
            <a:extLst>
              <a:ext uri="{FF2B5EF4-FFF2-40B4-BE49-F238E27FC236}">
                <a16:creationId xmlns:a16="http://schemas.microsoft.com/office/drawing/2014/main" id="{027A5986-C461-EEA9-86F0-17B3D9511DFB}"/>
              </a:ext>
            </a:extLst>
          </p:cNvPr>
          <p:cNvSpPr>
            <a:spLocks noGrp="1"/>
          </p:cNvSpPr>
          <p:nvPr>
            <p:ph idx="4294967295"/>
          </p:nvPr>
        </p:nvSpPr>
        <p:spPr>
          <a:xfrm>
            <a:off x="1592761" y="1389600"/>
            <a:ext cx="7057678" cy="4362689"/>
          </a:xfrm>
        </p:spPr>
        <p:txBody>
          <a:bodyPr numCol="1" spcCol="720000">
            <a:noAutofit/>
          </a:bodyPr>
          <a:lstStyle/>
          <a:p>
            <a:pPr marL="252000" indent="-252000">
              <a:spcBef>
                <a:spcPts val="2200"/>
              </a:spcBef>
              <a:buFont typeface="Courier New" panose="02070309020205020404" pitchFamily="49" charset="0"/>
              <a:buChar char="o"/>
            </a:pPr>
            <a:r>
              <a:rPr lang="en-US" sz="1600" dirty="0">
                <a:solidFill>
                  <a:srgbClr val="018E77"/>
                </a:solidFill>
                <a:latin typeface="Montserrat" pitchFamily="2" charset="77"/>
              </a:rPr>
              <a:t>ACCESS</a:t>
            </a:r>
            <a:r>
              <a:rPr lang="en-US" sz="1600" dirty="0">
                <a:latin typeface="Montserrat" pitchFamily="2" charset="77"/>
              </a:rPr>
              <a:t> to government contracts: The Government of Canada and Government of Nunavut consult the Inuit Firm Registry when issuing contracts, increasing the chances of Inuit firms being considered for government projects and initiatives.</a:t>
            </a:r>
          </a:p>
          <a:p>
            <a:pPr marL="252000" indent="-252000">
              <a:spcBef>
                <a:spcPts val="2200"/>
              </a:spcBef>
              <a:buFont typeface="Courier New" panose="02070309020205020404" pitchFamily="49" charset="0"/>
              <a:buChar char="o"/>
            </a:pPr>
            <a:r>
              <a:rPr lang="en-US" sz="1600" dirty="0">
                <a:solidFill>
                  <a:srgbClr val="018E77"/>
                </a:solidFill>
                <a:latin typeface="Montserrat" pitchFamily="2" charset="77"/>
              </a:rPr>
              <a:t>PREFERENTIAL BID ADJUSTMENT</a:t>
            </a:r>
            <a:r>
              <a:rPr lang="en-US" sz="1600" dirty="0">
                <a:latin typeface="Montserrat" pitchFamily="2" charset="77"/>
              </a:rPr>
              <a:t>: ranging from 5% to 15%, which can give a competitive edge when bidding on government contracts.</a:t>
            </a:r>
          </a:p>
          <a:p>
            <a:pPr marL="252000" indent="-252000">
              <a:spcBef>
                <a:spcPts val="2200"/>
              </a:spcBef>
              <a:buFont typeface="Courier New" panose="02070309020205020404" pitchFamily="49" charset="0"/>
              <a:buChar char="o"/>
            </a:pPr>
            <a:r>
              <a:rPr lang="en-US" sz="1600" dirty="0">
                <a:solidFill>
                  <a:srgbClr val="018E77"/>
                </a:solidFill>
                <a:latin typeface="Montserrat" pitchFamily="2" charset="77"/>
              </a:rPr>
              <a:t>VISIBILITY AND CREDIBILITY</a:t>
            </a:r>
            <a:r>
              <a:rPr lang="en-US" sz="1600" dirty="0">
                <a:latin typeface="Montserrat" pitchFamily="2" charset="77"/>
              </a:rPr>
              <a:t>: demonstrates capacity to compete and participate in the Nunavut economy.</a:t>
            </a:r>
          </a:p>
        </p:txBody>
      </p:sp>
      <p:pic>
        <p:nvPicPr>
          <p:cNvPr id="6" name="Picture 5">
            <a:extLst>
              <a:ext uri="{FF2B5EF4-FFF2-40B4-BE49-F238E27FC236}">
                <a16:creationId xmlns:a16="http://schemas.microsoft.com/office/drawing/2014/main" id="{BE0C6499-8AFE-5937-C823-F8BF62AE0A04}"/>
              </a:ext>
            </a:extLst>
          </p:cNvPr>
          <p:cNvPicPr>
            <a:picLocks noChangeAspect="1"/>
          </p:cNvPicPr>
          <p:nvPr/>
        </p:nvPicPr>
        <p:blipFill>
          <a:blip r:embed="rId2"/>
          <a:stretch>
            <a:fillRect/>
          </a:stretch>
        </p:blipFill>
        <p:spPr>
          <a:xfrm>
            <a:off x="10987907" y="105320"/>
            <a:ext cx="1047619" cy="1047619"/>
          </a:xfrm>
          <a:prstGeom prst="rect">
            <a:avLst/>
          </a:prstGeom>
        </p:spPr>
      </p:pic>
    </p:spTree>
    <p:extLst>
      <p:ext uri="{BB962C8B-B14F-4D97-AF65-F5344CB8AC3E}">
        <p14:creationId xmlns:p14="http://schemas.microsoft.com/office/powerpoint/2010/main" val="222734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26EFC-CB50-F371-A18B-89BD2A790C7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18E434-0B44-AAB6-52AF-46B312667DEA}"/>
              </a:ext>
            </a:extLst>
          </p:cNvPr>
          <p:cNvSpPr>
            <a:spLocks noGrp="1"/>
          </p:cNvSpPr>
          <p:nvPr>
            <p:ph type="title" idx="4294967295"/>
          </p:nvPr>
        </p:nvSpPr>
        <p:spPr>
          <a:xfrm>
            <a:off x="489600" y="806400"/>
            <a:ext cx="10515600" cy="677863"/>
          </a:xfrm>
        </p:spPr>
        <p:txBody>
          <a:bodyPr>
            <a:normAutofit/>
          </a:bodyPr>
          <a:lstStyle/>
          <a:p>
            <a:pPr defTabSz="914400"/>
            <a:r>
              <a:rPr lang="en-US" sz="3200" b="0" dirty="0"/>
              <a:t>Benefits of Joining the Inuit Firm Registry </a:t>
            </a:r>
          </a:p>
        </p:txBody>
      </p:sp>
      <p:sp>
        <p:nvSpPr>
          <p:cNvPr id="9" name="Slide Number Placeholder 8">
            <a:extLst>
              <a:ext uri="{FF2B5EF4-FFF2-40B4-BE49-F238E27FC236}">
                <a16:creationId xmlns:a16="http://schemas.microsoft.com/office/drawing/2014/main" id="{9EE70D51-4738-9AF5-4725-613D72754580}"/>
              </a:ext>
            </a:extLst>
          </p:cNvPr>
          <p:cNvSpPr>
            <a:spLocks noGrp="1"/>
          </p:cNvSpPr>
          <p:nvPr>
            <p:ph type="sldNum" sz="quarter" idx="4294967295"/>
          </p:nvPr>
        </p:nvSpPr>
        <p:spPr>
          <a:xfrm>
            <a:off x="11204575" y="6464300"/>
            <a:ext cx="987425" cy="31115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FB4751-880F-D840-AAA9-3A15815CC996}" type="slidenum">
              <a:rPr lang="en-US" smtClean="0"/>
              <a:pPr/>
              <a:t>6</a:t>
            </a:fld>
            <a:endParaRPr lang="en-US"/>
          </a:p>
        </p:txBody>
      </p:sp>
      <p:pic>
        <p:nvPicPr>
          <p:cNvPr id="6" name="Picture 5">
            <a:extLst>
              <a:ext uri="{FF2B5EF4-FFF2-40B4-BE49-F238E27FC236}">
                <a16:creationId xmlns:a16="http://schemas.microsoft.com/office/drawing/2014/main" id="{DFAA4F59-B061-B586-A13E-69DA13ECF1B0}"/>
              </a:ext>
            </a:extLst>
          </p:cNvPr>
          <p:cNvPicPr>
            <a:picLocks noChangeAspect="1"/>
          </p:cNvPicPr>
          <p:nvPr/>
        </p:nvPicPr>
        <p:blipFill>
          <a:blip r:embed="rId2"/>
          <a:stretch>
            <a:fillRect/>
          </a:stretch>
        </p:blipFill>
        <p:spPr>
          <a:xfrm>
            <a:off x="10987907" y="105320"/>
            <a:ext cx="1047619" cy="1047619"/>
          </a:xfrm>
          <a:prstGeom prst="rect">
            <a:avLst/>
          </a:prstGeom>
        </p:spPr>
      </p:pic>
      <p:sp>
        <p:nvSpPr>
          <p:cNvPr id="2" name="Content Placeholder 2">
            <a:extLst>
              <a:ext uri="{FF2B5EF4-FFF2-40B4-BE49-F238E27FC236}">
                <a16:creationId xmlns:a16="http://schemas.microsoft.com/office/drawing/2014/main" id="{A2C39156-8716-6053-45B5-1E9BF502191C}"/>
              </a:ext>
            </a:extLst>
          </p:cNvPr>
          <p:cNvSpPr txBox="1">
            <a:spLocks/>
          </p:cNvSpPr>
          <p:nvPr/>
        </p:nvSpPr>
        <p:spPr>
          <a:xfrm>
            <a:off x="1591199" y="1389600"/>
            <a:ext cx="7798985" cy="4362689"/>
          </a:xfrm>
          <a:prstGeom prst="rect">
            <a:avLst/>
          </a:prstGeom>
        </p:spPr>
        <p:txBody>
          <a:bodyPr vert="horz" lIns="91440" tIns="45720" rIns="91440" bIns="45720" numCol="1" spcCol="720000" rtlCol="0">
            <a:noAutofit/>
          </a:bodyPr>
          <a:lst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a:spcBef>
                <a:spcPts val="2200"/>
              </a:spcBef>
              <a:buFont typeface="Courier New" panose="02070309020205020404" pitchFamily="49" charset="0"/>
              <a:buChar char="o"/>
            </a:pPr>
            <a:r>
              <a:rPr lang="en-CA" sz="1600" dirty="0">
                <a:solidFill>
                  <a:srgbClr val="018E77"/>
                </a:solidFill>
                <a:latin typeface="Montserrat" pitchFamily="2" charset="77"/>
              </a:rPr>
              <a:t>ELIGIBILITY</a:t>
            </a:r>
            <a:r>
              <a:rPr lang="en-CA" sz="1600" dirty="0">
                <a:latin typeface="Montserrat" pitchFamily="2" charset="77"/>
              </a:rPr>
              <a:t> for grants and financing: programs offered by organizations like </a:t>
            </a:r>
            <a:r>
              <a:rPr lang="en-CA" sz="1600" dirty="0" err="1">
                <a:latin typeface="Montserrat" pitchFamily="2" charset="77"/>
              </a:rPr>
              <a:t>Atuqtuarvik</a:t>
            </a:r>
            <a:r>
              <a:rPr lang="en-CA" sz="1600" dirty="0">
                <a:latin typeface="Montserrat" pitchFamily="2" charset="77"/>
              </a:rPr>
              <a:t>, Kivalliq Partners in Development, </a:t>
            </a:r>
            <a:r>
              <a:rPr lang="en-CA" sz="1600" dirty="0" err="1">
                <a:latin typeface="Montserrat" pitchFamily="2" charset="77"/>
              </a:rPr>
              <a:t>Kakivak</a:t>
            </a:r>
            <a:r>
              <a:rPr lang="en-CA" sz="1600" dirty="0">
                <a:latin typeface="Montserrat" pitchFamily="2" charset="77"/>
              </a:rPr>
              <a:t> Association, and the Kitikmeot Economic Development Commission.</a:t>
            </a:r>
          </a:p>
          <a:p>
            <a:pPr marL="252000" indent="-252000">
              <a:spcBef>
                <a:spcPts val="2200"/>
              </a:spcBef>
              <a:buFont typeface="Courier New" panose="02070309020205020404" pitchFamily="49" charset="0"/>
              <a:buChar char="o"/>
            </a:pPr>
            <a:r>
              <a:rPr lang="en-CA" sz="1600" dirty="0">
                <a:solidFill>
                  <a:srgbClr val="018E77"/>
                </a:solidFill>
                <a:latin typeface="Montserrat" pitchFamily="2" charset="77"/>
              </a:rPr>
              <a:t>MAXIMIZE OPPORTUNITIES </a:t>
            </a:r>
            <a:r>
              <a:rPr lang="en-CA" sz="1600" dirty="0">
                <a:latin typeface="Montserrat" pitchFamily="2" charset="77"/>
              </a:rPr>
              <a:t>for Inuit employment and business: employment, training, and business opportunities in land use licenses, leases, exploration agreements, and Inuit Impact and Benefit Agreements.</a:t>
            </a:r>
          </a:p>
          <a:p>
            <a:pPr marL="252000" indent="-252000">
              <a:spcBef>
                <a:spcPts val="2200"/>
              </a:spcBef>
              <a:buFont typeface="Courier New" panose="02070309020205020404" pitchFamily="49" charset="0"/>
              <a:buChar char="o"/>
            </a:pPr>
            <a:r>
              <a:rPr lang="en-CA" sz="1600" dirty="0">
                <a:solidFill>
                  <a:srgbClr val="018E77"/>
                </a:solidFill>
                <a:latin typeface="Montserrat" pitchFamily="2" charset="77"/>
              </a:rPr>
              <a:t>COLLABORATION AND PARTNERSHIPS</a:t>
            </a:r>
            <a:r>
              <a:rPr lang="en-CA" sz="1600" dirty="0">
                <a:latin typeface="Montserrat" pitchFamily="2" charset="77"/>
              </a:rPr>
              <a:t>: Being on the list facilitates collaboration and partnerships with other Inuit firms and organizations, opening doors to joint ventures and collective business opportunities.</a:t>
            </a:r>
          </a:p>
        </p:txBody>
      </p:sp>
    </p:spTree>
    <p:extLst>
      <p:ext uri="{BB962C8B-B14F-4D97-AF65-F5344CB8AC3E}">
        <p14:creationId xmlns:p14="http://schemas.microsoft.com/office/powerpoint/2010/main" val="1672188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06766-6897-757F-2520-B457F161359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27DDE27-60F8-C8E9-633B-AF580BD1A9CD}"/>
              </a:ext>
            </a:extLst>
          </p:cNvPr>
          <p:cNvSpPr>
            <a:spLocks noGrp="1"/>
          </p:cNvSpPr>
          <p:nvPr>
            <p:ph type="title" idx="4294967295"/>
          </p:nvPr>
        </p:nvSpPr>
        <p:spPr>
          <a:xfrm>
            <a:off x="489600" y="806400"/>
            <a:ext cx="10515600" cy="677863"/>
          </a:xfrm>
        </p:spPr>
        <p:txBody>
          <a:bodyPr>
            <a:normAutofit/>
          </a:bodyPr>
          <a:lstStyle/>
          <a:p>
            <a:pPr defTabSz="914400"/>
            <a:r>
              <a:rPr lang="en-US" sz="3200" b="0" dirty="0"/>
              <a:t>Benefits of Joining the Inuit Firm Registry </a:t>
            </a:r>
          </a:p>
        </p:txBody>
      </p:sp>
      <p:sp>
        <p:nvSpPr>
          <p:cNvPr id="9" name="Slide Number Placeholder 8">
            <a:extLst>
              <a:ext uri="{FF2B5EF4-FFF2-40B4-BE49-F238E27FC236}">
                <a16:creationId xmlns:a16="http://schemas.microsoft.com/office/drawing/2014/main" id="{48111C92-B4F4-985C-8CE0-CD7187DE6C46}"/>
              </a:ext>
            </a:extLst>
          </p:cNvPr>
          <p:cNvSpPr>
            <a:spLocks noGrp="1"/>
          </p:cNvSpPr>
          <p:nvPr>
            <p:ph type="sldNum" sz="quarter" idx="4294967295"/>
          </p:nvPr>
        </p:nvSpPr>
        <p:spPr>
          <a:xfrm>
            <a:off x="11204575" y="6464300"/>
            <a:ext cx="987425" cy="311150"/>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FB4751-880F-D840-AAA9-3A15815CC996}" type="slidenum">
              <a:rPr lang="en-US" smtClean="0"/>
              <a:pPr/>
              <a:t>7</a:t>
            </a:fld>
            <a:endParaRPr lang="en-US"/>
          </a:p>
        </p:txBody>
      </p:sp>
      <p:pic>
        <p:nvPicPr>
          <p:cNvPr id="6" name="Picture 5">
            <a:extLst>
              <a:ext uri="{FF2B5EF4-FFF2-40B4-BE49-F238E27FC236}">
                <a16:creationId xmlns:a16="http://schemas.microsoft.com/office/drawing/2014/main" id="{3AF2DC31-50E5-F38D-30C8-40C6891AAC5C}"/>
              </a:ext>
            </a:extLst>
          </p:cNvPr>
          <p:cNvPicPr>
            <a:picLocks noChangeAspect="1"/>
          </p:cNvPicPr>
          <p:nvPr/>
        </p:nvPicPr>
        <p:blipFill>
          <a:blip r:embed="rId2"/>
          <a:stretch>
            <a:fillRect/>
          </a:stretch>
        </p:blipFill>
        <p:spPr>
          <a:xfrm>
            <a:off x="10987907" y="105320"/>
            <a:ext cx="1047619" cy="1047619"/>
          </a:xfrm>
          <a:prstGeom prst="rect">
            <a:avLst/>
          </a:prstGeom>
        </p:spPr>
      </p:pic>
      <p:sp>
        <p:nvSpPr>
          <p:cNvPr id="2" name="Content Placeholder 2">
            <a:extLst>
              <a:ext uri="{FF2B5EF4-FFF2-40B4-BE49-F238E27FC236}">
                <a16:creationId xmlns:a16="http://schemas.microsoft.com/office/drawing/2014/main" id="{CE318FA4-DF0F-D8C5-5D32-2246A0C6DB13}"/>
              </a:ext>
            </a:extLst>
          </p:cNvPr>
          <p:cNvSpPr txBox="1">
            <a:spLocks/>
          </p:cNvSpPr>
          <p:nvPr/>
        </p:nvSpPr>
        <p:spPr>
          <a:xfrm>
            <a:off x="1591200" y="1389600"/>
            <a:ext cx="7763446" cy="4362689"/>
          </a:xfrm>
          <a:prstGeom prst="rect">
            <a:avLst/>
          </a:prstGeom>
        </p:spPr>
        <p:txBody>
          <a:bodyPr vert="horz" lIns="91440" tIns="45720" rIns="91440" bIns="45720" numCol="1" spcCol="720000" rtlCol="0">
            <a:noAutofit/>
          </a:bodyPr>
          <a:lst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2000" indent="-252000">
              <a:spcBef>
                <a:spcPts val="2200"/>
              </a:spcBef>
              <a:buFont typeface="Courier New" panose="02070309020205020404" pitchFamily="49" charset="0"/>
              <a:buChar char="o"/>
            </a:pPr>
            <a:r>
              <a:rPr lang="en-CA" sz="1600" dirty="0">
                <a:solidFill>
                  <a:srgbClr val="018E77"/>
                </a:solidFill>
                <a:latin typeface="Montserrat" pitchFamily="2" charset="77"/>
              </a:rPr>
              <a:t>SUPPORT AND RESOURCES</a:t>
            </a:r>
            <a:r>
              <a:rPr lang="en-CA" sz="1600" dirty="0">
                <a:latin typeface="Montserrat" pitchFamily="2" charset="77"/>
              </a:rPr>
              <a:t>: support, resources, and programs aimed at enhancing business development, capacity building, and networking.</a:t>
            </a:r>
          </a:p>
          <a:p>
            <a:pPr marL="252000" indent="-252000">
              <a:spcBef>
                <a:spcPts val="2200"/>
              </a:spcBef>
              <a:buFont typeface="Courier New" panose="02070309020205020404" pitchFamily="49" charset="0"/>
              <a:buChar char="o"/>
            </a:pPr>
            <a:r>
              <a:rPr lang="en-CA" sz="1600" dirty="0">
                <a:solidFill>
                  <a:srgbClr val="018E77"/>
                </a:solidFill>
                <a:latin typeface="Montserrat" pitchFamily="2" charset="77"/>
              </a:rPr>
              <a:t>REPRESENTATION AND EMPOWERMENT </a:t>
            </a:r>
            <a:r>
              <a:rPr lang="en-CA" sz="1600" dirty="0">
                <a:latin typeface="Montserrat" pitchFamily="2" charset="77"/>
              </a:rPr>
              <a:t>of Inuit businesses, contributing to the overall economic growth and prosperity of the Inuit community in Nunavut.</a:t>
            </a:r>
          </a:p>
          <a:p>
            <a:pPr marL="252000" indent="-252000">
              <a:spcBef>
                <a:spcPts val="2200"/>
              </a:spcBef>
              <a:buFont typeface="Courier New" panose="02070309020205020404" pitchFamily="49" charset="0"/>
              <a:buChar char="o"/>
            </a:pPr>
            <a:r>
              <a:rPr lang="en-CA" sz="1600" dirty="0">
                <a:latin typeface="Montserrat" pitchFamily="2" charset="77"/>
              </a:rPr>
              <a:t>Compliance with Article 24 of the Nunavut Agreement: which aims to improve the participation of Inuit firms in the Nunavut economy and secure Inuit employment at representative levels.</a:t>
            </a:r>
          </a:p>
        </p:txBody>
      </p:sp>
    </p:spTree>
    <p:extLst>
      <p:ext uri="{BB962C8B-B14F-4D97-AF65-F5344CB8AC3E}">
        <p14:creationId xmlns:p14="http://schemas.microsoft.com/office/powerpoint/2010/main" val="1807406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idx="4294967295"/>
          </p:nvPr>
        </p:nvSpPr>
        <p:spPr>
          <a:xfrm>
            <a:off x="489600" y="806400"/>
            <a:ext cx="12060238" cy="596556"/>
          </a:xfrm>
        </p:spPr>
        <p:txBody>
          <a:bodyPr>
            <a:normAutofit/>
          </a:bodyPr>
          <a:lstStyle/>
          <a:p>
            <a:pPr defTabSz="914400"/>
            <a:r>
              <a:rPr lang="en-US" sz="3200" b="0"/>
              <a:t>Eligibility for the Inuit Firm Registry</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4294967295"/>
          </p:nvPr>
        </p:nvSpPr>
        <p:spPr>
          <a:xfrm>
            <a:off x="1591200" y="1389600"/>
            <a:ext cx="7400400" cy="4718050"/>
          </a:xfrm>
        </p:spPr>
        <p:txBody>
          <a:bodyPr>
            <a:noAutofit/>
          </a:bodyPr>
          <a:lstStyle/>
          <a:p>
            <a:pPr marL="342900" indent="-342900" algn="l">
              <a:buFont typeface="Courier New" panose="02070309020205020404" pitchFamily="49" charset="0"/>
              <a:buChar char="o"/>
            </a:pPr>
            <a:r>
              <a:rPr lang="en-US" sz="1600" b="1" dirty="0">
                <a:latin typeface="Montserrat" pitchFamily="2" charset="77"/>
              </a:rPr>
              <a:t>Purpose:</a:t>
            </a:r>
            <a:r>
              <a:rPr lang="en-US" sz="1600" dirty="0">
                <a:latin typeface="Montserrat" pitchFamily="2" charset="77"/>
              </a:rPr>
              <a:t> The Inuit Firm Registry is established to implement Article 24 of the Nunavut Agreement, overseen by the NTI Policy &amp; Planning Division.</a:t>
            </a:r>
          </a:p>
          <a:p>
            <a:pPr marL="342900" indent="-342900" algn="l">
              <a:buFont typeface="Courier New" panose="02070309020205020404" pitchFamily="49" charset="0"/>
              <a:buChar char="o"/>
            </a:pPr>
            <a:r>
              <a:rPr lang="en-US" sz="1600" b="1" dirty="0">
                <a:latin typeface="Montserrat" pitchFamily="2" charset="77"/>
              </a:rPr>
              <a:t>Definition of an Inuit Firm: </a:t>
            </a:r>
            <a:r>
              <a:rPr lang="en-US" sz="1600" dirty="0">
                <a:latin typeface="Montserrat" pitchFamily="2" charset="77"/>
              </a:rPr>
              <a:t>An entity that complies with the legal requirements to conduct business in the Nunavut Settlement Area. It can be: </a:t>
            </a:r>
          </a:p>
          <a:p>
            <a:pPr marL="800100" lvl="1" indent="-342900" algn="l">
              <a:buFont typeface="Courier New" panose="02070309020205020404" pitchFamily="49" charset="0"/>
              <a:buChar char="o"/>
            </a:pPr>
            <a:r>
              <a:rPr lang="en-US" sz="1600" dirty="0">
                <a:latin typeface="Montserrat" pitchFamily="2" charset="77"/>
              </a:rPr>
              <a:t>a limited company with at least 51% Inuit beneficial ownership</a:t>
            </a:r>
          </a:p>
          <a:p>
            <a:pPr marL="800100" lvl="1" indent="-342900" algn="l">
              <a:buFont typeface="Courier New" panose="02070309020205020404" pitchFamily="49" charset="0"/>
              <a:buChar char="o"/>
            </a:pPr>
            <a:r>
              <a:rPr lang="en-US" sz="1600" dirty="0">
                <a:latin typeface="Montserrat" pitchFamily="2" charset="77"/>
              </a:rPr>
              <a:t>a cooperative controlled by Inuit</a:t>
            </a:r>
          </a:p>
          <a:p>
            <a:pPr marL="800100" lvl="1" indent="-342900" algn="l">
              <a:buFont typeface="Courier New" panose="02070309020205020404" pitchFamily="49" charset="0"/>
              <a:buChar char="o"/>
            </a:pPr>
            <a:r>
              <a:rPr lang="en-US" sz="1600" dirty="0">
                <a:latin typeface="Montserrat" pitchFamily="2" charset="77"/>
              </a:rPr>
              <a:t>an Inuk sole proprietorship or partnership.</a:t>
            </a:r>
          </a:p>
        </p:txBody>
      </p:sp>
      <p:pic>
        <p:nvPicPr>
          <p:cNvPr id="4" name="Picture 3">
            <a:extLst>
              <a:ext uri="{FF2B5EF4-FFF2-40B4-BE49-F238E27FC236}">
                <a16:creationId xmlns:a16="http://schemas.microsoft.com/office/drawing/2014/main" id="{A175652B-B9F6-DC39-8862-F6DDD6DED210}"/>
              </a:ext>
            </a:extLst>
          </p:cNvPr>
          <p:cNvPicPr>
            <a:picLocks noChangeAspect="1"/>
          </p:cNvPicPr>
          <p:nvPr/>
        </p:nvPicPr>
        <p:blipFill>
          <a:blip r:embed="rId2"/>
          <a:stretch>
            <a:fillRect/>
          </a:stretch>
        </p:blipFill>
        <p:spPr>
          <a:xfrm>
            <a:off x="10987907" y="105320"/>
            <a:ext cx="1047619" cy="1047619"/>
          </a:xfrm>
          <a:prstGeom prst="rect">
            <a:avLst/>
          </a:prstGeom>
        </p:spPr>
      </p:pic>
    </p:spTree>
    <p:extLst>
      <p:ext uri="{BB962C8B-B14F-4D97-AF65-F5344CB8AC3E}">
        <p14:creationId xmlns:p14="http://schemas.microsoft.com/office/powerpoint/2010/main" val="228244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6C009-C78D-C397-5962-E8C38037A4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61C10-CC4D-E00F-8C14-3F891CE4F999}"/>
              </a:ext>
            </a:extLst>
          </p:cNvPr>
          <p:cNvSpPr>
            <a:spLocks noGrp="1"/>
          </p:cNvSpPr>
          <p:nvPr>
            <p:ph type="ctrTitle" idx="4294967295"/>
          </p:nvPr>
        </p:nvSpPr>
        <p:spPr>
          <a:xfrm>
            <a:off x="489600" y="806400"/>
            <a:ext cx="12060238" cy="596556"/>
          </a:xfrm>
        </p:spPr>
        <p:txBody>
          <a:bodyPr>
            <a:normAutofit/>
          </a:bodyPr>
          <a:lstStyle/>
          <a:p>
            <a:pPr defTabSz="914400"/>
            <a:r>
              <a:rPr lang="en-US" sz="3200" b="0"/>
              <a:t>Eligibility for the Inuit Firm Registry</a:t>
            </a:r>
          </a:p>
        </p:txBody>
      </p:sp>
      <p:sp>
        <p:nvSpPr>
          <p:cNvPr id="3" name="Subtitle 2">
            <a:extLst>
              <a:ext uri="{FF2B5EF4-FFF2-40B4-BE49-F238E27FC236}">
                <a16:creationId xmlns:a16="http://schemas.microsoft.com/office/drawing/2014/main" id="{FB1A8B71-89A8-E46A-2D5B-52D756E3365F}"/>
              </a:ext>
            </a:extLst>
          </p:cNvPr>
          <p:cNvSpPr>
            <a:spLocks noGrp="1"/>
          </p:cNvSpPr>
          <p:nvPr>
            <p:ph type="subTitle" idx="4294967295"/>
          </p:nvPr>
        </p:nvSpPr>
        <p:spPr>
          <a:xfrm>
            <a:off x="1591200" y="1389600"/>
            <a:ext cx="6509077" cy="4718050"/>
          </a:xfrm>
        </p:spPr>
        <p:txBody>
          <a:bodyPr>
            <a:noAutofit/>
          </a:bodyPr>
          <a:lstStyle/>
          <a:p>
            <a:pPr marL="342900" indent="-342900" algn="l">
              <a:buFont typeface="Courier New" panose="02070309020205020404" pitchFamily="49" charset="0"/>
              <a:buChar char="o"/>
            </a:pPr>
            <a:r>
              <a:rPr lang="en-US" sz="1600" b="1" dirty="0">
                <a:latin typeface="Montserrat" pitchFamily="2" charset="77"/>
              </a:rPr>
              <a:t>Classes of Inuit Ownership: </a:t>
            </a:r>
            <a:r>
              <a:rPr lang="en-US" sz="1600" dirty="0">
                <a:latin typeface="Montserrat" pitchFamily="2" charset="77"/>
              </a:rPr>
              <a:t>The Inuit Firm Registry categorizes firms into three classes based on the percentage of Inuit ownership:</a:t>
            </a:r>
          </a:p>
          <a:p>
            <a:pPr marL="800100" lvl="1" indent="-342900" algn="l">
              <a:buFont typeface="Courier New" panose="02070309020205020404" pitchFamily="49" charset="0"/>
              <a:buChar char="o"/>
            </a:pPr>
            <a:r>
              <a:rPr lang="en-US" sz="1600">
                <a:latin typeface="Montserrat" pitchFamily="2" charset="77"/>
              </a:rPr>
              <a:t>Class 1:51</a:t>
            </a:r>
            <a:r>
              <a:rPr lang="en-US" sz="1600" dirty="0">
                <a:latin typeface="Montserrat" pitchFamily="2" charset="77"/>
              </a:rPr>
              <a:t>% to 75% Inuit Ownership</a:t>
            </a:r>
          </a:p>
          <a:p>
            <a:pPr marL="800100" lvl="1" indent="-342900" algn="l">
              <a:buFont typeface="Courier New" panose="02070309020205020404" pitchFamily="49" charset="0"/>
              <a:buChar char="o"/>
            </a:pPr>
            <a:r>
              <a:rPr lang="en-US" sz="1600">
                <a:latin typeface="Montserrat" pitchFamily="2" charset="77"/>
              </a:rPr>
              <a:t>Class 2:76</a:t>
            </a:r>
            <a:r>
              <a:rPr lang="en-US" sz="1600" dirty="0">
                <a:latin typeface="Montserrat" pitchFamily="2" charset="77"/>
              </a:rPr>
              <a:t>% to 99% Inuit Ownership</a:t>
            </a:r>
          </a:p>
          <a:p>
            <a:pPr marL="800100" lvl="1" indent="-342900" algn="l">
              <a:buFont typeface="Courier New" panose="02070309020205020404" pitchFamily="49" charset="0"/>
              <a:buChar char="o"/>
            </a:pPr>
            <a:r>
              <a:rPr lang="en-US" sz="1600">
                <a:latin typeface="Montserrat" pitchFamily="2" charset="77"/>
              </a:rPr>
              <a:t>Class 3:100</a:t>
            </a:r>
            <a:r>
              <a:rPr lang="en-US" sz="1600" dirty="0">
                <a:latin typeface="Montserrat" pitchFamily="2" charset="77"/>
              </a:rPr>
              <a:t>% Inuit Ownership</a:t>
            </a:r>
          </a:p>
        </p:txBody>
      </p:sp>
      <p:pic>
        <p:nvPicPr>
          <p:cNvPr id="4" name="Picture 3">
            <a:extLst>
              <a:ext uri="{FF2B5EF4-FFF2-40B4-BE49-F238E27FC236}">
                <a16:creationId xmlns:a16="http://schemas.microsoft.com/office/drawing/2014/main" id="{CC8E499E-C105-5080-7CDF-96E4BB32D725}"/>
              </a:ext>
            </a:extLst>
          </p:cNvPr>
          <p:cNvPicPr>
            <a:picLocks noChangeAspect="1"/>
          </p:cNvPicPr>
          <p:nvPr/>
        </p:nvPicPr>
        <p:blipFill>
          <a:blip r:embed="rId2"/>
          <a:stretch>
            <a:fillRect/>
          </a:stretch>
        </p:blipFill>
        <p:spPr>
          <a:xfrm>
            <a:off x="10987907" y="105320"/>
            <a:ext cx="1047619" cy="1047619"/>
          </a:xfrm>
          <a:prstGeom prst="rect">
            <a:avLst/>
          </a:prstGeom>
        </p:spPr>
      </p:pic>
    </p:spTree>
    <p:extLst>
      <p:ext uri="{BB962C8B-B14F-4D97-AF65-F5344CB8AC3E}">
        <p14:creationId xmlns:p14="http://schemas.microsoft.com/office/powerpoint/2010/main" val="2369110676"/>
      </p:ext>
    </p:extLst>
  </p:cSld>
  <p:clrMapOvr>
    <a:masterClrMapping/>
  </p:clrMapOvr>
</p:sld>
</file>

<file path=ppt/theme/theme1.xml><?xml version="1.0" encoding="utf-8"?>
<a:theme xmlns:a="http://schemas.openxmlformats.org/drawingml/2006/main" name="ARTMO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6-9.potx" id="{2B839A6C-077E-4362-A6C0-FB8AE56E6852}" vid="{315CB277-5C49-4861-A641-A07E568C40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B7C352744C534CA7BD13D33B5EC87E" ma:contentTypeVersion="14" ma:contentTypeDescription="Create a new document." ma:contentTypeScope="" ma:versionID="4fc1794857ec7f4470d5f19f71a6cbe7">
  <xsd:schema xmlns:xsd="http://www.w3.org/2001/XMLSchema" xmlns:xs="http://www.w3.org/2001/XMLSchema" xmlns:p="http://schemas.microsoft.com/office/2006/metadata/properties" xmlns:ns2="f52a8ecc-074c-418d-959e-ca44ece6b0e7" xmlns:ns3="4c187c39-9917-4e3a-bf54-fa8dcd4f15ef" targetNamespace="http://schemas.microsoft.com/office/2006/metadata/properties" ma:root="true" ma:fieldsID="16bc8b9f03684cc35b78d4ebdb0060ee" ns2:_="" ns3:_="">
    <xsd:import namespace="f52a8ecc-074c-418d-959e-ca44ece6b0e7"/>
    <xsd:import namespace="4c187c39-9917-4e3a-bf54-fa8dcd4f15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a8ecc-074c-418d-959e-ca44ece6b0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bf5c281-fd66-4562-bc27-ecf88eb8f69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187c39-9917-4e3a-bf54-fa8dcd4f15e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5b24fad-890f-4c29-a391-3ba2b65fbb7d}" ma:internalName="TaxCatchAll" ma:showField="CatchAllData" ma:web="4c187c39-9917-4e3a-bf54-fa8dcd4f15e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4c187c39-9917-4e3a-bf54-fa8dcd4f15ef" xsi:nil="true"/>
    <lcf76f155ced4ddcb4097134ff3c332f xmlns="f52a8ecc-074c-418d-959e-ca44ece6b0e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72C2B9A-2AB0-4BEF-A813-2CE88F21B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2a8ecc-074c-418d-959e-ca44ece6b0e7"/>
    <ds:schemaRef ds:uri="4c187c39-9917-4e3a-bf54-fa8dcd4f1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C5B5AB-FD8D-45C1-B539-B7A823FA3962}">
  <ds:schemaRefs>
    <ds:schemaRef ds:uri="http://schemas.microsoft.com/office/2006/metadata/properties"/>
    <ds:schemaRef ds:uri="http://schemas.microsoft.com/office/infopath/2007/PartnerControls"/>
    <ds:schemaRef ds:uri="4c187c39-9917-4e3a-bf54-fa8dcd4f15ef"/>
    <ds:schemaRef ds:uri="f52a8ecc-074c-418d-959e-ca44ece6b0e7"/>
  </ds:schemaRefs>
</ds:datastoreItem>
</file>

<file path=customXml/itemProps3.xml><?xml version="1.0" encoding="utf-8"?>
<ds:datastoreItem xmlns:ds="http://schemas.openxmlformats.org/officeDocument/2006/customXml" ds:itemID="{1A8F9A16-1368-4CBA-9966-422FF35F94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324</TotalTime>
  <Words>1356</Words>
  <Application>Microsoft Office PowerPoint</Application>
  <PresentationFormat>Widescreen</PresentationFormat>
  <Paragraphs>120</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Courier New</vt:lpstr>
      <vt:lpstr>Montserrat</vt:lpstr>
      <vt:lpstr>Montserrat ExtraBold</vt:lpstr>
      <vt:lpstr>Montserrat Medium</vt:lpstr>
      <vt:lpstr>ARTMONK</vt:lpstr>
      <vt:lpstr>PowerPoint Presentation</vt:lpstr>
      <vt:lpstr>PowerPoint Presentation</vt:lpstr>
      <vt:lpstr>Registering as an Inuit Business</vt:lpstr>
      <vt:lpstr>Understanding Inuit Business Registration</vt:lpstr>
      <vt:lpstr>Benefits of Joining the Inuit Firm Registry </vt:lpstr>
      <vt:lpstr>Benefits of Joining the Inuit Firm Registry </vt:lpstr>
      <vt:lpstr>Benefits of Joining the Inuit Firm Registry </vt:lpstr>
      <vt:lpstr>Eligibility for the Inuit Firm Registry</vt:lpstr>
      <vt:lpstr>Eligibility for the Inuit Firm Registry</vt:lpstr>
      <vt:lpstr>Steps to Register as an Inuit Business with NTI</vt:lpstr>
      <vt:lpstr>Steps to Register as an Inuit Business with NTI</vt:lpstr>
      <vt:lpstr>Steps to Register as an Inuit Business with NTI</vt:lpstr>
      <vt:lpstr>Supporting Documentation</vt:lpstr>
      <vt:lpstr>Supporting Documentation</vt:lpstr>
      <vt:lpstr>Next Steps &amp; Resources</vt:lpstr>
      <vt:lpstr>Benefits to Joining the  Indigenous Business Directory</vt:lpstr>
      <vt:lpstr>Benefits to Joining the  Indigenous Business Directory</vt:lpstr>
      <vt:lpstr>Eligibility for the Indigenous Business Directory  </vt:lpstr>
      <vt:lpstr>Eligibility for the Indigenous Business Directory  </vt:lpstr>
      <vt:lpstr>Speaking from Experience </vt:lpstr>
      <vt:lpstr>Summary</vt:lpstr>
      <vt:lpstr>Who can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Lizzy Devine</cp:lastModifiedBy>
  <cp:revision>5</cp:revision>
  <dcterms:created xsi:type="dcterms:W3CDTF">2016-01-05T00:34:33Z</dcterms:created>
  <dcterms:modified xsi:type="dcterms:W3CDTF">2024-03-04T16:55:24Z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0x0101003EB7C352744C534CA7BD13D33B5EC87E</vt:lpwstr>
  </property>
</Properties>
</file>