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9"/>
  </p:notesMasterIdLst>
  <p:handoutMasterIdLst>
    <p:handoutMasterId r:id="rId20"/>
  </p:handoutMasterIdLst>
  <p:sldIdLst>
    <p:sldId id="2615" r:id="rId2"/>
    <p:sldId id="2691" r:id="rId3"/>
    <p:sldId id="2692" r:id="rId4"/>
    <p:sldId id="2693" r:id="rId5"/>
    <p:sldId id="2694" r:id="rId6"/>
    <p:sldId id="2695" r:id="rId7"/>
    <p:sldId id="2696" r:id="rId8"/>
    <p:sldId id="2703" r:id="rId9"/>
    <p:sldId id="2704" r:id="rId10"/>
    <p:sldId id="2705" r:id="rId11"/>
    <p:sldId id="2706" r:id="rId12"/>
    <p:sldId id="2707" r:id="rId13"/>
    <p:sldId id="2708" r:id="rId14"/>
    <p:sldId id="2709" r:id="rId15"/>
    <p:sldId id="2699" r:id="rId16"/>
    <p:sldId id="2686" r:id="rId17"/>
    <p:sldId id="2687" r:id="rId18"/>
  </p:sldIdLst>
  <p:sldSz cx="9144000" cy="5143500" type="screen16x9"/>
  <p:notesSz cx="9945688" cy="6858000"/>
  <p:defaultTextStyle>
    <a:defPPr>
      <a:defRPr lang="en-US"/>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313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28EAA"/>
    <a:srgbClr val="29596C"/>
    <a:srgbClr val="1AAD96"/>
    <a:srgbClr val="2D9A17"/>
    <a:srgbClr val="D8ECA3"/>
    <a:srgbClr val="F1CFF3"/>
    <a:srgbClr val="DC10B1"/>
    <a:srgbClr val="FF40FF"/>
    <a:srgbClr val="794A87"/>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3" autoAdjust="0"/>
    <p:restoredTop sz="73537" autoAdjust="0"/>
  </p:normalViewPr>
  <p:slideViewPr>
    <p:cSldViewPr snapToObjects="1">
      <p:cViewPr varScale="1">
        <p:scale>
          <a:sx n="123" d="100"/>
          <a:sy n="123" d="100"/>
        </p:scale>
        <p:origin x="1904" y="1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 d="100"/>
        <a:sy n="20" d="100"/>
      </p:scale>
      <p:origin x="0" y="0"/>
    </p:cViewPr>
  </p:sorterViewPr>
  <p:notesViewPr>
    <p:cSldViewPr snapToObjects="1">
      <p:cViewPr varScale="1">
        <p:scale>
          <a:sx n="129" d="100"/>
          <a:sy n="129" d="100"/>
        </p:scale>
        <p:origin x="2400" y="200"/>
      </p:cViewPr>
      <p:guideLst>
        <p:guide orient="horz" pos="2160"/>
        <p:guide pos="31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3D8E48-5E9D-8E4F-A89A-3178A0A1F73B}" type="doc">
      <dgm:prSet loTypeId="urn:microsoft.com/office/officeart/2005/8/layout/radial6" loCatId="" qsTypeId="urn:microsoft.com/office/officeart/2005/8/quickstyle/simple1" qsCatId="simple" csTypeId="urn:microsoft.com/office/officeart/2005/8/colors/accent1_2" csCatId="accent1" phldr="1"/>
      <dgm:spPr/>
      <dgm:t>
        <a:bodyPr/>
        <a:lstStyle/>
        <a:p>
          <a:endParaRPr lang="en-US"/>
        </a:p>
      </dgm:t>
    </dgm:pt>
    <dgm:pt modelId="{9C3F8476-02C7-DC4E-A3D6-B3DAF8766CDD}">
      <dgm:prSet phldrT="[Text]"/>
      <dgm:spPr/>
      <dgm:t>
        <a:bodyPr/>
        <a:lstStyle/>
        <a:p>
          <a:r>
            <a:rPr lang="en-US" dirty="0"/>
            <a:t> </a:t>
          </a:r>
        </a:p>
      </dgm:t>
    </dgm:pt>
    <dgm:pt modelId="{DD042DE1-700C-364D-8CB5-DDC4E18EE000}" type="parTrans" cxnId="{2C63C570-7420-0649-A2C5-889750FE8744}">
      <dgm:prSet/>
      <dgm:spPr/>
      <dgm:t>
        <a:bodyPr/>
        <a:lstStyle/>
        <a:p>
          <a:endParaRPr lang="en-US"/>
        </a:p>
      </dgm:t>
    </dgm:pt>
    <dgm:pt modelId="{AF2233DE-D3BA-AA48-B282-0161C7525FCC}" type="sibTrans" cxnId="{2C63C570-7420-0649-A2C5-889750FE8744}">
      <dgm:prSet/>
      <dgm:spPr/>
      <dgm:t>
        <a:bodyPr/>
        <a:lstStyle/>
        <a:p>
          <a:endParaRPr lang="en-US"/>
        </a:p>
      </dgm:t>
    </dgm:pt>
    <dgm:pt modelId="{7CBCB7A2-B2B2-A746-8486-6E72BB854111}">
      <dgm:prSet phldrT="[Text]"/>
      <dgm:spPr/>
      <dgm:t>
        <a:bodyPr/>
        <a:lstStyle/>
        <a:p>
          <a:r>
            <a:rPr lang="en-US" dirty="0"/>
            <a:t> </a:t>
          </a:r>
        </a:p>
      </dgm:t>
    </dgm:pt>
    <dgm:pt modelId="{EE20D3CD-44F9-3C40-A84E-66FA77B6C5D0}" type="parTrans" cxnId="{737A077B-7E54-F34C-8E21-5C06A8206B2D}">
      <dgm:prSet/>
      <dgm:spPr/>
      <dgm:t>
        <a:bodyPr/>
        <a:lstStyle/>
        <a:p>
          <a:endParaRPr lang="en-US"/>
        </a:p>
      </dgm:t>
    </dgm:pt>
    <dgm:pt modelId="{26DD8817-C09E-014E-9795-07923BED78E1}" type="sibTrans" cxnId="{737A077B-7E54-F34C-8E21-5C06A8206B2D}">
      <dgm:prSet/>
      <dgm:spPr/>
      <dgm:t>
        <a:bodyPr/>
        <a:lstStyle/>
        <a:p>
          <a:endParaRPr lang="en-US"/>
        </a:p>
      </dgm:t>
    </dgm:pt>
    <dgm:pt modelId="{9DBADB78-432E-5941-9038-FCEB736CACE8}">
      <dgm:prSet phldrT="[Text]"/>
      <dgm:spPr/>
      <dgm:t>
        <a:bodyPr/>
        <a:lstStyle/>
        <a:p>
          <a:r>
            <a:rPr lang="en-US" dirty="0"/>
            <a:t> </a:t>
          </a:r>
        </a:p>
      </dgm:t>
    </dgm:pt>
    <dgm:pt modelId="{85A0FE23-C939-4C4B-A224-C4AA77CAAE7C}" type="parTrans" cxnId="{8796526A-635A-6C49-BC93-4BC22E49E095}">
      <dgm:prSet/>
      <dgm:spPr/>
      <dgm:t>
        <a:bodyPr/>
        <a:lstStyle/>
        <a:p>
          <a:endParaRPr lang="en-US"/>
        </a:p>
      </dgm:t>
    </dgm:pt>
    <dgm:pt modelId="{1C2F44D3-CC2D-9343-951C-33C858918567}" type="sibTrans" cxnId="{8796526A-635A-6C49-BC93-4BC22E49E095}">
      <dgm:prSet/>
      <dgm:spPr/>
      <dgm:t>
        <a:bodyPr/>
        <a:lstStyle/>
        <a:p>
          <a:endParaRPr lang="en-US"/>
        </a:p>
      </dgm:t>
    </dgm:pt>
    <dgm:pt modelId="{C6A39F57-C870-CE45-9260-7D72D1153EE6}">
      <dgm:prSet phldrT="[Text]"/>
      <dgm:spPr/>
      <dgm:t>
        <a:bodyPr/>
        <a:lstStyle/>
        <a:p>
          <a:r>
            <a:rPr lang="en-US" dirty="0"/>
            <a:t> </a:t>
          </a:r>
        </a:p>
      </dgm:t>
    </dgm:pt>
    <dgm:pt modelId="{E2BCEAEB-BDFF-2945-ACB0-CABE54B43CA5}" type="sibTrans" cxnId="{0D51A9DF-3DAB-5D40-B1FA-DBBACEDF3398}">
      <dgm:prSet/>
      <dgm:spPr/>
      <dgm:t>
        <a:bodyPr/>
        <a:lstStyle/>
        <a:p>
          <a:endParaRPr lang="en-US"/>
        </a:p>
      </dgm:t>
    </dgm:pt>
    <dgm:pt modelId="{EB53F6B6-E6F4-EF43-B38F-740F60FBDBF0}" type="parTrans" cxnId="{0D51A9DF-3DAB-5D40-B1FA-DBBACEDF3398}">
      <dgm:prSet/>
      <dgm:spPr/>
      <dgm:t>
        <a:bodyPr/>
        <a:lstStyle/>
        <a:p>
          <a:endParaRPr lang="en-US"/>
        </a:p>
      </dgm:t>
    </dgm:pt>
    <dgm:pt modelId="{B5054387-59E1-6840-A562-1C4D212EF55D}" type="pres">
      <dgm:prSet presAssocID="{F73D8E48-5E9D-8E4F-A89A-3178A0A1F73B}" presName="Name0" presStyleCnt="0">
        <dgm:presLayoutVars>
          <dgm:chMax val="1"/>
          <dgm:dir/>
          <dgm:animLvl val="ctr"/>
          <dgm:resizeHandles val="exact"/>
        </dgm:presLayoutVars>
      </dgm:prSet>
      <dgm:spPr/>
    </dgm:pt>
    <dgm:pt modelId="{51654F69-44BD-CD48-B4CE-3CD840F5A033}" type="pres">
      <dgm:prSet presAssocID="{9C3F8476-02C7-DC4E-A3D6-B3DAF8766CDD}" presName="centerShape" presStyleLbl="node0" presStyleIdx="0" presStyleCnt="1"/>
      <dgm:spPr/>
    </dgm:pt>
    <dgm:pt modelId="{2CAAEAD3-0E30-964A-A5DA-904BC453FA06}" type="pres">
      <dgm:prSet presAssocID="{C6A39F57-C870-CE45-9260-7D72D1153EE6}" presName="node" presStyleLbl="node1" presStyleIdx="0" presStyleCnt="3">
        <dgm:presLayoutVars>
          <dgm:bulletEnabled val="1"/>
        </dgm:presLayoutVars>
      </dgm:prSet>
      <dgm:spPr/>
    </dgm:pt>
    <dgm:pt modelId="{EC1A080A-8FF7-3F4E-B255-74A4653C5DE7}" type="pres">
      <dgm:prSet presAssocID="{C6A39F57-C870-CE45-9260-7D72D1153EE6}" presName="dummy" presStyleCnt="0"/>
      <dgm:spPr/>
    </dgm:pt>
    <dgm:pt modelId="{E0972D1D-C788-724B-AFF8-A3B5415F8DD1}" type="pres">
      <dgm:prSet presAssocID="{E2BCEAEB-BDFF-2945-ACB0-CABE54B43CA5}" presName="sibTrans" presStyleLbl="sibTrans2D1" presStyleIdx="0" presStyleCnt="3"/>
      <dgm:spPr/>
    </dgm:pt>
    <dgm:pt modelId="{9A5D1281-D67F-C844-B922-54B2097EA200}" type="pres">
      <dgm:prSet presAssocID="{7CBCB7A2-B2B2-A746-8486-6E72BB854111}" presName="node" presStyleLbl="node1" presStyleIdx="1" presStyleCnt="3">
        <dgm:presLayoutVars>
          <dgm:bulletEnabled val="1"/>
        </dgm:presLayoutVars>
      </dgm:prSet>
      <dgm:spPr/>
    </dgm:pt>
    <dgm:pt modelId="{A47FB1D6-32BD-E54F-AC18-28A22DE65CD7}" type="pres">
      <dgm:prSet presAssocID="{7CBCB7A2-B2B2-A746-8486-6E72BB854111}" presName="dummy" presStyleCnt="0"/>
      <dgm:spPr/>
    </dgm:pt>
    <dgm:pt modelId="{E0F7E889-88AD-C74C-B82E-83C3937DF13E}" type="pres">
      <dgm:prSet presAssocID="{26DD8817-C09E-014E-9795-07923BED78E1}" presName="sibTrans" presStyleLbl="sibTrans2D1" presStyleIdx="1" presStyleCnt="3"/>
      <dgm:spPr/>
    </dgm:pt>
    <dgm:pt modelId="{05B8668E-882A-614D-9DFA-47D0E8F5AE51}" type="pres">
      <dgm:prSet presAssocID="{9DBADB78-432E-5941-9038-FCEB736CACE8}" presName="node" presStyleLbl="node1" presStyleIdx="2" presStyleCnt="3">
        <dgm:presLayoutVars>
          <dgm:bulletEnabled val="1"/>
        </dgm:presLayoutVars>
      </dgm:prSet>
      <dgm:spPr/>
    </dgm:pt>
    <dgm:pt modelId="{23B00C25-921E-284F-9CE7-EC90B35A18B1}" type="pres">
      <dgm:prSet presAssocID="{9DBADB78-432E-5941-9038-FCEB736CACE8}" presName="dummy" presStyleCnt="0"/>
      <dgm:spPr/>
    </dgm:pt>
    <dgm:pt modelId="{42E5E9A1-659D-1D46-98F0-48BE9F41C68B}" type="pres">
      <dgm:prSet presAssocID="{1C2F44D3-CC2D-9343-951C-33C858918567}" presName="sibTrans" presStyleLbl="sibTrans2D1" presStyleIdx="2" presStyleCnt="3"/>
      <dgm:spPr/>
    </dgm:pt>
  </dgm:ptLst>
  <dgm:cxnLst>
    <dgm:cxn modelId="{91482A01-60A1-1A4E-8C57-FC2139486DD5}" type="presOf" srcId="{1C2F44D3-CC2D-9343-951C-33C858918567}" destId="{42E5E9A1-659D-1D46-98F0-48BE9F41C68B}" srcOrd="0" destOrd="0" presId="urn:microsoft.com/office/officeart/2005/8/layout/radial6"/>
    <dgm:cxn modelId="{B415EF11-5754-1E4B-A592-163315993F1B}" type="presOf" srcId="{7CBCB7A2-B2B2-A746-8486-6E72BB854111}" destId="{9A5D1281-D67F-C844-B922-54B2097EA200}" srcOrd="0" destOrd="0" presId="urn:microsoft.com/office/officeart/2005/8/layout/radial6"/>
    <dgm:cxn modelId="{46DE7012-0789-774F-A01F-D9808D5C57D6}" type="presOf" srcId="{9DBADB78-432E-5941-9038-FCEB736CACE8}" destId="{05B8668E-882A-614D-9DFA-47D0E8F5AE51}" srcOrd="0" destOrd="0" presId="urn:microsoft.com/office/officeart/2005/8/layout/radial6"/>
    <dgm:cxn modelId="{659E9669-CC4B-A64F-BAC9-21CF548A17D6}" type="presOf" srcId="{F73D8E48-5E9D-8E4F-A89A-3178A0A1F73B}" destId="{B5054387-59E1-6840-A562-1C4D212EF55D}" srcOrd="0" destOrd="0" presId="urn:microsoft.com/office/officeart/2005/8/layout/radial6"/>
    <dgm:cxn modelId="{8796526A-635A-6C49-BC93-4BC22E49E095}" srcId="{9C3F8476-02C7-DC4E-A3D6-B3DAF8766CDD}" destId="{9DBADB78-432E-5941-9038-FCEB736CACE8}" srcOrd="2" destOrd="0" parTransId="{85A0FE23-C939-4C4B-A224-C4AA77CAAE7C}" sibTransId="{1C2F44D3-CC2D-9343-951C-33C858918567}"/>
    <dgm:cxn modelId="{A248B170-CEA8-A24A-94CB-F1FF085D8D99}" type="presOf" srcId="{C6A39F57-C870-CE45-9260-7D72D1153EE6}" destId="{2CAAEAD3-0E30-964A-A5DA-904BC453FA06}" srcOrd="0" destOrd="0" presId="urn:microsoft.com/office/officeart/2005/8/layout/radial6"/>
    <dgm:cxn modelId="{2C63C570-7420-0649-A2C5-889750FE8744}" srcId="{F73D8E48-5E9D-8E4F-A89A-3178A0A1F73B}" destId="{9C3F8476-02C7-DC4E-A3D6-B3DAF8766CDD}" srcOrd="0" destOrd="0" parTransId="{DD042DE1-700C-364D-8CB5-DDC4E18EE000}" sibTransId="{AF2233DE-D3BA-AA48-B282-0161C7525FCC}"/>
    <dgm:cxn modelId="{737A077B-7E54-F34C-8E21-5C06A8206B2D}" srcId="{9C3F8476-02C7-DC4E-A3D6-B3DAF8766CDD}" destId="{7CBCB7A2-B2B2-A746-8486-6E72BB854111}" srcOrd="1" destOrd="0" parTransId="{EE20D3CD-44F9-3C40-A84E-66FA77B6C5D0}" sibTransId="{26DD8817-C09E-014E-9795-07923BED78E1}"/>
    <dgm:cxn modelId="{1502F2C0-CD6A-964A-8E7E-63FB3FFBBE7A}" type="presOf" srcId="{9C3F8476-02C7-DC4E-A3D6-B3DAF8766CDD}" destId="{51654F69-44BD-CD48-B4CE-3CD840F5A033}" srcOrd="0" destOrd="0" presId="urn:microsoft.com/office/officeart/2005/8/layout/radial6"/>
    <dgm:cxn modelId="{7E43E7CB-A60A-2E44-B80A-B7E09D17559B}" type="presOf" srcId="{E2BCEAEB-BDFF-2945-ACB0-CABE54B43CA5}" destId="{E0972D1D-C788-724B-AFF8-A3B5415F8DD1}" srcOrd="0" destOrd="0" presId="urn:microsoft.com/office/officeart/2005/8/layout/radial6"/>
    <dgm:cxn modelId="{AD5EA3CF-CF47-264B-847A-EAB605892CA3}" type="presOf" srcId="{26DD8817-C09E-014E-9795-07923BED78E1}" destId="{E0F7E889-88AD-C74C-B82E-83C3937DF13E}" srcOrd="0" destOrd="0" presId="urn:microsoft.com/office/officeart/2005/8/layout/radial6"/>
    <dgm:cxn modelId="{0D51A9DF-3DAB-5D40-B1FA-DBBACEDF3398}" srcId="{9C3F8476-02C7-DC4E-A3D6-B3DAF8766CDD}" destId="{C6A39F57-C870-CE45-9260-7D72D1153EE6}" srcOrd="0" destOrd="0" parTransId="{EB53F6B6-E6F4-EF43-B38F-740F60FBDBF0}" sibTransId="{E2BCEAEB-BDFF-2945-ACB0-CABE54B43CA5}"/>
    <dgm:cxn modelId="{655617E4-2175-FD40-BF83-412DB88398EE}" type="presParOf" srcId="{B5054387-59E1-6840-A562-1C4D212EF55D}" destId="{51654F69-44BD-CD48-B4CE-3CD840F5A033}" srcOrd="0" destOrd="0" presId="urn:microsoft.com/office/officeart/2005/8/layout/radial6"/>
    <dgm:cxn modelId="{6985C41A-9EC2-E04A-9DE1-93BB57B8272D}" type="presParOf" srcId="{B5054387-59E1-6840-A562-1C4D212EF55D}" destId="{2CAAEAD3-0E30-964A-A5DA-904BC453FA06}" srcOrd="1" destOrd="0" presId="urn:microsoft.com/office/officeart/2005/8/layout/radial6"/>
    <dgm:cxn modelId="{8F508960-B665-AB4F-B776-D0B0B45B015B}" type="presParOf" srcId="{B5054387-59E1-6840-A562-1C4D212EF55D}" destId="{EC1A080A-8FF7-3F4E-B255-74A4653C5DE7}" srcOrd="2" destOrd="0" presId="urn:microsoft.com/office/officeart/2005/8/layout/radial6"/>
    <dgm:cxn modelId="{CBD55DD4-0086-0942-91B1-9C31ED795D48}" type="presParOf" srcId="{B5054387-59E1-6840-A562-1C4D212EF55D}" destId="{E0972D1D-C788-724B-AFF8-A3B5415F8DD1}" srcOrd="3" destOrd="0" presId="urn:microsoft.com/office/officeart/2005/8/layout/radial6"/>
    <dgm:cxn modelId="{82A6BD7B-3E92-5246-A818-240CC7B4BCC2}" type="presParOf" srcId="{B5054387-59E1-6840-A562-1C4D212EF55D}" destId="{9A5D1281-D67F-C844-B922-54B2097EA200}" srcOrd="4" destOrd="0" presId="urn:microsoft.com/office/officeart/2005/8/layout/radial6"/>
    <dgm:cxn modelId="{0779621E-BB13-604B-96DC-D44D588C25D6}" type="presParOf" srcId="{B5054387-59E1-6840-A562-1C4D212EF55D}" destId="{A47FB1D6-32BD-E54F-AC18-28A22DE65CD7}" srcOrd="5" destOrd="0" presId="urn:microsoft.com/office/officeart/2005/8/layout/radial6"/>
    <dgm:cxn modelId="{EDC28615-0B0A-E24C-AB06-C2003B1E553D}" type="presParOf" srcId="{B5054387-59E1-6840-A562-1C4D212EF55D}" destId="{E0F7E889-88AD-C74C-B82E-83C3937DF13E}" srcOrd="6" destOrd="0" presId="urn:microsoft.com/office/officeart/2005/8/layout/radial6"/>
    <dgm:cxn modelId="{297E2552-0151-154A-A744-DD3A8785E285}" type="presParOf" srcId="{B5054387-59E1-6840-A562-1C4D212EF55D}" destId="{05B8668E-882A-614D-9DFA-47D0E8F5AE51}" srcOrd="7" destOrd="0" presId="urn:microsoft.com/office/officeart/2005/8/layout/radial6"/>
    <dgm:cxn modelId="{94442252-03BE-0148-A9AA-206B880BCC32}" type="presParOf" srcId="{B5054387-59E1-6840-A562-1C4D212EF55D}" destId="{23B00C25-921E-284F-9CE7-EC90B35A18B1}" srcOrd="8" destOrd="0" presId="urn:microsoft.com/office/officeart/2005/8/layout/radial6"/>
    <dgm:cxn modelId="{686598D0-04FF-F444-9849-5FEE4A61E771}" type="presParOf" srcId="{B5054387-59E1-6840-A562-1C4D212EF55D}" destId="{42E5E9A1-659D-1D46-98F0-48BE9F41C68B}"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EDEBEE-0F72-814E-9C63-0896F31CA2D4}" type="doc">
      <dgm:prSet loTypeId="urn:microsoft.com/office/officeart/2005/8/layout/radial4" loCatId="" qsTypeId="urn:microsoft.com/office/officeart/2005/8/quickstyle/simple1" qsCatId="simple" csTypeId="urn:microsoft.com/office/officeart/2005/8/colors/colorful5" csCatId="colorful" phldr="1"/>
      <dgm:spPr/>
      <dgm:t>
        <a:bodyPr/>
        <a:lstStyle/>
        <a:p>
          <a:endParaRPr lang="en-US"/>
        </a:p>
      </dgm:t>
    </dgm:pt>
    <dgm:pt modelId="{C57F0DC1-252C-C54E-9995-4B26BB6932E8}">
      <dgm:prSet phldrT="[Text]"/>
      <dgm:spPr/>
      <dgm:t>
        <a:bodyPr/>
        <a:lstStyle/>
        <a:p>
          <a:r>
            <a:rPr lang="en-US" dirty="0"/>
            <a:t>Me</a:t>
          </a:r>
        </a:p>
      </dgm:t>
    </dgm:pt>
    <dgm:pt modelId="{254C53C0-F8CB-FA45-BE94-07EC2F411CFB}" type="parTrans" cxnId="{93CC273E-A289-6B40-8FC9-6F9E2441CCF0}">
      <dgm:prSet/>
      <dgm:spPr/>
      <dgm:t>
        <a:bodyPr/>
        <a:lstStyle/>
        <a:p>
          <a:endParaRPr lang="en-US"/>
        </a:p>
      </dgm:t>
    </dgm:pt>
    <dgm:pt modelId="{540E09A0-DC82-2A4A-AD4D-2CCABF08AE70}" type="sibTrans" cxnId="{93CC273E-A289-6B40-8FC9-6F9E2441CCF0}">
      <dgm:prSet/>
      <dgm:spPr/>
      <dgm:t>
        <a:bodyPr/>
        <a:lstStyle/>
        <a:p>
          <a:endParaRPr lang="en-US"/>
        </a:p>
      </dgm:t>
    </dgm:pt>
    <dgm:pt modelId="{CE863B5B-06AD-3443-AC6C-7EAD4A247896}">
      <dgm:prSet phldrT="[Text]"/>
      <dgm:spPr/>
      <dgm:t>
        <a:bodyPr/>
        <a:lstStyle/>
        <a:p>
          <a:r>
            <a:rPr lang="en-US" dirty="0"/>
            <a:t>Physical</a:t>
          </a:r>
        </a:p>
      </dgm:t>
    </dgm:pt>
    <dgm:pt modelId="{1AE6C812-B753-5248-A6F6-13B861803A2B}" type="parTrans" cxnId="{36BD4B98-B375-DC4B-9844-E916A8B0635D}">
      <dgm:prSet/>
      <dgm:spPr/>
      <dgm:t>
        <a:bodyPr/>
        <a:lstStyle/>
        <a:p>
          <a:endParaRPr lang="en-US"/>
        </a:p>
      </dgm:t>
    </dgm:pt>
    <dgm:pt modelId="{B1A92B50-228D-934E-B4F9-9B26457B8B54}" type="sibTrans" cxnId="{36BD4B98-B375-DC4B-9844-E916A8B0635D}">
      <dgm:prSet/>
      <dgm:spPr/>
      <dgm:t>
        <a:bodyPr/>
        <a:lstStyle/>
        <a:p>
          <a:endParaRPr lang="en-US"/>
        </a:p>
      </dgm:t>
    </dgm:pt>
    <dgm:pt modelId="{0B0BF2E1-AA77-4E45-A63E-807CC8D944A9}">
      <dgm:prSet phldrT="[Text]"/>
      <dgm:spPr/>
      <dgm:t>
        <a:bodyPr/>
        <a:lstStyle/>
        <a:p>
          <a:r>
            <a:rPr lang="en-US" dirty="0"/>
            <a:t>Personal</a:t>
          </a:r>
        </a:p>
      </dgm:t>
    </dgm:pt>
    <dgm:pt modelId="{0E2D02ED-E44E-8444-917C-D754D60655B9}" type="parTrans" cxnId="{D33B26D0-F4DF-8649-8341-B886B2192976}">
      <dgm:prSet/>
      <dgm:spPr/>
      <dgm:t>
        <a:bodyPr/>
        <a:lstStyle/>
        <a:p>
          <a:endParaRPr lang="en-US"/>
        </a:p>
      </dgm:t>
    </dgm:pt>
    <dgm:pt modelId="{CFD948F1-ED83-1C49-A015-E402C492D08C}" type="sibTrans" cxnId="{D33B26D0-F4DF-8649-8341-B886B2192976}">
      <dgm:prSet/>
      <dgm:spPr/>
      <dgm:t>
        <a:bodyPr/>
        <a:lstStyle/>
        <a:p>
          <a:endParaRPr lang="en-US"/>
        </a:p>
      </dgm:t>
    </dgm:pt>
    <dgm:pt modelId="{86761DE9-DF1B-AE43-BBFE-A7509174E85B}">
      <dgm:prSet phldrT="[Text]"/>
      <dgm:spPr/>
      <dgm:t>
        <a:bodyPr/>
        <a:lstStyle/>
        <a:p>
          <a:r>
            <a:rPr lang="en-US" dirty="0"/>
            <a:t>Social</a:t>
          </a:r>
        </a:p>
      </dgm:t>
    </dgm:pt>
    <dgm:pt modelId="{83274E5E-EFC4-B140-85EA-83854E5FD74B}" type="parTrans" cxnId="{24EF5911-5C30-0744-B45F-03239251F74A}">
      <dgm:prSet/>
      <dgm:spPr/>
      <dgm:t>
        <a:bodyPr/>
        <a:lstStyle/>
        <a:p>
          <a:endParaRPr lang="en-US"/>
        </a:p>
      </dgm:t>
    </dgm:pt>
    <dgm:pt modelId="{F7A0FB5A-7DE8-3443-8DB2-FB3D8F98F948}" type="sibTrans" cxnId="{24EF5911-5C30-0744-B45F-03239251F74A}">
      <dgm:prSet/>
      <dgm:spPr/>
      <dgm:t>
        <a:bodyPr/>
        <a:lstStyle/>
        <a:p>
          <a:endParaRPr lang="en-US"/>
        </a:p>
      </dgm:t>
    </dgm:pt>
    <dgm:pt modelId="{36F97201-FE55-0046-9B9A-F4F061D4D5C8}">
      <dgm:prSet phldrT="[Text]"/>
      <dgm:spPr/>
      <dgm:t>
        <a:bodyPr/>
        <a:lstStyle/>
        <a:p>
          <a:r>
            <a:rPr lang="en-US" dirty="0"/>
            <a:t>Financial</a:t>
          </a:r>
        </a:p>
      </dgm:t>
    </dgm:pt>
    <dgm:pt modelId="{1797D15A-809A-A44B-A805-A88FB1113EA7}" type="parTrans" cxnId="{2992DB00-A933-6846-A28C-74698809D2D1}">
      <dgm:prSet/>
      <dgm:spPr/>
      <dgm:t>
        <a:bodyPr/>
        <a:lstStyle/>
        <a:p>
          <a:endParaRPr lang="en-US"/>
        </a:p>
      </dgm:t>
    </dgm:pt>
    <dgm:pt modelId="{5947460D-40CB-0E49-9E40-2D53948E718A}" type="sibTrans" cxnId="{2992DB00-A933-6846-A28C-74698809D2D1}">
      <dgm:prSet/>
      <dgm:spPr/>
      <dgm:t>
        <a:bodyPr/>
        <a:lstStyle/>
        <a:p>
          <a:endParaRPr lang="en-US"/>
        </a:p>
      </dgm:t>
    </dgm:pt>
    <dgm:pt modelId="{40C8484E-C67D-644A-85FD-50334505C69D}">
      <dgm:prSet phldrT="[Text]"/>
      <dgm:spPr/>
      <dgm:t>
        <a:bodyPr/>
        <a:lstStyle/>
        <a:p>
          <a:r>
            <a:rPr lang="en-US" dirty="0"/>
            <a:t>Knowledge</a:t>
          </a:r>
        </a:p>
      </dgm:t>
    </dgm:pt>
    <dgm:pt modelId="{364CD137-1E8C-B748-9429-38A864C07FA4}" type="parTrans" cxnId="{126B82C8-0F63-DB4C-8B26-23126451946A}">
      <dgm:prSet/>
      <dgm:spPr/>
      <dgm:t>
        <a:bodyPr/>
        <a:lstStyle/>
        <a:p>
          <a:endParaRPr lang="en-US"/>
        </a:p>
      </dgm:t>
    </dgm:pt>
    <dgm:pt modelId="{5C9D79AE-6DEE-8347-BD93-86B0D7EE4461}" type="sibTrans" cxnId="{126B82C8-0F63-DB4C-8B26-23126451946A}">
      <dgm:prSet/>
      <dgm:spPr/>
      <dgm:t>
        <a:bodyPr/>
        <a:lstStyle/>
        <a:p>
          <a:endParaRPr lang="en-US"/>
        </a:p>
      </dgm:t>
    </dgm:pt>
    <dgm:pt modelId="{1010C92D-B618-1E4E-B82E-0F5D66416438}">
      <dgm:prSet phldrT="[Text]"/>
      <dgm:spPr/>
      <dgm:t>
        <a:bodyPr/>
        <a:lstStyle/>
        <a:p>
          <a:endParaRPr lang="en-US" dirty="0"/>
        </a:p>
      </dgm:t>
    </dgm:pt>
    <dgm:pt modelId="{EDE0E8A8-CCA7-AE42-9D23-4B8830E1188B}" type="parTrans" cxnId="{B9361F0A-C0E7-4E48-9038-2A81210C6F6F}">
      <dgm:prSet/>
      <dgm:spPr/>
      <dgm:t>
        <a:bodyPr/>
        <a:lstStyle/>
        <a:p>
          <a:endParaRPr lang="en-US"/>
        </a:p>
      </dgm:t>
    </dgm:pt>
    <dgm:pt modelId="{11E79CFD-AF48-D949-9738-8EEB92635DDD}" type="sibTrans" cxnId="{B9361F0A-C0E7-4E48-9038-2A81210C6F6F}">
      <dgm:prSet/>
      <dgm:spPr/>
      <dgm:t>
        <a:bodyPr/>
        <a:lstStyle/>
        <a:p>
          <a:endParaRPr lang="en-US"/>
        </a:p>
      </dgm:t>
    </dgm:pt>
    <dgm:pt modelId="{5C00B361-AEE8-544D-8725-8FBD6D0B42F1}" type="pres">
      <dgm:prSet presAssocID="{52EDEBEE-0F72-814E-9C63-0896F31CA2D4}" presName="cycle" presStyleCnt="0">
        <dgm:presLayoutVars>
          <dgm:chMax val="1"/>
          <dgm:dir/>
          <dgm:animLvl val="ctr"/>
          <dgm:resizeHandles val="exact"/>
        </dgm:presLayoutVars>
      </dgm:prSet>
      <dgm:spPr/>
    </dgm:pt>
    <dgm:pt modelId="{E2875F44-AFA2-3446-8FFE-457C027ACFE7}" type="pres">
      <dgm:prSet presAssocID="{C57F0DC1-252C-C54E-9995-4B26BB6932E8}" presName="centerShape" presStyleLbl="node0" presStyleIdx="0" presStyleCnt="1"/>
      <dgm:spPr/>
    </dgm:pt>
    <dgm:pt modelId="{131A6C1E-2A54-5E43-83CF-B3E53ABEFD6F}" type="pres">
      <dgm:prSet presAssocID="{1AE6C812-B753-5248-A6F6-13B861803A2B}" presName="parTrans" presStyleLbl="bgSibTrans2D1" presStyleIdx="0" presStyleCnt="5"/>
      <dgm:spPr/>
    </dgm:pt>
    <dgm:pt modelId="{2154A3AA-4635-2842-B9C0-68BCDDC6D015}" type="pres">
      <dgm:prSet presAssocID="{CE863B5B-06AD-3443-AC6C-7EAD4A247896}" presName="node" presStyleLbl="node1" presStyleIdx="0" presStyleCnt="5">
        <dgm:presLayoutVars>
          <dgm:bulletEnabled val="1"/>
        </dgm:presLayoutVars>
      </dgm:prSet>
      <dgm:spPr/>
    </dgm:pt>
    <dgm:pt modelId="{0F8AB328-A8A9-934C-AF9D-993F03FA54A0}" type="pres">
      <dgm:prSet presAssocID="{0E2D02ED-E44E-8444-917C-D754D60655B9}" presName="parTrans" presStyleLbl="bgSibTrans2D1" presStyleIdx="1" presStyleCnt="5"/>
      <dgm:spPr/>
    </dgm:pt>
    <dgm:pt modelId="{D2533CBB-D965-C541-8B5F-890F20C384BC}" type="pres">
      <dgm:prSet presAssocID="{0B0BF2E1-AA77-4E45-A63E-807CC8D944A9}" presName="node" presStyleLbl="node1" presStyleIdx="1" presStyleCnt="5">
        <dgm:presLayoutVars>
          <dgm:bulletEnabled val="1"/>
        </dgm:presLayoutVars>
      </dgm:prSet>
      <dgm:spPr/>
    </dgm:pt>
    <dgm:pt modelId="{1EDB884A-76CA-9243-A18F-F4870501D9C7}" type="pres">
      <dgm:prSet presAssocID="{83274E5E-EFC4-B140-85EA-83854E5FD74B}" presName="parTrans" presStyleLbl="bgSibTrans2D1" presStyleIdx="2" presStyleCnt="5"/>
      <dgm:spPr/>
    </dgm:pt>
    <dgm:pt modelId="{212E5CFA-8CCD-A648-8547-191D281BFD0F}" type="pres">
      <dgm:prSet presAssocID="{86761DE9-DF1B-AE43-BBFE-A7509174E85B}" presName="node" presStyleLbl="node1" presStyleIdx="2" presStyleCnt="5">
        <dgm:presLayoutVars>
          <dgm:bulletEnabled val="1"/>
        </dgm:presLayoutVars>
      </dgm:prSet>
      <dgm:spPr/>
    </dgm:pt>
    <dgm:pt modelId="{C75CCB47-F059-DB49-A7B1-29161C3F6A9D}" type="pres">
      <dgm:prSet presAssocID="{1797D15A-809A-A44B-A805-A88FB1113EA7}" presName="parTrans" presStyleLbl="bgSibTrans2D1" presStyleIdx="3" presStyleCnt="5"/>
      <dgm:spPr/>
    </dgm:pt>
    <dgm:pt modelId="{86105C33-268A-D147-BBF2-59B5C3B6FB0E}" type="pres">
      <dgm:prSet presAssocID="{36F97201-FE55-0046-9B9A-F4F061D4D5C8}" presName="node" presStyleLbl="node1" presStyleIdx="3" presStyleCnt="5">
        <dgm:presLayoutVars>
          <dgm:bulletEnabled val="1"/>
        </dgm:presLayoutVars>
      </dgm:prSet>
      <dgm:spPr/>
    </dgm:pt>
    <dgm:pt modelId="{1387AF6D-574E-354B-886F-1066227EA99F}" type="pres">
      <dgm:prSet presAssocID="{364CD137-1E8C-B748-9429-38A864C07FA4}" presName="parTrans" presStyleLbl="bgSibTrans2D1" presStyleIdx="4" presStyleCnt="5"/>
      <dgm:spPr/>
    </dgm:pt>
    <dgm:pt modelId="{DC3E440D-44CF-3F49-A659-CBD7C7F708D9}" type="pres">
      <dgm:prSet presAssocID="{40C8484E-C67D-644A-85FD-50334505C69D}" presName="node" presStyleLbl="node1" presStyleIdx="4" presStyleCnt="5">
        <dgm:presLayoutVars>
          <dgm:bulletEnabled val="1"/>
        </dgm:presLayoutVars>
      </dgm:prSet>
      <dgm:spPr/>
    </dgm:pt>
  </dgm:ptLst>
  <dgm:cxnLst>
    <dgm:cxn modelId="{EEF5C900-56AD-2C48-8298-9C62A6ED9EFE}" type="presOf" srcId="{1AE6C812-B753-5248-A6F6-13B861803A2B}" destId="{131A6C1E-2A54-5E43-83CF-B3E53ABEFD6F}" srcOrd="0" destOrd="0" presId="urn:microsoft.com/office/officeart/2005/8/layout/radial4"/>
    <dgm:cxn modelId="{2992DB00-A933-6846-A28C-74698809D2D1}" srcId="{C57F0DC1-252C-C54E-9995-4B26BB6932E8}" destId="{36F97201-FE55-0046-9B9A-F4F061D4D5C8}" srcOrd="3" destOrd="0" parTransId="{1797D15A-809A-A44B-A805-A88FB1113EA7}" sibTransId="{5947460D-40CB-0E49-9E40-2D53948E718A}"/>
    <dgm:cxn modelId="{C99D3408-94A4-5D49-9E85-1549B64B915D}" type="presOf" srcId="{36F97201-FE55-0046-9B9A-F4F061D4D5C8}" destId="{86105C33-268A-D147-BBF2-59B5C3B6FB0E}" srcOrd="0" destOrd="0" presId="urn:microsoft.com/office/officeart/2005/8/layout/radial4"/>
    <dgm:cxn modelId="{B9361F0A-C0E7-4E48-9038-2A81210C6F6F}" srcId="{52EDEBEE-0F72-814E-9C63-0896F31CA2D4}" destId="{1010C92D-B618-1E4E-B82E-0F5D66416438}" srcOrd="1" destOrd="0" parTransId="{EDE0E8A8-CCA7-AE42-9D23-4B8830E1188B}" sibTransId="{11E79CFD-AF48-D949-9738-8EEB92635DDD}"/>
    <dgm:cxn modelId="{24EF5911-5C30-0744-B45F-03239251F74A}" srcId="{C57F0DC1-252C-C54E-9995-4B26BB6932E8}" destId="{86761DE9-DF1B-AE43-BBFE-A7509174E85B}" srcOrd="2" destOrd="0" parTransId="{83274E5E-EFC4-B140-85EA-83854E5FD74B}" sibTransId="{F7A0FB5A-7DE8-3443-8DB2-FB3D8F98F948}"/>
    <dgm:cxn modelId="{C438C118-5986-A94D-BF67-1E1FAAC0639C}" type="presOf" srcId="{CE863B5B-06AD-3443-AC6C-7EAD4A247896}" destId="{2154A3AA-4635-2842-B9C0-68BCDDC6D015}" srcOrd="0" destOrd="0" presId="urn:microsoft.com/office/officeart/2005/8/layout/radial4"/>
    <dgm:cxn modelId="{93CC273E-A289-6B40-8FC9-6F9E2441CCF0}" srcId="{52EDEBEE-0F72-814E-9C63-0896F31CA2D4}" destId="{C57F0DC1-252C-C54E-9995-4B26BB6932E8}" srcOrd="0" destOrd="0" parTransId="{254C53C0-F8CB-FA45-BE94-07EC2F411CFB}" sibTransId="{540E09A0-DC82-2A4A-AD4D-2CCABF08AE70}"/>
    <dgm:cxn modelId="{C827134E-98F0-7249-AE49-9AE2C49B7D9E}" type="presOf" srcId="{83274E5E-EFC4-B140-85EA-83854E5FD74B}" destId="{1EDB884A-76CA-9243-A18F-F4870501D9C7}" srcOrd="0" destOrd="0" presId="urn:microsoft.com/office/officeart/2005/8/layout/radial4"/>
    <dgm:cxn modelId="{EB58B95C-985E-C542-B3DA-AFB8885DB3E6}" type="presOf" srcId="{40C8484E-C67D-644A-85FD-50334505C69D}" destId="{DC3E440D-44CF-3F49-A659-CBD7C7F708D9}" srcOrd="0" destOrd="0" presId="urn:microsoft.com/office/officeart/2005/8/layout/radial4"/>
    <dgm:cxn modelId="{6317D27A-43E6-1940-85FF-5FE6DB1E0307}" type="presOf" srcId="{364CD137-1E8C-B748-9429-38A864C07FA4}" destId="{1387AF6D-574E-354B-886F-1066227EA99F}" srcOrd="0" destOrd="0" presId="urn:microsoft.com/office/officeart/2005/8/layout/radial4"/>
    <dgm:cxn modelId="{E52FFB84-983C-8D42-A35C-D9685BD15403}" type="presOf" srcId="{C57F0DC1-252C-C54E-9995-4B26BB6932E8}" destId="{E2875F44-AFA2-3446-8FFE-457C027ACFE7}" srcOrd="0" destOrd="0" presId="urn:microsoft.com/office/officeart/2005/8/layout/radial4"/>
    <dgm:cxn modelId="{E10BBC93-234F-D54E-A4A1-C252044B9E95}" type="presOf" srcId="{52EDEBEE-0F72-814E-9C63-0896F31CA2D4}" destId="{5C00B361-AEE8-544D-8725-8FBD6D0B42F1}" srcOrd="0" destOrd="0" presId="urn:microsoft.com/office/officeart/2005/8/layout/radial4"/>
    <dgm:cxn modelId="{36BD4B98-B375-DC4B-9844-E916A8B0635D}" srcId="{C57F0DC1-252C-C54E-9995-4B26BB6932E8}" destId="{CE863B5B-06AD-3443-AC6C-7EAD4A247896}" srcOrd="0" destOrd="0" parTransId="{1AE6C812-B753-5248-A6F6-13B861803A2B}" sibTransId="{B1A92B50-228D-934E-B4F9-9B26457B8B54}"/>
    <dgm:cxn modelId="{1B3C0AA9-AF15-584E-BD33-F58A2832C701}" type="presOf" srcId="{0E2D02ED-E44E-8444-917C-D754D60655B9}" destId="{0F8AB328-A8A9-934C-AF9D-993F03FA54A0}" srcOrd="0" destOrd="0" presId="urn:microsoft.com/office/officeart/2005/8/layout/radial4"/>
    <dgm:cxn modelId="{F238D3AC-5225-F041-8605-ED97347EA739}" type="presOf" srcId="{0B0BF2E1-AA77-4E45-A63E-807CC8D944A9}" destId="{D2533CBB-D965-C541-8B5F-890F20C384BC}" srcOrd="0" destOrd="0" presId="urn:microsoft.com/office/officeart/2005/8/layout/radial4"/>
    <dgm:cxn modelId="{D449B2C3-E464-D943-B490-D81A4E5F8829}" type="presOf" srcId="{1797D15A-809A-A44B-A805-A88FB1113EA7}" destId="{C75CCB47-F059-DB49-A7B1-29161C3F6A9D}" srcOrd="0" destOrd="0" presId="urn:microsoft.com/office/officeart/2005/8/layout/radial4"/>
    <dgm:cxn modelId="{126B82C8-0F63-DB4C-8B26-23126451946A}" srcId="{C57F0DC1-252C-C54E-9995-4B26BB6932E8}" destId="{40C8484E-C67D-644A-85FD-50334505C69D}" srcOrd="4" destOrd="0" parTransId="{364CD137-1E8C-B748-9429-38A864C07FA4}" sibTransId="{5C9D79AE-6DEE-8347-BD93-86B0D7EE4461}"/>
    <dgm:cxn modelId="{190427CC-0521-CA47-A0B1-49A1BBA92B8E}" type="presOf" srcId="{86761DE9-DF1B-AE43-BBFE-A7509174E85B}" destId="{212E5CFA-8CCD-A648-8547-191D281BFD0F}" srcOrd="0" destOrd="0" presId="urn:microsoft.com/office/officeart/2005/8/layout/radial4"/>
    <dgm:cxn modelId="{D33B26D0-F4DF-8649-8341-B886B2192976}" srcId="{C57F0DC1-252C-C54E-9995-4B26BB6932E8}" destId="{0B0BF2E1-AA77-4E45-A63E-807CC8D944A9}" srcOrd="1" destOrd="0" parTransId="{0E2D02ED-E44E-8444-917C-D754D60655B9}" sibTransId="{CFD948F1-ED83-1C49-A015-E402C492D08C}"/>
    <dgm:cxn modelId="{AF432EB3-B0E8-6B4F-83A8-008ABA3BC060}" type="presParOf" srcId="{5C00B361-AEE8-544D-8725-8FBD6D0B42F1}" destId="{E2875F44-AFA2-3446-8FFE-457C027ACFE7}" srcOrd="0" destOrd="0" presId="urn:microsoft.com/office/officeart/2005/8/layout/radial4"/>
    <dgm:cxn modelId="{4E11D920-1A61-FB4A-A16A-638992D9E37C}" type="presParOf" srcId="{5C00B361-AEE8-544D-8725-8FBD6D0B42F1}" destId="{131A6C1E-2A54-5E43-83CF-B3E53ABEFD6F}" srcOrd="1" destOrd="0" presId="urn:microsoft.com/office/officeart/2005/8/layout/radial4"/>
    <dgm:cxn modelId="{756479C6-0E56-0E49-8199-A0D5A0559735}" type="presParOf" srcId="{5C00B361-AEE8-544D-8725-8FBD6D0B42F1}" destId="{2154A3AA-4635-2842-B9C0-68BCDDC6D015}" srcOrd="2" destOrd="0" presId="urn:microsoft.com/office/officeart/2005/8/layout/radial4"/>
    <dgm:cxn modelId="{D3DD0F1C-5E25-6443-AE5C-ED57CB0103F5}" type="presParOf" srcId="{5C00B361-AEE8-544D-8725-8FBD6D0B42F1}" destId="{0F8AB328-A8A9-934C-AF9D-993F03FA54A0}" srcOrd="3" destOrd="0" presId="urn:microsoft.com/office/officeart/2005/8/layout/radial4"/>
    <dgm:cxn modelId="{CDE13B08-98D1-0A4A-9EE7-AA8AC8EEB976}" type="presParOf" srcId="{5C00B361-AEE8-544D-8725-8FBD6D0B42F1}" destId="{D2533CBB-D965-C541-8B5F-890F20C384BC}" srcOrd="4" destOrd="0" presId="urn:microsoft.com/office/officeart/2005/8/layout/radial4"/>
    <dgm:cxn modelId="{5AF918A1-B326-8248-A340-5D150DDF348E}" type="presParOf" srcId="{5C00B361-AEE8-544D-8725-8FBD6D0B42F1}" destId="{1EDB884A-76CA-9243-A18F-F4870501D9C7}" srcOrd="5" destOrd="0" presId="urn:microsoft.com/office/officeart/2005/8/layout/radial4"/>
    <dgm:cxn modelId="{699D572C-FED2-6A4C-8E1F-B68D4937B647}" type="presParOf" srcId="{5C00B361-AEE8-544D-8725-8FBD6D0B42F1}" destId="{212E5CFA-8CCD-A648-8547-191D281BFD0F}" srcOrd="6" destOrd="0" presId="urn:microsoft.com/office/officeart/2005/8/layout/radial4"/>
    <dgm:cxn modelId="{B1F649EE-7531-5042-927B-D3D1ABF705FD}" type="presParOf" srcId="{5C00B361-AEE8-544D-8725-8FBD6D0B42F1}" destId="{C75CCB47-F059-DB49-A7B1-29161C3F6A9D}" srcOrd="7" destOrd="0" presId="urn:microsoft.com/office/officeart/2005/8/layout/radial4"/>
    <dgm:cxn modelId="{17111925-375E-0341-967D-F9ECFEA21DC7}" type="presParOf" srcId="{5C00B361-AEE8-544D-8725-8FBD6D0B42F1}" destId="{86105C33-268A-D147-BBF2-59B5C3B6FB0E}" srcOrd="8" destOrd="0" presId="urn:microsoft.com/office/officeart/2005/8/layout/radial4"/>
    <dgm:cxn modelId="{3EC26DAE-3543-5F42-8F8A-89D86E6938A3}" type="presParOf" srcId="{5C00B361-AEE8-544D-8725-8FBD6D0B42F1}" destId="{1387AF6D-574E-354B-886F-1066227EA99F}" srcOrd="9" destOrd="0" presId="urn:microsoft.com/office/officeart/2005/8/layout/radial4"/>
    <dgm:cxn modelId="{E9A88AE6-291F-3746-85C8-BAE06C44CE66}" type="presParOf" srcId="{5C00B361-AEE8-544D-8725-8FBD6D0B42F1}" destId="{DC3E440D-44CF-3F49-A659-CBD7C7F708D9}"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5E9A1-659D-1D46-98F0-48BE9F41C68B}">
      <dsp:nvSpPr>
        <dsp:cNvPr id="0" name=""/>
        <dsp:cNvSpPr/>
      </dsp:nvSpPr>
      <dsp:spPr>
        <a:xfrm>
          <a:off x="1074160" y="392087"/>
          <a:ext cx="2614179" cy="2614179"/>
        </a:xfrm>
        <a:prstGeom prst="blockArc">
          <a:avLst>
            <a:gd name="adj1" fmla="val 9000000"/>
            <a:gd name="adj2" fmla="val 162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F7E889-88AD-C74C-B82E-83C3937DF13E}">
      <dsp:nvSpPr>
        <dsp:cNvPr id="0" name=""/>
        <dsp:cNvSpPr/>
      </dsp:nvSpPr>
      <dsp:spPr>
        <a:xfrm>
          <a:off x="1074160" y="392087"/>
          <a:ext cx="2614179" cy="2614179"/>
        </a:xfrm>
        <a:prstGeom prst="blockArc">
          <a:avLst>
            <a:gd name="adj1" fmla="val 1800000"/>
            <a:gd name="adj2" fmla="val 90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972D1D-C788-724B-AFF8-A3B5415F8DD1}">
      <dsp:nvSpPr>
        <dsp:cNvPr id="0" name=""/>
        <dsp:cNvSpPr/>
      </dsp:nvSpPr>
      <dsp:spPr>
        <a:xfrm>
          <a:off x="1074160" y="392087"/>
          <a:ext cx="2614179" cy="2614179"/>
        </a:xfrm>
        <a:prstGeom prst="blockArc">
          <a:avLst>
            <a:gd name="adj1" fmla="val 16200000"/>
            <a:gd name="adj2" fmla="val 18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654F69-44BD-CD48-B4CE-3CD840F5A033}">
      <dsp:nvSpPr>
        <dsp:cNvPr id="0" name=""/>
        <dsp:cNvSpPr/>
      </dsp:nvSpPr>
      <dsp:spPr>
        <a:xfrm>
          <a:off x="1780123" y="1098050"/>
          <a:ext cx="1202252" cy="12022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2133600">
            <a:lnSpc>
              <a:spcPct val="90000"/>
            </a:lnSpc>
            <a:spcBef>
              <a:spcPct val="0"/>
            </a:spcBef>
            <a:spcAft>
              <a:spcPct val="35000"/>
            </a:spcAft>
            <a:buNone/>
          </a:pPr>
          <a:r>
            <a:rPr lang="en-US" sz="4800" kern="1200" dirty="0"/>
            <a:t> </a:t>
          </a:r>
        </a:p>
      </dsp:txBody>
      <dsp:txXfrm>
        <a:off x="1956189" y="1274116"/>
        <a:ext cx="850120" cy="850120"/>
      </dsp:txXfrm>
    </dsp:sp>
    <dsp:sp modelId="{2CAAEAD3-0E30-964A-A5DA-904BC453FA06}">
      <dsp:nvSpPr>
        <dsp:cNvPr id="0" name=""/>
        <dsp:cNvSpPr/>
      </dsp:nvSpPr>
      <dsp:spPr>
        <a:xfrm>
          <a:off x="1960461" y="1595"/>
          <a:ext cx="841576" cy="8415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US" sz="3300" kern="1200" dirty="0"/>
            <a:t> </a:t>
          </a:r>
        </a:p>
      </dsp:txBody>
      <dsp:txXfrm>
        <a:off x="2083707" y="124841"/>
        <a:ext cx="595084" cy="595084"/>
      </dsp:txXfrm>
    </dsp:sp>
    <dsp:sp modelId="{9A5D1281-D67F-C844-B922-54B2097EA200}">
      <dsp:nvSpPr>
        <dsp:cNvPr id="0" name=""/>
        <dsp:cNvSpPr/>
      </dsp:nvSpPr>
      <dsp:spPr>
        <a:xfrm>
          <a:off x="3066196" y="1916785"/>
          <a:ext cx="841576" cy="8415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US" sz="3300" kern="1200" dirty="0"/>
            <a:t> </a:t>
          </a:r>
        </a:p>
      </dsp:txBody>
      <dsp:txXfrm>
        <a:off x="3189442" y="2040031"/>
        <a:ext cx="595084" cy="595084"/>
      </dsp:txXfrm>
    </dsp:sp>
    <dsp:sp modelId="{05B8668E-882A-614D-9DFA-47D0E8F5AE51}">
      <dsp:nvSpPr>
        <dsp:cNvPr id="0" name=""/>
        <dsp:cNvSpPr/>
      </dsp:nvSpPr>
      <dsp:spPr>
        <a:xfrm>
          <a:off x="854726" y="1916785"/>
          <a:ext cx="841576" cy="8415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US" sz="3300" kern="1200" dirty="0"/>
            <a:t> </a:t>
          </a:r>
        </a:p>
      </dsp:txBody>
      <dsp:txXfrm>
        <a:off x="977972" y="2040031"/>
        <a:ext cx="595084" cy="5950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75F44-AFA2-3446-8FFE-457C027ACFE7}">
      <dsp:nvSpPr>
        <dsp:cNvPr id="0" name=""/>
        <dsp:cNvSpPr/>
      </dsp:nvSpPr>
      <dsp:spPr>
        <a:xfrm>
          <a:off x="2263616" y="2304674"/>
          <a:ext cx="1568767" cy="156876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a:lnSpc>
              <a:spcPct val="90000"/>
            </a:lnSpc>
            <a:spcBef>
              <a:spcPct val="0"/>
            </a:spcBef>
            <a:spcAft>
              <a:spcPct val="35000"/>
            </a:spcAft>
            <a:buNone/>
          </a:pPr>
          <a:r>
            <a:rPr lang="en-US" sz="5800" kern="1200" dirty="0"/>
            <a:t>Me</a:t>
          </a:r>
        </a:p>
      </dsp:txBody>
      <dsp:txXfrm>
        <a:off x="2493357" y="2534415"/>
        <a:ext cx="1109285" cy="1109285"/>
      </dsp:txXfrm>
    </dsp:sp>
    <dsp:sp modelId="{131A6C1E-2A54-5E43-83CF-B3E53ABEFD6F}">
      <dsp:nvSpPr>
        <dsp:cNvPr id="0" name=""/>
        <dsp:cNvSpPr/>
      </dsp:nvSpPr>
      <dsp:spPr>
        <a:xfrm rot="10800000">
          <a:off x="745631" y="2865508"/>
          <a:ext cx="1434495" cy="447098"/>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54A3AA-4635-2842-B9C0-68BCDDC6D015}">
      <dsp:nvSpPr>
        <dsp:cNvPr id="0" name=""/>
        <dsp:cNvSpPr/>
      </dsp:nvSpPr>
      <dsp:spPr>
        <a:xfrm>
          <a:off x="466" y="2492926"/>
          <a:ext cx="1490329" cy="119226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Physical</a:t>
          </a:r>
        </a:p>
      </dsp:txBody>
      <dsp:txXfrm>
        <a:off x="35386" y="2527846"/>
        <a:ext cx="1420489" cy="1122423"/>
      </dsp:txXfrm>
    </dsp:sp>
    <dsp:sp modelId="{0F8AB328-A8A9-934C-AF9D-993F03FA54A0}">
      <dsp:nvSpPr>
        <dsp:cNvPr id="0" name=""/>
        <dsp:cNvSpPr/>
      </dsp:nvSpPr>
      <dsp:spPr>
        <a:xfrm rot="13500000">
          <a:off x="1209902" y="1744659"/>
          <a:ext cx="1434495" cy="447098"/>
        </a:xfrm>
        <a:prstGeom prst="leftArrow">
          <a:avLst>
            <a:gd name="adj1" fmla="val 60000"/>
            <a:gd name="adj2" fmla="val 50000"/>
          </a:avLst>
        </a:prstGeom>
        <a:solidFill>
          <a:schemeClr val="accent5">
            <a:hueOff val="-4100005"/>
            <a:satOff val="-5357"/>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533CBB-D965-C541-8B5F-890F20C384BC}">
      <dsp:nvSpPr>
        <dsp:cNvPr id="0" name=""/>
        <dsp:cNvSpPr/>
      </dsp:nvSpPr>
      <dsp:spPr>
        <a:xfrm>
          <a:off x="674814" y="864906"/>
          <a:ext cx="1490329" cy="1192263"/>
        </a:xfrm>
        <a:prstGeom prst="roundRect">
          <a:avLst>
            <a:gd name="adj" fmla="val 10000"/>
          </a:avLst>
        </a:prstGeom>
        <a:solidFill>
          <a:schemeClr val="accent5">
            <a:hueOff val="-4100005"/>
            <a:satOff val="-5357"/>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Personal</a:t>
          </a:r>
        </a:p>
      </dsp:txBody>
      <dsp:txXfrm>
        <a:off x="709734" y="899826"/>
        <a:ext cx="1420489" cy="1122423"/>
      </dsp:txXfrm>
    </dsp:sp>
    <dsp:sp modelId="{1EDB884A-76CA-9243-A18F-F4870501D9C7}">
      <dsp:nvSpPr>
        <dsp:cNvPr id="0" name=""/>
        <dsp:cNvSpPr/>
      </dsp:nvSpPr>
      <dsp:spPr>
        <a:xfrm rot="16200000">
          <a:off x="2330752" y="1280388"/>
          <a:ext cx="1434495" cy="447098"/>
        </a:xfrm>
        <a:prstGeom prst="leftArrow">
          <a:avLst>
            <a:gd name="adj1" fmla="val 60000"/>
            <a:gd name="adj2" fmla="val 50000"/>
          </a:avLst>
        </a:prstGeom>
        <a:solidFill>
          <a:schemeClr val="accent5">
            <a:hueOff val="-8200010"/>
            <a:satOff val="-10714"/>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2E5CFA-8CCD-A648-8547-191D281BFD0F}">
      <dsp:nvSpPr>
        <dsp:cNvPr id="0" name=""/>
        <dsp:cNvSpPr/>
      </dsp:nvSpPr>
      <dsp:spPr>
        <a:xfrm>
          <a:off x="2302835" y="190557"/>
          <a:ext cx="1490329" cy="1192263"/>
        </a:xfrm>
        <a:prstGeom prst="roundRect">
          <a:avLst>
            <a:gd name="adj" fmla="val 10000"/>
          </a:avLst>
        </a:prstGeom>
        <a:solidFill>
          <a:schemeClr val="accent5">
            <a:hueOff val="-8200010"/>
            <a:satOff val="-10714"/>
            <a:lumOff val="3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Social</a:t>
          </a:r>
        </a:p>
      </dsp:txBody>
      <dsp:txXfrm>
        <a:off x="2337755" y="225477"/>
        <a:ext cx="1420489" cy="1122423"/>
      </dsp:txXfrm>
    </dsp:sp>
    <dsp:sp modelId="{C75CCB47-F059-DB49-A7B1-29161C3F6A9D}">
      <dsp:nvSpPr>
        <dsp:cNvPr id="0" name=""/>
        <dsp:cNvSpPr/>
      </dsp:nvSpPr>
      <dsp:spPr>
        <a:xfrm rot="18900000">
          <a:off x="3451601" y="1744659"/>
          <a:ext cx="1434495" cy="447098"/>
        </a:xfrm>
        <a:prstGeom prst="leftArrow">
          <a:avLst>
            <a:gd name="adj1" fmla="val 60000"/>
            <a:gd name="adj2" fmla="val 50000"/>
          </a:avLst>
        </a:prstGeom>
        <a:solidFill>
          <a:schemeClr val="accent5">
            <a:hueOff val="-12300016"/>
            <a:satOff val="-16072"/>
            <a:lumOff val="588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105C33-268A-D147-BBF2-59B5C3B6FB0E}">
      <dsp:nvSpPr>
        <dsp:cNvPr id="0" name=""/>
        <dsp:cNvSpPr/>
      </dsp:nvSpPr>
      <dsp:spPr>
        <a:xfrm>
          <a:off x="3930855" y="864906"/>
          <a:ext cx="1490329" cy="1192263"/>
        </a:xfrm>
        <a:prstGeom prst="roundRect">
          <a:avLst>
            <a:gd name="adj" fmla="val 10000"/>
          </a:avLst>
        </a:prstGeom>
        <a:solidFill>
          <a:schemeClr val="accent5">
            <a:hueOff val="-12300016"/>
            <a:satOff val="-16072"/>
            <a:lumOff val="58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Financial</a:t>
          </a:r>
        </a:p>
      </dsp:txBody>
      <dsp:txXfrm>
        <a:off x="3965775" y="899826"/>
        <a:ext cx="1420489" cy="1122423"/>
      </dsp:txXfrm>
    </dsp:sp>
    <dsp:sp modelId="{1387AF6D-574E-354B-886F-1066227EA99F}">
      <dsp:nvSpPr>
        <dsp:cNvPr id="0" name=""/>
        <dsp:cNvSpPr/>
      </dsp:nvSpPr>
      <dsp:spPr>
        <a:xfrm>
          <a:off x="3915872" y="2865508"/>
          <a:ext cx="1434495" cy="447098"/>
        </a:xfrm>
        <a:prstGeom prst="leftArrow">
          <a:avLst>
            <a:gd name="adj1" fmla="val 60000"/>
            <a:gd name="adj2" fmla="val 50000"/>
          </a:avLst>
        </a:prstGeom>
        <a:solidFill>
          <a:schemeClr val="accent5">
            <a:hueOff val="-16400021"/>
            <a:satOff val="-21429"/>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3E440D-44CF-3F49-A659-CBD7C7F708D9}">
      <dsp:nvSpPr>
        <dsp:cNvPr id="0" name=""/>
        <dsp:cNvSpPr/>
      </dsp:nvSpPr>
      <dsp:spPr>
        <a:xfrm>
          <a:off x="4605204" y="2492926"/>
          <a:ext cx="1490329" cy="1192263"/>
        </a:xfrm>
        <a:prstGeom prst="roundRect">
          <a:avLst>
            <a:gd name="adj" fmla="val 10000"/>
          </a:avLst>
        </a:prstGeom>
        <a:solidFill>
          <a:schemeClr val="accent5">
            <a:hueOff val="-16400021"/>
            <a:satOff val="-21429"/>
            <a:lumOff val="7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Knowledge</a:t>
          </a:r>
        </a:p>
      </dsp:txBody>
      <dsp:txXfrm>
        <a:off x="4640124" y="2527846"/>
        <a:ext cx="1420489" cy="112242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3"/>
          </p:nvPr>
        </p:nvSpPr>
        <p:spPr>
          <a:xfrm>
            <a:off x="5634038" y="6513513"/>
            <a:ext cx="4310062" cy="344487"/>
          </a:xfrm>
          <a:prstGeom prst="rect">
            <a:avLst/>
          </a:prstGeom>
        </p:spPr>
        <p:txBody>
          <a:bodyPr vert="horz" lIns="91440" tIns="45720" rIns="91440" bIns="45720" rtlCol="0" anchor="b"/>
          <a:lstStyle>
            <a:lvl1pPr algn="r">
              <a:defRPr sz="1200"/>
            </a:lvl1pPr>
          </a:lstStyle>
          <a:p>
            <a:fld id="{7EE6DF5A-0D51-45F1-ACB0-8562836A802D}" type="slidenum">
              <a:rPr lang="en-US" smtClean="0"/>
              <a:t>‹#›</a:t>
            </a:fld>
            <a:endParaRPr lang="en-US"/>
          </a:p>
        </p:txBody>
      </p:sp>
    </p:spTree>
    <p:extLst>
      <p:ext uri="{BB962C8B-B14F-4D97-AF65-F5344CB8AC3E}">
        <p14:creationId xmlns:p14="http://schemas.microsoft.com/office/powerpoint/2010/main" val="301582796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9798" cy="342900"/>
          </a:xfrm>
          <a:prstGeom prst="rect">
            <a:avLst/>
          </a:prstGeom>
        </p:spPr>
        <p:txBody>
          <a:bodyPr vert="horz" lIns="91440" tIns="45720" rIns="91440" bIns="45720" rtlCol="0"/>
          <a:lstStyle>
            <a:lvl1pPr algn="l">
              <a:defRPr sz="1200"/>
            </a:lvl1pPr>
          </a:lstStyle>
          <a:p>
            <a:r>
              <a:rPr lang="en-US" dirty="0"/>
              <a:t>My First Template</a:t>
            </a:r>
          </a:p>
        </p:txBody>
      </p:sp>
      <p:sp>
        <p:nvSpPr>
          <p:cNvPr id="3" name="Date Placeholder 2"/>
          <p:cNvSpPr>
            <a:spLocks noGrp="1"/>
          </p:cNvSpPr>
          <p:nvPr>
            <p:ph type="dt" idx="1"/>
          </p:nvPr>
        </p:nvSpPr>
        <p:spPr>
          <a:xfrm>
            <a:off x="5634164" y="0"/>
            <a:ext cx="4309798" cy="342900"/>
          </a:xfrm>
          <a:prstGeom prst="rect">
            <a:avLst/>
          </a:prstGeom>
        </p:spPr>
        <p:txBody>
          <a:bodyPr vert="horz" lIns="91440" tIns="45720" rIns="91440" bIns="45720" rtlCol="0"/>
          <a:lstStyle>
            <a:lvl1pPr algn="r">
              <a:defRPr sz="1200"/>
            </a:lvl1pPr>
          </a:lstStyle>
          <a:p>
            <a:fld id="{3581CD31-4B7D-4FD2-B052-E296BFBA018F}" type="datetimeFigureOut">
              <a:rPr lang="en-US" smtClean="0"/>
              <a:pPr/>
              <a:t>12/7/20</a:t>
            </a:fld>
            <a:endParaRPr lang="en-US" dirty="0"/>
          </a:p>
        </p:txBody>
      </p:sp>
      <p:sp>
        <p:nvSpPr>
          <p:cNvPr id="4" name="Slide Image Placeholder 3"/>
          <p:cNvSpPr>
            <a:spLocks noGrp="1" noRot="1" noChangeAspect="1"/>
          </p:cNvSpPr>
          <p:nvPr>
            <p:ph type="sldImg" idx="2"/>
          </p:nvPr>
        </p:nvSpPr>
        <p:spPr>
          <a:xfrm>
            <a:off x="2686050" y="514350"/>
            <a:ext cx="4573588"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4569" y="3257550"/>
            <a:ext cx="7956550" cy="3086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513"/>
            <a:ext cx="4309798" cy="342900"/>
          </a:xfrm>
          <a:prstGeom prst="rect">
            <a:avLst/>
          </a:prstGeom>
        </p:spPr>
        <p:txBody>
          <a:bodyPr vert="horz" lIns="91440" tIns="45720" rIns="91440" bIns="45720" rtlCol="0" anchor="b"/>
          <a:lstStyle>
            <a:lvl1pPr algn="l">
              <a:defRPr sz="1200"/>
            </a:lvl1pPr>
          </a:lstStyle>
          <a:p>
            <a:r>
              <a:rPr lang="en-US" dirty="0"/>
              <a:t>This is me Adam</a:t>
            </a:r>
          </a:p>
        </p:txBody>
      </p:sp>
      <p:sp>
        <p:nvSpPr>
          <p:cNvPr id="7" name="Slide Number Placeholder 6"/>
          <p:cNvSpPr>
            <a:spLocks noGrp="1"/>
          </p:cNvSpPr>
          <p:nvPr>
            <p:ph type="sldNum" sz="quarter" idx="5"/>
          </p:nvPr>
        </p:nvSpPr>
        <p:spPr>
          <a:xfrm>
            <a:off x="5634164" y="6513513"/>
            <a:ext cx="4309798" cy="342900"/>
          </a:xfrm>
          <a:prstGeom prst="rect">
            <a:avLst/>
          </a:prstGeom>
        </p:spPr>
        <p:txBody>
          <a:bodyPr vert="horz" lIns="91440" tIns="45720" rIns="91440" bIns="45720" rtlCol="0" anchor="b"/>
          <a:lstStyle>
            <a:lvl1pPr algn="r">
              <a:defRPr sz="1200"/>
            </a:lvl1pPr>
          </a:lstStyle>
          <a:p>
            <a:fld id="{C0D40C94-5092-4638-9E1F-C533F19764C0}" type="slidenum">
              <a:rPr lang="en-US" smtClean="0"/>
              <a:pPr/>
              <a:t>‹#›</a:t>
            </a:fld>
            <a:endParaRPr lang="en-US" dirty="0"/>
          </a:p>
        </p:txBody>
      </p:sp>
    </p:spTree>
    <p:extLst>
      <p:ext uri="{BB962C8B-B14F-4D97-AF65-F5344CB8AC3E}">
        <p14:creationId xmlns:p14="http://schemas.microsoft.com/office/powerpoint/2010/main" val="2360305942"/>
      </p:ext>
    </p:extLst>
  </p:cSld>
  <p:clrMap bg1="lt1" tx1="dk1" bg2="lt2" tx2="dk2" accent1="accent1" accent2="accent2" accent3="accent3" accent4="accent4" accent5="accent5" accent6="accent6" hlink="hlink" folHlink="folHlink"/>
  <p:hf sldNum="0" ftr="0" dt="0"/>
  <p:notesStyle>
    <a:lvl1pPr marL="0" algn="l" defTabSz="1031626" rtl="0" eaLnBrk="1" latinLnBrk="0" hangingPunct="1">
      <a:defRPr sz="1400" kern="1200">
        <a:solidFill>
          <a:schemeClr val="tx1"/>
        </a:solidFill>
        <a:latin typeface="+mn-lt"/>
        <a:ea typeface="+mn-ea"/>
        <a:cs typeface="+mn-cs"/>
      </a:defRPr>
    </a:lvl1pPr>
    <a:lvl2pPr marL="515813" algn="l" defTabSz="1031626" rtl="0" eaLnBrk="1" latinLnBrk="0" hangingPunct="1">
      <a:defRPr sz="1400" kern="1200">
        <a:solidFill>
          <a:schemeClr val="tx1"/>
        </a:solidFill>
        <a:latin typeface="+mn-lt"/>
        <a:ea typeface="+mn-ea"/>
        <a:cs typeface="+mn-cs"/>
      </a:defRPr>
    </a:lvl2pPr>
    <a:lvl3pPr marL="1031626" algn="l" defTabSz="1031626" rtl="0" eaLnBrk="1" latinLnBrk="0" hangingPunct="1">
      <a:defRPr sz="1400" kern="1200">
        <a:solidFill>
          <a:schemeClr val="tx1"/>
        </a:solidFill>
        <a:latin typeface="+mn-lt"/>
        <a:ea typeface="+mn-ea"/>
        <a:cs typeface="+mn-cs"/>
      </a:defRPr>
    </a:lvl3pPr>
    <a:lvl4pPr marL="1547439" algn="l" defTabSz="1031626" rtl="0" eaLnBrk="1" latinLnBrk="0" hangingPunct="1">
      <a:defRPr sz="1400" kern="1200">
        <a:solidFill>
          <a:schemeClr val="tx1"/>
        </a:solidFill>
        <a:latin typeface="+mn-lt"/>
        <a:ea typeface="+mn-ea"/>
        <a:cs typeface="+mn-cs"/>
      </a:defRPr>
    </a:lvl4pPr>
    <a:lvl5pPr marL="2063252" algn="l" defTabSz="1031626" rtl="0" eaLnBrk="1" latinLnBrk="0" hangingPunct="1">
      <a:defRPr sz="1400" kern="1200">
        <a:solidFill>
          <a:schemeClr val="tx1"/>
        </a:solidFill>
        <a:latin typeface="+mn-lt"/>
        <a:ea typeface="+mn-ea"/>
        <a:cs typeface="+mn-cs"/>
      </a:defRPr>
    </a:lvl5pPr>
    <a:lvl6pPr marL="2579065" algn="l" defTabSz="1031626" rtl="0" eaLnBrk="1" latinLnBrk="0" hangingPunct="1">
      <a:defRPr sz="1400" kern="1200">
        <a:solidFill>
          <a:schemeClr val="tx1"/>
        </a:solidFill>
        <a:latin typeface="+mn-lt"/>
        <a:ea typeface="+mn-ea"/>
        <a:cs typeface="+mn-cs"/>
      </a:defRPr>
    </a:lvl6pPr>
    <a:lvl7pPr marL="3094878" algn="l" defTabSz="1031626" rtl="0" eaLnBrk="1" latinLnBrk="0" hangingPunct="1">
      <a:defRPr sz="1400" kern="1200">
        <a:solidFill>
          <a:schemeClr val="tx1"/>
        </a:solidFill>
        <a:latin typeface="+mn-lt"/>
        <a:ea typeface="+mn-ea"/>
        <a:cs typeface="+mn-cs"/>
      </a:defRPr>
    </a:lvl7pPr>
    <a:lvl8pPr marL="3610691" algn="l" defTabSz="1031626" rtl="0" eaLnBrk="1" latinLnBrk="0" hangingPunct="1">
      <a:defRPr sz="1400" kern="1200">
        <a:solidFill>
          <a:schemeClr val="tx1"/>
        </a:solidFill>
        <a:latin typeface="+mn-lt"/>
        <a:ea typeface="+mn-ea"/>
        <a:cs typeface="+mn-cs"/>
      </a:defRPr>
    </a:lvl8pPr>
    <a:lvl9pPr marL="4126504" algn="l" defTabSz="103162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dirty="0"/>
          </a:p>
        </p:txBody>
      </p:sp>
    </p:spTree>
    <p:extLst>
      <p:ext uri="{BB962C8B-B14F-4D97-AF65-F5344CB8AC3E}">
        <p14:creationId xmlns:p14="http://schemas.microsoft.com/office/powerpoint/2010/main" val="3525483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sz="1200" b="1" dirty="0"/>
              <a:t>Say to Group:</a:t>
            </a:r>
            <a:r>
              <a:rPr lang="en-US" sz="1200" dirty="0"/>
              <a:t> for your business to grow, your knowledge and understanding of all things connected, and speaking about it to others, must also grow. In addition to the need to learn and share around your business, the support you need will grow, sometimes support in different areas. Maybe you needed support first in getting your business registered and set up.  Later, you start to expand and now need to know more about how to reach a wider market.  </a:t>
            </a:r>
            <a:r>
              <a:rPr lang="en-US" sz="1200" dirty="0">
                <a:solidFill>
                  <a:schemeClr val="dk1"/>
                </a:solidFill>
              </a:rPr>
              <a:t>Where do you get that knowledge and support from? What about when things get daunting or overwhelming?</a:t>
            </a:r>
          </a:p>
          <a:p>
            <a:pPr marL="0" lvl="0" indent="0" algn="l" rtl="0">
              <a:spcBef>
                <a:spcPts val="0"/>
              </a:spcBef>
              <a:spcAft>
                <a:spcPts val="0"/>
              </a:spcAft>
              <a:buNone/>
            </a:pPr>
            <a:r>
              <a:rPr lang="en-US" sz="1200" dirty="0">
                <a:solidFill>
                  <a:schemeClr val="dk1"/>
                </a:solidFill>
              </a:rPr>
              <a:t>Certainly some things you can get from google searches and online sources, but not everything, especially not: a. real first hand stories and experience from someone who is from or doing business in the North, and b. that late night call to someone close when you’re stressed and need a pep talk. c. someone to take your kids on the land for the day so you can get some much needed rest.</a:t>
            </a:r>
          </a:p>
          <a:p>
            <a:pPr marL="0" lvl="0" indent="0" algn="l" rtl="0">
              <a:spcBef>
                <a:spcPts val="0"/>
              </a:spcBef>
              <a:spcAft>
                <a:spcPts val="0"/>
              </a:spcAft>
              <a:buNone/>
            </a:pPr>
            <a:r>
              <a:rPr lang="en-US" sz="1200" dirty="0">
                <a:solidFill>
                  <a:schemeClr val="dk1"/>
                </a:solidFill>
              </a:rPr>
              <a:t>So much comes from the social circles around you.</a:t>
            </a:r>
          </a:p>
          <a:p>
            <a:pPr marL="0" lvl="0" indent="0" algn="l" rtl="0">
              <a:spcBef>
                <a:spcPts val="0"/>
              </a:spcBef>
              <a:spcAft>
                <a:spcPts val="0"/>
              </a:spcAft>
              <a:buNone/>
            </a:pPr>
            <a:r>
              <a:rPr lang="en-US" sz="1200" dirty="0"/>
              <a:t>You will always need to keep expanding the relationships and networks of people. </a:t>
            </a:r>
          </a:p>
          <a:p>
            <a:pPr marL="0" lvl="0" indent="0" algn="l" rtl="0">
              <a:spcBef>
                <a:spcPts val="0"/>
              </a:spcBef>
              <a:spcAft>
                <a:spcPts val="0"/>
              </a:spcAft>
              <a:buNone/>
            </a:pPr>
            <a:endParaRPr lang="en-US" sz="1200" dirty="0"/>
          </a:p>
          <a:p>
            <a:pPr marL="0" lvl="0" indent="0" algn="l" rtl="0">
              <a:spcBef>
                <a:spcPts val="0"/>
              </a:spcBef>
              <a:spcAft>
                <a:spcPts val="0"/>
              </a:spcAft>
              <a:buNone/>
            </a:pPr>
            <a:r>
              <a:rPr lang="en-US" sz="1200" b="1" dirty="0"/>
              <a:t>Activity:</a:t>
            </a:r>
            <a:r>
              <a:rPr lang="en-US" sz="1200" dirty="0"/>
              <a:t> Map: who are the people/what are the social resources you are able to draw on right now, and who might you need to draw on in the future?  </a:t>
            </a:r>
            <a:r>
              <a:rPr lang="en-US" sz="1200" dirty="0">
                <a:highlight>
                  <a:srgbClr val="FFFF00"/>
                </a:highlight>
              </a:rPr>
              <a:t>Example from north?</a:t>
            </a: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3403380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b="1" dirty="0"/>
              <a:t>Say to Group:</a:t>
            </a:r>
            <a:r>
              <a:rPr lang="en-US" sz="1200" dirty="0"/>
              <a:t> there are many different parts to the financial part of a business: 1. a sum of </a:t>
            </a:r>
            <a:r>
              <a:rPr lang="en-US" sz="1200" b="1" dirty="0"/>
              <a:t>investment money</a:t>
            </a:r>
            <a:r>
              <a:rPr lang="en-US" sz="1200" dirty="0"/>
              <a:t> to get it started or to invest in any bigger items (like equipment or larger expenses like a marketer); </a:t>
            </a:r>
            <a:r>
              <a:rPr lang="en-US" sz="1200" dirty="0">
                <a:solidFill>
                  <a:schemeClr val="dk1"/>
                </a:solidFill>
              </a:rPr>
              <a:t>and skills and tools needed for </a:t>
            </a:r>
            <a:r>
              <a:rPr lang="en-US" sz="1200" dirty="0"/>
              <a:t>2. setting up the right </a:t>
            </a:r>
            <a:r>
              <a:rPr lang="en-US" sz="1200" b="1" dirty="0"/>
              <a:t>banking</a:t>
            </a:r>
            <a:r>
              <a:rPr lang="en-US" sz="1200" dirty="0"/>
              <a:t>: accounts, </a:t>
            </a:r>
            <a:r>
              <a:rPr lang="en-US" sz="1200" dirty="0" err="1"/>
              <a:t>etc</a:t>
            </a:r>
            <a:r>
              <a:rPr lang="en-US" sz="1200" dirty="0"/>
              <a:t>; 3. setting up a proper </a:t>
            </a:r>
            <a:r>
              <a:rPr lang="en-US" sz="1200" b="1" dirty="0"/>
              <a:t>bookkeeping</a:t>
            </a:r>
            <a:r>
              <a:rPr lang="en-US" sz="1200" dirty="0"/>
              <a:t> system to track your daily and monthly revenues (income), expenses and profits for yourself and for tax purposes; 4. knowing how to lay out </a:t>
            </a:r>
            <a:r>
              <a:rPr lang="en-US" sz="1200" b="1" dirty="0"/>
              <a:t>budgets</a:t>
            </a:r>
            <a:r>
              <a:rPr lang="en-US" sz="1200" dirty="0"/>
              <a:t> and project future financial needs.</a:t>
            </a:r>
          </a:p>
          <a:p>
            <a:pPr marL="0" lvl="0" indent="0" algn="l" rtl="0">
              <a:spcBef>
                <a:spcPts val="0"/>
              </a:spcBef>
              <a:spcAft>
                <a:spcPts val="0"/>
              </a:spcAft>
              <a:buNone/>
            </a:pPr>
            <a:endParaRPr lang="en-US" sz="1200" dirty="0"/>
          </a:p>
          <a:p>
            <a:pPr marL="0" lvl="0" indent="0" algn="l" rtl="0">
              <a:spcBef>
                <a:spcPts val="0"/>
              </a:spcBef>
              <a:spcAft>
                <a:spcPts val="0"/>
              </a:spcAft>
              <a:buNone/>
            </a:pPr>
            <a:r>
              <a:rPr lang="en-US" sz="1200" dirty="0"/>
              <a:t>Move to next slide for Activity</a:t>
            </a: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3054379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dirty="0"/>
              <a:t>Say to Group: because there are many different financial parts to a business, it’s important to jump right in as soon as you can and learn them as best you can, with help if needed.  It can be a lot of work, but the more you practice, like with a sport or cooking or sewing, the more you get used to it and the better you get.  </a:t>
            </a:r>
          </a:p>
          <a:p>
            <a:pPr marL="0" lvl="0" indent="0" algn="l" rtl="0">
              <a:spcBef>
                <a:spcPts val="0"/>
              </a:spcBef>
              <a:spcAft>
                <a:spcPts val="0"/>
              </a:spcAft>
              <a:buNone/>
            </a:pPr>
            <a:endParaRPr lang="en-US" sz="1200" dirty="0"/>
          </a:p>
          <a:p>
            <a:pPr marL="0" lvl="0" indent="0" algn="l" rtl="0">
              <a:spcBef>
                <a:spcPts val="0"/>
              </a:spcBef>
              <a:spcAft>
                <a:spcPts val="0"/>
              </a:spcAft>
              <a:buNone/>
            </a:pPr>
            <a:r>
              <a:rPr lang="en-US" sz="1200" dirty="0"/>
              <a:t>Activity Part 2: Continue on after you’ve mapped what resources you do have, by discussing or noting down where you might get help with the areas that you are less comfortable with/less experience in, or need tools for, etc.</a:t>
            </a: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1788776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b="1" dirty="0"/>
              <a:t>Say to Group:</a:t>
            </a:r>
            <a:r>
              <a:rPr lang="en-US" sz="1200" dirty="0"/>
              <a:t> this is your personal resource that is most unique to you, and to your business. It’s a wonderful thing to be able to express all of yourself through your business idea and share your skills and passion with the community!</a:t>
            </a:r>
            <a:br>
              <a:rPr lang="en-US" sz="1200" dirty="0"/>
            </a:br>
            <a:endParaRPr lang="en-US" sz="12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995525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b="1" dirty="0"/>
              <a:t>Say to Group: </a:t>
            </a:r>
            <a:r>
              <a:rPr lang="en-US" sz="1200" dirty="0">
                <a:solidFill>
                  <a:schemeClr val="dk1"/>
                </a:solidFill>
              </a:rPr>
              <a:t>Mapping out the knowledge you already have helps you to feel confident, as well as see clearly what other knowledge and skills you will still need to run your business (that you will then get through research, classes, a mentor, etc.). Of course, there may be knowledge you don’t realize you still need - that discovery comes as you move along with you business. This is a place to start your confidence-building, and your thinking towards a plan to build your knowledge.</a:t>
            </a:r>
            <a:endParaRPr lang="en-US" sz="1200" b="1" dirty="0"/>
          </a:p>
          <a:p>
            <a:pPr marL="0" lvl="0" indent="0" algn="l" rtl="0">
              <a:spcBef>
                <a:spcPts val="0"/>
              </a:spcBef>
              <a:spcAft>
                <a:spcPts val="0"/>
              </a:spcAft>
              <a:buNone/>
            </a:pPr>
            <a:endParaRPr lang="en-US" sz="1200" b="1" dirty="0"/>
          </a:p>
          <a:p>
            <a:pPr marL="0" lvl="0" indent="0" algn="l" rtl="0">
              <a:spcBef>
                <a:spcPts val="0"/>
              </a:spcBef>
              <a:spcAft>
                <a:spcPts val="0"/>
              </a:spcAft>
              <a:buNone/>
            </a:pPr>
            <a:r>
              <a:rPr lang="en-US" sz="1200" b="1" dirty="0"/>
              <a:t>Activity:</a:t>
            </a:r>
            <a:r>
              <a:rPr lang="en-US" sz="1200" dirty="0"/>
              <a:t>  </a:t>
            </a:r>
          </a:p>
          <a:p>
            <a:pPr marL="0" lvl="0" indent="0" algn="l" rtl="0">
              <a:spcBef>
                <a:spcPts val="0"/>
              </a:spcBef>
              <a:spcAft>
                <a:spcPts val="0"/>
              </a:spcAft>
              <a:buNone/>
            </a:pPr>
            <a:r>
              <a:rPr lang="en-US" sz="1200" dirty="0"/>
              <a:t>1.have participants map out all of the experience, skills, traditional and other knowledge and education that they (can) bring to their particular business.  2.Then write out or share what they think they still might need (there may be things of course they don’t realize they still need - that comes as they move along with their business).  </a:t>
            </a:r>
          </a:p>
          <a:p>
            <a:pPr marL="0" lvl="0" indent="0" algn="l" rtl="0">
              <a:spcBef>
                <a:spcPts val="0"/>
              </a:spcBef>
              <a:spcAft>
                <a:spcPts val="0"/>
              </a:spcAft>
              <a:buNone/>
            </a:pPr>
            <a:r>
              <a:rPr lang="en-US" sz="1200" dirty="0"/>
              <a:t>3.Then have them explore how, or where they might go to get the knowledge that is missing. </a:t>
            </a:r>
          </a:p>
          <a:p>
            <a:pPr marL="0" lvl="0" indent="0" algn="l" rtl="0">
              <a:spcBef>
                <a:spcPts val="0"/>
              </a:spcBef>
              <a:spcAft>
                <a:spcPts val="0"/>
              </a:spcAft>
              <a:buNone/>
            </a:pPr>
            <a:r>
              <a:rPr lang="en-US" sz="1200" dirty="0"/>
              <a:t>Share if time.</a:t>
            </a: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3692500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sz="12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1038340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sz="14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2028678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SzPts val="1800"/>
              <a:buNone/>
            </a:pPr>
            <a:endParaRPr lang="en-US" sz="14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2608988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100"/>
              <a:buFont typeface="Arial"/>
              <a:buNone/>
            </a:pPr>
            <a:r>
              <a:rPr lang="en-US" sz="1200" b="1" dirty="0">
                <a:solidFill>
                  <a:schemeClr val="dk1"/>
                </a:solidFill>
              </a:rPr>
              <a:t>Explain to Group</a:t>
            </a:r>
            <a:r>
              <a:rPr lang="en-US" sz="1200" dirty="0">
                <a:solidFill>
                  <a:schemeClr val="dk1"/>
                </a:solidFill>
              </a:rPr>
              <a:t> what a resource is: something that is available for you to use toward your product or business.  For example,  physical supplies like sealskin material for a mitt or an oven for baking, or a computer for your accounting or an online course you’re teaching, </a:t>
            </a:r>
            <a:r>
              <a:rPr lang="en-US" sz="1200" b="1" dirty="0">
                <a:solidFill>
                  <a:schemeClr val="dk1"/>
                </a:solidFill>
              </a:rPr>
              <a:t>or</a:t>
            </a:r>
            <a:r>
              <a:rPr lang="en-US" sz="1200" dirty="0">
                <a:solidFill>
                  <a:schemeClr val="dk1"/>
                </a:solidFill>
              </a:rPr>
              <a:t> something non-material, like a talent or skill, or personal determination, or money, or useful information from a friend or website like </a:t>
            </a:r>
            <a:r>
              <a:rPr lang="en-US" sz="1200" dirty="0" err="1">
                <a:solidFill>
                  <a:schemeClr val="dk1"/>
                </a:solidFill>
              </a:rPr>
              <a:t>Pauktuutit</a:t>
            </a:r>
            <a:r>
              <a:rPr lang="en-US" sz="1200" dirty="0">
                <a:solidFill>
                  <a:schemeClr val="dk1"/>
                </a:solidFill>
              </a:rPr>
              <a:t> or IWBN on how to market.</a:t>
            </a:r>
          </a:p>
          <a:p>
            <a:pPr marL="0" lvl="0" indent="0" algn="l" rtl="0">
              <a:spcBef>
                <a:spcPts val="0"/>
              </a:spcBef>
              <a:spcAft>
                <a:spcPts val="0"/>
              </a:spcAft>
              <a:buClr>
                <a:schemeClr val="dk1"/>
              </a:buClr>
              <a:buSzPts val="1100"/>
              <a:buFont typeface="Arial"/>
              <a:buNone/>
            </a:pPr>
            <a:endParaRPr lang="en-US" sz="12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271414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b="1" dirty="0"/>
              <a:t>Explain to Group:</a:t>
            </a:r>
            <a:r>
              <a:rPr lang="en-US" sz="1200" dirty="0"/>
              <a:t> This is what an example of mapping looks like (</a:t>
            </a:r>
            <a:r>
              <a:rPr lang="en-US" sz="1200" dirty="0">
                <a:solidFill>
                  <a:schemeClr val="dk1"/>
                </a:solidFill>
              </a:rPr>
              <a:t>a kind of drawing like a wheel with spokes and bubbles)</a:t>
            </a:r>
            <a:endParaRPr lang="en-US" sz="1200" dirty="0"/>
          </a:p>
          <a:p>
            <a:pPr marL="0" lvl="0" indent="0" algn="l" rtl="0">
              <a:spcBef>
                <a:spcPts val="0"/>
              </a:spcBef>
              <a:spcAft>
                <a:spcPts val="0"/>
              </a:spcAft>
              <a:buNone/>
            </a:pPr>
            <a:r>
              <a:rPr lang="en-US" sz="1200" dirty="0"/>
              <a:t>The idea of mapping is important because:</a:t>
            </a:r>
          </a:p>
          <a:p>
            <a:pPr marL="457200" lvl="0" indent="-304800" algn="l" rtl="0">
              <a:spcBef>
                <a:spcPts val="0"/>
              </a:spcBef>
              <a:spcAft>
                <a:spcPts val="0"/>
              </a:spcAft>
              <a:buSzPts val="1200"/>
              <a:buAutoNum type="arabicPeriod"/>
            </a:pPr>
            <a:r>
              <a:rPr lang="en-US" sz="1200" dirty="0"/>
              <a:t>It puts everything about a topic you want to explore out in front of you in simple, visible way. It gets all the pieces out of your head where things tend to swim around and get lost, and gets it in front of you so you have an easy overview.  </a:t>
            </a:r>
          </a:p>
          <a:p>
            <a:pPr marL="457200" lvl="0" indent="-304800" algn="l" rtl="0">
              <a:spcBef>
                <a:spcPts val="0"/>
              </a:spcBef>
              <a:spcAft>
                <a:spcPts val="0"/>
              </a:spcAft>
              <a:buSzPts val="1200"/>
              <a:buAutoNum type="arabicPeriod"/>
            </a:pPr>
            <a:r>
              <a:rPr lang="en-US" sz="1200" dirty="0"/>
              <a:t>It helps build confidence because you can see and appreciate what you already have that you bring to your business.  </a:t>
            </a:r>
          </a:p>
          <a:p>
            <a:pPr marL="457200" lvl="0" indent="-304800" algn="l" rtl="0">
              <a:spcBef>
                <a:spcPts val="0"/>
              </a:spcBef>
              <a:spcAft>
                <a:spcPts val="0"/>
              </a:spcAft>
              <a:buSzPts val="1200"/>
              <a:buAutoNum type="arabicPeriod"/>
            </a:pPr>
            <a:r>
              <a:rPr lang="en-US" sz="1200" dirty="0"/>
              <a:t>The very action of doing a resource map helps you concentrate and think carefully through each item, as well as helps you see (in this case) what resources might be missing.</a:t>
            </a:r>
          </a:p>
          <a:p>
            <a:pPr marL="457200" lvl="0" indent="-304800" algn="l" rtl="0">
              <a:spcBef>
                <a:spcPts val="0"/>
              </a:spcBef>
              <a:spcAft>
                <a:spcPts val="0"/>
              </a:spcAft>
              <a:buClr>
                <a:schemeClr val="dk1"/>
              </a:buClr>
              <a:buSzPts val="1200"/>
              <a:buAutoNum type="arabicPeriod"/>
            </a:pPr>
            <a:r>
              <a:rPr lang="en-US" sz="1200" dirty="0">
                <a:solidFill>
                  <a:schemeClr val="dk1"/>
                </a:solidFill>
              </a:rPr>
              <a:t>It helps you figure out where to start - it’s a starting point for a plan in terms of what action to take next toward your business.</a:t>
            </a:r>
            <a:endParaRPr lang="en-US" sz="1200" dirty="0"/>
          </a:p>
          <a:p>
            <a:pPr marL="0" lvl="0" indent="0" algn="l" rtl="0">
              <a:spcBef>
                <a:spcPts val="0"/>
              </a:spcBef>
              <a:spcAft>
                <a:spcPts val="0"/>
              </a:spcAft>
              <a:buNone/>
            </a:pPr>
            <a:endParaRPr lang="en-US" sz="12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1058314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b="1" dirty="0"/>
              <a:t>Say to Group:</a:t>
            </a:r>
            <a:r>
              <a:rPr lang="en-US" sz="1200" dirty="0"/>
              <a:t> Here is a way of seeing the connection between you, your business, your family and the community. Your investment in and contribution to </a:t>
            </a:r>
            <a:r>
              <a:rPr lang="en-US" sz="1200" dirty="0">
                <a:solidFill>
                  <a:schemeClr val="dk1"/>
                </a:solidFill>
              </a:rPr>
              <a:t>(time, energy and resource-wise)</a:t>
            </a:r>
            <a:r>
              <a:rPr lang="en-US" sz="1200" dirty="0"/>
              <a:t> to your business - and therefore to your family and community - comes in many ways. We’ll explore what these mean on the next slide.</a:t>
            </a:r>
          </a:p>
          <a:p>
            <a:pPr marL="0" lvl="0" indent="0" algn="l" rtl="0">
              <a:spcBef>
                <a:spcPts val="0"/>
              </a:spcBef>
              <a:spcAft>
                <a:spcPts val="0"/>
              </a:spcAft>
              <a:buNone/>
            </a:pPr>
            <a:endParaRPr lang="en-US" sz="12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1674054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lvl="0" indent="0" algn="l" rtl="0">
              <a:spcBef>
                <a:spcPts val="0"/>
              </a:spcBef>
              <a:spcAft>
                <a:spcPts val="0"/>
              </a:spcAft>
              <a:buNone/>
            </a:pPr>
            <a:r>
              <a:rPr lang="en-US" sz="1200" b="1" dirty="0"/>
              <a:t>Say to Group: </a:t>
            </a:r>
            <a:r>
              <a:rPr lang="en-US" sz="1200" dirty="0"/>
              <a:t> Let’s explore these sources (of supplies and support) you will need, develop and draw on in order to help you move forward with your business.  Here is a type of mind map. </a:t>
            </a:r>
          </a:p>
          <a:p>
            <a:pPr marL="0" lvl="0" indent="0" algn="l" rtl="0">
              <a:spcBef>
                <a:spcPts val="0"/>
              </a:spcBef>
              <a:spcAft>
                <a:spcPts val="0"/>
              </a:spcAft>
              <a:buNone/>
            </a:pPr>
            <a:endParaRPr lang="en-US" sz="1200" b="1" dirty="0"/>
          </a:p>
          <a:p>
            <a:pPr marL="0" lvl="0" indent="0" algn="l" rtl="0">
              <a:spcBef>
                <a:spcPts val="0"/>
              </a:spcBef>
              <a:spcAft>
                <a:spcPts val="0"/>
              </a:spcAft>
              <a:buNone/>
            </a:pPr>
            <a:r>
              <a:rPr lang="en-US" sz="1200" b="1" dirty="0"/>
              <a:t>Note to Deliverer:</a:t>
            </a:r>
            <a:r>
              <a:rPr lang="en-US" sz="1200" dirty="0"/>
              <a:t>  Simply say out loud each one, with a brief explanation (as per below), but explain that the goal of the workshop is to go into each one in depth, having participants explore and map each one as they go along, so that they have a full resource map by the end of the workshop.</a:t>
            </a:r>
          </a:p>
          <a:p>
            <a:pPr marL="0" lvl="0" indent="0" algn="l" rtl="0">
              <a:spcBef>
                <a:spcPts val="0"/>
              </a:spcBef>
              <a:spcAft>
                <a:spcPts val="0"/>
              </a:spcAft>
              <a:buNone/>
            </a:pPr>
            <a:r>
              <a:rPr lang="en-US" sz="1200" b="1" dirty="0"/>
              <a:t>Physical:</a:t>
            </a:r>
            <a:r>
              <a:rPr lang="en-US" sz="1200" dirty="0"/>
              <a:t> the material things you may already have around you</a:t>
            </a:r>
          </a:p>
          <a:p>
            <a:pPr marL="0" lvl="0" indent="0" algn="l" rtl="0">
              <a:spcBef>
                <a:spcPts val="0"/>
              </a:spcBef>
              <a:spcAft>
                <a:spcPts val="0"/>
              </a:spcAft>
              <a:buNone/>
            </a:pPr>
            <a:r>
              <a:rPr lang="en-US" sz="1200" b="1" dirty="0"/>
              <a:t>Personal:</a:t>
            </a:r>
            <a:r>
              <a:rPr lang="en-US" sz="1200" dirty="0"/>
              <a:t> the non-material things - qualities and characteristics and strengths - that you have inside of you that you can bring to your business</a:t>
            </a:r>
          </a:p>
          <a:p>
            <a:pPr marL="0" lvl="0" indent="0" algn="l" rtl="0">
              <a:spcBef>
                <a:spcPts val="0"/>
              </a:spcBef>
              <a:spcAft>
                <a:spcPts val="0"/>
              </a:spcAft>
              <a:buNone/>
            </a:pPr>
            <a:r>
              <a:rPr lang="en-US" sz="1200" b="1" dirty="0"/>
              <a:t>Social:</a:t>
            </a:r>
            <a:r>
              <a:rPr lang="en-US" sz="1200" dirty="0"/>
              <a:t> the non-material things that are around you in your circles of friends, family and community that help support many aspects of you for your life and your business</a:t>
            </a:r>
          </a:p>
          <a:p>
            <a:pPr marL="0" lvl="0" indent="0" algn="l" rtl="0">
              <a:spcBef>
                <a:spcPts val="0"/>
              </a:spcBef>
              <a:spcAft>
                <a:spcPts val="0"/>
              </a:spcAft>
              <a:buNone/>
            </a:pPr>
            <a:r>
              <a:rPr lang="en-US" sz="1200" b="1" dirty="0"/>
              <a:t>Financial:</a:t>
            </a:r>
            <a:r>
              <a:rPr lang="en-US" sz="1200" dirty="0"/>
              <a:t> anything related to money (including skills and tools) needed to start, run and grow your business</a:t>
            </a:r>
          </a:p>
          <a:p>
            <a:pPr marL="0" lvl="0" indent="0" algn="l" rtl="0">
              <a:spcBef>
                <a:spcPts val="0"/>
              </a:spcBef>
              <a:spcAft>
                <a:spcPts val="0"/>
              </a:spcAft>
              <a:buNone/>
            </a:pPr>
            <a:r>
              <a:rPr lang="en-US" sz="1200" b="1" dirty="0"/>
              <a:t>Knowledge:</a:t>
            </a:r>
            <a:r>
              <a:rPr lang="en-US" sz="1200" dirty="0"/>
              <a:t> any information needed to start, run or grow any area of your business, like: when or how to collect materials off the land or make </a:t>
            </a:r>
            <a:r>
              <a:rPr lang="en-US" sz="1200" dirty="0" err="1"/>
              <a:t>bowwhale</a:t>
            </a:r>
            <a:r>
              <a:rPr lang="en-US" sz="1200" dirty="0"/>
              <a:t> oil, knowledge of your culture that you need for your consulting business; knowledge how to market &amp; sell; how to use technologies and business tools, knowledge how to manage employees, yourself or the production of something, </a:t>
            </a:r>
            <a:r>
              <a:rPr lang="en-US" sz="1200" dirty="0" err="1"/>
              <a:t>etc</a:t>
            </a:r>
            <a:r>
              <a:rPr lang="en-US" sz="1200" dirty="0"/>
              <a:t> </a:t>
            </a:r>
          </a:p>
          <a:p>
            <a:pPr marL="0" lvl="0" indent="0" algn="l" rtl="0">
              <a:spcBef>
                <a:spcPts val="0"/>
              </a:spcBef>
              <a:spcAft>
                <a:spcPts val="0"/>
              </a:spcAft>
              <a:buNone/>
            </a:pPr>
            <a:endParaRPr lang="en-US" sz="1200" b="1" dirty="0">
              <a:solidFill>
                <a:schemeClr val="dk1"/>
              </a:solidFill>
              <a:highlight>
                <a:srgbClr val="FFFFFF"/>
              </a:highlight>
            </a:endParaRPr>
          </a:p>
          <a:p>
            <a:pPr marL="0" lvl="0" indent="0" algn="l" rtl="0">
              <a:spcBef>
                <a:spcPts val="0"/>
              </a:spcBef>
              <a:spcAft>
                <a:spcPts val="0"/>
              </a:spcAft>
              <a:buClr>
                <a:schemeClr val="dk1"/>
              </a:buClr>
              <a:buSzPts val="1100"/>
              <a:buFont typeface="Arial"/>
              <a:buNone/>
            </a:pPr>
            <a:r>
              <a:rPr lang="en-US" sz="1200" b="1" dirty="0">
                <a:solidFill>
                  <a:schemeClr val="dk1"/>
                </a:solidFill>
                <a:highlight>
                  <a:srgbClr val="FFFFFF"/>
                </a:highlight>
              </a:rPr>
              <a:t>Discussion:</a:t>
            </a:r>
            <a:r>
              <a:rPr lang="en-US" sz="1200" dirty="0">
                <a:solidFill>
                  <a:schemeClr val="dk1"/>
                </a:solidFill>
                <a:highlight>
                  <a:srgbClr val="FFFFFF"/>
                </a:highlight>
              </a:rPr>
              <a:t> How does developing your assets or resources in these areas help you to contribute, through your business, to your families and communities?</a:t>
            </a:r>
            <a:endParaRPr lang="en-US" sz="1200" dirty="0"/>
          </a:p>
          <a:p>
            <a:pPr marL="0" lvl="0" indent="0" algn="l" rtl="0">
              <a:spcBef>
                <a:spcPts val="0"/>
              </a:spcBef>
              <a:spcAft>
                <a:spcPts val="0"/>
              </a:spcAft>
              <a:buNone/>
            </a:pPr>
            <a:endParaRPr lang="en-US" sz="1200" dirty="0"/>
          </a:p>
          <a:p>
            <a:pPr marL="0" lvl="0" indent="0" algn="l" rtl="0">
              <a:spcBef>
                <a:spcPts val="0"/>
              </a:spcBef>
              <a:spcAft>
                <a:spcPts val="0"/>
              </a:spcAft>
              <a:buNone/>
            </a:pPr>
            <a:endParaRPr lang="en-US" sz="1200" dirty="0"/>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1557765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lvl="0" indent="0" algn="l" rtl="0">
              <a:spcBef>
                <a:spcPts val="0"/>
              </a:spcBef>
              <a:spcAft>
                <a:spcPts val="0"/>
              </a:spcAft>
              <a:buNone/>
            </a:pPr>
            <a:r>
              <a:rPr lang="en-US" sz="1200" b="1" dirty="0"/>
              <a:t>Say to Group:</a:t>
            </a:r>
            <a:r>
              <a:rPr lang="en-US" sz="1200" dirty="0"/>
              <a:t> </a:t>
            </a:r>
            <a:r>
              <a:rPr lang="en-US" sz="1200" dirty="0">
                <a:solidFill>
                  <a:schemeClr val="dk1"/>
                </a:solidFill>
              </a:rPr>
              <a:t>Physical resources are anything physically around you that you already have, that can be used at any stage (starting up or growing) either for running the business, or making and delivering your product or developing your service.  Here are some general categories.  </a:t>
            </a:r>
          </a:p>
          <a:p>
            <a:pPr marL="0" lvl="0" indent="0" algn="l" rtl="0">
              <a:spcBef>
                <a:spcPts val="0"/>
              </a:spcBef>
              <a:spcAft>
                <a:spcPts val="0"/>
              </a:spcAft>
              <a:buNone/>
            </a:pPr>
            <a:r>
              <a:rPr lang="en-US" sz="1200" dirty="0">
                <a:solidFill>
                  <a:schemeClr val="dk1"/>
                </a:solidFill>
              </a:rPr>
              <a:t>Point out to group that this includes an important physical aspect, your HEALTH!! </a:t>
            </a:r>
            <a:r>
              <a:rPr lang="en-US" sz="1200" b="1" dirty="0">
                <a:solidFill>
                  <a:schemeClr val="dk1"/>
                </a:solidFill>
              </a:rPr>
              <a:t>Say:</a:t>
            </a:r>
            <a:r>
              <a:rPr lang="en-US" sz="1200" dirty="0">
                <a:solidFill>
                  <a:schemeClr val="dk1"/>
                </a:solidFill>
              </a:rPr>
              <a:t> Your days can get really long as you juggle kids, your relationship, clients, learning a new skill, making your product, maybe another part or full time job, your friends and family. It’s important that you’re eating and sleeping right, and that you stay in good health.  Your business (as well as of course your family </a:t>
            </a:r>
            <a:r>
              <a:rPr lang="en-US" sz="1200" dirty="0" err="1">
                <a:solidFill>
                  <a:schemeClr val="dk1"/>
                </a:solidFill>
              </a:rPr>
              <a:t>etc</a:t>
            </a:r>
            <a:r>
              <a:rPr lang="en-US" sz="1200" dirty="0">
                <a:solidFill>
                  <a:schemeClr val="dk1"/>
                </a:solidFill>
              </a:rPr>
              <a:t>),  needs you to be present physically to thrive and become what you want it to be.</a:t>
            </a:r>
          </a:p>
          <a:p>
            <a:pPr marL="0" lvl="0" indent="0" algn="l" rtl="0">
              <a:spcBef>
                <a:spcPts val="0"/>
              </a:spcBef>
              <a:spcAft>
                <a:spcPts val="0"/>
              </a:spcAft>
              <a:buNone/>
            </a:pPr>
            <a:endParaRPr lang="en-US" sz="1200" dirty="0">
              <a:solidFill>
                <a:schemeClr val="dk1"/>
              </a:solidFill>
            </a:endParaRPr>
          </a:p>
          <a:p>
            <a:pPr marL="0" lvl="0" indent="0" algn="l" rtl="0">
              <a:spcBef>
                <a:spcPts val="0"/>
              </a:spcBef>
              <a:spcAft>
                <a:spcPts val="0"/>
              </a:spcAft>
              <a:buNone/>
            </a:pPr>
            <a:r>
              <a:rPr lang="en-US" sz="1200" b="1" dirty="0">
                <a:solidFill>
                  <a:schemeClr val="dk1"/>
                </a:solidFill>
              </a:rPr>
              <a:t>Activity 1</a:t>
            </a:r>
            <a:r>
              <a:rPr lang="en-US" sz="1200" dirty="0">
                <a:solidFill>
                  <a:schemeClr val="dk1"/>
                </a:solidFill>
              </a:rPr>
              <a:t>: have group share some specific examples together: </a:t>
            </a:r>
            <a:endParaRPr lang="en-US" sz="1200" b="1" dirty="0">
              <a:solidFill>
                <a:schemeClr val="dk1"/>
              </a:solidFill>
            </a:endParaRPr>
          </a:p>
          <a:p>
            <a:pPr marL="0" lvl="0" indent="0" algn="l" rtl="0">
              <a:spcBef>
                <a:spcPts val="600"/>
              </a:spcBef>
              <a:spcAft>
                <a:spcPts val="0"/>
              </a:spcAft>
              <a:buNone/>
            </a:pPr>
            <a:r>
              <a:rPr lang="en-US" sz="1200" dirty="0">
                <a:solidFill>
                  <a:schemeClr val="dk1"/>
                </a:solidFill>
              </a:rPr>
              <a:t>Examples might be: household items related to production like a mixer, sewing machine, jewelry-making tools, a large oven;  business-related supplies like envelopes or paper or stamps, computers and software, printer or other gadgets; a line of family traps, snowmobile, a person or place to take your child regularly or on an emergency basis, a safe place where you can conduct your business.</a:t>
            </a:r>
            <a:endParaRPr lang="en-US" sz="1200" b="1" dirty="0">
              <a:solidFill>
                <a:schemeClr val="dk1"/>
              </a:solidFill>
            </a:endParaRPr>
          </a:p>
          <a:p>
            <a:pPr marL="0" lvl="0" indent="0" algn="l" rtl="0">
              <a:spcBef>
                <a:spcPts val="0"/>
              </a:spcBef>
              <a:spcAft>
                <a:spcPts val="0"/>
              </a:spcAft>
              <a:buNone/>
            </a:pPr>
            <a:endParaRPr lang="en-US" sz="1200" b="1" dirty="0">
              <a:solidFill>
                <a:schemeClr val="dk1"/>
              </a:solidFill>
            </a:endParaRPr>
          </a:p>
          <a:p>
            <a:pPr marL="0" lvl="0" indent="0" algn="l" rtl="0">
              <a:spcBef>
                <a:spcPts val="0"/>
              </a:spcBef>
              <a:spcAft>
                <a:spcPts val="0"/>
              </a:spcAft>
              <a:buClr>
                <a:schemeClr val="dk1"/>
              </a:buClr>
              <a:buSzPts val="1100"/>
              <a:buFont typeface="Arial"/>
              <a:buNone/>
            </a:pPr>
            <a:r>
              <a:rPr lang="en-US" sz="1200" b="1" dirty="0">
                <a:solidFill>
                  <a:schemeClr val="dk1"/>
                </a:solidFill>
              </a:rPr>
              <a:t>Activity 2:</a:t>
            </a:r>
            <a:r>
              <a:rPr lang="en-US" sz="1200" dirty="0">
                <a:solidFill>
                  <a:schemeClr val="dk1"/>
                </a:solidFill>
              </a:rPr>
              <a:t> have participants map out for themselves what things they already have physically (based on the general list given and examples explored) that they would need for their business, or to be able to help them function while running their business. On the next slide, they will explore what physical resources they need that are missing.</a:t>
            </a: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2394577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sz="1200" b="1" dirty="0">
                <a:solidFill>
                  <a:schemeClr val="dk1"/>
                </a:solidFill>
              </a:rPr>
              <a:t>Say to Group: </a:t>
            </a:r>
            <a:r>
              <a:rPr lang="en-US" sz="1200" dirty="0">
                <a:solidFill>
                  <a:schemeClr val="dk1"/>
                </a:solidFill>
              </a:rPr>
              <a:t>now that you’ve mapped out what you HAVE, you can start to make a plan for what you need but don’t have.</a:t>
            </a:r>
          </a:p>
          <a:p>
            <a:pPr marL="0" lvl="0" indent="0" algn="l" rtl="0">
              <a:spcBef>
                <a:spcPts val="0"/>
              </a:spcBef>
              <a:spcAft>
                <a:spcPts val="0"/>
              </a:spcAft>
              <a:buNone/>
            </a:pPr>
            <a:endParaRPr lang="en-US" sz="1200" b="1" dirty="0">
              <a:solidFill>
                <a:schemeClr val="dk1"/>
              </a:solidFill>
            </a:endParaRPr>
          </a:p>
          <a:p>
            <a:pPr marL="0" lvl="0" indent="0" algn="l" rtl="0">
              <a:spcBef>
                <a:spcPts val="0"/>
              </a:spcBef>
              <a:spcAft>
                <a:spcPts val="0"/>
              </a:spcAft>
              <a:buNone/>
            </a:pPr>
            <a:r>
              <a:rPr lang="en-US" sz="1200" b="1" dirty="0">
                <a:solidFill>
                  <a:schemeClr val="dk1"/>
                </a:solidFill>
              </a:rPr>
              <a:t>Activity</a:t>
            </a:r>
            <a:r>
              <a:rPr lang="en-US" sz="1200" dirty="0">
                <a:solidFill>
                  <a:schemeClr val="dk1"/>
                </a:solidFill>
              </a:rPr>
              <a:t>:  Now they have mapped out what they have, participants should consider: what gaps are there? i.e. what resources are missing? </a:t>
            </a:r>
          </a:p>
          <a:p>
            <a:pPr marL="0" lvl="0" indent="0" algn="l" rtl="0">
              <a:spcBef>
                <a:spcPts val="0"/>
              </a:spcBef>
              <a:spcAft>
                <a:spcPts val="0"/>
              </a:spcAft>
              <a:buNone/>
            </a:pPr>
            <a:r>
              <a:rPr lang="en-US" sz="1200" dirty="0">
                <a:solidFill>
                  <a:schemeClr val="dk1"/>
                </a:solidFill>
              </a:rPr>
              <a:t>they can make a list in a table as shown, and start to think how or where they might go to fill in the missing resources.</a:t>
            </a:r>
          </a:p>
          <a:p>
            <a:pPr marL="0" lvl="0" indent="0" algn="l" rtl="0">
              <a:spcBef>
                <a:spcPts val="0"/>
              </a:spcBef>
              <a:spcAft>
                <a:spcPts val="0"/>
              </a:spcAft>
              <a:buClr>
                <a:schemeClr val="dk1"/>
              </a:buClr>
              <a:buSzPts val="1100"/>
              <a:buFont typeface="Arial"/>
              <a:buNone/>
            </a:pPr>
            <a:endParaRPr lang="en-US" sz="1200" dirty="0">
              <a:solidFill>
                <a:schemeClr val="dk1"/>
              </a:solidFill>
            </a:endParaRPr>
          </a:p>
          <a:p>
            <a:pPr marL="0" lvl="0" indent="0" algn="l" rtl="0">
              <a:spcBef>
                <a:spcPts val="600"/>
              </a:spcBef>
              <a:spcAft>
                <a:spcPts val="0"/>
              </a:spcAft>
              <a:buClr>
                <a:schemeClr val="dk1"/>
              </a:buClr>
              <a:buSzPts val="1100"/>
              <a:buFont typeface="Arial"/>
              <a:buNone/>
            </a:pPr>
            <a:endParaRPr lang="en-US" sz="1200" dirty="0">
              <a:solidFill>
                <a:schemeClr val="dk1"/>
              </a:solidFill>
            </a:endParaRP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380612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Clr>
                <a:schemeClr val="dk1"/>
              </a:buClr>
              <a:buSzPts val="1100"/>
              <a:buFont typeface="Arial"/>
              <a:buNone/>
            </a:pPr>
            <a:r>
              <a:rPr lang="en-US" sz="1200" b="1" dirty="0">
                <a:solidFill>
                  <a:schemeClr val="dk1"/>
                </a:solidFill>
              </a:rPr>
              <a:t>Say to Group:</a:t>
            </a:r>
            <a:r>
              <a:rPr lang="en-US" sz="1200" dirty="0">
                <a:solidFill>
                  <a:schemeClr val="dk1"/>
                </a:solidFill>
              </a:rPr>
              <a:t> Explain that internal resources means qualities, character traits or strengths they have inside of them (not skills like sewing or cooking or teaching - that is in another section: Knowledge). Tell them it is important to remember who they are.</a:t>
            </a:r>
          </a:p>
          <a:p>
            <a:pPr marL="0" lvl="0" indent="0" algn="l" rtl="0">
              <a:spcBef>
                <a:spcPts val="0"/>
              </a:spcBef>
              <a:spcAft>
                <a:spcPts val="0"/>
              </a:spcAft>
              <a:buClr>
                <a:schemeClr val="dk1"/>
              </a:buClr>
              <a:buSzPts val="1100"/>
              <a:buFont typeface="Arial"/>
              <a:buNone/>
            </a:pPr>
            <a:endParaRPr lang="en-US" sz="1200" dirty="0">
              <a:solidFill>
                <a:schemeClr val="dk1"/>
              </a:solidFill>
            </a:endParaRPr>
          </a:p>
          <a:p>
            <a:pPr marL="0" lvl="0" indent="0" algn="l" rtl="0">
              <a:spcBef>
                <a:spcPts val="0"/>
              </a:spcBef>
              <a:spcAft>
                <a:spcPts val="0"/>
              </a:spcAft>
              <a:buNone/>
            </a:pPr>
            <a:r>
              <a:rPr lang="en-US" sz="1200" b="1" dirty="0">
                <a:solidFill>
                  <a:schemeClr val="dk1"/>
                </a:solidFill>
              </a:rPr>
              <a:t>Activity:</a:t>
            </a:r>
            <a:r>
              <a:rPr lang="en-US" sz="1200" dirty="0">
                <a:solidFill>
                  <a:schemeClr val="dk1"/>
                </a:solidFill>
              </a:rPr>
              <a:t> </a:t>
            </a:r>
          </a:p>
          <a:p>
            <a:pPr marL="457200" lvl="0" indent="-304800" algn="l" rtl="0">
              <a:spcBef>
                <a:spcPts val="0"/>
              </a:spcBef>
              <a:spcAft>
                <a:spcPts val="0"/>
              </a:spcAft>
              <a:buClr>
                <a:schemeClr val="dk1"/>
              </a:buClr>
              <a:buSzPts val="1200"/>
              <a:buAutoNum type="arabicPeriod"/>
            </a:pPr>
            <a:r>
              <a:rPr lang="en-US" sz="1200" dirty="0">
                <a:solidFill>
                  <a:schemeClr val="dk1"/>
                </a:solidFill>
              </a:rPr>
              <a:t>Explore with participants how each of these listed items is important and helps running a business.</a:t>
            </a:r>
          </a:p>
          <a:p>
            <a:pPr marL="457200" lvl="0" indent="-304800" algn="l" rtl="0">
              <a:spcBef>
                <a:spcPts val="0"/>
              </a:spcBef>
              <a:spcAft>
                <a:spcPts val="0"/>
              </a:spcAft>
              <a:buClr>
                <a:schemeClr val="dk1"/>
              </a:buClr>
              <a:buSzPts val="1200"/>
              <a:buAutoNum type="arabicPeriod"/>
            </a:pPr>
            <a:r>
              <a:rPr lang="en-US" sz="1200" dirty="0">
                <a:solidFill>
                  <a:schemeClr val="dk1"/>
                </a:solidFill>
              </a:rPr>
              <a:t>Explore some further examples of inner qualities they might bring and how that would help their business (If it helps, have them write down things that others (best friend, mother or colleague) might say about them). Some examples might include: quick learner, patient, lots of drive, never give up, quick with technology, strong, good writer or story-teller, very organized, humble in terms of knowing what don’t know and need to learn, strong faith in positive future.  </a:t>
            </a:r>
          </a:p>
          <a:p>
            <a:pPr marL="0" lvl="0" indent="0" algn="l" rtl="0">
              <a:spcBef>
                <a:spcPts val="0"/>
              </a:spcBef>
              <a:spcAft>
                <a:spcPts val="0"/>
              </a:spcAft>
              <a:buNone/>
            </a:pPr>
            <a:endParaRPr lang="en-US" sz="1200" dirty="0">
              <a:solidFill>
                <a:schemeClr val="dk1"/>
              </a:solidFill>
            </a:endParaRPr>
          </a:p>
          <a:p>
            <a:pPr marL="457200" lvl="0" indent="-304800" algn="l" rtl="0">
              <a:spcBef>
                <a:spcPts val="0"/>
              </a:spcBef>
              <a:spcAft>
                <a:spcPts val="0"/>
              </a:spcAft>
              <a:buClr>
                <a:schemeClr val="dk1"/>
              </a:buClr>
              <a:buSzPts val="1200"/>
              <a:buAutoNum type="arabicPeriod"/>
            </a:pPr>
            <a:r>
              <a:rPr lang="en-US" sz="1200" dirty="0">
                <a:solidFill>
                  <a:schemeClr val="dk1"/>
                </a:solidFill>
              </a:rPr>
              <a:t>Finally, have participants map here on paper all the internal strengths and resources they have that can help them with their business. </a:t>
            </a:r>
          </a:p>
          <a:p>
            <a:pPr marL="0" lvl="0" indent="0" algn="l" rtl="0">
              <a:spcBef>
                <a:spcPts val="0"/>
              </a:spcBef>
              <a:spcAft>
                <a:spcPts val="0"/>
              </a:spcAft>
              <a:buNone/>
            </a:pPr>
            <a:endParaRPr lang="en-US" sz="1200" dirty="0">
              <a:solidFill>
                <a:schemeClr val="dk1"/>
              </a:solidFill>
            </a:endParaRPr>
          </a:p>
          <a:p>
            <a:pPr marL="0" lvl="0" indent="0" algn="l" rtl="0">
              <a:spcBef>
                <a:spcPts val="600"/>
              </a:spcBef>
              <a:spcAft>
                <a:spcPts val="0"/>
              </a:spcAft>
              <a:buClr>
                <a:schemeClr val="dk1"/>
              </a:buClr>
              <a:buSzPts val="1100"/>
              <a:buFont typeface="Arial"/>
              <a:buNone/>
            </a:pPr>
            <a:endParaRPr lang="en-US" sz="1200" dirty="0">
              <a:solidFill>
                <a:schemeClr val="dk1"/>
              </a:solidFill>
            </a:endParaRP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1819759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r>
              <a:rPr lang="en-US" sz="1200" b="1" dirty="0"/>
              <a:t>Say to Group:</a:t>
            </a:r>
            <a:r>
              <a:rPr lang="en-US" sz="1200" dirty="0"/>
              <a:t> there is a richness of community in Northern culture that is important to draw from, and also expand upon. Sometimes we need to think outside just our family and friend circles for our business: to consider joining other local community or online groups that can help us learn and more widely share about our business, and be more comfortable talking about or business in a way that we don’t feel is boasting, but rather sharing an important dream to us.</a:t>
            </a:r>
          </a:p>
        </p:txBody>
      </p:sp>
      <p:sp>
        <p:nvSpPr>
          <p:cNvPr id="4" name="Header Placeholder 3"/>
          <p:cNvSpPr>
            <a:spLocks noGrp="1"/>
          </p:cNvSpPr>
          <p:nvPr>
            <p:ph type="hdr" sz="quarter"/>
          </p:nvPr>
        </p:nvSpPr>
        <p:spPr/>
        <p:txBody>
          <a:bodyPr/>
          <a:lstStyle/>
          <a:p>
            <a:r>
              <a:rPr lang="en-US"/>
              <a:t>My First Template</a:t>
            </a:r>
            <a:endParaRPr lang="en-US" dirty="0"/>
          </a:p>
        </p:txBody>
      </p:sp>
    </p:spTree>
    <p:extLst>
      <p:ext uri="{BB962C8B-B14F-4D97-AF65-F5344CB8AC3E}">
        <p14:creationId xmlns:p14="http://schemas.microsoft.com/office/powerpoint/2010/main" val="3137557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4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Tree>
    <p:extLst>
      <p:ext uri="{BB962C8B-B14F-4D97-AF65-F5344CB8AC3E}">
        <p14:creationId xmlns:p14="http://schemas.microsoft.com/office/powerpoint/2010/main" val="1617137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Pic08_02">
    <p:spTree>
      <p:nvGrpSpPr>
        <p:cNvPr id="1" name=""/>
        <p:cNvGrpSpPr/>
        <p:nvPr/>
      </p:nvGrpSpPr>
      <p:grpSpPr>
        <a:xfrm>
          <a:off x="0" y="0"/>
          <a:ext cx="0" cy="0"/>
          <a:chOff x="0" y="0"/>
          <a:chExt cx="0" cy="0"/>
        </a:xfrm>
      </p:grpSpPr>
      <p:sp>
        <p:nvSpPr>
          <p:cNvPr id="6" name="Picture Placeholder 5"/>
          <p:cNvSpPr>
            <a:spLocks noGrp="1"/>
          </p:cNvSpPr>
          <p:nvPr>
            <p:ph type="pic" sz="quarter" idx="32" hasCustomPrompt="1"/>
          </p:nvPr>
        </p:nvSpPr>
        <p:spPr>
          <a:xfrm>
            <a:off x="0" y="57149"/>
            <a:ext cx="4572000" cy="2562902"/>
          </a:xfrm>
          <a:custGeom>
            <a:avLst/>
            <a:gdLst>
              <a:gd name="connsiteX0" fmla="*/ 0 w 4572000"/>
              <a:gd name="connsiteY0" fmla="*/ 0 h 2562902"/>
              <a:gd name="connsiteX1" fmla="*/ 4572000 w 4572000"/>
              <a:gd name="connsiteY1" fmla="*/ 1170243 h 2562902"/>
              <a:gd name="connsiteX2" fmla="*/ 4572000 w 4572000"/>
              <a:gd name="connsiteY2" fmla="*/ 2562902 h 2562902"/>
              <a:gd name="connsiteX3" fmla="*/ 0 w 4572000"/>
              <a:gd name="connsiteY3" fmla="*/ 2562902 h 2562902"/>
              <a:gd name="connsiteX4" fmla="*/ 0 w 4572000"/>
              <a:gd name="connsiteY4" fmla="*/ 1170243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0" y="0"/>
                </a:moveTo>
                <a:lnTo>
                  <a:pt x="4572000" y="1170243"/>
                </a:lnTo>
                <a:lnTo>
                  <a:pt x="4572000" y="2562902"/>
                </a:lnTo>
                <a:lnTo>
                  <a:pt x="0" y="2562902"/>
                </a:lnTo>
                <a:lnTo>
                  <a:pt x="0" y="11702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7" name="Picture Placeholder 6"/>
          <p:cNvSpPr>
            <a:spLocks noGrp="1"/>
          </p:cNvSpPr>
          <p:nvPr>
            <p:ph type="pic" sz="quarter" idx="33" hasCustomPrompt="1"/>
          </p:nvPr>
        </p:nvSpPr>
        <p:spPr>
          <a:xfrm>
            <a:off x="4572000" y="57149"/>
            <a:ext cx="4572000" cy="2562902"/>
          </a:xfrm>
          <a:custGeom>
            <a:avLst/>
            <a:gdLst>
              <a:gd name="connsiteX0" fmla="*/ 4572000 w 4572000"/>
              <a:gd name="connsiteY0" fmla="*/ 0 h 2562902"/>
              <a:gd name="connsiteX1" fmla="*/ 4572000 w 4572000"/>
              <a:gd name="connsiteY1" fmla="*/ 1170243 h 2562902"/>
              <a:gd name="connsiteX2" fmla="*/ 4572000 w 4572000"/>
              <a:gd name="connsiteY2" fmla="*/ 2562902 h 2562902"/>
              <a:gd name="connsiteX3" fmla="*/ 0 w 4572000"/>
              <a:gd name="connsiteY3" fmla="*/ 2562902 h 2562902"/>
              <a:gd name="connsiteX4" fmla="*/ 0 w 4572000"/>
              <a:gd name="connsiteY4" fmla="*/ 1170243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4572000" y="0"/>
                </a:moveTo>
                <a:lnTo>
                  <a:pt x="4572000" y="1170243"/>
                </a:lnTo>
                <a:lnTo>
                  <a:pt x="4572000" y="2562902"/>
                </a:lnTo>
                <a:lnTo>
                  <a:pt x="0" y="2562902"/>
                </a:lnTo>
                <a:lnTo>
                  <a:pt x="0" y="11702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003365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2_Pic08_02">
    <p:spTree>
      <p:nvGrpSpPr>
        <p:cNvPr id="1" name=""/>
        <p:cNvGrpSpPr/>
        <p:nvPr/>
      </p:nvGrpSpPr>
      <p:grpSpPr>
        <a:xfrm>
          <a:off x="0" y="0"/>
          <a:ext cx="0" cy="0"/>
          <a:chOff x="0" y="0"/>
          <a:chExt cx="0" cy="0"/>
        </a:xfrm>
      </p:grpSpPr>
      <p:sp>
        <p:nvSpPr>
          <p:cNvPr id="7" name="Picture Placeholder 6"/>
          <p:cNvSpPr>
            <a:spLocks noGrp="1"/>
          </p:cNvSpPr>
          <p:nvPr>
            <p:ph type="pic" sz="quarter" idx="32" hasCustomPrompt="1"/>
          </p:nvPr>
        </p:nvSpPr>
        <p:spPr>
          <a:xfrm>
            <a:off x="-1" y="2562901"/>
            <a:ext cx="4572000" cy="2562902"/>
          </a:xfrm>
          <a:custGeom>
            <a:avLst/>
            <a:gdLst>
              <a:gd name="connsiteX0" fmla="*/ 0 w 4572000"/>
              <a:gd name="connsiteY0" fmla="*/ 0 h 2562902"/>
              <a:gd name="connsiteX1" fmla="*/ 4572000 w 4572000"/>
              <a:gd name="connsiteY1" fmla="*/ 0 h 2562902"/>
              <a:gd name="connsiteX2" fmla="*/ 4572000 w 4572000"/>
              <a:gd name="connsiteY2" fmla="*/ 1392659 h 2562902"/>
              <a:gd name="connsiteX3" fmla="*/ 0 w 4572000"/>
              <a:gd name="connsiteY3" fmla="*/ 2562902 h 2562902"/>
              <a:gd name="connsiteX4" fmla="*/ 0 w 4572000"/>
              <a:gd name="connsiteY4" fmla="*/ 1392659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0" y="0"/>
                </a:moveTo>
                <a:lnTo>
                  <a:pt x="4572000" y="0"/>
                </a:lnTo>
                <a:lnTo>
                  <a:pt x="4572000" y="1392659"/>
                </a:lnTo>
                <a:lnTo>
                  <a:pt x="0" y="2562902"/>
                </a:lnTo>
                <a:lnTo>
                  <a:pt x="0" y="139265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6" name="Picture Placeholder 5"/>
          <p:cNvSpPr>
            <a:spLocks noGrp="1"/>
          </p:cNvSpPr>
          <p:nvPr>
            <p:ph type="pic" sz="quarter" idx="33" hasCustomPrompt="1"/>
          </p:nvPr>
        </p:nvSpPr>
        <p:spPr>
          <a:xfrm>
            <a:off x="0" y="-1"/>
            <a:ext cx="4572000" cy="2562902"/>
          </a:xfrm>
          <a:custGeom>
            <a:avLst/>
            <a:gdLst>
              <a:gd name="connsiteX0" fmla="*/ 0 w 4572000"/>
              <a:gd name="connsiteY0" fmla="*/ 0 h 2562902"/>
              <a:gd name="connsiteX1" fmla="*/ 4572000 w 4572000"/>
              <a:gd name="connsiteY1" fmla="*/ 1170243 h 2562902"/>
              <a:gd name="connsiteX2" fmla="*/ 4572000 w 4572000"/>
              <a:gd name="connsiteY2" fmla="*/ 2562902 h 2562902"/>
              <a:gd name="connsiteX3" fmla="*/ 0 w 4572000"/>
              <a:gd name="connsiteY3" fmla="*/ 2562902 h 2562902"/>
              <a:gd name="connsiteX4" fmla="*/ 0 w 4572000"/>
              <a:gd name="connsiteY4" fmla="*/ 1170243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0" y="0"/>
                </a:moveTo>
                <a:lnTo>
                  <a:pt x="4572000" y="1170243"/>
                </a:lnTo>
                <a:lnTo>
                  <a:pt x="4572000" y="2562902"/>
                </a:lnTo>
                <a:lnTo>
                  <a:pt x="0" y="2562902"/>
                </a:lnTo>
                <a:lnTo>
                  <a:pt x="0" y="11702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926018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Pic08_02">
    <p:spTree>
      <p:nvGrpSpPr>
        <p:cNvPr id="1" name=""/>
        <p:cNvGrpSpPr/>
        <p:nvPr/>
      </p:nvGrpSpPr>
      <p:grpSpPr>
        <a:xfrm>
          <a:off x="0" y="0"/>
          <a:ext cx="0" cy="0"/>
          <a:chOff x="0" y="0"/>
          <a:chExt cx="0" cy="0"/>
        </a:xfrm>
      </p:grpSpPr>
      <p:sp>
        <p:nvSpPr>
          <p:cNvPr id="10"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1"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4" name="Picture Placeholder 13"/>
          <p:cNvSpPr>
            <a:spLocks noGrp="1"/>
          </p:cNvSpPr>
          <p:nvPr>
            <p:ph type="pic" sz="quarter" idx="32" hasCustomPrompt="1"/>
          </p:nvPr>
        </p:nvSpPr>
        <p:spPr>
          <a:xfrm>
            <a:off x="381000" y="2822215"/>
            <a:ext cx="2077720" cy="1219136"/>
          </a:xfrm>
          <a:custGeom>
            <a:avLst/>
            <a:gdLst>
              <a:gd name="connsiteX0" fmla="*/ 0 w 2077720"/>
              <a:gd name="connsiteY0" fmla="*/ 0 h 1219136"/>
              <a:gd name="connsiteX1" fmla="*/ 2077720 w 2077720"/>
              <a:gd name="connsiteY1" fmla="*/ 556668 h 1219136"/>
              <a:gd name="connsiteX2" fmla="*/ 2077720 w 2077720"/>
              <a:gd name="connsiteY2" fmla="*/ 1219136 h 1219136"/>
              <a:gd name="connsiteX3" fmla="*/ 0 w 2077720"/>
              <a:gd name="connsiteY3" fmla="*/ 1219136 h 1219136"/>
              <a:gd name="connsiteX4" fmla="*/ 0 w 2077720"/>
              <a:gd name="connsiteY4" fmla="*/ 556668 h 121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7720" h="1219136">
                <a:moveTo>
                  <a:pt x="0" y="0"/>
                </a:moveTo>
                <a:lnTo>
                  <a:pt x="2077720" y="556668"/>
                </a:lnTo>
                <a:lnTo>
                  <a:pt x="2077720" y="1219136"/>
                </a:lnTo>
                <a:lnTo>
                  <a:pt x="0" y="1219136"/>
                </a:lnTo>
                <a:lnTo>
                  <a:pt x="0" y="5566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3" hasCustomPrompt="1"/>
          </p:nvPr>
        </p:nvSpPr>
        <p:spPr>
          <a:xfrm>
            <a:off x="3167380" y="1775357"/>
            <a:ext cx="2809240" cy="1648369"/>
          </a:xfrm>
          <a:custGeom>
            <a:avLst/>
            <a:gdLst>
              <a:gd name="connsiteX0" fmla="*/ 0 w 2809240"/>
              <a:gd name="connsiteY0" fmla="*/ 0 h 1648369"/>
              <a:gd name="connsiteX1" fmla="*/ 2809240 w 2809240"/>
              <a:gd name="connsiteY1" fmla="*/ 0 h 1648369"/>
              <a:gd name="connsiteX2" fmla="*/ 2809240 w 2809240"/>
              <a:gd name="connsiteY2" fmla="*/ 895710 h 1648369"/>
              <a:gd name="connsiteX3" fmla="*/ 2809240 w 2809240"/>
              <a:gd name="connsiteY3" fmla="*/ 1648369 h 1648369"/>
              <a:gd name="connsiteX4" fmla="*/ 0 w 2809240"/>
              <a:gd name="connsiteY4" fmla="*/ 895710 h 16483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9240" h="1648369">
                <a:moveTo>
                  <a:pt x="0" y="0"/>
                </a:moveTo>
                <a:lnTo>
                  <a:pt x="2809240" y="0"/>
                </a:lnTo>
                <a:lnTo>
                  <a:pt x="2809240" y="895710"/>
                </a:lnTo>
                <a:lnTo>
                  <a:pt x="2809240" y="1648369"/>
                </a:lnTo>
                <a:lnTo>
                  <a:pt x="0" y="8957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4" hasCustomPrompt="1"/>
          </p:nvPr>
        </p:nvSpPr>
        <p:spPr>
          <a:xfrm>
            <a:off x="6671643" y="2114549"/>
            <a:ext cx="2077720" cy="1219136"/>
          </a:xfrm>
          <a:custGeom>
            <a:avLst/>
            <a:gdLst>
              <a:gd name="connsiteX0" fmla="*/ 0 w 2077720"/>
              <a:gd name="connsiteY0" fmla="*/ 0 h 1219136"/>
              <a:gd name="connsiteX1" fmla="*/ 2077720 w 2077720"/>
              <a:gd name="connsiteY1" fmla="*/ 0 h 1219136"/>
              <a:gd name="connsiteX2" fmla="*/ 2077720 w 2077720"/>
              <a:gd name="connsiteY2" fmla="*/ 662468 h 1219136"/>
              <a:gd name="connsiteX3" fmla="*/ 2077720 w 2077720"/>
              <a:gd name="connsiteY3" fmla="*/ 1219136 h 1219136"/>
              <a:gd name="connsiteX4" fmla="*/ 0 w 2077720"/>
              <a:gd name="connsiteY4" fmla="*/ 662468 h 121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7720" h="1219136">
                <a:moveTo>
                  <a:pt x="0" y="0"/>
                </a:moveTo>
                <a:lnTo>
                  <a:pt x="2077720" y="0"/>
                </a:lnTo>
                <a:lnTo>
                  <a:pt x="2077720" y="662468"/>
                </a:lnTo>
                <a:lnTo>
                  <a:pt x="2077720" y="1219136"/>
                </a:lnTo>
                <a:lnTo>
                  <a:pt x="0" y="6624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919534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Pic08_02">
    <p:spTree>
      <p:nvGrpSpPr>
        <p:cNvPr id="1" name=""/>
        <p:cNvGrpSpPr/>
        <p:nvPr/>
      </p:nvGrpSpPr>
      <p:grpSpPr>
        <a:xfrm>
          <a:off x="0" y="0"/>
          <a:ext cx="0" cy="0"/>
          <a:chOff x="0" y="0"/>
          <a:chExt cx="0" cy="0"/>
        </a:xfrm>
      </p:grpSpPr>
      <p:sp>
        <p:nvSpPr>
          <p:cNvPr id="10"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1" name="Title 2"/>
          <p:cNvSpPr>
            <a:spLocks noGrp="1"/>
          </p:cNvSpPr>
          <p:nvPr userDrawn="1">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6" name="Picture Placeholder 15"/>
          <p:cNvSpPr>
            <a:spLocks noGrp="1"/>
          </p:cNvSpPr>
          <p:nvPr>
            <p:ph type="pic" sz="quarter" idx="32" hasCustomPrompt="1"/>
          </p:nvPr>
        </p:nvSpPr>
        <p:spPr>
          <a:xfrm>
            <a:off x="388620" y="1276350"/>
            <a:ext cx="2077720" cy="1219136"/>
          </a:xfrm>
          <a:custGeom>
            <a:avLst/>
            <a:gdLst>
              <a:gd name="connsiteX0" fmla="*/ 0 w 2077720"/>
              <a:gd name="connsiteY0" fmla="*/ 0 h 1219136"/>
              <a:gd name="connsiteX1" fmla="*/ 2077720 w 2077720"/>
              <a:gd name="connsiteY1" fmla="*/ 0 h 1219136"/>
              <a:gd name="connsiteX2" fmla="*/ 2077720 w 2077720"/>
              <a:gd name="connsiteY2" fmla="*/ 662468 h 1219136"/>
              <a:gd name="connsiteX3" fmla="*/ 2077720 w 2077720"/>
              <a:gd name="connsiteY3" fmla="*/ 1219136 h 1219136"/>
              <a:gd name="connsiteX4" fmla="*/ 0 w 2077720"/>
              <a:gd name="connsiteY4" fmla="*/ 662468 h 121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7720" h="1219136">
                <a:moveTo>
                  <a:pt x="0" y="0"/>
                </a:moveTo>
                <a:lnTo>
                  <a:pt x="2077720" y="0"/>
                </a:lnTo>
                <a:lnTo>
                  <a:pt x="2077720" y="662468"/>
                </a:lnTo>
                <a:lnTo>
                  <a:pt x="2077720" y="1219136"/>
                </a:lnTo>
                <a:lnTo>
                  <a:pt x="0" y="6624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4" hasCustomPrompt="1"/>
          </p:nvPr>
        </p:nvSpPr>
        <p:spPr>
          <a:xfrm>
            <a:off x="2484967" y="2544362"/>
            <a:ext cx="2077720" cy="1219136"/>
          </a:xfrm>
          <a:custGeom>
            <a:avLst/>
            <a:gdLst>
              <a:gd name="connsiteX0" fmla="*/ 0 w 2077720"/>
              <a:gd name="connsiteY0" fmla="*/ 0 h 1219136"/>
              <a:gd name="connsiteX1" fmla="*/ 2077720 w 2077720"/>
              <a:gd name="connsiteY1" fmla="*/ 556668 h 1219136"/>
              <a:gd name="connsiteX2" fmla="*/ 2077720 w 2077720"/>
              <a:gd name="connsiteY2" fmla="*/ 1219136 h 1219136"/>
              <a:gd name="connsiteX3" fmla="*/ 0 w 2077720"/>
              <a:gd name="connsiteY3" fmla="*/ 1219136 h 1219136"/>
              <a:gd name="connsiteX4" fmla="*/ 0 w 2077720"/>
              <a:gd name="connsiteY4" fmla="*/ 556668 h 121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7720" h="1219136">
                <a:moveTo>
                  <a:pt x="0" y="0"/>
                </a:moveTo>
                <a:lnTo>
                  <a:pt x="2077720" y="556668"/>
                </a:lnTo>
                <a:lnTo>
                  <a:pt x="2077720" y="1219136"/>
                </a:lnTo>
                <a:lnTo>
                  <a:pt x="0" y="1219136"/>
                </a:lnTo>
                <a:lnTo>
                  <a:pt x="0" y="5566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5" hasCustomPrompt="1"/>
          </p:nvPr>
        </p:nvSpPr>
        <p:spPr>
          <a:xfrm>
            <a:off x="4581314" y="2404110"/>
            <a:ext cx="2077720" cy="1219136"/>
          </a:xfrm>
          <a:custGeom>
            <a:avLst/>
            <a:gdLst>
              <a:gd name="connsiteX0" fmla="*/ 0 w 2077720"/>
              <a:gd name="connsiteY0" fmla="*/ 0 h 1219136"/>
              <a:gd name="connsiteX1" fmla="*/ 2077720 w 2077720"/>
              <a:gd name="connsiteY1" fmla="*/ 0 h 1219136"/>
              <a:gd name="connsiteX2" fmla="*/ 2077720 w 2077720"/>
              <a:gd name="connsiteY2" fmla="*/ 662468 h 1219136"/>
              <a:gd name="connsiteX3" fmla="*/ 2077720 w 2077720"/>
              <a:gd name="connsiteY3" fmla="*/ 1219136 h 1219136"/>
              <a:gd name="connsiteX4" fmla="*/ 0 w 2077720"/>
              <a:gd name="connsiteY4" fmla="*/ 662468 h 121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7720" h="1219136">
                <a:moveTo>
                  <a:pt x="0" y="0"/>
                </a:moveTo>
                <a:lnTo>
                  <a:pt x="2077720" y="0"/>
                </a:lnTo>
                <a:lnTo>
                  <a:pt x="2077720" y="662468"/>
                </a:lnTo>
                <a:lnTo>
                  <a:pt x="2077720" y="1219136"/>
                </a:lnTo>
                <a:lnTo>
                  <a:pt x="0" y="6624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6" hasCustomPrompt="1"/>
          </p:nvPr>
        </p:nvSpPr>
        <p:spPr>
          <a:xfrm>
            <a:off x="6677660" y="3674286"/>
            <a:ext cx="2077720" cy="1219136"/>
          </a:xfrm>
          <a:custGeom>
            <a:avLst/>
            <a:gdLst>
              <a:gd name="connsiteX0" fmla="*/ 0 w 2077720"/>
              <a:gd name="connsiteY0" fmla="*/ 0 h 1219136"/>
              <a:gd name="connsiteX1" fmla="*/ 2077720 w 2077720"/>
              <a:gd name="connsiteY1" fmla="*/ 556668 h 1219136"/>
              <a:gd name="connsiteX2" fmla="*/ 2077720 w 2077720"/>
              <a:gd name="connsiteY2" fmla="*/ 1219136 h 1219136"/>
              <a:gd name="connsiteX3" fmla="*/ 0 w 2077720"/>
              <a:gd name="connsiteY3" fmla="*/ 1219136 h 1219136"/>
              <a:gd name="connsiteX4" fmla="*/ 0 w 2077720"/>
              <a:gd name="connsiteY4" fmla="*/ 556668 h 1219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7720" h="1219136">
                <a:moveTo>
                  <a:pt x="0" y="0"/>
                </a:moveTo>
                <a:lnTo>
                  <a:pt x="2077720" y="556668"/>
                </a:lnTo>
                <a:lnTo>
                  <a:pt x="2077720" y="1219136"/>
                </a:lnTo>
                <a:lnTo>
                  <a:pt x="0" y="1219136"/>
                </a:lnTo>
                <a:lnTo>
                  <a:pt x="0" y="5566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102717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5_Pic08_02">
    <p:spTree>
      <p:nvGrpSpPr>
        <p:cNvPr id="1" name=""/>
        <p:cNvGrpSpPr/>
        <p:nvPr/>
      </p:nvGrpSpPr>
      <p:grpSpPr>
        <a:xfrm>
          <a:off x="0" y="0"/>
          <a:ext cx="0" cy="0"/>
          <a:chOff x="0" y="0"/>
          <a:chExt cx="0" cy="0"/>
        </a:xfrm>
      </p:grpSpPr>
      <p:sp>
        <p:nvSpPr>
          <p:cNvPr id="10"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1" name="Title 2"/>
          <p:cNvSpPr>
            <a:spLocks noGrp="1"/>
          </p:cNvSpPr>
          <p:nvPr userDrawn="1">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388620" y="1979751"/>
            <a:ext cx="8366760" cy="2913671"/>
          </a:xfrm>
          <a:custGeom>
            <a:avLst/>
            <a:gdLst>
              <a:gd name="connsiteX0" fmla="*/ 6289040 w 8366760"/>
              <a:gd name="connsiteY0" fmla="*/ 1694535 h 2913671"/>
              <a:gd name="connsiteX1" fmla="*/ 8366760 w 8366760"/>
              <a:gd name="connsiteY1" fmla="*/ 2251203 h 2913671"/>
              <a:gd name="connsiteX2" fmla="*/ 8366760 w 8366760"/>
              <a:gd name="connsiteY2" fmla="*/ 2913671 h 2913671"/>
              <a:gd name="connsiteX3" fmla="*/ 6289040 w 8366760"/>
              <a:gd name="connsiteY3" fmla="*/ 2913671 h 2913671"/>
              <a:gd name="connsiteX4" fmla="*/ 6289040 w 8366760"/>
              <a:gd name="connsiteY4" fmla="*/ 2251203 h 2913671"/>
              <a:gd name="connsiteX5" fmla="*/ 4192694 w 8366760"/>
              <a:gd name="connsiteY5" fmla="*/ 1125607 h 2913671"/>
              <a:gd name="connsiteX6" fmla="*/ 6270414 w 8366760"/>
              <a:gd name="connsiteY6" fmla="*/ 1682275 h 2913671"/>
              <a:gd name="connsiteX7" fmla="*/ 6270414 w 8366760"/>
              <a:gd name="connsiteY7" fmla="*/ 1858901 h 2913671"/>
              <a:gd name="connsiteX8" fmla="*/ 6270414 w 8366760"/>
              <a:gd name="connsiteY8" fmla="*/ 2344743 h 2913671"/>
              <a:gd name="connsiteX9" fmla="*/ 6270414 w 8366760"/>
              <a:gd name="connsiteY9" fmla="*/ 2913670 h 2913671"/>
              <a:gd name="connsiteX10" fmla="*/ 4192693 w 8366760"/>
              <a:gd name="connsiteY10" fmla="*/ 2913670 h 2913671"/>
              <a:gd name="connsiteX11" fmla="*/ 4192693 w 8366760"/>
              <a:gd name="connsiteY11" fmla="*/ 1858901 h 2913671"/>
              <a:gd name="connsiteX12" fmla="*/ 4192694 w 8366760"/>
              <a:gd name="connsiteY12" fmla="*/ 1858901 h 2913671"/>
              <a:gd name="connsiteX13" fmla="*/ 4192694 w 8366760"/>
              <a:gd name="connsiteY13" fmla="*/ 1682275 h 2913671"/>
              <a:gd name="connsiteX14" fmla="*/ 2096347 w 8366760"/>
              <a:gd name="connsiteY14" fmla="*/ 564611 h 2913671"/>
              <a:gd name="connsiteX15" fmla="*/ 4174067 w 8366760"/>
              <a:gd name="connsiteY15" fmla="*/ 1121279 h 2913671"/>
              <a:gd name="connsiteX16" fmla="*/ 4174067 w 8366760"/>
              <a:gd name="connsiteY16" fmla="*/ 1219135 h 2913671"/>
              <a:gd name="connsiteX17" fmla="*/ 4174067 w 8366760"/>
              <a:gd name="connsiteY17" fmla="*/ 1783747 h 2913671"/>
              <a:gd name="connsiteX18" fmla="*/ 4174067 w 8366760"/>
              <a:gd name="connsiteY18" fmla="*/ 2913670 h 2913671"/>
              <a:gd name="connsiteX19" fmla="*/ 2096347 w 8366760"/>
              <a:gd name="connsiteY19" fmla="*/ 2913670 h 2913671"/>
              <a:gd name="connsiteX20" fmla="*/ 2096347 w 8366760"/>
              <a:gd name="connsiteY20" fmla="*/ 1783747 h 2913671"/>
              <a:gd name="connsiteX21" fmla="*/ 2096347 w 8366760"/>
              <a:gd name="connsiteY21" fmla="*/ 1219135 h 2913671"/>
              <a:gd name="connsiteX22" fmla="*/ 2096347 w 8366760"/>
              <a:gd name="connsiteY22" fmla="*/ 1121279 h 2913671"/>
              <a:gd name="connsiteX23" fmla="*/ 0 w 8366760"/>
              <a:gd name="connsiteY23" fmla="*/ 0 h 2913671"/>
              <a:gd name="connsiteX24" fmla="*/ 2077720 w 8366760"/>
              <a:gd name="connsiteY24" fmla="*/ 556668 h 2913671"/>
              <a:gd name="connsiteX25" fmla="*/ 2077720 w 8366760"/>
              <a:gd name="connsiteY25" fmla="*/ 1219136 h 2913671"/>
              <a:gd name="connsiteX26" fmla="*/ 2077719 w 8366760"/>
              <a:gd name="connsiteY26" fmla="*/ 1219136 h 2913671"/>
              <a:gd name="connsiteX27" fmla="*/ 2077719 w 8366760"/>
              <a:gd name="connsiteY27" fmla="*/ 2913671 h 2913671"/>
              <a:gd name="connsiteX28" fmla="*/ 0 w 8366760"/>
              <a:gd name="connsiteY28" fmla="*/ 2913671 h 2913671"/>
              <a:gd name="connsiteX29" fmla="*/ 0 w 8366760"/>
              <a:gd name="connsiteY29" fmla="*/ 1219136 h 2913671"/>
              <a:gd name="connsiteX30" fmla="*/ 0 w 8366760"/>
              <a:gd name="connsiteY30" fmla="*/ 1049199 h 2913671"/>
              <a:gd name="connsiteX31" fmla="*/ 0 w 8366760"/>
              <a:gd name="connsiteY31" fmla="*/ 556668 h 2913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366760" h="2913671">
                <a:moveTo>
                  <a:pt x="6289040" y="1694535"/>
                </a:moveTo>
                <a:lnTo>
                  <a:pt x="8366760" y="2251203"/>
                </a:lnTo>
                <a:lnTo>
                  <a:pt x="8366760" y="2913671"/>
                </a:lnTo>
                <a:lnTo>
                  <a:pt x="6289040" y="2913671"/>
                </a:lnTo>
                <a:lnTo>
                  <a:pt x="6289040" y="2251203"/>
                </a:lnTo>
                <a:close/>
                <a:moveTo>
                  <a:pt x="4192694" y="1125607"/>
                </a:moveTo>
                <a:lnTo>
                  <a:pt x="6270414" y="1682275"/>
                </a:lnTo>
                <a:lnTo>
                  <a:pt x="6270414" y="1858901"/>
                </a:lnTo>
                <a:lnTo>
                  <a:pt x="6270414" y="2344743"/>
                </a:lnTo>
                <a:lnTo>
                  <a:pt x="6270414" y="2913670"/>
                </a:lnTo>
                <a:lnTo>
                  <a:pt x="4192693" y="2913670"/>
                </a:lnTo>
                <a:lnTo>
                  <a:pt x="4192693" y="1858901"/>
                </a:lnTo>
                <a:lnTo>
                  <a:pt x="4192694" y="1858901"/>
                </a:lnTo>
                <a:lnTo>
                  <a:pt x="4192694" y="1682275"/>
                </a:lnTo>
                <a:close/>
                <a:moveTo>
                  <a:pt x="2096347" y="564611"/>
                </a:moveTo>
                <a:lnTo>
                  <a:pt x="4174067" y="1121279"/>
                </a:lnTo>
                <a:lnTo>
                  <a:pt x="4174067" y="1219135"/>
                </a:lnTo>
                <a:lnTo>
                  <a:pt x="4174067" y="1783747"/>
                </a:lnTo>
                <a:lnTo>
                  <a:pt x="4174067" y="2913670"/>
                </a:lnTo>
                <a:lnTo>
                  <a:pt x="2096347" y="2913670"/>
                </a:lnTo>
                <a:lnTo>
                  <a:pt x="2096347" y="1783747"/>
                </a:lnTo>
                <a:lnTo>
                  <a:pt x="2096347" y="1219135"/>
                </a:lnTo>
                <a:lnTo>
                  <a:pt x="2096347" y="1121279"/>
                </a:lnTo>
                <a:close/>
                <a:moveTo>
                  <a:pt x="0" y="0"/>
                </a:moveTo>
                <a:lnTo>
                  <a:pt x="2077720" y="556668"/>
                </a:lnTo>
                <a:lnTo>
                  <a:pt x="2077720" y="1219136"/>
                </a:lnTo>
                <a:lnTo>
                  <a:pt x="2077719" y="1219136"/>
                </a:lnTo>
                <a:lnTo>
                  <a:pt x="2077719" y="2913671"/>
                </a:lnTo>
                <a:lnTo>
                  <a:pt x="0" y="2913671"/>
                </a:lnTo>
                <a:lnTo>
                  <a:pt x="0" y="1219136"/>
                </a:lnTo>
                <a:lnTo>
                  <a:pt x="0" y="1049199"/>
                </a:lnTo>
                <a:lnTo>
                  <a:pt x="0" y="5566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98592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Pic08_02">
    <p:spTree>
      <p:nvGrpSpPr>
        <p:cNvPr id="1" name=""/>
        <p:cNvGrpSpPr/>
        <p:nvPr/>
      </p:nvGrpSpPr>
      <p:grpSpPr>
        <a:xfrm>
          <a:off x="0" y="0"/>
          <a:ext cx="0" cy="0"/>
          <a:chOff x="0" y="0"/>
          <a:chExt cx="0" cy="0"/>
        </a:xfrm>
      </p:grpSpPr>
      <p:sp>
        <p:nvSpPr>
          <p:cNvPr id="10"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1" name="Title 2"/>
          <p:cNvSpPr>
            <a:spLocks noGrp="1"/>
          </p:cNvSpPr>
          <p:nvPr userDrawn="1">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9" name="Picture Placeholder 8"/>
          <p:cNvSpPr>
            <a:spLocks noGrp="1"/>
          </p:cNvSpPr>
          <p:nvPr>
            <p:ph type="pic" sz="quarter" idx="32" hasCustomPrompt="1"/>
          </p:nvPr>
        </p:nvSpPr>
        <p:spPr>
          <a:xfrm>
            <a:off x="388620" y="1276349"/>
            <a:ext cx="2077720" cy="1926802"/>
          </a:xfrm>
          <a:custGeom>
            <a:avLst/>
            <a:gdLst>
              <a:gd name="connsiteX0" fmla="*/ 0 w 2077720"/>
              <a:gd name="connsiteY0" fmla="*/ 707666 h 1926802"/>
              <a:gd name="connsiteX1" fmla="*/ 2077720 w 2077720"/>
              <a:gd name="connsiteY1" fmla="*/ 1264334 h 1926802"/>
              <a:gd name="connsiteX2" fmla="*/ 2077720 w 2077720"/>
              <a:gd name="connsiteY2" fmla="*/ 1926802 h 1926802"/>
              <a:gd name="connsiteX3" fmla="*/ 0 w 2077720"/>
              <a:gd name="connsiteY3" fmla="*/ 1926802 h 1926802"/>
              <a:gd name="connsiteX4" fmla="*/ 0 w 2077720"/>
              <a:gd name="connsiteY4" fmla="*/ 1264334 h 1926802"/>
              <a:gd name="connsiteX5" fmla="*/ 0 w 2077720"/>
              <a:gd name="connsiteY5" fmla="*/ 0 h 1926802"/>
              <a:gd name="connsiteX6" fmla="*/ 2077720 w 2077720"/>
              <a:gd name="connsiteY6" fmla="*/ 0 h 1926802"/>
              <a:gd name="connsiteX7" fmla="*/ 2077720 w 2077720"/>
              <a:gd name="connsiteY7" fmla="*/ 662468 h 1926802"/>
              <a:gd name="connsiteX8" fmla="*/ 2077720 w 2077720"/>
              <a:gd name="connsiteY8" fmla="*/ 1219136 h 1926802"/>
              <a:gd name="connsiteX9" fmla="*/ 0 w 2077720"/>
              <a:gd name="connsiteY9" fmla="*/ 662468 h 1926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77720" h="1926802">
                <a:moveTo>
                  <a:pt x="0" y="707666"/>
                </a:moveTo>
                <a:lnTo>
                  <a:pt x="2077720" y="1264334"/>
                </a:lnTo>
                <a:lnTo>
                  <a:pt x="2077720" y="1926802"/>
                </a:lnTo>
                <a:lnTo>
                  <a:pt x="0" y="1926802"/>
                </a:lnTo>
                <a:lnTo>
                  <a:pt x="0" y="1264334"/>
                </a:lnTo>
                <a:close/>
                <a:moveTo>
                  <a:pt x="0" y="0"/>
                </a:moveTo>
                <a:lnTo>
                  <a:pt x="2077720" y="0"/>
                </a:lnTo>
                <a:lnTo>
                  <a:pt x="2077720" y="662468"/>
                </a:lnTo>
                <a:lnTo>
                  <a:pt x="2077720" y="1219136"/>
                </a:lnTo>
                <a:lnTo>
                  <a:pt x="0" y="6624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3" hasCustomPrompt="1"/>
          </p:nvPr>
        </p:nvSpPr>
        <p:spPr>
          <a:xfrm>
            <a:off x="4581314" y="2404109"/>
            <a:ext cx="2077720" cy="1926802"/>
          </a:xfrm>
          <a:custGeom>
            <a:avLst/>
            <a:gdLst>
              <a:gd name="connsiteX0" fmla="*/ 0 w 2077720"/>
              <a:gd name="connsiteY0" fmla="*/ 707666 h 1926802"/>
              <a:gd name="connsiteX1" fmla="*/ 2077720 w 2077720"/>
              <a:gd name="connsiteY1" fmla="*/ 1264334 h 1926802"/>
              <a:gd name="connsiteX2" fmla="*/ 2077720 w 2077720"/>
              <a:gd name="connsiteY2" fmla="*/ 1926802 h 1926802"/>
              <a:gd name="connsiteX3" fmla="*/ 0 w 2077720"/>
              <a:gd name="connsiteY3" fmla="*/ 1926802 h 1926802"/>
              <a:gd name="connsiteX4" fmla="*/ 0 w 2077720"/>
              <a:gd name="connsiteY4" fmla="*/ 1264334 h 1926802"/>
              <a:gd name="connsiteX5" fmla="*/ 0 w 2077720"/>
              <a:gd name="connsiteY5" fmla="*/ 0 h 1926802"/>
              <a:gd name="connsiteX6" fmla="*/ 2077720 w 2077720"/>
              <a:gd name="connsiteY6" fmla="*/ 0 h 1926802"/>
              <a:gd name="connsiteX7" fmla="*/ 2077720 w 2077720"/>
              <a:gd name="connsiteY7" fmla="*/ 662468 h 1926802"/>
              <a:gd name="connsiteX8" fmla="*/ 2077720 w 2077720"/>
              <a:gd name="connsiteY8" fmla="*/ 1219136 h 1926802"/>
              <a:gd name="connsiteX9" fmla="*/ 0 w 2077720"/>
              <a:gd name="connsiteY9" fmla="*/ 662468 h 1926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77720" h="1926802">
                <a:moveTo>
                  <a:pt x="0" y="707666"/>
                </a:moveTo>
                <a:lnTo>
                  <a:pt x="2077720" y="1264334"/>
                </a:lnTo>
                <a:lnTo>
                  <a:pt x="2077720" y="1926802"/>
                </a:lnTo>
                <a:lnTo>
                  <a:pt x="0" y="1926802"/>
                </a:lnTo>
                <a:lnTo>
                  <a:pt x="0" y="1264334"/>
                </a:lnTo>
                <a:close/>
                <a:moveTo>
                  <a:pt x="0" y="0"/>
                </a:moveTo>
                <a:lnTo>
                  <a:pt x="2077720" y="0"/>
                </a:lnTo>
                <a:lnTo>
                  <a:pt x="2077720" y="662468"/>
                </a:lnTo>
                <a:lnTo>
                  <a:pt x="2077720" y="1219136"/>
                </a:lnTo>
                <a:lnTo>
                  <a:pt x="0" y="6624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386387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8_Pic08_02">
    <p:spTree>
      <p:nvGrpSpPr>
        <p:cNvPr id="1" name=""/>
        <p:cNvGrpSpPr/>
        <p:nvPr/>
      </p:nvGrpSpPr>
      <p:grpSpPr>
        <a:xfrm>
          <a:off x="0" y="0"/>
          <a:ext cx="0" cy="0"/>
          <a:chOff x="0" y="0"/>
          <a:chExt cx="0" cy="0"/>
        </a:xfrm>
      </p:grpSpPr>
      <p:sp>
        <p:nvSpPr>
          <p:cNvPr id="3037"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3038"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0" y="1428749"/>
            <a:ext cx="9067800" cy="3714750"/>
          </a:xfrm>
          <a:custGeom>
            <a:avLst/>
            <a:gdLst>
              <a:gd name="connsiteX0" fmla="*/ 7641080 w 9067800"/>
              <a:gd name="connsiteY0" fmla="*/ 3133408 h 3714750"/>
              <a:gd name="connsiteX1" fmla="*/ 9067800 w 9067800"/>
              <a:gd name="connsiteY1" fmla="*/ 3714750 h 3714750"/>
              <a:gd name="connsiteX2" fmla="*/ 6214360 w 9067800"/>
              <a:gd name="connsiteY2" fmla="*/ 3714750 h 3714750"/>
              <a:gd name="connsiteX3" fmla="*/ 4577475 w 9067800"/>
              <a:gd name="connsiteY3" fmla="*/ 3133408 h 3714750"/>
              <a:gd name="connsiteX4" fmla="*/ 6004195 w 9067800"/>
              <a:gd name="connsiteY4" fmla="*/ 3714750 h 3714750"/>
              <a:gd name="connsiteX5" fmla="*/ 3150758 w 9067800"/>
              <a:gd name="connsiteY5" fmla="*/ 3714750 h 3714750"/>
              <a:gd name="connsiteX6" fmla="*/ 1513872 w 9067800"/>
              <a:gd name="connsiteY6" fmla="*/ 3133408 h 3714750"/>
              <a:gd name="connsiteX7" fmla="*/ 2080068 w 9067800"/>
              <a:gd name="connsiteY7" fmla="*/ 3364114 h 3714750"/>
              <a:gd name="connsiteX8" fmla="*/ 2081914 w 9067800"/>
              <a:gd name="connsiteY8" fmla="*/ 3364114 h 3714750"/>
              <a:gd name="connsiteX9" fmla="*/ 2081914 w 9067800"/>
              <a:gd name="connsiteY9" fmla="*/ 3364867 h 3714750"/>
              <a:gd name="connsiteX10" fmla="*/ 2940592 w 9067800"/>
              <a:gd name="connsiteY10" fmla="*/ 3714750 h 3714750"/>
              <a:gd name="connsiteX11" fmla="*/ 87152 w 9067800"/>
              <a:gd name="connsiteY11" fmla="*/ 3714750 h 3714750"/>
              <a:gd name="connsiteX12" fmla="*/ 6086990 w 9067800"/>
              <a:gd name="connsiteY12" fmla="*/ 2505023 h 3714750"/>
              <a:gd name="connsiteX13" fmla="*/ 7560636 w 9067800"/>
              <a:gd name="connsiteY13" fmla="*/ 3109887 h 3714750"/>
              <a:gd name="connsiteX14" fmla="*/ 6086990 w 9067800"/>
              <a:gd name="connsiteY14" fmla="*/ 3714750 h 3714750"/>
              <a:gd name="connsiteX15" fmla="*/ 4613344 w 9067800"/>
              <a:gd name="connsiteY15" fmla="*/ 3109887 h 3714750"/>
              <a:gd name="connsiteX16" fmla="*/ 3027740 w 9067800"/>
              <a:gd name="connsiteY16" fmla="*/ 2505022 h 3714750"/>
              <a:gd name="connsiteX17" fmla="*/ 4501384 w 9067800"/>
              <a:gd name="connsiteY17" fmla="*/ 3109885 h 3714750"/>
              <a:gd name="connsiteX18" fmla="*/ 3027740 w 9067800"/>
              <a:gd name="connsiteY18" fmla="*/ 3714749 h 3714750"/>
              <a:gd name="connsiteX19" fmla="*/ 1554094 w 9067800"/>
              <a:gd name="connsiteY19" fmla="*/ 3109885 h 3714750"/>
              <a:gd name="connsiteX20" fmla="*/ 2 w 9067800"/>
              <a:gd name="connsiteY20" fmla="*/ 2505022 h 3714750"/>
              <a:gd name="connsiteX21" fmla="*/ 1478003 w 9067800"/>
              <a:gd name="connsiteY21" fmla="*/ 3109886 h 3714750"/>
              <a:gd name="connsiteX22" fmla="*/ 2 w 9067800"/>
              <a:gd name="connsiteY22" fmla="*/ 3714750 h 3714750"/>
              <a:gd name="connsiteX23" fmla="*/ 1513872 w 9067800"/>
              <a:gd name="connsiteY23" fmla="*/ 1880898 h 3714750"/>
              <a:gd name="connsiteX24" fmla="*/ 2987518 w 9067800"/>
              <a:gd name="connsiteY24" fmla="*/ 2485761 h 3714750"/>
              <a:gd name="connsiteX25" fmla="*/ 1513872 w 9067800"/>
              <a:gd name="connsiteY25" fmla="*/ 3090625 h 3714750"/>
              <a:gd name="connsiteX26" fmla="*/ 40226 w 9067800"/>
              <a:gd name="connsiteY26" fmla="*/ 2485761 h 3714750"/>
              <a:gd name="connsiteX27" fmla="*/ 4537253 w 9067800"/>
              <a:gd name="connsiteY27" fmla="*/ 1878767 h 3714750"/>
              <a:gd name="connsiteX28" fmla="*/ 6010899 w 9067800"/>
              <a:gd name="connsiteY28" fmla="*/ 2483630 h 3714750"/>
              <a:gd name="connsiteX29" fmla="*/ 4537253 w 9067800"/>
              <a:gd name="connsiteY29" fmla="*/ 3088494 h 3714750"/>
              <a:gd name="connsiteX30" fmla="*/ 3063610 w 9067800"/>
              <a:gd name="connsiteY30" fmla="*/ 2483630 h 3714750"/>
              <a:gd name="connsiteX31" fmla="*/ 3027738 w 9067800"/>
              <a:gd name="connsiteY31" fmla="*/ 1252512 h 3714750"/>
              <a:gd name="connsiteX32" fmla="*/ 4501384 w 9067800"/>
              <a:gd name="connsiteY32" fmla="*/ 1857375 h 3714750"/>
              <a:gd name="connsiteX33" fmla="*/ 3027738 w 9067800"/>
              <a:gd name="connsiteY33" fmla="*/ 2462239 h 3714750"/>
              <a:gd name="connsiteX34" fmla="*/ 1554094 w 9067800"/>
              <a:gd name="connsiteY34" fmla="*/ 1857375 h 3714750"/>
              <a:gd name="connsiteX35" fmla="*/ 0 w 9067800"/>
              <a:gd name="connsiteY35" fmla="*/ 1252510 h 3714750"/>
              <a:gd name="connsiteX36" fmla="*/ 1478001 w 9067800"/>
              <a:gd name="connsiteY36" fmla="*/ 1857374 h 3714750"/>
              <a:gd name="connsiteX37" fmla="*/ 0 w 9067800"/>
              <a:gd name="connsiteY37" fmla="*/ 2462239 h 3714750"/>
              <a:gd name="connsiteX38" fmla="*/ 1513870 w 9067800"/>
              <a:gd name="connsiteY38" fmla="*/ 626256 h 3714750"/>
              <a:gd name="connsiteX39" fmla="*/ 2987516 w 9067800"/>
              <a:gd name="connsiteY39" fmla="*/ 1231119 h 3714750"/>
              <a:gd name="connsiteX40" fmla="*/ 1513870 w 9067800"/>
              <a:gd name="connsiteY40" fmla="*/ 1835982 h 3714750"/>
              <a:gd name="connsiteX41" fmla="*/ 40224 w 9067800"/>
              <a:gd name="connsiteY41" fmla="*/ 1231119 h 3714750"/>
              <a:gd name="connsiteX42" fmla="*/ 0 w 9067800"/>
              <a:gd name="connsiteY42" fmla="*/ 0 h 3714750"/>
              <a:gd name="connsiteX43" fmla="*/ 1478001 w 9067800"/>
              <a:gd name="connsiteY43" fmla="*/ 604864 h 3714750"/>
              <a:gd name="connsiteX44" fmla="*/ 0 w 9067800"/>
              <a:gd name="connsiteY44" fmla="*/ 1209728 h 3714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067800" h="3714750">
                <a:moveTo>
                  <a:pt x="7641080" y="3133408"/>
                </a:moveTo>
                <a:lnTo>
                  <a:pt x="9067800" y="3714750"/>
                </a:lnTo>
                <a:lnTo>
                  <a:pt x="6214360" y="3714750"/>
                </a:lnTo>
                <a:close/>
                <a:moveTo>
                  <a:pt x="4577475" y="3133408"/>
                </a:moveTo>
                <a:lnTo>
                  <a:pt x="6004195" y="3714750"/>
                </a:lnTo>
                <a:lnTo>
                  <a:pt x="3150758" y="3714750"/>
                </a:lnTo>
                <a:close/>
                <a:moveTo>
                  <a:pt x="1513872" y="3133408"/>
                </a:moveTo>
                <a:lnTo>
                  <a:pt x="2080068" y="3364114"/>
                </a:lnTo>
                <a:lnTo>
                  <a:pt x="2081914" y="3364114"/>
                </a:lnTo>
                <a:lnTo>
                  <a:pt x="2081914" y="3364867"/>
                </a:lnTo>
                <a:lnTo>
                  <a:pt x="2940592" y="3714750"/>
                </a:lnTo>
                <a:lnTo>
                  <a:pt x="87152" y="3714750"/>
                </a:lnTo>
                <a:close/>
                <a:moveTo>
                  <a:pt x="6086990" y="2505023"/>
                </a:moveTo>
                <a:lnTo>
                  <a:pt x="7560636" y="3109887"/>
                </a:lnTo>
                <a:lnTo>
                  <a:pt x="6086990" y="3714750"/>
                </a:lnTo>
                <a:lnTo>
                  <a:pt x="4613344" y="3109887"/>
                </a:lnTo>
                <a:close/>
                <a:moveTo>
                  <a:pt x="3027740" y="2505022"/>
                </a:moveTo>
                <a:lnTo>
                  <a:pt x="4501384" y="3109885"/>
                </a:lnTo>
                <a:lnTo>
                  <a:pt x="3027740" y="3714749"/>
                </a:lnTo>
                <a:lnTo>
                  <a:pt x="1554094" y="3109885"/>
                </a:lnTo>
                <a:close/>
                <a:moveTo>
                  <a:pt x="2" y="2505022"/>
                </a:moveTo>
                <a:lnTo>
                  <a:pt x="1478003" y="3109886"/>
                </a:lnTo>
                <a:lnTo>
                  <a:pt x="2" y="3714750"/>
                </a:lnTo>
                <a:close/>
                <a:moveTo>
                  <a:pt x="1513872" y="1880898"/>
                </a:moveTo>
                <a:lnTo>
                  <a:pt x="2987518" y="2485761"/>
                </a:lnTo>
                <a:lnTo>
                  <a:pt x="1513872" y="3090625"/>
                </a:lnTo>
                <a:lnTo>
                  <a:pt x="40226" y="2485761"/>
                </a:lnTo>
                <a:close/>
                <a:moveTo>
                  <a:pt x="4537253" y="1878767"/>
                </a:moveTo>
                <a:lnTo>
                  <a:pt x="6010899" y="2483630"/>
                </a:lnTo>
                <a:lnTo>
                  <a:pt x="4537253" y="3088494"/>
                </a:lnTo>
                <a:lnTo>
                  <a:pt x="3063610" y="2483630"/>
                </a:lnTo>
                <a:close/>
                <a:moveTo>
                  <a:pt x="3027738" y="1252512"/>
                </a:moveTo>
                <a:lnTo>
                  <a:pt x="4501384" y="1857375"/>
                </a:lnTo>
                <a:lnTo>
                  <a:pt x="3027738" y="2462239"/>
                </a:lnTo>
                <a:lnTo>
                  <a:pt x="1554094" y="1857375"/>
                </a:lnTo>
                <a:close/>
                <a:moveTo>
                  <a:pt x="0" y="1252510"/>
                </a:moveTo>
                <a:lnTo>
                  <a:pt x="1478001" y="1857374"/>
                </a:lnTo>
                <a:lnTo>
                  <a:pt x="0" y="2462239"/>
                </a:lnTo>
                <a:close/>
                <a:moveTo>
                  <a:pt x="1513870" y="626256"/>
                </a:moveTo>
                <a:lnTo>
                  <a:pt x="2987516" y="1231119"/>
                </a:lnTo>
                <a:lnTo>
                  <a:pt x="1513870" y="1835982"/>
                </a:lnTo>
                <a:lnTo>
                  <a:pt x="40224" y="1231119"/>
                </a:lnTo>
                <a:close/>
                <a:moveTo>
                  <a:pt x="0" y="0"/>
                </a:moveTo>
                <a:lnTo>
                  <a:pt x="1478001" y="604864"/>
                </a:lnTo>
                <a:lnTo>
                  <a:pt x="0" y="120972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300267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6_Pic08_02">
    <p:spTree>
      <p:nvGrpSpPr>
        <p:cNvPr id="1" name=""/>
        <p:cNvGrpSpPr/>
        <p:nvPr/>
      </p:nvGrpSpPr>
      <p:grpSpPr>
        <a:xfrm>
          <a:off x="0" y="0"/>
          <a:ext cx="0" cy="0"/>
          <a:chOff x="0" y="0"/>
          <a:chExt cx="0" cy="0"/>
        </a:xfrm>
      </p:grpSpPr>
      <p:sp>
        <p:nvSpPr>
          <p:cNvPr id="919" name="Text Placeholder 3"/>
          <p:cNvSpPr>
            <a:spLocks noGrp="1"/>
          </p:cNvSpPr>
          <p:nvPr>
            <p:ph type="body" sz="half" idx="2" hasCustomPrompt="1"/>
          </p:nvPr>
        </p:nvSpPr>
        <p:spPr>
          <a:xfrm>
            <a:off x="3352800" y="883820"/>
            <a:ext cx="5396563" cy="173255"/>
          </a:xfrm>
          <a:prstGeom prst="rect">
            <a:avLst/>
          </a:prstGeom>
        </p:spPr>
        <p:txBody>
          <a:bodyPr wrap="none" lIns="0" tIns="0" rIns="0" bIns="0" anchor="ctr">
            <a:noAutofit/>
          </a:bodyPr>
          <a:lstStyle>
            <a:lvl1pPr marL="0" indent="0" algn="l">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920" name="Title 2"/>
          <p:cNvSpPr>
            <a:spLocks noGrp="1"/>
          </p:cNvSpPr>
          <p:nvPr>
            <p:ph type="title"/>
          </p:nvPr>
        </p:nvSpPr>
        <p:spPr>
          <a:xfrm>
            <a:off x="3352800" y="341313"/>
            <a:ext cx="5396563" cy="495383"/>
          </a:xfrm>
          <a:prstGeom prst="rect">
            <a:avLst/>
          </a:prstGeom>
        </p:spPr>
        <p:txBody>
          <a:bodyPr lIns="0" tIns="0" rIns="0" bIns="0" anchor="ctr"/>
          <a:lstStyle>
            <a:lvl1pPr algn="l">
              <a:defRPr sz="3600">
                <a:solidFill>
                  <a:schemeClr val="bg1">
                    <a:lumMod val="50000"/>
                  </a:schemeClr>
                </a:solidFill>
              </a:defRPr>
            </a:lvl1pPr>
          </a:lstStyle>
          <a:p>
            <a:r>
              <a:rPr lang="en-US" dirty="0"/>
              <a:t>Click to edit Master title</a:t>
            </a:r>
          </a:p>
        </p:txBody>
      </p:sp>
      <p:sp>
        <p:nvSpPr>
          <p:cNvPr id="6" name="Picture Placeholder 5"/>
          <p:cNvSpPr>
            <a:spLocks noGrp="1"/>
          </p:cNvSpPr>
          <p:nvPr>
            <p:ph type="pic" sz="quarter" idx="32" hasCustomPrompt="1"/>
          </p:nvPr>
        </p:nvSpPr>
        <p:spPr>
          <a:xfrm>
            <a:off x="0" y="-1"/>
            <a:ext cx="4800600" cy="5143500"/>
          </a:xfrm>
          <a:custGeom>
            <a:avLst/>
            <a:gdLst>
              <a:gd name="connsiteX0" fmla="*/ 0 w 4800600"/>
              <a:gd name="connsiteY0" fmla="*/ 0 h 5143500"/>
              <a:gd name="connsiteX1" fmla="*/ 4800600 w 4800600"/>
              <a:gd name="connsiteY1" fmla="*/ 2482514 h 5143500"/>
              <a:gd name="connsiteX2" fmla="*/ 3533202 w 4800600"/>
              <a:gd name="connsiteY2" fmla="*/ 5143500 h 5143500"/>
              <a:gd name="connsiteX3" fmla="*/ 0 w 4800600"/>
              <a:gd name="connsiteY3" fmla="*/ 5143500 h 5143500"/>
            </a:gdLst>
            <a:ahLst/>
            <a:cxnLst>
              <a:cxn ang="0">
                <a:pos x="connsiteX0" y="connsiteY0"/>
              </a:cxn>
              <a:cxn ang="0">
                <a:pos x="connsiteX1" y="connsiteY1"/>
              </a:cxn>
              <a:cxn ang="0">
                <a:pos x="connsiteX2" y="connsiteY2"/>
              </a:cxn>
              <a:cxn ang="0">
                <a:pos x="connsiteX3" y="connsiteY3"/>
              </a:cxn>
            </a:cxnLst>
            <a:rect l="l" t="t" r="r" b="b"/>
            <a:pathLst>
              <a:path w="4800600" h="5143500">
                <a:moveTo>
                  <a:pt x="0" y="0"/>
                </a:moveTo>
                <a:lnTo>
                  <a:pt x="4800600" y="2482514"/>
                </a:lnTo>
                <a:lnTo>
                  <a:pt x="3533202" y="5143500"/>
                </a:lnTo>
                <a:lnTo>
                  <a:pt x="0" y="51435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474945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4_Pic08_02">
    <p:spTree>
      <p:nvGrpSpPr>
        <p:cNvPr id="1" name=""/>
        <p:cNvGrpSpPr/>
        <p:nvPr/>
      </p:nvGrpSpPr>
      <p:grpSpPr>
        <a:xfrm>
          <a:off x="0" y="0"/>
          <a:ext cx="0" cy="0"/>
          <a:chOff x="0" y="0"/>
          <a:chExt cx="0" cy="0"/>
        </a:xfrm>
      </p:grpSpPr>
      <p:sp>
        <p:nvSpPr>
          <p:cNvPr id="16" name="Picture Placeholder 15"/>
          <p:cNvSpPr>
            <a:spLocks noGrp="1"/>
          </p:cNvSpPr>
          <p:nvPr>
            <p:ph type="pic" sz="quarter" idx="32" hasCustomPrompt="1"/>
          </p:nvPr>
        </p:nvSpPr>
        <p:spPr>
          <a:xfrm>
            <a:off x="-1" y="3301711"/>
            <a:ext cx="2819400" cy="1841788"/>
          </a:xfrm>
          <a:custGeom>
            <a:avLst/>
            <a:gdLst>
              <a:gd name="connsiteX0" fmla="*/ 0 w 2819400"/>
              <a:gd name="connsiteY0" fmla="*/ 0 h 1841788"/>
              <a:gd name="connsiteX1" fmla="*/ 2171809 w 2819400"/>
              <a:gd name="connsiteY1" fmla="*/ 0 h 1841788"/>
              <a:gd name="connsiteX2" fmla="*/ 2819400 w 2819400"/>
              <a:gd name="connsiteY2" fmla="*/ 920894 h 1841788"/>
              <a:gd name="connsiteX3" fmla="*/ 2171809 w 2819400"/>
              <a:gd name="connsiteY3" fmla="*/ 1841788 h 1841788"/>
              <a:gd name="connsiteX4" fmla="*/ 0 w 2819400"/>
              <a:gd name="connsiteY4" fmla="*/ 1841788 h 1841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0" h="1841788">
                <a:moveTo>
                  <a:pt x="0" y="0"/>
                </a:moveTo>
                <a:lnTo>
                  <a:pt x="2171809" y="0"/>
                </a:lnTo>
                <a:lnTo>
                  <a:pt x="2819400" y="920894"/>
                </a:lnTo>
                <a:lnTo>
                  <a:pt x="2171809" y="1841788"/>
                </a:lnTo>
                <a:lnTo>
                  <a:pt x="0" y="184178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3" hasCustomPrompt="1"/>
          </p:nvPr>
        </p:nvSpPr>
        <p:spPr>
          <a:xfrm>
            <a:off x="-1" y="971549"/>
            <a:ext cx="2743200" cy="1786450"/>
          </a:xfrm>
          <a:custGeom>
            <a:avLst/>
            <a:gdLst>
              <a:gd name="connsiteX0" fmla="*/ 0 w 2743200"/>
              <a:gd name="connsiteY0" fmla="*/ 0 h 1786450"/>
              <a:gd name="connsiteX1" fmla="*/ 2115066 w 2743200"/>
              <a:gd name="connsiteY1" fmla="*/ 0 h 1786450"/>
              <a:gd name="connsiteX2" fmla="*/ 2743200 w 2743200"/>
              <a:gd name="connsiteY2" fmla="*/ 893225 h 1786450"/>
              <a:gd name="connsiteX3" fmla="*/ 2115066 w 2743200"/>
              <a:gd name="connsiteY3" fmla="*/ 1786450 h 1786450"/>
              <a:gd name="connsiteX4" fmla="*/ 0 w 2743200"/>
              <a:gd name="connsiteY4" fmla="*/ 1786450 h 178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1786450">
                <a:moveTo>
                  <a:pt x="0" y="0"/>
                </a:moveTo>
                <a:lnTo>
                  <a:pt x="2115066" y="0"/>
                </a:lnTo>
                <a:lnTo>
                  <a:pt x="2743200" y="893225"/>
                </a:lnTo>
                <a:lnTo>
                  <a:pt x="2115066" y="1786450"/>
                </a:lnTo>
                <a:lnTo>
                  <a:pt x="0" y="17864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4" hasCustomPrompt="1"/>
          </p:nvPr>
        </p:nvSpPr>
        <p:spPr>
          <a:xfrm>
            <a:off x="2297649" y="1944317"/>
            <a:ext cx="3034352" cy="1752600"/>
          </a:xfrm>
          <a:custGeom>
            <a:avLst/>
            <a:gdLst>
              <a:gd name="connsiteX0" fmla="*/ 606870 w 3034352"/>
              <a:gd name="connsiteY0" fmla="*/ 0 h 1752600"/>
              <a:gd name="connsiteX1" fmla="*/ 2427482 w 3034352"/>
              <a:gd name="connsiteY1" fmla="*/ 0 h 1752600"/>
              <a:gd name="connsiteX2" fmla="*/ 3034352 w 3034352"/>
              <a:gd name="connsiteY2" fmla="*/ 876300 h 1752600"/>
              <a:gd name="connsiteX3" fmla="*/ 2427482 w 3034352"/>
              <a:gd name="connsiteY3" fmla="*/ 1752600 h 1752600"/>
              <a:gd name="connsiteX4" fmla="*/ 606870 w 3034352"/>
              <a:gd name="connsiteY4" fmla="*/ 1752600 h 1752600"/>
              <a:gd name="connsiteX5" fmla="*/ 0 w 3034352"/>
              <a:gd name="connsiteY5" fmla="*/ 87630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4352" h="1752600">
                <a:moveTo>
                  <a:pt x="606870" y="0"/>
                </a:moveTo>
                <a:lnTo>
                  <a:pt x="2427482" y="0"/>
                </a:lnTo>
                <a:lnTo>
                  <a:pt x="3034352" y="876300"/>
                </a:lnTo>
                <a:lnTo>
                  <a:pt x="2427482" y="1752600"/>
                </a:lnTo>
                <a:lnTo>
                  <a:pt x="606870" y="1752600"/>
                </a:lnTo>
                <a:lnTo>
                  <a:pt x="0" y="8763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5" hasCustomPrompt="1"/>
          </p:nvPr>
        </p:nvSpPr>
        <p:spPr>
          <a:xfrm>
            <a:off x="2297649" y="-1"/>
            <a:ext cx="3034352" cy="1752600"/>
          </a:xfrm>
          <a:custGeom>
            <a:avLst/>
            <a:gdLst>
              <a:gd name="connsiteX0" fmla="*/ 606870 w 3034352"/>
              <a:gd name="connsiteY0" fmla="*/ 0 h 1752600"/>
              <a:gd name="connsiteX1" fmla="*/ 2427482 w 3034352"/>
              <a:gd name="connsiteY1" fmla="*/ 0 h 1752600"/>
              <a:gd name="connsiteX2" fmla="*/ 3034352 w 3034352"/>
              <a:gd name="connsiteY2" fmla="*/ 876300 h 1752600"/>
              <a:gd name="connsiteX3" fmla="*/ 2427482 w 3034352"/>
              <a:gd name="connsiteY3" fmla="*/ 1752600 h 1752600"/>
              <a:gd name="connsiteX4" fmla="*/ 606870 w 3034352"/>
              <a:gd name="connsiteY4" fmla="*/ 1752600 h 1752600"/>
              <a:gd name="connsiteX5" fmla="*/ 0 w 3034352"/>
              <a:gd name="connsiteY5" fmla="*/ 87630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4352" h="1752600">
                <a:moveTo>
                  <a:pt x="606870" y="0"/>
                </a:moveTo>
                <a:lnTo>
                  <a:pt x="2427482" y="0"/>
                </a:lnTo>
                <a:lnTo>
                  <a:pt x="3034352" y="876300"/>
                </a:lnTo>
                <a:lnTo>
                  <a:pt x="2427482" y="1752600"/>
                </a:lnTo>
                <a:lnTo>
                  <a:pt x="606870" y="1752600"/>
                </a:lnTo>
                <a:lnTo>
                  <a:pt x="0" y="8763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6" hasCustomPrompt="1"/>
          </p:nvPr>
        </p:nvSpPr>
        <p:spPr>
          <a:xfrm>
            <a:off x="4876799" y="939589"/>
            <a:ext cx="4267200" cy="1786450"/>
          </a:xfrm>
          <a:custGeom>
            <a:avLst/>
            <a:gdLst>
              <a:gd name="connsiteX0" fmla="*/ 628134 w 4267200"/>
              <a:gd name="connsiteY0" fmla="*/ 0 h 1786450"/>
              <a:gd name="connsiteX1" fmla="*/ 4267200 w 4267200"/>
              <a:gd name="connsiteY1" fmla="*/ 0 h 1786450"/>
              <a:gd name="connsiteX2" fmla="*/ 4267200 w 4267200"/>
              <a:gd name="connsiteY2" fmla="*/ 1786450 h 1786450"/>
              <a:gd name="connsiteX3" fmla="*/ 628134 w 4267200"/>
              <a:gd name="connsiteY3" fmla="*/ 1786450 h 1786450"/>
              <a:gd name="connsiteX4" fmla="*/ 0 w 4267200"/>
              <a:gd name="connsiteY4" fmla="*/ 893225 h 178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200" h="1786450">
                <a:moveTo>
                  <a:pt x="628134" y="0"/>
                </a:moveTo>
                <a:lnTo>
                  <a:pt x="4267200" y="0"/>
                </a:lnTo>
                <a:lnTo>
                  <a:pt x="4267200" y="1786450"/>
                </a:lnTo>
                <a:lnTo>
                  <a:pt x="628134" y="1786450"/>
                </a:lnTo>
                <a:lnTo>
                  <a:pt x="0" y="89322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573957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0_Pic08_02">
    <p:spTree>
      <p:nvGrpSpPr>
        <p:cNvPr id="1" name=""/>
        <p:cNvGrpSpPr/>
        <p:nvPr/>
      </p:nvGrpSpPr>
      <p:grpSpPr>
        <a:xfrm>
          <a:off x="0" y="0"/>
          <a:ext cx="0" cy="0"/>
          <a:chOff x="0" y="0"/>
          <a:chExt cx="0" cy="0"/>
        </a:xfrm>
      </p:grpSpPr>
      <p:sp>
        <p:nvSpPr>
          <p:cNvPr id="12" name="Picture Placeholder 11"/>
          <p:cNvSpPr>
            <a:spLocks noGrp="1"/>
          </p:cNvSpPr>
          <p:nvPr>
            <p:ph type="pic" sz="quarter" idx="32" hasCustomPrompt="1"/>
          </p:nvPr>
        </p:nvSpPr>
        <p:spPr>
          <a:xfrm>
            <a:off x="0" y="3301711"/>
            <a:ext cx="3962400" cy="1841788"/>
          </a:xfrm>
          <a:custGeom>
            <a:avLst/>
            <a:gdLst>
              <a:gd name="connsiteX0" fmla="*/ 0 w 3962400"/>
              <a:gd name="connsiteY0" fmla="*/ 0 h 1841788"/>
              <a:gd name="connsiteX1" fmla="*/ 1143000 w 3962400"/>
              <a:gd name="connsiteY1" fmla="*/ 0 h 1841788"/>
              <a:gd name="connsiteX2" fmla="*/ 3314809 w 3962400"/>
              <a:gd name="connsiteY2" fmla="*/ 0 h 1841788"/>
              <a:gd name="connsiteX3" fmla="*/ 3962400 w 3962400"/>
              <a:gd name="connsiteY3" fmla="*/ 920894 h 1841788"/>
              <a:gd name="connsiteX4" fmla="*/ 3314809 w 3962400"/>
              <a:gd name="connsiteY4" fmla="*/ 1841788 h 1841788"/>
              <a:gd name="connsiteX5" fmla="*/ 1143000 w 3962400"/>
              <a:gd name="connsiteY5" fmla="*/ 1841788 h 1841788"/>
              <a:gd name="connsiteX6" fmla="*/ 0 w 3962400"/>
              <a:gd name="connsiteY6" fmla="*/ 1841788 h 184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2400" h="1841788">
                <a:moveTo>
                  <a:pt x="0" y="0"/>
                </a:moveTo>
                <a:lnTo>
                  <a:pt x="1143000" y="0"/>
                </a:lnTo>
                <a:lnTo>
                  <a:pt x="3314809" y="0"/>
                </a:lnTo>
                <a:lnTo>
                  <a:pt x="3962400" y="920894"/>
                </a:lnTo>
                <a:lnTo>
                  <a:pt x="3314809" y="1841788"/>
                </a:lnTo>
                <a:lnTo>
                  <a:pt x="1143000" y="1841788"/>
                </a:lnTo>
                <a:lnTo>
                  <a:pt x="0" y="184178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1" name="Picture Placeholder 10"/>
          <p:cNvSpPr>
            <a:spLocks noGrp="1"/>
          </p:cNvSpPr>
          <p:nvPr>
            <p:ph type="pic" sz="quarter" idx="34" hasCustomPrompt="1"/>
          </p:nvPr>
        </p:nvSpPr>
        <p:spPr>
          <a:xfrm>
            <a:off x="2297649" y="1944317"/>
            <a:ext cx="3034352" cy="1752600"/>
          </a:xfrm>
          <a:custGeom>
            <a:avLst/>
            <a:gdLst>
              <a:gd name="connsiteX0" fmla="*/ 606870 w 3034352"/>
              <a:gd name="connsiteY0" fmla="*/ 0 h 1752600"/>
              <a:gd name="connsiteX1" fmla="*/ 2427482 w 3034352"/>
              <a:gd name="connsiteY1" fmla="*/ 0 h 1752600"/>
              <a:gd name="connsiteX2" fmla="*/ 3034352 w 3034352"/>
              <a:gd name="connsiteY2" fmla="*/ 876300 h 1752600"/>
              <a:gd name="connsiteX3" fmla="*/ 2427482 w 3034352"/>
              <a:gd name="connsiteY3" fmla="*/ 1752600 h 1752600"/>
              <a:gd name="connsiteX4" fmla="*/ 606870 w 3034352"/>
              <a:gd name="connsiteY4" fmla="*/ 1752600 h 1752600"/>
              <a:gd name="connsiteX5" fmla="*/ 0 w 3034352"/>
              <a:gd name="connsiteY5" fmla="*/ 87630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4352" h="1752600">
                <a:moveTo>
                  <a:pt x="606870" y="0"/>
                </a:moveTo>
                <a:lnTo>
                  <a:pt x="2427482" y="0"/>
                </a:lnTo>
                <a:lnTo>
                  <a:pt x="3034352" y="876300"/>
                </a:lnTo>
                <a:lnTo>
                  <a:pt x="2427482" y="1752600"/>
                </a:lnTo>
                <a:lnTo>
                  <a:pt x="606870" y="1752600"/>
                </a:lnTo>
                <a:lnTo>
                  <a:pt x="0" y="8763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6" hasCustomPrompt="1"/>
          </p:nvPr>
        </p:nvSpPr>
        <p:spPr>
          <a:xfrm>
            <a:off x="4876799" y="939589"/>
            <a:ext cx="4267200" cy="1786450"/>
          </a:xfrm>
          <a:custGeom>
            <a:avLst/>
            <a:gdLst>
              <a:gd name="connsiteX0" fmla="*/ 628134 w 4267200"/>
              <a:gd name="connsiteY0" fmla="*/ 0 h 1786450"/>
              <a:gd name="connsiteX1" fmla="*/ 4267200 w 4267200"/>
              <a:gd name="connsiteY1" fmla="*/ 0 h 1786450"/>
              <a:gd name="connsiteX2" fmla="*/ 4267200 w 4267200"/>
              <a:gd name="connsiteY2" fmla="*/ 1786450 h 1786450"/>
              <a:gd name="connsiteX3" fmla="*/ 628134 w 4267200"/>
              <a:gd name="connsiteY3" fmla="*/ 1786450 h 1786450"/>
              <a:gd name="connsiteX4" fmla="*/ 0 w 4267200"/>
              <a:gd name="connsiteY4" fmla="*/ 893225 h 178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200" h="1786450">
                <a:moveTo>
                  <a:pt x="628134" y="0"/>
                </a:moveTo>
                <a:lnTo>
                  <a:pt x="4267200" y="0"/>
                </a:lnTo>
                <a:lnTo>
                  <a:pt x="4267200" y="1786450"/>
                </a:lnTo>
                <a:lnTo>
                  <a:pt x="628134" y="1786450"/>
                </a:lnTo>
                <a:lnTo>
                  <a:pt x="0" y="89322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20028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eam00">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37387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_Pic08_02">
    <p:spTree>
      <p:nvGrpSpPr>
        <p:cNvPr id="1" name=""/>
        <p:cNvGrpSpPr/>
        <p:nvPr/>
      </p:nvGrpSpPr>
      <p:grpSpPr>
        <a:xfrm>
          <a:off x="0" y="0"/>
          <a:ext cx="0" cy="0"/>
          <a:chOff x="0" y="0"/>
          <a:chExt cx="0" cy="0"/>
        </a:xfrm>
      </p:grpSpPr>
      <p:sp>
        <p:nvSpPr>
          <p:cNvPr id="3037"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3038"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4" name="Picture Placeholder 13"/>
          <p:cNvSpPr>
            <a:spLocks noGrp="1"/>
          </p:cNvSpPr>
          <p:nvPr>
            <p:ph type="pic" sz="quarter" idx="32" hasCustomPrompt="1"/>
          </p:nvPr>
        </p:nvSpPr>
        <p:spPr>
          <a:xfrm>
            <a:off x="642829" y="1519206"/>
            <a:ext cx="2099887" cy="1724086"/>
          </a:xfrm>
          <a:custGeom>
            <a:avLst/>
            <a:gdLst>
              <a:gd name="connsiteX0" fmla="*/ 1764613 w 2099887"/>
              <a:gd name="connsiteY0" fmla="*/ 0 h 1724086"/>
              <a:gd name="connsiteX1" fmla="*/ 2099887 w 2099887"/>
              <a:gd name="connsiteY1" fmla="*/ 1251260 h 1724086"/>
              <a:gd name="connsiteX2" fmla="*/ 335275 w 2099887"/>
              <a:gd name="connsiteY2" fmla="*/ 1724086 h 1724086"/>
              <a:gd name="connsiteX3" fmla="*/ 0 w 2099887"/>
              <a:gd name="connsiteY3" fmla="*/ 472826 h 1724086"/>
            </a:gdLst>
            <a:ahLst/>
            <a:cxnLst>
              <a:cxn ang="0">
                <a:pos x="connsiteX0" y="connsiteY0"/>
              </a:cxn>
              <a:cxn ang="0">
                <a:pos x="connsiteX1" y="connsiteY1"/>
              </a:cxn>
              <a:cxn ang="0">
                <a:pos x="connsiteX2" y="connsiteY2"/>
              </a:cxn>
              <a:cxn ang="0">
                <a:pos x="connsiteX3" y="connsiteY3"/>
              </a:cxn>
            </a:cxnLst>
            <a:rect l="l" t="t" r="r" b="b"/>
            <a:pathLst>
              <a:path w="2099887" h="1724086">
                <a:moveTo>
                  <a:pt x="1764613" y="0"/>
                </a:moveTo>
                <a:lnTo>
                  <a:pt x="2099887" y="1251260"/>
                </a:lnTo>
                <a:lnTo>
                  <a:pt x="335275" y="1724086"/>
                </a:lnTo>
                <a:lnTo>
                  <a:pt x="0" y="4728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3" hasCustomPrompt="1"/>
          </p:nvPr>
        </p:nvSpPr>
        <p:spPr>
          <a:xfrm>
            <a:off x="2776428" y="1519206"/>
            <a:ext cx="2099887" cy="1724086"/>
          </a:xfrm>
          <a:custGeom>
            <a:avLst/>
            <a:gdLst>
              <a:gd name="connsiteX0" fmla="*/ 1764613 w 2099887"/>
              <a:gd name="connsiteY0" fmla="*/ 0 h 1724086"/>
              <a:gd name="connsiteX1" fmla="*/ 2099887 w 2099887"/>
              <a:gd name="connsiteY1" fmla="*/ 1251260 h 1724086"/>
              <a:gd name="connsiteX2" fmla="*/ 335274 w 2099887"/>
              <a:gd name="connsiteY2" fmla="*/ 1724086 h 1724086"/>
              <a:gd name="connsiteX3" fmla="*/ 0 w 2099887"/>
              <a:gd name="connsiteY3" fmla="*/ 472826 h 1724086"/>
            </a:gdLst>
            <a:ahLst/>
            <a:cxnLst>
              <a:cxn ang="0">
                <a:pos x="connsiteX0" y="connsiteY0"/>
              </a:cxn>
              <a:cxn ang="0">
                <a:pos x="connsiteX1" y="connsiteY1"/>
              </a:cxn>
              <a:cxn ang="0">
                <a:pos x="connsiteX2" y="connsiteY2"/>
              </a:cxn>
              <a:cxn ang="0">
                <a:pos x="connsiteX3" y="connsiteY3"/>
              </a:cxn>
            </a:cxnLst>
            <a:rect l="l" t="t" r="r" b="b"/>
            <a:pathLst>
              <a:path w="2099887" h="1724086">
                <a:moveTo>
                  <a:pt x="1764613" y="0"/>
                </a:moveTo>
                <a:lnTo>
                  <a:pt x="2099887" y="1251260"/>
                </a:lnTo>
                <a:lnTo>
                  <a:pt x="335274" y="1724086"/>
                </a:lnTo>
                <a:lnTo>
                  <a:pt x="0" y="4728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4" hasCustomPrompt="1"/>
          </p:nvPr>
        </p:nvSpPr>
        <p:spPr>
          <a:xfrm>
            <a:off x="4910029" y="1519206"/>
            <a:ext cx="2099887" cy="1724086"/>
          </a:xfrm>
          <a:custGeom>
            <a:avLst/>
            <a:gdLst>
              <a:gd name="connsiteX0" fmla="*/ 1764613 w 2099887"/>
              <a:gd name="connsiteY0" fmla="*/ 0 h 1724086"/>
              <a:gd name="connsiteX1" fmla="*/ 2099887 w 2099887"/>
              <a:gd name="connsiteY1" fmla="*/ 1251260 h 1724086"/>
              <a:gd name="connsiteX2" fmla="*/ 335275 w 2099887"/>
              <a:gd name="connsiteY2" fmla="*/ 1724086 h 1724086"/>
              <a:gd name="connsiteX3" fmla="*/ 0 w 2099887"/>
              <a:gd name="connsiteY3" fmla="*/ 472826 h 1724086"/>
            </a:gdLst>
            <a:ahLst/>
            <a:cxnLst>
              <a:cxn ang="0">
                <a:pos x="connsiteX0" y="connsiteY0"/>
              </a:cxn>
              <a:cxn ang="0">
                <a:pos x="connsiteX1" y="connsiteY1"/>
              </a:cxn>
              <a:cxn ang="0">
                <a:pos x="connsiteX2" y="connsiteY2"/>
              </a:cxn>
              <a:cxn ang="0">
                <a:pos x="connsiteX3" y="connsiteY3"/>
              </a:cxn>
            </a:cxnLst>
            <a:rect l="l" t="t" r="r" b="b"/>
            <a:pathLst>
              <a:path w="2099887" h="1724086">
                <a:moveTo>
                  <a:pt x="1764613" y="0"/>
                </a:moveTo>
                <a:lnTo>
                  <a:pt x="2099887" y="1251260"/>
                </a:lnTo>
                <a:lnTo>
                  <a:pt x="335275" y="1724086"/>
                </a:lnTo>
                <a:lnTo>
                  <a:pt x="0" y="4728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5" hasCustomPrompt="1"/>
          </p:nvPr>
        </p:nvSpPr>
        <p:spPr>
          <a:xfrm>
            <a:off x="7043628" y="1519206"/>
            <a:ext cx="2099887" cy="1724086"/>
          </a:xfrm>
          <a:custGeom>
            <a:avLst/>
            <a:gdLst>
              <a:gd name="connsiteX0" fmla="*/ 1764613 w 2099887"/>
              <a:gd name="connsiteY0" fmla="*/ 0 h 1724086"/>
              <a:gd name="connsiteX1" fmla="*/ 2099887 w 2099887"/>
              <a:gd name="connsiteY1" fmla="*/ 1251260 h 1724086"/>
              <a:gd name="connsiteX2" fmla="*/ 335274 w 2099887"/>
              <a:gd name="connsiteY2" fmla="*/ 1724086 h 1724086"/>
              <a:gd name="connsiteX3" fmla="*/ 0 w 2099887"/>
              <a:gd name="connsiteY3" fmla="*/ 472826 h 1724086"/>
            </a:gdLst>
            <a:ahLst/>
            <a:cxnLst>
              <a:cxn ang="0">
                <a:pos x="connsiteX0" y="connsiteY0"/>
              </a:cxn>
              <a:cxn ang="0">
                <a:pos x="connsiteX1" y="connsiteY1"/>
              </a:cxn>
              <a:cxn ang="0">
                <a:pos x="connsiteX2" y="connsiteY2"/>
              </a:cxn>
              <a:cxn ang="0">
                <a:pos x="connsiteX3" y="connsiteY3"/>
              </a:cxn>
            </a:cxnLst>
            <a:rect l="l" t="t" r="r" b="b"/>
            <a:pathLst>
              <a:path w="2099887" h="1724086">
                <a:moveTo>
                  <a:pt x="1764613" y="0"/>
                </a:moveTo>
                <a:lnTo>
                  <a:pt x="2099887" y="1251260"/>
                </a:lnTo>
                <a:lnTo>
                  <a:pt x="335274" y="1724086"/>
                </a:lnTo>
                <a:lnTo>
                  <a:pt x="0" y="4728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795155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0_Pic08_02">
    <p:spTree>
      <p:nvGrpSpPr>
        <p:cNvPr id="1" name=""/>
        <p:cNvGrpSpPr/>
        <p:nvPr/>
      </p:nvGrpSpPr>
      <p:grpSpPr>
        <a:xfrm>
          <a:off x="0" y="0"/>
          <a:ext cx="0" cy="0"/>
          <a:chOff x="0" y="0"/>
          <a:chExt cx="0" cy="0"/>
        </a:xfrm>
      </p:grpSpPr>
      <p:sp>
        <p:nvSpPr>
          <p:cNvPr id="3037"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3038" name="Title 2"/>
          <p:cNvSpPr>
            <a:spLocks noGrp="1"/>
          </p:cNvSpPr>
          <p:nvPr userDrawn="1">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1" name="Picture Placeholder 10"/>
          <p:cNvSpPr>
            <a:spLocks noGrp="1"/>
          </p:cNvSpPr>
          <p:nvPr>
            <p:ph type="pic" sz="quarter" idx="32" hasCustomPrompt="1"/>
          </p:nvPr>
        </p:nvSpPr>
        <p:spPr>
          <a:xfrm>
            <a:off x="1394564" y="1519206"/>
            <a:ext cx="2099888" cy="1724087"/>
          </a:xfrm>
          <a:custGeom>
            <a:avLst/>
            <a:gdLst>
              <a:gd name="connsiteX0" fmla="*/ 1764614 w 2099888"/>
              <a:gd name="connsiteY0" fmla="*/ 0 h 1724087"/>
              <a:gd name="connsiteX1" fmla="*/ 2099888 w 2099888"/>
              <a:gd name="connsiteY1" fmla="*/ 1251261 h 1724087"/>
              <a:gd name="connsiteX2" fmla="*/ 335275 w 2099888"/>
              <a:gd name="connsiteY2" fmla="*/ 1724087 h 1724087"/>
              <a:gd name="connsiteX3" fmla="*/ 0 w 2099888"/>
              <a:gd name="connsiteY3" fmla="*/ 472827 h 1724087"/>
            </a:gdLst>
            <a:ahLst/>
            <a:cxnLst>
              <a:cxn ang="0">
                <a:pos x="connsiteX0" y="connsiteY0"/>
              </a:cxn>
              <a:cxn ang="0">
                <a:pos x="connsiteX1" y="connsiteY1"/>
              </a:cxn>
              <a:cxn ang="0">
                <a:pos x="connsiteX2" y="connsiteY2"/>
              </a:cxn>
              <a:cxn ang="0">
                <a:pos x="connsiteX3" y="connsiteY3"/>
              </a:cxn>
            </a:cxnLst>
            <a:rect l="l" t="t" r="r" b="b"/>
            <a:pathLst>
              <a:path w="2099888" h="1724087">
                <a:moveTo>
                  <a:pt x="1764614" y="0"/>
                </a:moveTo>
                <a:lnTo>
                  <a:pt x="2099888" y="1251261"/>
                </a:lnTo>
                <a:lnTo>
                  <a:pt x="335275" y="1724087"/>
                </a:lnTo>
                <a:lnTo>
                  <a:pt x="0" y="472827"/>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3" hasCustomPrompt="1"/>
          </p:nvPr>
        </p:nvSpPr>
        <p:spPr>
          <a:xfrm>
            <a:off x="4320206" y="1939003"/>
            <a:ext cx="1826861" cy="1295400"/>
          </a:xfrm>
          <a:custGeom>
            <a:avLst/>
            <a:gdLst>
              <a:gd name="connsiteX0" fmla="*/ 0 w 1826861"/>
              <a:gd name="connsiteY0" fmla="*/ 0 h 1295400"/>
              <a:gd name="connsiteX1" fmla="*/ 1826861 w 1826861"/>
              <a:gd name="connsiteY1" fmla="*/ 0 h 1295400"/>
              <a:gd name="connsiteX2" fmla="*/ 1826861 w 1826861"/>
              <a:gd name="connsiteY2" fmla="*/ 1295400 h 1295400"/>
              <a:gd name="connsiteX3" fmla="*/ 0 w 1826861"/>
              <a:gd name="connsiteY3" fmla="*/ 1295400 h 1295400"/>
            </a:gdLst>
            <a:ahLst/>
            <a:cxnLst>
              <a:cxn ang="0">
                <a:pos x="connsiteX0" y="connsiteY0"/>
              </a:cxn>
              <a:cxn ang="0">
                <a:pos x="connsiteX1" y="connsiteY1"/>
              </a:cxn>
              <a:cxn ang="0">
                <a:pos x="connsiteX2" y="connsiteY2"/>
              </a:cxn>
              <a:cxn ang="0">
                <a:pos x="connsiteX3" y="connsiteY3"/>
              </a:cxn>
            </a:cxnLst>
            <a:rect l="l" t="t" r="r" b="b"/>
            <a:pathLst>
              <a:path w="1826861" h="1295400">
                <a:moveTo>
                  <a:pt x="0" y="0"/>
                </a:moveTo>
                <a:lnTo>
                  <a:pt x="1826861" y="0"/>
                </a:lnTo>
                <a:lnTo>
                  <a:pt x="1826861" y="1295400"/>
                </a:lnTo>
                <a:lnTo>
                  <a:pt x="0" y="12954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6956916" y="1530635"/>
            <a:ext cx="2160150" cy="1842981"/>
          </a:xfrm>
          <a:custGeom>
            <a:avLst/>
            <a:gdLst>
              <a:gd name="connsiteX0" fmla="*/ 1716256 w 2160150"/>
              <a:gd name="connsiteY0" fmla="*/ 0 h 1842981"/>
              <a:gd name="connsiteX1" fmla="*/ 2160150 w 2160150"/>
              <a:gd name="connsiteY1" fmla="*/ 1216972 h 1842981"/>
              <a:gd name="connsiteX2" fmla="*/ 443895 w 2160150"/>
              <a:gd name="connsiteY2" fmla="*/ 1842981 h 1842981"/>
              <a:gd name="connsiteX3" fmla="*/ 0 w 2160150"/>
              <a:gd name="connsiteY3" fmla="*/ 626010 h 1842981"/>
            </a:gdLst>
            <a:ahLst/>
            <a:cxnLst>
              <a:cxn ang="0">
                <a:pos x="connsiteX0" y="connsiteY0"/>
              </a:cxn>
              <a:cxn ang="0">
                <a:pos x="connsiteX1" y="connsiteY1"/>
              </a:cxn>
              <a:cxn ang="0">
                <a:pos x="connsiteX2" y="connsiteY2"/>
              </a:cxn>
              <a:cxn ang="0">
                <a:pos x="connsiteX3" y="connsiteY3"/>
              </a:cxn>
            </a:cxnLst>
            <a:rect l="l" t="t" r="r" b="b"/>
            <a:pathLst>
              <a:path w="2160150" h="1842981">
                <a:moveTo>
                  <a:pt x="1716256" y="0"/>
                </a:moveTo>
                <a:lnTo>
                  <a:pt x="2160150" y="1216972"/>
                </a:lnTo>
                <a:lnTo>
                  <a:pt x="443895" y="1842981"/>
                </a:lnTo>
                <a:lnTo>
                  <a:pt x="0" y="6260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365423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Pic08_02">
    <p:spTree>
      <p:nvGrpSpPr>
        <p:cNvPr id="1" name=""/>
        <p:cNvGrpSpPr/>
        <p:nvPr/>
      </p:nvGrpSpPr>
      <p:grpSpPr>
        <a:xfrm>
          <a:off x="0" y="0"/>
          <a:ext cx="0" cy="0"/>
          <a:chOff x="0" y="0"/>
          <a:chExt cx="0" cy="0"/>
        </a:xfrm>
      </p:grpSpPr>
      <p:sp>
        <p:nvSpPr>
          <p:cNvPr id="9" name="Picture Placeholder 8"/>
          <p:cNvSpPr>
            <a:spLocks noGrp="1"/>
          </p:cNvSpPr>
          <p:nvPr>
            <p:ph type="pic" sz="quarter" idx="32" hasCustomPrompt="1"/>
          </p:nvPr>
        </p:nvSpPr>
        <p:spPr>
          <a:xfrm>
            <a:off x="0" y="1885949"/>
            <a:ext cx="4572000" cy="3257550"/>
          </a:xfrm>
          <a:custGeom>
            <a:avLst/>
            <a:gdLst>
              <a:gd name="connsiteX0" fmla="*/ 0 w 4572000"/>
              <a:gd name="connsiteY0" fmla="*/ 0 h 3257550"/>
              <a:gd name="connsiteX1" fmla="*/ 4572000 w 4572000"/>
              <a:gd name="connsiteY1" fmla="*/ 1487425 h 3257550"/>
              <a:gd name="connsiteX2" fmla="*/ 4572000 w 4572000"/>
              <a:gd name="connsiteY2" fmla="*/ 3257550 h 3257550"/>
              <a:gd name="connsiteX3" fmla="*/ 0 w 4572000"/>
              <a:gd name="connsiteY3" fmla="*/ 3257550 h 3257550"/>
              <a:gd name="connsiteX4" fmla="*/ 0 w 4572000"/>
              <a:gd name="connsiteY4" fmla="*/ 3257549 h 3257550"/>
              <a:gd name="connsiteX5" fmla="*/ 0 w 4572000"/>
              <a:gd name="connsiteY5" fmla="*/ 1831533 h 3257550"/>
              <a:gd name="connsiteX6" fmla="*/ 0 w 4572000"/>
              <a:gd name="connsiteY6" fmla="*/ 1487425 h 325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3257550">
                <a:moveTo>
                  <a:pt x="0" y="0"/>
                </a:moveTo>
                <a:lnTo>
                  <a:pt x="4572000" y="1487425"/>
                </a:lnTo>
                <a:lnTo>
                  <a:pt x="4572000" y="3257550"/>
                </a:lnTo>
                <a:lnTo>
                  <a:pt x="0" y="3257550"/>
                </a:lnTo>
                <a:lnTo>
                  <a:pt x="0" y="3257549"/>
                </a:lnTo>
                <a:lnTo>
                  <a:pt x="0" y="1831533"/>
                </a:lnTo>
                <a:lnTo>
                  <a:pt x="0" y="148742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3" hasCustomPrompt="1"/>
          </p:nvPr>
        </p:nvSpPr>
        <p:spPr>
          <a:xfrm>
            <a:off x="0" y="-1"/>
            <a:ext cx="4572000" cy="3257550"/>
          </a:xfrm>
          <a:custGeom>
            <a:avLst/>
            <a:gdLst>
              <a:gd name="connsiteX0" fmla="*/ 0 w 4572000"/>
              <a:gd name="connsiteY0" fmla="*/ 0 h 3257550"/>
              <a:gd name="connsiteX1" fmla="*/ 4572000 w 4572000"/>
              <a:gd name="connsiteY1" fmla="*/ 0 h 3257550"/>
              <a:gd name="connsiteX2" fmla="*/ 4572000 w 4572000"/>
              <a:gd name="connsiteY2" fmla="*/ 1770124 h 3257550"/>
              <a:gd name="connsiteX3" fmla="*/ 4572000 w 4572000"/>
              <a:gd name="connsiteY3" fmla="*/ 3257550 h 3257550"/>
              <a:gd name="connsiteX4" fmla="*/ 0 w 4572000"/>
              <a:gd name="connsiteY4" fmla="*/ 1770124 h 325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3257550">
                <a:moveTo>
                  <a:pt x="0" y="0"/>
                </a:moveTo>
                <a:lnTo>
                  <a:pt x="4572000" y="0"/>
                </a:lnTo>
                <a:lnTo>
                  <a:pt x="4572000" y="1770124"/>
                </a:lnTo>
                <a:lnTo>
                  <a:pt x="4572000" y="3257550"/>
                </a:lnTo>
                <a:lnTo>
                  <a:pt x="0" y="177012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9934332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1_Pic08_02">
    <p:spTree>
      <p:nvGrpSpPr>
        <p:cNvPr id="1" name=""/>
        <p:cNvGrpSpPr/>
        <p:nvPr/>
      </p:nvGrpSpPr>
      <p:grpSpPr>
        <a:xfrm>
          <a:off x="0" y="0"/>
          <a:ext cx="0" cy="0"/>
          <a:chOff x="0" y="0"/>
          <a:chExt cx="0" cy="0"/>
        </a:xfrm>
      </p:grpSpPr>
      <p:sp>
        <p:nvSpPr>
          <p:cNvPr id="8" name="Picture Placeholder 7"/>
          <p:cNvSpPr>
            <a:spLocks noGrp="1"/>
          </p:cNvSpPr>
          <p:nvPr>
            <p:ph type="pic" sz="quarter" idx="32" hasCustomPrompt="1"/>
          </p:nvPr>
        </p:nvSpPr>
        <p:spPr>
          <a:xfrm>
            <a:off x="0" y="1885949"/>
            <a:ext cx="4572000" cy="3257550"/>
          </a:xfrm>
          <a:custGeom>
            <a:avLst/>
            <a:gdLst>
              <a:gd name="connsiteX0" fmla="*/ 0 w 4572000"/>
              <a:gd name="connsiteY0" fmla="*/ 0 h 3257550"/>
              <a:gd name="connsiteX1" fmla="*/ 4572000 w 4572000"/>
              <a:gd name="connsiteY1" fmla="*/ 1487425 h 3257550"/>
              <a:gd name="connsiteX2" fmla="*/ 4572000 w 4572000"/>
              <a:gd name="connsiteY2" fmla="*/ 3257550 h 3257550"/>
              <a:gd name="connsiteX3" fmla="*/ 0 w 4572000"/>
              <a:gd name="connsiteY3" fmla="*/ 3257550 h 3257550"/>
              <a:gd name="connsiteX4" fmla="*/ 0 w 4572000"/>
              <a:gd name="connsiteY4" fmla="*/ 3257549 h 3257550"/>
              <a:gd name="connsiteX5" fmla="*/ 0 w 4572000"/>
              <a:gd name="connsiteY5" fmla="*/ 1831533 h 3257550"/>
              <a:gd name="connsiteX6" fmla="*/ 0 w 4572000"/>
              <a:gd name="connsiteY6" fmla="*/ 1487425 h 325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3257550">
                <a:moveTo>
                  <a:pt x="0" y="0"/>
                </a:moveTo>
                <a:lnTo>
                  <a:pt x="4572000" y="1487425"/>
                </a:lnTo>
                <a:lnTo>
                  <a:pt x="4572000" y="3257550"/>
                </a:lnTo>
                <a:lnTo>
                  <a:pt x="0" y="3257550"/>
                </a:lnTo>
                <a:lnTo>
                  <a:pt x="0" y="3257549"/>
                </a:lnTo>
                <a:lnTo>
                  <a:pt x="0" y="1831533"/>
                </a:lnTo>
                <a:lnTo>
                  <a:pt x="0" y="148742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6" name="Picture Placeholder 5"/>
          <p:cNvSpPr>
            <a:spLocks noGrp="1"/>
          </p:cNvSpPr>
          <p:nvPr>
            <p:ph type="pic" sz="quarter" idx="33" hasCustomPrompt="1"/>
          </p:nvPr>
        </p:nvSpPr>
        <p:spPr>
          <a:xfrm>
            <a:off x="4572000" y="-1"/>
            <a:ext cx="4572000" cy="3238498"/>
          </a:xfrm>
          <a:custGeom>
            <a:avLst/>
            <a:gdLst>
              <a:gd name="connsiteX0" fmla="*/ 0 w 4572000"/>
              <a:gd name="connsiteY0" fmla="*/ 0 h 3238498"/>
              <a:gd name="connsiteX1" fmla="*/ 4572000 w 4572000"/>
              <a:gd name="connsiteY1" fmla="*/ 0 h 3238498"/>
              <a:gd name="connsiteX2" fmla="*/ 4572000 w 4572000"/>
              <a:gd name="connsiteY2" fmla="*/ 1759772 h 3238498"/>
              <a:gd name="connsiteX3" fmla="*/ 0 w 4572000"/>
              <a:gd name="connsiteY3" fmla="*/ 3238498 h 3238498"/>
              <a:gd name="connsiteX4" fmla="*/ 0 w 4572000"/>
              <a:gd name="connsiteY4" fmla="*/ 1759772 h 3238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3238498">
                <a:moveTo>
                  <a:pt x="0" y="0"/>
                </a:moveTo>
                <a:lnTo>
                  <a:pt x="4572000" y="0"/>
                </a:lnTo>
                <a:lnTo>
                  <a:pt x="4572000" y="1759772"/>
                </a:lnTo>
                <a:lnTo>
                  <a:pt x="0" y="3238498"/>
                </a:lnTo>
                <a:lnTo>
                  <a:pt x="0" y="175977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5970865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0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4572000" y="-1"/>
            <a:ext cx="4572000" cy="5143500"/>
          </a:xfrm>
          <a:custGeom>
            <a:avLst/>
            <a:gdLst>
              <a:gd name="connsiteX0" fmla="*/ 0 w 4572000"/>
              <a:gd name="connsiteY0" fmla="*/ 0 h 5143500"/>
              <a:gd name="connsiteX1" fmla="*/ 4572000 w 4572000"/>
              <a:gd name="connsiteY1" fmla="*/ 0 h 5143500"/>
              <a:gd name="connsiteX2" fmla="*/ 4572000 w 4572000"/>
              <a:gd name="connsiteY2" fmla="*/ 5143500 h 5143500"/>
              <a:gd name="connsiteX3" fmla="*/ 0 w 4572000"/>
              <a:gd name="connsiteY3" fmla="*/ 5143500 h 5143500"/>
            </a:gdLst>
            <a:ahLst/>
            <a:cxnLst>
              <a:cxn ang="0">
                <a:pos x="connsiteX0" y="connsiteY0"/>
              </a:cxn>
              <a:cxn ang="0">
                <a:pos x="connsiteX1" y="connsiteY1"/>
              </a:cxn>
              <a:cxn ang="0">
                <a:pos x="connsiteX2" y="connsiteY2"/>
              </a:cxn>
              <a:cxn ang="0">
                <a:pos x="connsiteX3" y="connsiteY3"/>
              </a:cxn>
            </a:cxnLst>
            <a:rect l="l" t="t" r="r" b="b"/>
            <a:pathLst>
              <a:path w="4572000" h="5143500">
                <a:moveTo>
                  <a:pt x="0" y="0"/>
                </a:moveTo>
                <a:lnTo>
                  <a:pt x="4572000" y="0"/>
                </a:lnTo>
                <a:lnTo>
                  <a:pt x="4572000" y="5143500"/>
                </a:lnTo>
                <a:lnTo>
                  <a:pt x="0" y="51435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741809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6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1"/>
            <a:ext cx="4572000" cy="5143500"/>
          </a:xfrm>
          <a:custGeom>
            <a:avLst/>
            <a:gdLst>
              <a:gd name="connsiteX0" fmla="*/ 0 w 4572000"/>
              <a:gd name="connsiteY0" fmla="*/ 0 h 5143500"/>
              <a:gd name="connsiteX1" fmla="*/ 4572000 w 4572000"/>
              <a:gd name="connsiteY1" fmla="*/ 0 h 5143500"/>
              <a:gd name="connsiteX2" fmla="*/ 4572000 w 4572000"/>
              <a:gd name="connsiteY2" fmla="*/ 5143500 h 5143500"/>
              <a:gd name="connsiteX3" fmla="*/ 0 w 4572000"/>
              <a:gd name="connsiteY3" fmla="*/ 5143500 h 5143500"/>
            </a:gdLst>
            <a:ahLst/>
            <a:cxnLst>
              <a:cxn ang="0">
                <a:pos x="connsiteX0" y="connsiteY0"/>
              </a:cxn>
              <a:cxn ang="0">
                <a:pos x="connsiteX1" y="connsiteY1"/>
              </a:cxn>
              <a:cxn ang="0">
                <a:pos x="connsiteX2" y="connsiteY2"/>
              </a:cxn>
              <a:cxn ang="0">
                <a:pos x="connsiteX3" y="connsiteY3"/>
              </a:cxn>
            </a:cxnLst>
            <a:rect l="l" t="t" r="r" b="b"/>
            <a:pathLst>
              <a:path w="4572000" h="5143500">
                <a:moveTo>
                  <a:pt x="0" y="0"/>
                </a:moveTo>
                <a:lnTo>
                  <a:pt x="4572000" y="0"/>
                </a:lnTo>
                <a:lnTo>
                  <a:pt x="4572000" y="5143500"/>
                </a:lnTo>
                <a:lnTo>
                  <a:pt x="0" y="51435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5105007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7_Pic08_02">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0" y="2876549"/>
            <a:ext cx="9144000" cy="2266950"/>
          </a:xfrm>
          <a:custGeom>
            <a:avLst/>
            <a:gdLst>
              <a:gd name="connsiteX0" fmla="*/ 0 w 9144000"/>
              <a:gd name="connsiteY0" fmla="*/ 0 h 2266950"/>
              <a:gd name="connsiteX1" fmla="*/ 9144000 w 9144000"/>
              <a:gd name="connsiteY1" fmla="*/ 0 h 2266950"/>
              <a:gd name="connsiteX2" fmla="*/ 9144000 w 9144000"/>
              <a:gd name="connsiteY2" fmla="*/ 2266950 h 2266950"/>
              <a:gd name="connsiteX3" fmla="*/ 0 w 91440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144000" h="2266950">
                <a:moveTo>
                  <a:pt x="0" y="0"/>
                </a:moveTo>
                <a:lnTo>
                  <a:pt x="9144000" y="0"/>
                </a:lnTo>
                <a:lnTo>
                  <a:pt x="9144000" y="2266950"/>
                </a:lnTo>
                <a:lnTo>
                  <a:pt x="0" y="22669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7280841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Pic08_02">
    <p:spTree>
      <p:nvGrpSpPr>
        <p:cNvPr id="1" name=""/>
        <p:cNvGrpSpPr/>
        <p:nvPr/>
      </p:nvGrpSpPr>
      <p:grpSpPr>
        <a:xfrm>
          <a:off x="0" y="0"/>
          <a:ext cx="0" cy="0"/>
          <a:chOff x="0" y="0"/>
          <a:chExt cx="0" cy="0"/>
        </a:xfrm>
      </p:grpSpPr>
      <p:sp>
        <p:nvSpPr>
          <p:cNvPr id="11" name="Picture Placeholder 10"/>
          <p:cNvSpPr>
            <a:spLocks noGrp="1"/>
          </p:cNvSpPr>
          <p:nvPr>
            <p:ph type="pic" sz="quarter" idx="32" hasCustomPrompt="1"/>
          </p:nvPr>
        </p:nvSpPr>
        <p:spPr>
          <a:xfrm>
            <a:off x="0" y="-1"/>
            <a:ext cx="2590800" cy="2647950"/>
          </a:xfrm>
          <a:custGeom>
            <a:avLst/>
            <a:gdLst>
              <a:gd name="connsiteX0" fmla="*/ 0 w 2590800"/>
              <a:gd name="connsiteY0" fmla="*/ 0 h 2647950"/>
              <a:gd name="connsiteX1" fmla="*/ 2286000 w 2590800"/>
              <a:gd name="connsiteY1" fmla="*/ 0 h 2647950"/>
              <a:gd name="connsiteX2" fmla="*/ 2286000 w 2590800"/>
              <a:gd name="connsiteY2" fmla="*/ 715662 h 2647950"/>
              <a:gd name="connsiteX3" fmla="*/ 2590800 w 2590800"/>
              <a:gd name="connsiteY3" fmla="*/ 1097349 h 2647950"/>
              <a:gd name="connsiteX4" fmla="*/ 2286000 w 2590800"/>
              <a:gd name="connsiteY4" fmla="*/ 1479035 h 2647950"/>
              <a:gd name="connsiteX5" fmla="*/ 2286000 w 2590800"/>
              <a:gd name="connsiteY5" fmla="*/ 2647950 h 2647950"/>
              <a:gd name="connsiteX6" fmla="*/ 0 w 2590800"/>
              <a:gd name="connsiteY6" fmla="*/ 264795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0" h="2647950">
                <a:moveTo>
                  <a:pt x="0" y="0"/>
                </a:moveTo>
                <a:lnTo>
                  <a:pt x="2286000" y="0"/>
                </a:lnTo>
                <a:lnTo>
                  <a:pt x="2286000" y="715662"/>
                </a:lnTo>
                <a:lnTo>
                  <a:pt x="2590800" y="1097349"/>
                </a:lnTo>
                <a:lnTo>
                  <a:pt x="2286000" y="1479035"/>
                </a:lnTo>
                <a:lnTo>
                  <a:pt x="2286000" y="2647950"/>
                </a:lnTo>
                <a:lnTo>
                  <a:pt x="0" y="26479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3" hasCustomPrompt="1"/>
          </p:nvPr>
        </p:nvSpPr>
        <p:spPr>
          <a:xfrm>
            <a:off x="2285364" y="-1"/>
            <a:ext cx="2590800" cy="2647950"/>
          </a:xfrm>
          <a:custGeom>
            <a:avLst/>
            <a:gdLst>
              <a:gd name="connsiteX0" fmla="*/ 0 w 2590800"/>
              <a:gd name="connsiteY0" fmla="*/ 0 h 2647950"/>
              <a:gd name="connsiteX1" fmla="*/ 2286000 w 2590800"/>
              <a:gd name="connsiteY1" fmla="*/ 0 h 2647950"/>
              <a:gd name="connsiteX2" fmla="*/ 2286000 w 2590800"/>
              <a:gd name="connsiteY2" fmla="*/ 715662 h 2647950"/>
              <a:gd name="connsiteX3" fmla="*/ 2590800 w 2590800"/>
              <a:gd name="connsiteY3" fmla="*/ 1097349 h 2647950"/>
              <a:gd name="connsiteX4" fmla="*/ 2286000 w 2590800"/>
              <a:gd name="connsiteY4" fmla="*/ 1479035 h 2647950"/>
              <a:gd name="connsiteX5" fmla="*/ 2286000 w 2590800"/>
              <a:gd name="connsiteY5" fmla="*/ 2647950 h 2647950"/>
              <a:gd name="connsiteX6" fmla="*/ 0 w 2590800"/>
              <a:gd name="connsiteY6" fmla="*/ 264795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0" h="2647950">
                <a:moveTo>
                  <a:pt x="0" y="0"/>
                </a:moveTo>
                <a:lnTo>
                  <a:pt x="2286000" y="0"/>
                </a:lnTo>
                <a:lnTo>
                  <a:pt x="2286000" y="715662"/>
                </a:lnTo>
                <a:lnTo>
                  <a:pt x="2590800" y="1097349"/>
                </a:lnTo>
                <a:lnTo>
                  <a:pt x="2286000" y="1479035"/>
                </a:lnTo>
                <a:lnTo>
                  <a:pt x="2286000" y="2647950"/>
                </a:lnTo>
                <a:lnTo>
                  <a:pt x="0" y="26479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4" hasCustomPrompt="1"/>
          </p:nvPr>
        </p:nvSpPr>
        <p:spPr>
          <a:xfrm>
            <a:off x="4570728" y="-1"/>
            <a:ext cx="2590800" cy="2647950"/>
          </a:xfrm>
          <a:custGeom>
            <a:avLst/>
            <a:gdLst>
              <a:gd name="connsiteX0" fmla="*/ 0 w 2590800"/>
              <a:gd name="connsiteY0" fmla="*/ 0 h 2647950"/>
              <a:gd name="connsiteX1" fmla="*/ 2286000 w 2590800"/>
              <a:gd name="connsiteY1" fmla="*/ 0 h 2647950"/>
              <a:gd name="connsiteX2" fmla="*/ 2286000 w 2590800"/>
              <a:gd name="connsiteY2" fmla="*/ 715662 h 2647950"/>
              <a:gd name="connsiteX3" fmla="*/ 2590800 w 2590800"/>
              <a:gd name="connsiteY3" fmla="*/ 1097349 h 2647950"/>
              <a:gd name="connsiteX4" fmla="*/ 2286000 w 2590800"/>
              <a:gd name="connsiteY4" fmla="*/ 1479035 h 2647950"/>
              <a:gd name="connsiteX5" fmla="*/ 2286000 w 2590800"/>
              <a:gd name="connsiteY5" fmla="*/ 2647950 h 2647950"/>
              <a:gd name="connsiteX6" fmla="*/ 0 w 2590800"/>
              <a:gd name="connsiteY6" fmla="*/ 264795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0" h="2647950">
                <a:moveTo>
                  <a:pt x="0" y="0"/>
                </a:moveTo>
                <a:lnTo>
                  <a:pt x="2286000" y="0"/>
                </a:lnTo>
                <a:lnTo>
                  <a:pt x="2286000" y="715662"/>
                </a:lnTo>
                <a:lnTo>
                  <a:pt x="2590800" y="1097349"/>
                </a:lnTo>
                <a:lnTo>
                  <a:pt x="2286000" y="1479035"/>
                </a:lnTo>
                <a:lnTo>
                  <a:pt x="2286000" y="2647950"/>
                </a:lnTo>
                <a:lnTo>
                  <a:pt x="0" y="26479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5" hasCustomPrompt="1"/>
          </p:nvPr>
        </p:nvSpPr>
        <p:spPr>
          <a:xfrm>
            <a:off x="6856093" y="-1"/>
            <a:ext cx="2287907" cy="2647950"/>
          </a:xfrm>
          <a:custGeom>
            <a:avLst/>
            <a:gdLst>
              <a:gd name="connsiteX0" fmla="*/ 1907 w 2287907"/>
              <a:gd name="connsiteY0" fmla="*/ 0 h 2647950"/>
              <a:gd name="connsiteX1" fmla="*/ 382907 w 2287907"/>
              <a:gd name="connsiteY1" fmla="*/ 0 h 2647950"/>
              <a:gd name="connsiteX2" fmla="*/ 2287907 w 2287907"/>
              <a:gd name="connsiteY2" fmla="*/ 0 h 2647950"/>
              <a:gd name="connsiteX3" fmla="*/ 2287907 w 2287907"/>
              <a:gd name="connsiteY3" fmla="*/ 2647950 h 2647950"/>
              <a:gd name="connsiteX4" fmla="*/ 382907 w 2287907"/>
              <a:gd name="connsiteY4" fmla="*/ 2647950 h 2647950"/>
              <a:gd name="connsiteX5" fmla="*/ 306707 w 2287907"/>
              <a:gd name="connsiteY5" fmla="*/ 2647950 h 2647950"/>
              <a:gd name="connsiteX6" fmla="*/ 1907 w 2287907"/>
              <a:gd name="connsiteY6" fmla="*/ 2647950 h 2647950"/>
              <a:gd name="connsiteX7" fmla="*/ 1907 w 2287907"/>
              <a:gd name="connsiteY7" fmla="*/ 1482216 h 2647950"/>
              <a:gd name="connsiteX8" fmla="*/ 0 w 2287907"/>
              <a:gd name="connsiteY8" fmla="*/ 1482216 h 2647950"/>
              <a:gd name="connsiteX9" fmla="*/ 1907 w 2287907"/>
              <a:gd name="connsiteY9" fmla="*/ 1479828 h 2647950"/>
              <a:gd name="connsiteX10" fmla="*/ 1907 w 2287907"/>
              <a:gd name="connsiteY10" fmla="*/ 1479035 h 2647950"/>
              <a:gd name="connsiteX11" fmla="*/ 2540 w 2287907"/>
              <a:gd name="connsiteY11" fmla="*/ 1479035 h 2647950"/>
              <a:gd name="connsiteX12" fmla="*/ 306071 w 2287907"/>
              <a:gd name="connsiteY12" fmla="*/ 1098938 h 2647950"/>
              <a:gd name="connsiteX13" fmla="*/ 1 w 2287907"/>
              <a:gd name="connsiteY13" fmla="*/ 715662 h 2647950"/>
              <a:gd name="connsiteX14" fmla="*/ 1907 w 2287907"/>
              <a:gd name="connsiteY14" fmla="*/ 715658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87907" h="2647950">
                <a:moveTo>
                  <a:pt x="1907" y="0"/>
                </a:moveTo>
                <a:lnTo>
                  <a:pt x="382907" y="0"/>
                </a:lnTo>
                <a:lnTo>
                  <a:pt x="2287907" y="0"/>
                </a:lnTo>
                <a:lnTo>
                  <a:pt x="2287907" y="2647950"/>
                </a:lnTo>
                <a:lnTo>
                  <a:pt x="382907" y="2647950"/>
                </a:lnTo>
                <a:lnTo>
                  <a:pt x="306707" y="2647950"/>
                </a:lnTo>
                <a:lnTo>
                  <a:pt x="1907" y="2647950"/>
                </a:lnTo>
                <a:lnTo>
                  <a:pt x="1907" y="1482216"/>
                </a:lnTo>
                <a:lnTo>
                  <a:pt x="0" y="1482216"/>
                </a:lnTo>
                <a:lnTo>
                  <a:pt x="1907" y="1479828"/>
                </a:lnTo>
                <a:lnTo>
                  <a:pt x="1907" y="1479035"/>
                </a:lnTo>
                <a:lnTo>
                  <a:pt x="2540" y="1479035"/>
                </a:lnTo>
                <a:lnTo>
                  <a:pt x="306071" y="1098938"/>
                </a:lnTo>
                <a:lnTo>
                  <a:pt x="1" y="715662"/>
                </a:lnTo>
                <a:lnTo>
                  <a:pt x="1907" y="71565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217400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3_Pic08_02">
    <p:spTree>
      <p:nvGrpSpPr>
        <p:cNvPr id="1" name=""/>
        <p:cNvGrpSpPr/>
        <p:nvPr/>
      </p:nvGrpSpPr>
      <p:grpSpPr>
        <a:xfrm>
          <a:off x="0" y="0"/>
          <a:ext cx="0" cy="0"/>
          <a:chOff x="0" y="0"/>
          <a:chExt cx="0" cy="0"/>
        </a:xfrm>
      </p:grpSpPr>
      <p:sp>
        <p:nvSpPr>
          <p:cNvPr id="58"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59"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4" name="Picture Placeholder 13"/>
          <p:cNvSpPr>
            <a:spLocks noGrp="1"/>
          </p:cNvSpPr>
          <p:nvPr>
            <p:ph type="pic" sz="quarter" idx="32" hasCustomPrompt="1"/>
          </p:nvPr>
        </p:nvSpPr>
        <p:spPr>
          <a:xfrm>
            <a:off x="2438400" y="3105148"/>
            <a:ext cx="1600199" cy="1735040"/>
          </a:xfrm>
          <a:custGeom>
            <a:avLst/>
            <a:gdLst>
              <a:gd name="connsiteX0" fmla="*/ 0 w 1600199"/>
              <a:gd name="connsiteY0" fmla="*/ 0 h 1735040"/>
              <a:gd name="connsiteX1" fmla="*/ 1600199 w 1600199"/>
              <a:gd name="connsiteY1" fmla="*/ 0 h 1735040"/>
              <a:gd name="connsiteX2" fmla="*/ 1600199 w 1600199"/>
              <a:gd name="connsiteY2" fmla="*/ 1735040 h 1735040"/>
              <a:gd name="connsiteX3" fmla="*/ 0 w 1600199"/>
              <a:gd name="connsiteY3" fmla="*/ 1735040 h 1735040"/>
            </a:gdLst>
            <a:ahLst/>
            <a:cxnLst>
              <a:cxn ang="0">
                <a:pos x="connsiteX0" y="connsiteY0"/>
              </a:cxn>
              <a:cxn ang="0">
                <a:pos x="connsiteX1" y="connsiteY1"/>
              </a:cxn>
              <a:cxn ang="0">
                <a:pos x="connsiteX2" y="connsiteY2"/>
              </a:cxn>
              <a:cxn ang="0">
                <a:pos x="connsiteX3" y="connsiteY3"/>
              </a:cxn>
            </a:cxnLst>
            <a:rect l="l" t="t" r="r" b="b"/>
            <a:pathLst>
              <a:path w="1600199" h="1735040">
                <a:moveTo>
                  <a:pt x="0" y="0"/>
                </a:moveTo>
                <a:lnTo>
                  <a:pt x="1600199" y="0"/>
                </a:lnTo>
                <a:lnTo>
                  <a:pt x="1600199" y="1735040"/>
                </a:lnTo>
                <a:lnTo>
                  <a:pt x="0" y="173504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3" hasCustomPrompt="1"/>
          </p:nvPr>
        </p:nvSpPr>
        <p:spPr>
          <a:xfrm>
            <a:off x="6477000" y="3105148"/>
            <a:ext cx="2667000" cy="1735040"/>
          </a:xfrm>
          <a:custGeom>
            <a:avLst/>
            <a:gdLst>
              <a:gd name="connsiteX0" fmla="*/ 0 w 2667000"/>
              <a:gd name="connsiteY0" fmla="*/ 0 h 1735040"/>
              <a:gd name="connsiteX1" fmla="*/ 2667000 w 2667000"/>
              <a:gd name="connsiteY1" fmla="*/ 0 h 1735040"/>
              <a:gd name="connsiteX2" fmla="*/ 2667000 w 2667000"/>
              <a:gd name="connsiteY2" fmla="*/ 1735040 h 1735040"/>
              <a:gd name="connsiteX3" fmla="*/ 0 w 2667000"/>
              <a:gd name="connsiteY3" fmla="*/ 1735040 h 1735040"/>
            </a:gdLst>
            <a:ahLst/>
            <a:cxnLst>
              <a:cxn ang="0">
                <a:pos x="connsiteX0" y="connsiteY0"/>
              </a:cxn>
              <a:cxn ang="0">
                <a:pos x="connsiteX1" y="connsiteY1"/>
              </a:cxn>
              <a:cxn ang="0">
                <a:pos x="connsiteX2" y="connsiteY2"/>
              </a:cxn>
              <a:cxn ang="0">
                <a:pos x="connsiteX3" y="connsiteY3"/>
              </a:cxn>
            </a:cxnLst>
            <a:rect l="l" t="t" r="r" b="b"/>
            <a:pathLst>
              <a:path w="2667000" h="1735040">
                <a:moveTo>
                  <a:pt x="0" y="0"/>
                </a:moveTo>
                <a:lnTo>
                  <a:pt x="2667000" y="0"/>
                </a:lnTo>
                <a:lnTo>
                  <a:pt x="2667000" y="1735040"/>
                </a:lnTo>
                <a:lnTo>
                  <a:pt x="0" y="173504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4" hasCustomPrompt="1"/>
          </p:nvPr>
        </p:nvSpPr>
        <p:spPr>
          <a:xfrm>
            <a:off x="4038600" y="1812776"/>
            <a:ext cx="2438400" cy="1292372"/>
          </a:xfrm>
          <a:custGeom>
            <a:avLst/>
            <a:gdLst>
              <a:gd name="connsiteX0" fmla="*/ 0 w 2438400"/>
              <a:gd name="connsiteY0" fmla="*/ 0 h 1292372"/>
              <a:gd name="connsiteX1" fmla="*/ 2438400 w 2438400"/>
              <a:gd name="connsiteY1" fmla="*/ 0 h 1292372"/>
              <a:gd name="connsiteX2" fmla="*/ 2438400 w 2438400"/>
              <a:gd name="connsiteY2" fmla="*/ 1292372 h 1292372"/>
              <a:gd name="connsiteX3" fmla="*/ 0 w 2438400"/>
              <a:gd name="connsiteY3" fmla="*/ 1292372 h 1292372"/>
            </a:gdLst>
            <a:ahLst/>
            <a:cxnLst>
              <a:cxn ang="0">
                <a:pos x="connsiteX0" y="connsiteY0"/>
              </a:cxn>
              <a:cxn ang="0">
                <a:pos x="connsiteX1" y="connsiteY1"/>
              </a:cxn>
              <a:cxn ang="0">
                <a:pos x="connsiteX2" y="connsiteY2"/>
              </a:cxn>
              <a:cxn ang="0">
                <a:pos x="connsiteX3" y="connsiteY3"/>
              </a:cxn>
            </a:cxnLst>
            <a:rect l="l" t="t" r="r" b="b"/>
            <a:pathLst>
              <a:path w="2438400" h="1292372">
                <a:moveTo>
                  <a:pt x="0" y="0"/>
                </a:moveTo>
                <a:lnTo>
                  <a:pt x="2438400" y="0"/>
                </a:lnTo>
                <a:lnTo>
                  <a:pt x="2438400" y="1292372"/>
                </a:lnTo>
                <a:lnTo>
                  <a:pt x="0" y="129237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5" hasCustomPrompt="1"/>
          </p:nvPr>
        </p:nvSpPr>
        <p:spPr>
          <a:xfrm>
            <a:off x="1" y="1812776"/>
            <a:ext cx="1371600" cy="1292372"/>
          </a:xfrm>
          <a:custGeom>
            <a:avLst/>
            <a:gdLst>
              <a:gd name="connsiteX0" fmla="*/ 0 w 1371600"/>
              <a:gd name="connsiteY0" fmla="*/ 0 h 1292372"/>
              <a:gd name="connsiteX1" fmla="*/ 1371600 w 1371600"/>
              <a:gd name="connsiteY1" fmla="*/ 0 h 1292372"/>
              <a:gd name="connsiteX2" fmla="*/ 1371600 w 1371600"/>
              <a:gd name="connsiteY2" fmla="*/ 1292372 h 1292372"/>
              <a:gd name="connsiteX3" fmla="*/ 0 w 1371600"/>
              <a:gd name="connsiteY3" fmla="*/ 1292372 h 1292372"/>
            </a:gdLst>
            <a:ahLst/>
            <a:cxnLst>
              <a:cxn ang="0">
                <a:pos x="connsiteX0" y="connsiteY0"/>
              </a:cxn>
              <a:cxn ang="0">
                <a:pos x="connsiteX1" y="connsiteY1"/>
              </a:cxn>
              <a:cxn ang="0">
                <a:pos x="connsiteX2" y="connsiteY2"/>
              </a:cxn>
              <a:cxn ang="0">
                <a:pos x="connsiteX3" y="connsiteY3"/>
              </a:cxn>
            </a:cxnLst>
            <a:rect l="l" t="t" r="r" b="b"/>
            <a:pathLst>
              <a:path w="1371600" h="1292372">
                <a:moveTo>
                  <a:pt x="0" y="0"/>
                </a:moveTo>
                <a:lnTo>
                  <a:pt x="1371600" y="0"/>
                </a:lnTo>
                <a:lnTo>
                  <a:pt x="1371600" y="1292372"/>
                </a:lnTo>
                <a:lnTo>
                  <a:pt x="0" y="129237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696902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8_Pic08_02">
    <p:spTree>
      <p:nvGrpSpPr>
        <p:cNvPr id="1" name=""/>
        <p:cNvGrpSpPr/>
        <p:nvPr/>
      </p:nvGrpSpPr>
      <p:grpSpPr>
        <a:xfrm>
          <a:off x="0" y="0"/>
          <a:ext cx="0" cy="0"/>
          <a:chOff x="0" y="0"/>
          <a:chExt cx="0" cy="0"/>
        </a:xfrm>
      </p:grpSpPr>
      <p:sp>
        <p:nvSpPr>
          <p:cNvPr id="6"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 name="Title 2"/>
          <p:cNvSpPr>
            <a:spLocks noGrp="1"/>
          </p:cNvSpPr>
          <p:nvPr userDrawn="1">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4" name="Picture Placeholder 13"/>
          <p:cNvSpPr>
            <a:spLocks noGrp="1"/>
          </p:cNvSpPr>
          <p:nvPr>
            <p:ph type="pic" sz="quarter" idx="32" hasCustomPrompt="1"/>
          </p:nvPr>
        </p:nvSpPr>
        <p:spPr>
          <a:xfrm>
            <a:off x="2590800" y="2911593"/>
            <a:ext cx="1826681" cy="1828800"/>
          </a:xfrm>
          <a:custGeom>
            <a:avLst/>
            <a:gdLst>
              <a:gd name="connsiteX0" fmla="*/ 0 w 1826681"/>
              <a:gd name="connsiteY0" fmla="*/ 0 h 1828800"/>
              <a:gd name="connsiteX1" fmla="*/ 1826681 w 1826681"/>
              <a:gd name="connsiteY1" fmla="*/ 0 h 1828800"/>
              <a:gd name="connsiteX2" fmla="*/ 1826681 w 1826681"/>
              <a:gd name="connsiteY2" fmla="*/ 1828800 h 1828800"/>
              <a:gd name="connsiteX3" fmla="*/ 1684782 w 1826681"/>
              <a:gd name="connsiteY3" fmla="*/ 1816085 h 1828800"/>
              <a:gd name="connsiteX4" fmla="*/ 1542883 w 1826681"/>
              <a:gd name="connsiteY4" fmla="*/ 1792776 h 1828800"/>
              <a:gd name="connsiteX5" fmla="*/ 1406280 w 1826681"/>
              <a:gd name="connsiteY5" fmla="*/ 1762048 h 1828800"/>
              <a:gd name="connsiteX6" fmla="*/ 1270735 w 1826681"/>
              <a:gd name="connsiteY6" fmla="*/ 1719666 h 1828800"/>
              <a:gd name="connsiteX7" fmla="*/ 1141543 w 1826681"/>
              <a:gd name="connsiteY7" fmla="*/ 1667747 h 1828800"/>
              <a:gd name="connsiteX8" fmla="*/ 1015529 w 1826681"/>
              <a:gd name="connsiteY8" fmla="*/ 1605234 h 1828800"/>
              <a:gd name="connsiteX9" fmla="*/ 892691 w 1826681"/>
              <a:gd name="connsiteY9" fmla="*/ 1535302 h 1828800"/>
              <a:gd name="connsiteX10" fmla="*/ 776207 w 1826681"/>
              <a:gd name="connsiteY10" fmla="*/ 1455835 h 1828800"/>
              <a:gd name="connsiteX11" fmla="*/ 663959 w 1826681"/>
              <a:gd name="connsiteY11" fmla="*/ 1366832 h 1828800"/>
              <a:gd name="connsiteX12" fmla="*/ 560182 w 1826681"/>
              <a:gd name="connsiteY12" fmla="*/ 1268293 h 1828800"/>
              <a:gd name="connsiteX13" fmla="*/ 461700 w 1826681"/>
              <a:gd name="connsiteY13" fmla="*/ 1162337 h 1828800"/>
              <a:gd name="connsiteX14" fmla="*/ 372749 w 1826681"/>
              <a:gd name="connsiteY14" fmla="*/ 1052143 h 1828800"/>
              <a:gd name="connsiteX15" fmla="*/ 291210 w 1826681"/>
              <a:gd name="connsiteY15" fmla="*/ 933472 h 1828800"/>
              <a:gd name="connsiteX16" fmla="*/ 221319 w 1826681"/>
              <a:gd name="connsiteY16" fmla="*/ 812682 h 1828800"/>
              <a:gd name="connsiteX17" fmla="*/ 160959 w 1826681"/>
              <a:gd name="connsiteY17" fmla="*/ 686595 h 1828800"/>
              <a:gd name="connsiteX18" fmla="*/ 109071 w 1826681"/>
              <a:gd name="connsiteY18" fmla="*/ 555209 h 1828800"/>
              <a:gd name="connsiteX19" fmla="*/ 64595 w 1826681"/>
              <a:gd name="connsiteY19" fmla="*/ 419585 h 1828800"/>
              <a:gd name="connsiteX20" fmla="*/ 33886 w 1826681"/>
              <a:gd name="connsiteY20" fmla="*/ 282902 h 1828800"/>
              <a:gd name="connsiteX21" fmla="*/ 12707 w 1826681"/>
              <a:gd name="connsiteY21" fmla="*/ 14304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6681" h="1828800">
                <a:moveTo>
                  <a:pt x="0" y="0"/>
                </a:moveTo>
                <a:lnTo>
                  <a:pt x="1826681" y="0"/>
                </a:lnTo>
                <a:lnTo>
                  <a:pt x="1826681" y="1828800"/>
                </a:lnTo>
                <a:lnTo>
                  <a:pt x="1684782" y="1816085"/>
                </a:lnTo>
                <a:lnTo>
                  <a:pt x="1542883" y="1792776"/>
                </a:lnTo>
                <a:lnTo>
                  <a:pt x="1406280" y="1762048"/>
                </a:lnTo>
                <a:lnTo>
                  <a:pt x="1270735" y="1719666"/>
                </a:lnTo>
                <a:lnTo>
                  <a:pt x="1141543" y="1667747"/>
                </a:lnTo>
                <a:lnTo>
                  <a:pt x="1015529" y="1605234"/>
                </a:lnTo>
                <a:lnTo>
                  <a:pt x="892691" y="1535302"/>
                </a:lnTo>
                <a:lnTo>
                  <a:pt x="776207" y="1455835"/>
                </a:lnTo>
                <a:lnTo>
                  <a:pt x="663959" y="1366832"/>
                </a:lnTo>
                <a:lnTo>
                  <a:pt x="560182" y="1268293"/>
                </a:lnTo>
                <a:lnTo>
                  <a:pt x="461700" y="1162337"/>
                </a:lnTo>
                <a:lnTo>
                  <a:pt x="372749" y="1052143"/>
                </a:lnTo>
                <a:lnTo>
                  <a:pt x="291210" y="933472"/>
                </a:lnTo>
                <a:lnTo>
                  <a:pt x="221319" y="812682"/>
                </a:lnTo>
                <a:lnTo>
                  <a:pt x="160959" y="686595"/>
                </a:lnTo>
                <a:lnTo>
                  <a:pt x="109071" y="555209"/>
                </a:lnTo>
                <a:lnTo>
                  <a:pt x="64595" y="419585"/>
                </a:lnTo>
                <a:lnTo>
                  <a:pt x="33886" y="282902"/>
                </a:lnTo>
                <a:lnTo>
                  <a:pt x="12707" y="14304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3" hasCustomPrompt="1"/>
          </p:nvPr>
        </p:nvSpPr>
        <p:spPr>
          <a:xfrm>
            <a:off x="3047468" y="1412994"/>
            <a:ext cx="1370013" cy="1368425"/>
          </a:xfrm>
          <a:custGeom>
            <a:avLst/>
            <a:gdLst>
              <a:gd name="connsiteX0" fmla="*/ 1370013 w 1370013"/>
              <a:gd name="connsiteY0" fmla="*/ 0 h 1368425"/>
              <a:gd name="connsiteX1" fmla="*/ 1370013 w 1370013"/>
              <a:gd name="connsiteY1" fmla="*/ 1368425 h 1368425"/>
              <a:gd name="connsiteX2" fmla="*/ 0 w 1370013"/>
              <a:gd name="connsiteY2" fmla="*/ 1368425 h 1368425"/>
              <a:gd name="connsiteX3" fmla="*/ 9525 w 1370013"/>
              <a:gd name="connsiteY3" fmla="*/ 1262124 h 1368425"/>
              <a:gd name="connsiteX4" fmla="*/ 26987 w 1370013"/>
              <a:gd name="connsiteY4" fmla="*/ 1155824 h 1368425"/>
              <a:gd name="connsiteX5" fmla="*/ 50006 w 1370013"/>
              <a:gd name="connsiteY5" fmla="*/ 1053489 h 1368425"/>
              <a:gd name="connsiteX6" fmla="*/ 81756 w 1370013"/>
              <a:gd name="connsiteY6" fmla="*/ 951948 h 1368425"/>
              <a:gd name="connsiteX7" fmla="*/ 120650 w 1370013"/>
              <a:gd name="connsiteY7" fmla="*/ 855167 h 1368425"/>
              <a:gd name="connsiteX8" fmla="*/ 167481 w 1370013"/>
              <a:gd name="connsiteY8" fmla="*/ 760765 h 1368425"/>
              <a:gd name="connsiteX9" fmla="*/ 219869 w 1370013"/>
              <a:gd name="connsiteY9" fmla="*/ 668744 h 1368425"/>
              <a:gd name="connsiteX10" fmla="*/ 279400 w 1370013"/>
              <a:gd name="connsiteY10" fmla="*/ 581481 h 1368425"/>
              <a:gd name="connsiteX11" fmla="*/ 346075 w 1370013"/>
              <a:gd name="connsiteY11" fmla="*/ 497393 h 1368425"/>
              <a:gd name="connsiteX12" fmla="*/ 419894 w 1370013"/>
              <a:gd name="connsiteY12" fmla="*/ 419650 h 1368425"/>
              <a:gd name="connsiteX13" fmla="*/ 499269 w 1370013"/>
              <a:gd name="connsiteY13" fmla="*/ 345874 h 1368425"/>
              <a:gd name="connsiteX14" fmla="*/ 581819 w 1370013"/>
              <a:gd name="connsiteY14" fmla="*/ 279238 h 1368425"/>
              <a:gd name="connsiteX15" fmla="*/ 670719 w 1370013"/>
              <a:gd name="connsiteY15" fmla="*/ 218155 h 1368425"/>
              <a:gd name="connsiteX16" fmla="*/ 761206 w 1370013"/>
              <a:gd name="connsiteY16" fmla="*/ 165798 h 1368425"/>
              <a:gd name="connsiteX17" fmla="*/ 855663 w 1370013"/>
              <a:gd name="connsiteY17" fmla="*/ 120580 h 1368425"/>
              <a:gd name="connsiteX18" fmla="*/ 954088 w 1370013"/>
              <a:gd name="connsiteY18" fmla="*/ 81709 h 1368425"/>
              <a:gd name="connsiteX19" fmla="*/ 1054100 w 1370013"/>
              <a:gd name="connsiteY19" fmla="*/ 48391 h 1368425"/>
              <a:gd name="connsiteX20" fmla="*/ 1158082 w 1370013"/>
              <a:gd name="connsiteY20" fmla="*/ 25385 h 1368425"/>
              <a:gd name="connsiteX21" fmla="*/ 1262857 w 1370013"/>
              <a:gd name="connsiteY21" fmla="*/ 9519 h 136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0013" h="1368425">
                <a:moveTo>
                  <a:pt x="1370013" y="0"/>
                </a:moveTo>
                <a:lnTo>
                  <a:pt x="1370013" y="1368425"/>
                </a:lnTo>
                <a:lnTo>
                  <a:pt x="0" y="1368425"/>
                </a:lnTo>
                <a:lnTo>
                  <a:pt x="9525" y="1262124"/>
                </a:lnTo>
                <a:lnTo>
                  <a:pt x="26987" y="1155824"/>
                </a:lnTo>
                <a:lnTo>
                  <a:pt x="50006" y="1053489"/>
                </a:lnTo>
                <a:lnTo>
                  <a:pt x="81756" y="951948"/>
                </a:lnTo>
                <a:lnTo>
                  <a:pt x="120650" y="855167"/>
                </a:lnTo>
                <a:lnTo>
                  <a:pt x="167481" y="760765"/>
                </a:lnTo>
                <a:lnTo>
                  <a:pt x="219869" y="668744"/>
                </a:lnTo>
                <a:lnTo>
                  <a:pt x="279400" y="581481"/>
                </a:lnTo>
                <a:lnTo>
                  <a:pt x="346075" y="497393"/>
                </a:lnTo>
                <a:lnTo>
                  <a:pt x="419894" y="419650"/>
                </a:lnTo>
                <a:lnTo>
                  <a:pt x="499269" y="345874"/>
                </a:lnTo>
                <a:lnTo>
                  <a:pt x="581819" y="279238"/>
                </a:lnTo>
                <a:lnTo>
                  <a:pt x="670719" y="218155"/>
                </a:lnTo>
                <a:lnTo>
                  <a:pt x="761206" y="165798"/>
                </a:lnTo>
                <a:lnTo>
                  <a:pt x="855663" y="120580"/>
                </a:lnTo>
                <a:lnTo>
                  <a:pt x="954088" y="81709"/>
                </a:lnTo>
                <a:lnTo>
                  <a:pt x="1054100" y="48391"/>
                </a:lnTo>
                <a:lnTo>
                  <a:pt x="1158082" y="25385"/>
                </a:lnTo>
                <a:lnTo>
                  <a:pt x="1262857" y="951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4" hasCustomPrompt="1"/>
          </p:nvPr>
        </p:nvSpPr>
        <p:spPr>
          <a:xfrm>
            <a:off x="4544480" y="2911594"/>
            <a:ext cx="1370013" cy="1368425"/>
          </a:xfrm>
          <a:custGeom>
            <a:avLst/>
            <a:gdLst>
              <a:gd name="connsiteX0" fmla="*/ 0 w 1370013"/>
              <a:gd name="connsiteY0" fmla="*/ 0 h 1368425"/>
              <a:gd name="connsiteX1" fmla="*/ 1370013 w 1370013"/>
              <a:gd name="connsiteY1" fmla="*/ 0 h 1368425"/>
              <a:gd name="connsiteX2" fmla="*/ 1360488 w 1370013"/>
              <a:gd name="connsiteY2" fmla="*/ 106301 h 1368425"/>
              <a:gd name="connsiteX3" fmla="*/ 1343026 w 1370013"/>
              <a:gd name="connsiteY3" fmla="*/ 212602 h 1368425"/>
              <a:gd name="connsiteX4" fmla="*/ 1320007 w 1370013"/>
              <a:gd name="connsiteY4" fmla="*/ 314936 h 1368425"/>
              <a:gd name="connsiteX5" fmla="*/ 1288257 w 1370013"/>
              <a:gd name="connsiteY5" fmla="*/ 416477 h 1368425"/>
              <a:gd name="connsiteX6" fmla="*/ 1249363 w 1370013"/>
              <a:gd name="connsiteY6" fmla="*/ 513259 h 1368425"/>
              <a:gd name="connsiteX7" fmla="*/ 1202532 w 1370013"/>
              <a:gd name="connsiteY7" fmla="*/ 607660 h 1368425"/>
              <a:gd name="connsiteX8" fmla="*/ 1150144 w 1370013"/>
              <a:gd name="connsiteY8" fmla="*/ 699682 h 1368425"/>
              <a:gd name="connsiteX9" fmla="*/ 1090613 w 1370013"/>
              <a:gd name="connsiteY9" fmla="*/ 786944 h 1368425"/>
              <a:gd name="connsiteX10" fmla="*/ 1023938 w 1370013"/>
              <a:gd name="connsiteY10" fmla="*/ 871032 h 1368425"/>
              <a:gd name="connsiteX11" fmla="*/ 950119 w 1370013"/>
              <a:gd name="connsiteY11" fmla="*/ 948775 h 1368425"/>
              <a:gd name="connsiteX12" fmla="*/ 870744 w 1370013"/>
              <a:gd name="connsiteY12" fmla="*/ 1022551 h 1368425"/>
              <a:gd name="connsiteX13" fmla="*/ 788194 w 1370013"/>
              <a:gd name="connsiteY13" fmla="*/ 1089187 h 1368425"/>
              <a:gd name="connsiteX14" fmla="*/ 699294 w 1370013"/>
              <a:gd name="connsiteY14" fmla="*/ 1150270 h 1368425"/>
              <a:gd name="connsiteX15" fmla="*/ 608806 w 1370013"/>
              <a:gd name="connsiteY15" fmla="*/ 1202628 h 1368425"/>
              <a:gd name="connsiteX16" fmla="*/ 514350 w 1370013"/>
              <a:gd name="connsiteY16" fmla="*/ 1247845 h 1368425"/>
              <a:gd name="connsiteX17" fmla="*/ 415925 w 1370013"/>
              <a:gd name="connsiteY17" fmla="*/ 1286716 h 1368425"/>
              <a:gd name="connsiteX18" fmla="*/ 314325 w 1370013"/>
              <a:gd name="connsiteY18" fmla="*/ 1320035 h 1368425"/>
              <a:gd name="connsiteX19" fmla="*/ 211931 w 1370013"/>
              <a:gd name="connsiteY19" fmla="*/ 1343040 h 1368425"/>
              <a:gd name="connsiteX20" fmla="*/ 107156 w 1370013"/>
              <a:gd name="connsiteY20" fmla="*/ 1358906 h 1368425"/>
              <a:gd name="connsiteX21" fmla="*/ 0 w 1370013"/>
              <a:gd name="connsiteY21" fmla="*/ 1368425 h 136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0013" h="1368425">
                <a:moveTo>
                  <a:pt x="0" y="0"/>
                </a:moveTo>
                <a:lnTo>
                  <a:pt x="1370013" y="0"/>
                </a:lnTo>
                <a:lnTo>
                  <a:pt x="1360488" y="106301"/>
                </a:lnTo>
                <a:lnTo>
                  <a:pt x="1343026" y="212602"/>
                </a:lnTo>
                <a:lnTo>
                  <a:pt x="1320007" y="314936"/>
                </a:lnTo>
                <a:lnTo>
                  <a:pt x="1288257" y="416477"/>
                </a:lnTo>
                <a:lnTo>
                  <a:pt x="1249363" y="513259"/>
                </a:lnTo>
                <a:lnTo>
                  <a:pt x="1202532" y="607660"/>
                </a:lnTo>
                <a:lnTo>
                  <a:pt x="1150144" y="699682"/>
                </a:lnTo>
                <a:lnTo>
                  <a:pt x="1090613" y="786944"/>
                </a:lnTo>
                <a:lnTo>
                  <a:pt x="1023938" y="871032"/>
                </a:lnTo>
                <a:lnTo>
                  <a:pt x="950119" y="948775"/>
                </a:lnTo>
                <a:lnTo>
                  <a:pt x="870744" y="1022551"/>
                </a:lnTo>
                <a:lnTo>
                  <a:pt x="788194" y="1089187"/>
                </a:lnTo>
                <a:lnTo>
                  <a:pt x="699294" y="1150270"/>
                </a:lnTo>
                <a:lnTo>
                  <a:pt x="608806" y="1202628"/>
                </a:lnTo>
                <a:lnTo>
                  <a:pt x="514350" y="1247845"/>
                </a:lnTo>
                <a:lnTo>
                  <a:pt x="415925" y="1286716"/>
                </a:lnTo>
                <a:lnTo>
                  <a:pt x="314325" y="1320035"/>
                </a:lnTo>
                <a:lnTo>
                  <a:pt x="211931" y="1343040"/>
                </a:lnTo>
                <a:lnTo>
                  <a:pt x="107156" y="1358906"/>
                </a:lnTo>
                <a:lnTo>
                  <a:pt x="0" y="136842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85884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5_Pic08_02">
    <p:spTree>
      <p:nvGrpSpPr>
        <p:cNvPr id="1" name=""/>
        <p:cNvGrpSpPr/>
        <p:nvPr/>
      </p:nvGrpSpPr>
      <p:grpSpPr>
        <a:xfrm>
          <a:off x="0" y="0"/>
          <a:ext cx="0" cy="0"/>
          <a:chOff x="0" y="0"/>
          <a:chExt cx="0" cy="0"/>
        </a:xfrm>
      </p:grpSpPr>
      <p:sp>
        <p:nvSpPr>
          <p:cNvPr id="4" name="Picture Placeholder 3"/>
          <p:cNvSpPr>
            <a:spLocks noGrp="1"/>
          </p:cNvSpPr>
          <p:nvPr>
            <p:ph type="pic" sz="quarter" idx="31" hasCustomPrompt="1"/>
          </p:nvPr>
        </p:nvSpPr>
        <p:spPr>
          <a:xfrm>
            <a:off x="0" y="0"/>
            <a:ext cx="9144000" cy="5143499"/>
          </a:xfrm>
          <a:custGeom>
            <a:avLst/>
            <a:gdLst>
              <a:gd name="connsiteX0" fmla="*/ 0 w 9144000"/>
              <a:gd name="connsiteY0" fmla="*/ 0 h 5143499"/>
              <a:gd name="connsiteX1" fmla="*/ 9144000 w 9144000"/>
              <a:gd name="connsiteY1" fmla="*/ 0 h 5143499"/>
              <a:gd name="connsiteX2" fmla="*/ 9144000 w 9144000"/>
              <a:gd name="connsiteY2" fmla="*/ 5143499 h 5143499"/>
              <a:gd name="connsiteX3" fmla="*/ 0 w 9144000"/>
              <a:gd name="connsiteY3" fmla="*/ 5143499 h 5143499"/>
            </a:gdLst>
            <a:ahLst/>
            <a:cxnLst>
              <a:cxn ang="0">
                <a:pos x="connsiteX0" y="connsiteY0"/>
              </a:cxn>
              <a:cxn ang="0">
                <a:pos x="connsiteX1" y="connsiteY1"/>
              </a:cxn>
              <a:cxn ang="0">
                <a:pos x="connsiteX2" y="connsiteY2"/>
              </a:cxn>
              <a:cxn ang="0">
                <a:pos x="connsiteX3" y="connsiteY3"/>
              </a:cxn>
            </a:cxnLst>
            <a:rect l="l" t="t" r="r" b="b"/>
            <a:pathLst>
              <a:path w="9144000" h="5143499">
                <a:moveTo>
                  <a:pt x="0" y="0"/>
                </a:moveTo>
                <a:lnTo>
                  <a:pt x="9144000" y="0"/>
                </a:lnTo>
                <a:lnTo>
                  <a:pt x="9144000" y="5143499"/>
                </a:lnTo>
                <a:lnTo>
                  <a:pt x="0" y="514349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0183347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3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1"/>
            <a:ext cx="9144000" cy="2876550"/>
          </a:xfrm>
          <a:custGeom>
            <a:avLst/>
            <a:gdLst>
              <a:gd name="connsiteX0" fmla="*/ 0 w 9144000"/>
              <a:gd name="connsiteY0" fmla="*/ 0 h 2876550"/>
              <a:gd name="connsiteX1" fmla="*/ 9144000 w 9144000"/>
              <a:gd name="connsiteY1" fmla="*/ 0 h 2876550"/>
              <a:gd name="connsiteX2" fmla="*/ 9144000 w 9144000"/>
              <a:gd name="connsiteY2" fmla="*/ 2876550 h 2876550"/>
              <a:gd name="connsiteX3" fmla="*/ 0 w 9144000"/>
              <a:gd name="connsiteY3" fmla="*/ 2876550 h 2876550"/>
            </a:gdLst>
            <a:ahLst/>
            <a:cxnLst>
              <a:cxn ang="0">
                <a:pos x="connsiteX0" y="connsiteY0"/>
              </a:cxn>
              <a:cxn ang="0">
                <a:pos x="connsiteX1" y="connsiteY1"/>
              </a:cxn>
              <a:cxn ang="0">
                <a:pos x="connsiteX2" y="connsiteY2"/>
              </a:cxn>
              <a:cxn ang="0">
                <a:pos x="connsiteX3" y="connsiteY3"/>
              </a:cxn>
            </a:cxnLst>
            <a:rect l="l" t="t" r="r" b="b"/>
            <a:pathLst>
              <a:path w="9144000" h="2876550">
                <a:moveTo>
                  <a:pt x="0" y="0"/>
                </a:moveTo>
                <a:lnTo>
                  <a:pt x="9144000" y="0"/>
                </a:lnTo>
                <a:lnTo>
                  <a:pt x="9144000" y="2876550"/>
                </a:lnTo>
                <a:lnTo>
                  <a:pt x="0" y="28765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1076404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4_Pic08_02">
    <p:spTree>
      <p:nvGrpSpPr>
        <p:cNvPr id="1" name=""/>
        <p:cNvGrpSpPr/>
        <p:nvPr/>
      </p:nvGrpSpPr>
      <p:grpSpPr>
        <a:xfrm>
          <a:off x="0" y="0"/>
          <a:ext cx="0" cy="0"/>
          <a:chOff x="0" y="0"/>
          <a:chExt cx="0" cy="0"/>
        </a:xfrm>
      </p:grpSpPr>
      <p:sp>
        <p:nvSpPr>
          <p:cNvPr id="6" name="Picture Placeholder 5"/>
          <p:cNvSpPr>
            <a:spLocks noGrp="1"/>
          </p:cNvSpPr>
          <p:nvPr>
            <p:ph type="pic" sz="quarter" idx="32" hasCustomPrompt="1"/>
          </p:nvPr>
        </p:nvSpPr>
        <p:spPr>
          <a:xfrm>
            <a:off x="0" y="-1"/>
            <a:ext cx="4572000" cy="2578362"/>
          </a:xfrm>
          <a:custGeom>
            <a:avLst/>
            <a:gdLst>
              <a:gd name="connsiteX0" fmla="*/ 0 w 4572000"/>
              <a:gd name="connsiteY0" fmla="*/ 0 h 2578362"/>
              <a:gd name="connsiteX1" fmla="*/ 4572000 w 4572000"/>
              <a:gd name="connsiteY1" fmla="*/ 0 h 2578362"/>
              <a:gd name="connsiteX2" fmla="*/ 4572000 w 4572000"/>
              <a:gd name="connsiteY2" fmla="*/ 2578362 h 2578362"/>
              <a:gd name="connsiteX3" fmla="*/ 0 w 4572000"/>
              <a:gd name="connsiteY3" fmla="*/ 2578362 h 2578362"/>
            </a:gdLst>
            <a:ahLst/>
            <a:cxnLst>
              <a:cxn ang="0">
                <a:pos x="connsiteX0" y="connsiteY0"/>
              </a:cxn>
              <a:cxn ang="0">
                <a:pos x="connsiteX1" y="connsiteY1"/>
              </a:cxn>
              <a:cxn ang="0">
                <a:pos x="connsiteX2" y="connsiteY2"/>
              </a:cxn>
              <a:cxn ang="0">
                <a:pos x="connsiteX3" y="connsiteY3"/>
              </a:cxn>
            </a:cxnLst>
            <a:rect l="l" t="t" r="r" b="b"/>
            <a:pathLst>
              <a:path w="4572000" h="2578362">
                <a:moveTo>
                  <a:pt x="0" y="0"/>
                </a:moveTo>
                <a:lnTo>
                  <a:pt x="4572000" y="0"/>
                </a:lnTo>
                <a:lnTo>
                  <a:pt x="4572000" y="2578362"/>
                </a:lnTo>
                <a:lnTo>
                  <a:pt x="0" y="257836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7" name="Picture Placeholder 6"/>
          <p:cNvSpPr>
            <a:spLocks noGrp="1"/>
          </p:cNvSpPr>
          <p:nvPr>
            <p:ph type="pic" sz="quarter" idx="33" hasCustomPrompt="1"/>
          </p:nvPr>
        </p:nvSpPr>
        <p:spPr>
          <a:xfrm>
            <a:off x="4572000" y="2565137"/>
            <a:ext cx="4572000" cy="2578362"/>
          </a:xfrm>
          <a:custGeom>
            <a:avLst/>
            <a:gdLst>
              <a:gd name="connsiteX0" fmla="*/ 0 w 4572000"/>
              <a:gd name="connsiteY0" fmla="*/ 0 h 2578362"/>
              <a:gd name="connsiteX1" fmla="*/ 4572000 w 4572000"/>
              <a:gd name="connsiteY1" fmla="*/ 0 h 2578362"/>
              <a:gd name="connsiteX2" fmla="*/ 4572000 w 4572000"/>
              <a:gd name="connsiteY2" fmla="*/ 2578362 h 2578362"/>
              <a:gd name="connsiteX3" fmla="*/ 0 w 4572000"/>
              <a:gd name="connsiteY3" fmla="*/ 2578362 h 2578362"/>
            </a:gdLst>
            <a:ahLst/>
            <a:cxnLst>
              <a:cxn ang="0">
                <a:pos x="connsiteX0" y="connsiteY0"/>
              </a:cxn>
              <a:cxn ang="0">
                <a:pos x="connsiteX1" y="connsiteY1"/>
              </a:cxn>
              <a:cxn ang="0">
                <a:pos x="connsiteX2" y="connsiteY2"/>
              </a:cxn>
              <a:cxn ang="0">
                <a:pos x="connsiteX3" y="connsiteY3"/>
              </a:cxn>
            </a:cxnLst>
            <a:rect l="l" t="t" r="r" b="b"/>
            <a:pathLst>
              <a:path w="4572000" h="2578362">
                <a:moveTo>
                  <a:pt x="0" y="0"/>
                </a:moveTo>
                <a:lnTo>
                  <a:pt x="4572000" y="0"/>
                </a:lnTo>
                <a:lnTo>
                  <a:pt x="4572000" y="2578362"/>
                </a:lnTo>
                <a:lnTo>
                  <a:pt x="0" y="257836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8260961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4_Pic08_02">
    <p:spTree>
      <p:nvGrpSpPr>
        <p:cNvPr id="1" name=""/>
        <p:cNvGrpSpPr/>
        <p:nvPr/>
      </p:nvGrpSpPr>
      <p:grpSpPr>
        <a:xfrm>
          <a:off x="0" y="0"/>
          <a:ext cx="0" cy="0"/>
          <a:chOff x="0" y="0"/>
          <a:chExt cx="0" cy="0"/>
        </a:xfrm>
      </p:grpSpPr>
      <p:sp>
        <p:nvSpPr>
          <p:cNvPr id="8" name="Picture Placeholder 7"/>
          <p:cNvSpPr>
            <a:spLocks noGrp="1"/>
          </p:cNvSpPr>
          <p:nvPr>
            <p:ph type="pic" sz="quarter" idx="32" hasCustomPrompt="1"/>
          </p:nvPr>
        </p:nvSpPr>
        <p:spPr>
          <a:xfrm>
            <a:off x="0" y="-1"/>
            <a:ext cx="9144000" cy="5143500"/>
          </a:xfrm>
          <a:custGeom>
            <a:avLst/>
            <a:gdLst>
              <a:gd name="connsiteX0" fmla="*/ 0 w 9144000"/>
              <a:gd name="connsiteY0" fmla="*/ 0 h 5143500"/>
              <a:gd name="connsiteX1" fmla="*/ 9144000 w 9144000"/>
              <a:gd name="connsiteY1" fmla="*/ 0 h 5143500"/>
              <a:gd name="connsiteX2" fmla="*/ 9144000 w 9144000"/>
              <a:gd name="connsiteY2" fmla="*/ 5143500 h 5143500"/>
              <a:gd name="connsiteX3" fmla="*/ 0 w 9144000"/>
              <a:gd name="connsiteY3" fmla="*/ 5143500 h 5143500"/>
            </a:gdLst>
            <a:ahLst/>
            <a:cxnLst>
              <a:cxn ang="0">
                <a:pos x="connsiteX0" y="connsiteY0"/>
              </a:cxn>
              <a:cxn ang="0">
                <a:pos x="connsiteX1" y="connsiteY1"/>
              </a:cxn>
              <a:cxn ang="0">
                <a:pos x="connsiteX2" y="connsiteY2"/>
              </a:cxn>
              <a:cxn ang="0">
                <a:pos x="connsiteX3" y="connsiteY3"/>
              </a:cxn>
            </a:cxnLst>
            <a:rect l="l" t="t" r="r" b="b"/>
            <a:pathLst>
              <a:path w="9144000" h="5143500">
                <a:moveTo>
                  <a:pt x="0" y="0"/>
                </a:moveTo>
                <a:lnTo>
                  <a:pt x="9144000" y="0"/>
                </a:lnTo>
                <a:lnTo>
                  <a:pt x="9144000" y="5143500"/>
                </a:lnTo>
                <a:lnTo>
                  <a:pt x="0" y="51435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6"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Tree>
    <p:extLst>
      <p:ext uri="{BB962C8B-B14F-4D97-AF65-F5344CB8AC3E}">
        <p14:creationId xmlns:p14="http://schemas.microsoft.com/office/powerpoint/2010/main" val="2206270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2_Pic08_02">
    <p:spTree>
      <p:nvGrpSpPr>
        <p:cNvPr id="1" name=""/>
        <p:cNvGrpSpPr/>
        <p:nvPr/>
      </p:nvGrpSpPr>
      <p:grpSpPr>
        <a:xfrm>
          <a:off x="0" y="0"/>
          <a:ext cx="0" cy="0"/>
          <a:chOff x="0" y="0"/>
          <a:chExt cx="0" cy="0"/>
        </a:xfrm>
      </p:grpSpPr>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6"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2" name="Picture Placeholder 11"/>
          <p:cNvSpPr>
            <a:spLocks noGrp="1"/>
          </p:cNvSpPr>
          <p:nvPr>
            <p:ph type="pic" sz="quarter" idx="32" hasCustomPrompt="1"/>
          </p:nvPr>
        </p:nvSpPr>
        <p:spPr>
          <a:xfrm>
            <a:off x="1022496" y="3609085"/>
            <a:ext cx="3520272" cy="1152144"/>
          </a:xfrm>
          <a:custGeom>
            <a:avLst/>
            <a:gdLst>
              <a:gd name="connsiteX0" fmla="*/ 0 w 3520272"/>
              <a:gd name="connsiteY0" fmla="*/ 0 h 1152144"/>
              <a:gd name="connsiteX1" fmla="*/ 3520272 w 3520272"/>
              <a:gd name="connsiteY1" fmla="*/ 0 h 1152144"/>
              <a:gd name="connsiteX2" fmla="*/ 3520272 w 3520272"/>
              <a:gd name="connsiteY2" fmla="*/ 1152144 h 1152144"/>
              <a:gd name="connsiteX3" fmla="*/ 0 w 3520272"/>
              <a:gd name="connsiteY3" fmla="*/ 1152144 h 1152144"/>
            </a:gdLst>
            <a:ahLst/>
            <a:cxnLst>
              <a:cxn ang="0">
                <a:pos x="connsiteX0" y="connsiteY0"/>
              </a:cxn>
              <a:cxn ang="0">
                <a:pos x="connsiteX1" y="connsiteY1"/>
              </a:cxn>
              <a:cxn ang="0">
                <a:pos x="connsiteX2" y="connsiteY2"/>
              </a:cxn>
              <a:cxn ang="0">
                <a:pos x="connsiteX3" y="connsiteY3"/>
              </a:cxn>
            </a:cxnLst>
            <a:rect l="l" t="t" r="r" b="b"/>
            <a:pathLst>
              <a:path w="3520272" h="1152144">
                <a:moveTo>
                  <a:pt x="0" y="0"/>
                </a:moveTo>
                <a:lnTo>
                  <a:pt x="3520272" y="0"/>
                </a:lnTo>
                <a:lnTo>
                  <a:pt x="3520272" y="1152144"/>
                </a:lnTo>
                <a:lnTo>
                  <a:pt x="0" y="115214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1" name="Picture Placeholder 10"/>
          <p:cNvSpPr>
            <a:spLocks noGrp="1"/>
          </p:cNvSpPr>
          <p:nvPr>
            <p:ph type="pic" sz="quarter" idx="33" hasCustomPrompt="1"/>
          </p:nvPr>
        </p:nvSpPr>
        <p:spPr>
          <a:xfrm>
            <a:off x="1846016" y="2634934"/>
            <a:ext cx="5451968" cy="902659"/>
          </a:xfrm>
          <a:custGeom>
            <a:avLst/>
            <a:gdLst>
              <a:gd name="connsiteX0" fmla="*/ 0 w 5451968"/>
              <a:gd name="connsiteY0" fmla="*/ 0 h 902659"/>
              <a:gd name="connsiteX1" fmla="*/ 5451968 w 5451968"/>
              <a:gd name="connsiteY1" fmla="*/ 0 h 902659"/>
              <a:gd name="connsiteX2" fmla="*/ 5451968 w 5451968"/>
              <a:gd name="connsiteY2" fmla="*/ 902659 h 902659"/>
              <a:gd name="connsiteX3" fmla="*/ 0 w 5451968"/>
              <a:gd name="connsiteY3" fmla="*/ 902659 h 902659"/>
            </a:gdLst>
            <a:ahLst/>
            <a:cxnLst>
              <a:cxn ang="0">
                <a:pos x="connsiteX0" y="connsiteY0"/>
              </a:cxn>
              <a:cxn ang="0">
                <a:pos x="connsiteX1" y="connsiteY1"/>
              </a:cxn>
              <a:cxn ang="0">
                <a:pos x="connsiteX2" y="connsiteY2"/>
              </a:cxn>
              <a:cxn ang="0">
                <a:pos x="connsiteX3" y="connsiteY3"/>
              </a:cxn>
            </a:cxnLst>
            <a:rect l="l" t="t" r="r" b="b"/>
            <a:pathLst>
              <a:path w="5451968" h="902659">
                <a:moveTo>
                  <a:pt x="0" y="0"/>
                </a:moveTo>
                <a:lnTo>
                  <a:pt x="5451968" y="0"/>
                </a:lnTo>
                <a:lnTo>
                  <a:pt x="5451968" y="902659"/>
                </a:lnTo>
                <a:lnTo>
                  <a:pt x="0" y="90265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4516512" y="1408430"/>
            <a:ext cx="3604993" cy="1155977"/>
          </a:xfrm>
          <a:custGeom>
            <a:avLst/>
            <a:gdLst>
              <a:gd name="connsiteX0" fmla="*/ 0 w 3604993"/>
              <a:gd name="connsiteY0" fmla="*/ 0 h 1155977"/>
              <a:gd name="connsiteX1" fmla="*/ 2286000 w 3604993"/>
              <a:gd name="connsiteY1" fmla="*/ 0 h 1155977"/>
              <a:gd name="connsiteX2" fmla="*/ 2286000 w 3604993"/>
              <a:gd name="connsiteY2" fmla="*/ 3833 h 1155977"/>
              <a:gd name="connsiteX3" fmla="*/ 3604993 w 3604993"/>
              <a:gd name="connsiteY3" fmla="*/ 3833 h 1155977"/>
              <a:gd name="connsiteX4" fmla="*/ 3604993 w 3604993"/>
              <a:gd name="connsiteY4" fmla="*/ 1155977 h 1155977"/>
              <a:gd name="connsiteX5" fmla="*/ 26257 w 3604993"/>
              <a:gd name="connsiteY5" fmla="*/ 1155977 h 1155977"/>
              <a:gd name="connsiteX6" fmla="*/ 26257 w 3604993"/>
              <a:gd name="connsiteY6" fmla="*/ 1152144 h 1155977"/>
              <a:gd name="connsiteX7" fmla="*/ 0 w 3604993"/>
              <a:gd name="connsiteY7" fmla="*/ 1152144 h 115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4993" h="1155977">
                <a:moveTo>
                  <a:pt x="0" y="0"/>
                </a:moveTo>
                <a:lnTo>
                  <a:pt x="2286000" y="0"/>
                </a:lnTo>
                <a:lnTo>
                  <a:pt x="2286000" y="3833"/>
                </a:lnTo>
                <a:lnTo>
                  <a:pt x="3604993" y="3833"/>
                </a:lnTo>
                <a:lnTo>
                  <a:pt x="3604993" y="1155977"/>
                </a:lnTo>
                <a:lnTo>
                  <a:pt x="26257" y="1155977"/>
                </a:lnTo>
                <a:lnTo>
                  <a:pt x="26257" y="1152144"/>
                </a:lnTo>
                <a:lnTo>
                  <a:pt x="0" y="115214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1403582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3_Pic08_02">
    <p:spTree>
      <p:nvGrpSpPr>
        <p:cNvPr id="1" name=""/>
        <p:cNvGrpSpPr/>
        <p:nvPr/>
      </p:nvGrpSpPr>
      <p:grpSpPr>
        <a:xfrm>
          <a:off x="0" y="0"/>
          <a:ext cx="0" cy="0"/>
          <a:chOff x="0" y="0"/>
          <a:chExt cx="0" cy="0"/>
        </a:xfrm>
      </p:grpSpPr>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6"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0" name="Picture Placeholder 9"/>
          <p:cNvSpPr>
            <a:spLocks noGrp="1"/>
          </p:cNvSpPr>
          <p:nvPr>
            <p:ph type="pic" sz="quarter" idx="32" hasCustomPrompt="1"/>
          </p:nvPr>
        </p:nvSpPr>
        <p:spPr>
          <a:xfrm>
            <a:off x="-2" y="1428749"/>
            <a:ext cx="4550737" cy="1978592"/>
          </a:xfrm>
          <a:custGeom>
            <a:avLst/>
            <a:gdLst>
              <a:gd name="connsiteX0" fmla="*/ 2296632 w 4550737"/>
              <a:gd name="connsiteY0" fmla="*/ 0 h 1978592"/>
              <a:gd name="connsiteX1" fmla="*/ 3726006 w 4550737"/>
              <a:gd name="connsiteY1" fmla="*/ 0 h 1978592"/>
              <a:gd name="connsiteX2" fmla="*/ 3726006 w 4550737"/>
              <a:gd name="connsiteY2" fmla="*/ 5389 h 1978592"/>
              <a:gd name="connsiteX3" fmla="*/ 4550737 w 4550737"/>
              <a:gd name="connsiteY3" fmla="*/ 5389 h 1978592"/>
              <a:gd name="connsiteX4" fmla="*/ 4550737 w 4550737"/>
              <a:gd name="connsiteY4" fmla="*/ 358575 h 1978592"/>
              <a:gd name="connsiteX5" fmla="*/ 4550737 w 4550737"/>
              <a:gd name="connsiteY5" fmla="*/ 1625407 h 1978592"/>
              <a:gd name="connsiteX6" fmla="*/ 4550737 w 4550737"/>
              <a:gd name="connsiteY6" fmla="*/ 1978592 h 1978592"/>
              <a:gd name="connsiteX7" fmla="*/ 2313050 w 4550737"/>
              <a:gd name="connsiteY7" fmla="*/ 1978592 h 1978592"/>
              <a:gd name="connsiteX8" fmla="*/ 2313050 w 4550737"/>
              <a:gd name="connsiteY8" fmla="*/ 1973203 h 1978592"/>
              <a:gd name="connsiteX9" fmla="*/ 2296632 w 4550737"/>
              <a:gd name="connsiteY9" fmla="*/ 1973203 h 1978592"/>
              <a:gd name="connsiteX10" fmla="*/ 2296632 w 4550737"/>
              <a:gd name="connsiteY10" fmla="*/ 1620017 h 1978592"/>
              <a:gd name="connsiteX11" fmla="*/ 2296632 w 4550737"/>
              <a:gd name="connsiteY11" fmla="*/ 353186 h 1978592"/>
              <a:gd name="connsiteX12" fmla="*/ 0 w 4550737"/>
              <a:gd name="connsiteY12" fmla="*/ 0 h 1978592"/>
              <a:gd name="connsiteX13" fmla="*/ 1429374 w 4550737"/>
              <a:gd name="connsiteY13" fmla="*/ 0 h 1978592"/>
              <a:gd name="connsiteX14" fmla="*/ 1429374 w 4550737"/>
              <a:gd name="connsiteY14" fmla="*/ 5389 h 1978592"/>
              <a:gd name="connsiteX15" fmla="*/ 2254105 w 4550737"/>
              <a:gd name="connsiteY15" fmla="*/ 5389 h 1978592"/>
              <a:gd name="connsiteX16" fmla="*/ 2254105 w 4550737"/>
              <a:gd name="connsiteY16" fmla="*/ 358575 h 1978592"/>
              <a:gd name="connsiteX17" fmla="*/ 2254105 w 4550737"/>
              <a:gd name="connsiteY17" fmla="*/ 1625407 h 1978592"/>
              <a:gd name="connsiteX18" fmla="*/ 2254105 w 4550737"/>
              <a:gd name="connsiteY18" fmla="*/ 1978592 h 1978592"/>
              <a:gd name="connsiteX19" fmla="*/ 16418 w 4550737"/>
              <a:gd name="connsiteY19" fmla="*/ 1978592 h 1978592"/>
              <a:gd name="connsiteX20" fmla="*/ 16418 w 4550737"/>
              <a:gd name="connsiteY20" fmla="*/ 1973203 h 1978592"/>
              <a:gd name="connsiteX21" fmla="*/ 0 w 4550737"/>
              <a:gd name="connsiteY21" fmla="*/ 1973203 h 1978592"/>
              <a:gd name="connsiteX22" fmla="*/ 0 w 4550737"/>
              <a:gd name="connsiteY22" fmla="*/ 1620017 h 1978592"/>
              <a:gd name="connsiteX23" fmla="*/ 0 w 4550737"/>
              <a:gd name="connsiteY23" fmla="*/ 353186 h 1978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550737" h="1978592">
                <a:moveTo>
                  <a:pt x="2296632" y="0"/>
                </a:moveTo>
                <a:lnTo>
                  <a:pt x="3726006" y="0"/>
                </a:lnTo>
                <a:lnTo>
                  <a:pt x="3726006" y="5389"/>
                </a:lnTo>
                <a:lnTo>
                  <a:pt x="4550737" y="5389"/>
                </a:lnTo>
                <a:lnTo>
                  <a:pt x="4550737" y="358575"/>
                </a:lnTo>
                <a:lnTo>
                  <a:pt x="4550737" y="1625407"/>
                </a:lnTo>
                <a:lnTo>
                  <a:pt x="4550737" y="1978592"/>
                </a:lnTo>
                <a:lnTo>
                  <a:pt x="2313050" y="1978592"/>
                </a:lnTo>
                <a:lnTo>
                  <a:pt x="2313050" y="1973203"/>
                </a:lnTo>
                <a:lnTo>
                  <a:pt x="2296632" y="1973203"/>
                </a:lnTo>
                <a:lnTo>
                  <a:pt x="2296632" y="1620017"/>
                </a:lnTo>
                <a:lnTo>
                  <a:pt x="2296632" y="353186"/>
                </a:lnTo>
                <a:close/>
                <a:moveTo>
                  <a:pt x="0" y="0"/>
                </a:moveTo>
                <a:lnTo>
                  <a:pt x="1429374" y="0"/>
                </a:lnTo>
                <a:lnTo>
                  <a:pt x="1429374" y="5389"/>
                </a:lnTo>
                <a:lnTo>
                  <a:pt x="2254105" y="5389"/>
                </a:lnTo>
                <a:lnTo>
                  <a:pt x="2254105" y="358575"/>
                </a:lnTo>
                <a:lnTo>
                  <a:pt x="2254105" y="1625407"/>
                </a:lnTo>
                <a:lnTo>
                  <a:pt x="2254105" y="1978592"/>
                </a:lnTo>
                <a:lnTo>
                  <a:pt x="16418" y="1978592"/>
                </a:lnTo>
                <a:lnTo>
                  <a:pt x="16418" y="1973203"/>
                </a:lnTo>
                <a:lnTo>
                  <a:pt x="0" y="1973203"/>
                </a:lnTo>
                <a:lnTo>
                  <a:pt x="0" y="1620017"/>
                </a:lnTo>
                <a:lnTo>
                  <a:pt x="0" y="35318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9" name="Picture Placeholder 8"/>
          <p:cNvSpPr>
            <a:spLocks noGrp="1"/>
          </p:cNvSpPr>
          <p:nvPr>
            <p:ph type="pic" sz="quarter" idx="33" hasCustomPrompt="1"/>
          </p:nvPr>
        </p:nvSpPr>
        <p:spPr>
          <a:xfrm>
            <a:off x="4593261" y="1428749"/>
            <a:ext cx="4550737" cy="1978592"/>
          </a:xfrm>
          <a:custGeom>
            <a:avLst/>
            <a:gdLst>
              <a:gd name="connsiteX0" fmla="*/ 2296632 w 4550737"/>
              <a:gd name="connsiteY0" fmla="*/ 0 h 1978592"/>
              <a:gd name="connsiteX1" fmla="*/ 3726006 w 4550737"/>
              <a:gd name="connsiteY1" fmla="*/ 0 h 1978592"/>
              <a:gd name="connsiteX2" fmla="*/ 3726006 w 4550737"/>
              <a:gd name="connsiteY2" fmla="*/ 5389 h 1978592"/>
              <a:gd name="connsiteX3" fmla="*/ 4550737 w 4550737"/>
              <a:gd name="connsiteY3" fmla="*/ 5389 h 1978592"/>
              <a:gd name="connsiteX4" fmla="*/ 4550737 w 4550737"/>
              <a:gd name="connsiteY4" fmla="*/ 358575 h 1978592"/>
              <a:gd name="connsiteX5" fmla="*/ 4550737 w 4550737"/>
              <a:gd name="connsiteY5" fmla="*/ 1625407 h 1978592"/>
              <a:gd name="connsiteX6" fmla="*/ 4550737 w 4550737"/>
              <a:gd name="connsiteY6" fmla="*/ 1978592 h 1978592"/>
              <a:gd name="connsiteX7" fmla="*/ 2313050 w 4550737"/>
              <a:gd name="connsiteY7" fmla="*/ 1978592 h 1978592"/>
              <a:gd name="connsiteX8" fmla="*/ 2313050 w 4550737"/>
              <a:gd name="connsiteY8" fmla="*/ 1973203 h 1978592"/>
              <a:gd name="connsiteX9" fmla="*/ 2296632 w 4550737"/>
              <a:gd name="connsiteY9" fmla="*/ 1973203 h 1978592"/>
              <a:gd name="connsiteX10" fmla="*/ 2296632 w 4550737"/>
              <a:gd name="connsiteY10" fmla="*/ 1620017 h 1978592"/>
              <a:gd name="connsiteX11" fmla="*/ 2296632 w 4550737"/>
              <a:gd name="connsiteY11" fmla="*/ 353186 h 1978592"/>
              <a:gd name="connsiteX12" fmla="*/ 0 w 4550737"/>
              <a:gd name="connsiteY12" fmla="*/ 0 h 1978592"/>
              <a:gd name="connsiteX13" fmla="*/ 1429374 w 4550737"/>
              <a:gd name="connsiteY13" fmla="*/ 0 h 1978592"/>
              <a:gd name="connsiteX14" fmla="*/ 1429374 w 4550737"/>
              <a:gd name="connsiteY14" fmla="*/ 5389 h 1978592"/>
              <a:gd name="connsiteX15" fmla="*/ 2254105 w 4550737"/>
              <a:gd name="connsiteY15" fmla="*/ 5389 h 1978592"/>
              <a:gd name="connsiteX16" fmla="*/ 2254105 w 4550737"/>
              <a:gd name="connsiteY16" fmla="*/ 358575 h 1978592"/>
              <a:gd name="connsiteX17" fmla="*/ 2254105 w 4550737"/>
              <a:gd name="connsiteY17" fmla="*/ 1625407 h 1978592"/>
              <a:gd name="connsiteX18" fmla="*/ 2254105 w 4550737"/>
              <a:gd name="connsiteY18" fmla="*/ 1978592 h 1978592"/>
              <a:gd name="connsiteX19" fmla="*/ 16418 w 4550737"/>
              <a:gd name="connsiteY19" fmla="*/ 1978592 h 1978592"/>
              <a:gd name="connsiteX20" fmla="*/ 16418 w 4550737"/>
              <a:gd name="connsiteY20" fmla="*/ 1973203 h 1978592"/>
              <a:gd name="connsiteX21" fmla="*/ 0 w 4550737"/>
              <a:gd name="connsiteY21" fmla="*/ 1973203 h 1978592"/>
              <a:gd name="connsiteX22" fmla="*/ 0 w 4550737"/>
              <a:gd name="connsiteY22" fmla="*/ 1620017 h 1978592"/>
              <a:gd name="connsiteX23" fmla="*/ 0 w 4550737"/>
              <a:gd name="connsiteY23" fmla="*/ 353186 h 1978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550737" h="1978592">
                <a:moveTo>
                  <a:pt x="2296632" y="0"/>
                </a:moveTo>
                <a:lnTo>
                  <a:pt x="3726006" y="0"/>
                </a:lnTo>
                <a:lnTo>
                  <a:pt x="3726006" y="5389"/>
                </a:lnTo>
                <a:lnTo>
                  <a:pt x="4550737" y="5389"/>
                </a:lnTo>
                <a:lnTo>
                  <a:pt x="4550737" y="358575"/>
                </a:lnTo>
                <a:lnTo>
                  <a:pt x="4550737" y="1625407"/>
                </a:lnTo>
                <a:lnTo>
                  <a:pt x="4550737" y="1978592"/>
                </a:lnTo>
                <a:lnTo>
                  <a:pt x="2313050" y="1978592"/>
                </a:lnTo>
                <a:lnTo>
                  <a:pt x="2313050" y="1973203"/>
                </a:lnTo>
                <a:lnTo>
                  <a:pt x="2296632" y="1973203"/>
                </a:lnTo>
                <a:lnTo>
                  <a:pt x="2296632" y="1620017"/>
                </a:lnTo>
                <a:lnTo>
                  <a:pt x="2296632" y="353186"/>
                </a:lnTo>
                <a:close/>
                <a:moveTo>
                  <a:pt x="0" y="0"/>
                </a:moveTo>
                <a:lnTo>
                  <a:pt x="1429374" y="0"/>
                </a:lnTo>
                <a:lnTo>
                  <a:pt x="1429374" y="5389"/>
                </a:lnTo>
                <a:lnTo>
                  <a:pt x="2254105" y="5389"/>
                </a:lnTo>
                <a:lnTo>
                  <a:pt x="2254105" y="358575"/>
                </a:lnTo>
                <a:lnTo>
                  <a:pt x="2254105" y="1625407"/>
                </a:lnTo>
                <a:lnTo>
                  <a:pt x="2254105" y="1978592"/>
                </a:lnTo>
                <a:lnTo>
                  <a:pt x="16418" y="1978592"/>
                </a:lnTo>
                <a:lnTo>
                  <a:pt x="16418" y="1973203"/>
                </a:lnTo>
                <a:lnTo>
                  <a:pt x="0" y="1973203"/>
                </a:lnTo>
                <a:lnTo>
                  <a:pt x="0" y="1620017"/>
                </a:lnTo>
                <a:lnTo>
                  <a:pt x="0" y="35318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882125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4_Pic08_02">
    <p:spTree>
      <p:nvGrpSpPr>
        <p:cNvPr id="1" name=""/>
        <p:cNvGrpSpPr/>
        <p:nvPr/>
      </p:nvGrpSpPr>
      <p:grpSpPr>
        <a:xfrm>
          <a:off x="0" y="0"/>
          <a:ext cx="0" cy="0"/>
          <a:chOff x="0" y="0"/>
          <a:chExt cx="0" cy="0"/>
        </a:xfrm>
      </p:grpSpPr>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6"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6" name="Picture Placeholder 15"/>
          <p:cNvSpPr>
            <a:spLocks noGrp="1"/>
          </p:cNvSpPr>
          <p:nvPr>
            <p:ph type="pic" sz="quarter" idx="32" hasCustomPrompt="1"/>
          </p:nvPr>
        </p:nvSpPr>
        <p:spPr>
          <a:xfrm>
            <a:off x="-2" y="1428749"/>
            <a:ext cx="2984869" cy="1978593"/>
          </a:xfrm>
          <a:custGeom>
            <a:avLst/>
            <a:gdLst>
              <a:gd name="connsiteX0" fmla="*/ 1506381 w 2984869"/>
              <a:gd name="connsiteY0" fmla="*/ 0 h 1978593"/>
              <a:gd name="connsiteX1" fmla="*/ 2443920 w 2984869"/>
              <a:gd name="connsiteY1" fmla="*/ 0 h 1978593"/>
              <a:gd name="connsiteX2" fmla="*/ 2443920 w 2984869"/>
              <a:gd name="connsiteY2" fmla="*/ 5390 h 1978593"/>
              <a:gd name="connsiteX3" fmla="*/ 2984869 w 2984869"/>
              <a:gd name="connsiteY3" fmla="*/ 5390 h 1978593"/>
              <a:gd name="connsiteX4" fmla="*/ 2984869 w 2984869"/>
              <a:gd name="connsiteY4" fmla="*/ 358575 h 1978593"/>
              <a:gd name="connsiteX5" fmla="*/ 2984869 w 2984869"/>
              <a:gd name="connsiteY5" fmla="*/ 1625408 h 1978593"/>
              <a:gd name="connsiteX6" fmla="*/ 2984869 w 2984869"/>
              <a:gd name="connsiteY6" fmla="*/ 1978593 h 1978593"/>
              <a:gd name="connsiteX7" fmla="*/ 1517150 w 2984869"/>
              <a:gd name="connsiteY7" fmla="*/ 1978593 h 1978593"/>
              <a:gd name="connsiteX8" fmla="*/ 1517150 w 2984869"/>
              <a:gd name="connsiteY8" fmla="*/ 1973203 h 1978593"/>
              <a:gd name="connsiteX9" fmla="*/ 1506381 w 2984869"/>
              <a:gd name="connsiteY9" fmla="*/ 1973203 h 1978593"/>
              <a:gd name="connsiteX10" fmla="*/ 1506381 w 2984869"/>
              <a:gd name="connsiteY10" fmla="*/ 1620018 h 1978593"/>
              <a:gd name="connsiteX11" fmla="*/ 1506381 w 2984869"/>
              <a:gd name="connsiteY11" fmla="*/ 353185 h 1978593"/>
              <a:gd name="connsiteX12" fmla="*/ 0 w 2984869"/>
              <a:gd name="connsiteY12" fmla="*/ 0 h 1978593"/>
              <a:gd name="connsiteX13" fmla="*/ 937539 w 2984869"/>
              <a:gd name="connsiteY13" fmla="*/ 0 h 1978593"/>
              <a:gd name="connsiteX14" fmla="*/ 937539 w 2984869"/>
              <a:gd name="connsiteY14" fmla="*/ 5390 h 1978593"/>
              <a:gd name="connsiteX15" fmla="*/ 1478488 w 2984869"/>
              <a:gd name="connsiteY15" fmla="*/ 5390 h 1978593"/>
              <a:gd name="connsiteX16" fmla="*/ 1478488 w 2984869"/>
              <a:gd name="connsiteY16" fmla="*/ 358575 h 1978593"/>
              <a:gd name="connsiteX17" fmla="*/ 1478488 w 2984869"/>
              <a:gd name="connsiteY17" fmla="*/ 1625408 h 1978593"/>
              <a:gd name="connsiteX18" fmla="*/ 1478488 w 2984869"/>
              <a:gd name="connsiteY18" fmla="*/ 1978593 h 1978593"/>
              <a:gd name="connsiteX19" fmla="*/ 10769 w 2984869"/>
              <a:gd name="connsiteY19" fmla="*/ 1978593 h 1978593"/>
              <a:gd name="connsiteX20" fmla="*/ 10769 w 2984869"/>
              <a:gd name="connsiteY20" fmla="*/ 1973203 h 1978593"/>
              <a:gd name="connsiteX21" fmla="*/ 0 w 2984869"/>
              <a:gd name="connsiteY21" fmla="*/ 1973203 h 1978593"/>
              <a:gd name="connsiteX22" fmla="*/ 0 w 2984869"/>
              <a:gd name="connsiteY22" fmla="*/ 1620018 h 1978593"/>
              <a:gd name="connsiteX23" fmla="*/ 0 w 2984869"/>
              <a:gd name="connsiteY23" fmla="*/ 353185 h 1978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984869" h="1978593">
                <a:moveTo>
                  <a:pt x="1506381" y="0"/>
                </a:moveTo>
                <a:lnTo>
                  <a:pt x="2443920" y="0"/>
                </a:lnTo>
                <a:lnTo>
                  <a:pt x="2443920" y="5390"/>
                </a:lnTo>
                <a:lnTo>
                  <a:pt x="2984869" y="5390"/>
                </a:lnTo>
                <a:lnTo>
                  <a:pt x="2984869" y="358575"/>
                </a:lnTo>
                <a:lnTo>
                  <a:pt x="2984869" y="1625408"/>
                </a:lnTo>
                <a:lnTo>
                  <a:pt x="2984869" y="1978593"/>
                </a:lnTo>
                <a:lnTo>
                  <a:pt x="1517150" y="1978593"/>
                </a:lnTo>
                <a:lnTo>
                  <a:pt x="1517150" y="1973203"/>
                </a:lnTo>
                <a:lnTo>
                  <a:pt x="1506381" y="1973203"/>
                </a:lnTo>
                <a:lnTo>
                  <a:pt x="1506381" y="1620018"/>
                </a:lnTo>
                <a:lnTo>
                  <a:pt x="1506381" y="353185"/>
                </a:lnTo>
                <a:close/>
                <a:moveTo>
                  <a:pt x="0" y="0"/>
                </a:moveTo>
                <a:lnTo>
                  <a:pt x="937539" y="0"/>
                </a:lnTo>
                <a:lnTo>
                  <a:pt x="937539" y="5390"/>
                </a:lnTo>
                <a:lnTo>
                  <a:pt x="1478488" y="5390"/>
                </a:lnTo>
                <a:lnTo>
                  <a:pt x="1478488" y="358575"/>
                </a:lnTo>
                <a:lnTo>
                  <a:pt x="1478488" y="1625408"/>
                </a:lnTo>
                <a:lnTo>
                  <a:pt x="1478488" y="1978593"/>
                </a:lnTo>
                <a:lnTo>
                  <a:pt x="10769" y="1978593"/>
                </a:lnTo>
                <a:lnTo>
                  <a:pt x="10769" y="1973203"/>
                </a:lnTo>
                <a:lnTo>
                  <a:pt x="0" y="1973203"/>
                </a:lnTo>
                <a:lnTo>
                  <a:pt x="0" y="1620018"/>
                </a:lnTo>
                <a:lnTo>
                  <a:pt x="0" y="35318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3" hasCustomPrompt="1"/>
          </p:nvPr>
        </p:nvSpPr>
        <p:spPr>
          <a:xfrm>
            <a:off x="3079564" y="1428749"/>
            <a:ext cx="2984869" cy="1978593"/>
          </a:xfrm>
          <a:custGeom>
            <a:avLst/>
            <a:gdLst>
              <a:gd name="connsiteX0" fmla="*/ 1506381 w 2984869"/>
              <a:gd name="connsiteY0" fmla="*/ 0 h 1978593"/>
              <a:gd name="connsiteX1" fmla="*/ 2443920 w 2984869"/>
              <a:gd name="connsiteY1" fmla="*/ 0 h 1978593"/>
              <a:gd name="connsiteX2" fmla="*/ 2443920 w 2984869"/>
              <a:gd name="connsiteY2" fmla="*/ 5390 h 1978593"/>
              <a:gd name="connsiteX3" fmla="*/ 2984869 w 2984869"/>
              <a:gd name="connsiteY3" fmla="*/ 5390 h 1978593"/>
              <a:gd name="connsiteX4" fmla="*/ 2984869 w 2984869"/>
              <a:gd name="connsiteY4" fmla="*/ 358575 h 1978593"/>
              <a:gd name="connsiteX5" fmla="*/ 2984869 w 2984869"/>
              <a:gd name="connsiteY5" fmla="*/ 1625408 h 1978593"/>
              <a:gd name="connsiteX6" fmla="*/ 2984869 w 2984869"/>
              <a:gd name="connsiteY6" fmla="*/ 1978593 h 1978593"/>
              <a:gd name="connsiteX7" fmla="*/ 1517150 w 2984869"/>
              <a:gd name="connsiteY7" fmla="*/ 1978593 h 1978593"/>
              <a:gd name="connsiteX8" fmla="*/ 1517150 w 2984869"/>
              <a:gd name="connsiteY8" fmla="*/ 1973203 h 1978593"/>
              <a:gd name="connsiteX9" fmla="*/ 1506381 w 2984869"/>
              <a:gd name="connsiteY9" fmla="*/ 1973203 h 1978593"/>
              <a:gd name="connsiteX10" fmla="*/ 1506381 w 2984869"/>
              <a:gd name="connsiteY10" fmla="*/ 1620018 h 1978593"/>
              <a:gd name="connsiteX11" fmla="*/ 1506381 w 2984869"/>
              <a:gd name="connsiteY11" fmla="*/ 353185 h 1978593"/>
              <a:gd name="connsiteX12" fmla="*/ 0 w 2984869"/>
              <a:gd name="connsiteY12" fmla="*/ 0 h 1978593"/>
              <a:gd name="connsiteX13" fmla="*/ 937539 w 2984869"/>
              <a:gd name="connsiteY13" fmla="*/ 0 h 1978593"/>
              <a:gd name="connsiteX14" fmla="*/ 937539 w 2984869"/>
              <a:gd name="connsiteY14" fmla="*/ 5390 h 1978593"/>
              <a:gd name="connsiteX15" fmla="*/ 1478487 w 2984869"/>
              <a:gd name="connsiteY15" fmla="*/ 5390 h 1978593"/>
              <a:gd name="connsiteX16" fmla="*/ 1478487 w 2984869"/>
              <a:gd name="connsiteY16" fmla="*/ 358575 h 1978593"/>
              <a:gd name="connsiteX17" fmla="*/ 1478487 w 2984869"/>
              <a:gd name="connsiteY17" fmla="*/ 1625408 h 1978593"/>
              <a:gd name="connsiteX18" fmla="*/ 1478487 w 2984869"/>
              <a:gd name="connsiteY18" fmla="*/ 1978593 h 1978593"/>
              <a:gd name="connsiteX19" fmla="*/ 10769 w 2984869"/>
              <a:gd name="connsiteY19" fmla="*/ 1978593 h 1978593"/>
              <a:gd name="connsiteX20" fmla="*/ 10769 w 2984869"/>
              <a:gd name="connsiteY20" fmla="*/ 1973203 h 1978593"/>
              <a:gd name="connsiteX21" fmla="*/ 0 w 2984869"/>
              <a:gd name="connsiteY21" fmla="*/ 1973203 h 1978593"/>
              <a:gd name="connsiteX22" fmla="*/ 0 w 2984869"/>
              <a:gd name="connsiteY22" fmla="*/ 1620018 h 1978593"/>
              <a:gd name="connsiteX23" fmla="*/ 0 w 2984869"/>
              <a:gd name="connsiteY23" fmla="*/ 353185 h 1978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984869" h="1978593">
                <a:moveTo>
                  <a:pt x="1506381" y="0"/>
                </a:moveTo>
                <a:lnTo>
                  <a:pt x="2443920" y="0"/>
                </a:lnTo>
                <a:lnTo>
                  <a:pt x="2443920" y="5390"/>
                </a:lnTo>
                <a:lnTo>
                  <a:pt x="2984869" y="5390"/>
                </a:lnTo>
                <a:lnTo>
                  <a:pt x="2984869" y="358575"/>
                </a:lnTo>
                <a:lnTo>
                  <a:pt x="2984869" y="1625408"/>
                </a:lnTo>
                <a:lnTo>
                  <a:pt x="2984869" y="1978593"/>
                </a:lnTo>
                <a:lnTo>
                  <a:pt x="1517150" y="1978593"/>
                </a:lnTo>
                <a:lnTo>
                  <a:pt x="1517150" y="1973203"/>
                </a:lnTo>
                <a:lnTo>
                  <a:pt x="1506381" y="1973203"/>
                </a:lnTo>
                <a:lnTo>
                  <a:pt x="1506381" y="1620018"/>
                </a:lnTo>
                <a:lnTo>
                  <a:pt x="1506381" y="353185"/>
                </a:lnTo>
                <a:close/>
                <a:moveTo>
                  <a:pt x="0" y="0"/>
                </a:moveTo>
                <a:lnTo>
                  <a:pt x="937539" y="0"/>
                </a:lnTo>
                <a:lnTo>
                  <a:pt x="937539" y="5390"/>
                </a:lnTo>
                <a:lnTo>
                  <a:pt x="1478487" y="5390"/>
                </a:lnTo>
                <a:lnTo>
                  <a:pt x="1478487" y="358575"/>
                </a:lnTo>
                <a:lnTo>
                  <a:pt x="1478487" y="1625408"/>
                </a:lnTo>
                <a:lnTo>
                  <a:pt x="1478487" y="1978593"/>
                </a:lnTo>
                <a:lnTo>
                  <a:pt x="10769" y="1978593"/>
                </a:lnTo>
                <a:lnTo>
                  <a:pt x="10769" y="1973203"/>
                </a:lnTo>
                <a:lnTo>
                  <a:pt x="0" y="1973203"/>
                </a:lnTo>
                <a:lnTo>
                  <a:pt x="0" y="1620018"/>
                </a:lnTo>
                <a:lnTo>
                  <a:pt x="0" y="35318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4" hasCustomPrompt="1"/>
          </p:nvPr>
        </p:nvSpPr>
        <p:spPr>
          <a:xfrm>
            <a:off x="6159129" y="1428749"/>
            <a:ext cx="2984869" cy="1978593"/>
          </a:xfrm>
          <a:custGeom>
            <a:avLst/>
            <a:gdLst>
              <a:gd name="connsiteX0" fmla="*/ 1506381 w 2984869"/>
              <a:gd name="connsiteY0" fmla="*/ 0 h 1978593"/>
              <a:gd name="connsiteX1" fmla="*/ 2443921 w 2984869"/>
              <a:gd name="connsiteY1" fmla="*/ 0 h 1978593"/>
              <a:gd name="connsiteX2" fmla="*/ 2443921 w 2984869"/>
              <a:gd name="connsiteY2" fmla="*/ 5390 h 1978593"/>
              <a:gd name="connsiteX3" fmla="*/ 2984869 w 2984869"/>
              <a:gd name="connsiteY3" fmla="*/ 5390 h 1978593"/>
              <a:gd name="connsiteX4" fmla="*/ 2984869 w 2984869"/>
              <a:gd name="connsiteY4" fmla="*/ 358575 h 1978593"/>
              <a:gd name="connsiteX5" fmla="*/ 2984869 w 2984869"/>
              <a:gd name="connsiteY5" fmla="*/ 1625408 h 1978593"/>
              <a:gd name="connsiteX6" fmla="*/ 2984869 w 2984869"/>
              <a:gd name="connsiteY6" fmla="*/ 1978593 h 1978593"/>
              <a:gd name="connsiteX7" fmla="*/ 1517150 w 2984869"/>
              <a:gd name="connsiteY7" fmla="*/ 1978593 h 1978593"/>
              <a:gd name="connsiteX8" fmla="*/ 1517150 w 2984869"/>
              <a:gd name="connsiteY8" fmla="*/ 1973203 h 1978593"/>
              <a:gd name="connsiteX9" fmla="*/ 1506381 w 2984869"/>
              <a:gd name="connsiteY9" fmla="*/ 1973203 h 1978593"/>
              <a:gd name="connsiteX10" fmla="*/ 1506381 w 2984869"/>
              <a:gd name="connsiteY10" fmla="*/ 1620018 h 1978593"/>
              <a:gd name="connsiteX11" fmla="*/ 1506381 w 2984869"/>
              <a:gd name="connsiteY11" fmla="*/ 353185 h 1978593"/>
              <a:gd name="connsiteX12" fmla="*/ 0 w 2984869"/>
              <a:gd name="connsiteY12" fmla="*/ 0 h 1978593"/>
              <a:gd name="connsiteX13" fmla="*/ 937539 w 2984869"/>
              <a:gd name="connsiteY13" fmla="*/ 0 h 1978593"/>
              <a:gd name="connsiteX14" fmla="*/ 937539 w 2984869"/>
              <a:gd name="connsiteY14" fmla="*/ 5390 h 1978593"/>
              <a:gd name="connsiteX15" fmla="*/ 1478487 w 2984869"/>
              <a:gd name="connsiteY15" fmla="*/ 5390 h 1978593"/>
              <a:gd name="connsiteX16" fmla="*/ 1478487 w 2984869"/>
              <a:gd name="connsiteY16" fmla="*/ 358575 h 1978593"/>
              <a:gd name="connsiteX17" fmla="*/ 1478487 w 2984869"/>
              <a:gd name="connsiteY17" fmla="*/ 1625408 h 1978593"/>
              <a:gd name="connsiteX18" fmla="*/ 1478487 w 2984869"/>
              <a:gd name="connsiteY18" fmla="*/ 1978593 h 1978593"/>
              <a:gd name="connsiteX19" fmla="*/ 10769 w 2984869"/>
              <a:gd name="connsiteY19" fmla="*/ 1978593 h 1978593"/>
              <a:gd name="connsiteX20" fmla="*/ 10769 w 2984869"/>
              <a:gd name="connsiteY20" fmla="*/ 1973203 h 1978593"/>
              <a:gd name="connsiteX21" fmla="*/ 0 w 2984869"/>
              <a:gd name="connsiteY21" fmla="*/ 1973203 h 1978593"/>
              <a:gd name="connsiteX22" fmla="*/ 0 w 2984869"/>
              <a:gd name="connsiteY22" fmla="*/ 1620018 h 1978593"/>
              <a:gd name="connsiteX23" fmla="*/ 0 w 2984869"/>
              <a:gd name="connsiteY23" fmla="*/ 353185 h 1978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984869" h="1978593">
                <a:moveTo>
                  <a:pt x="1506381" y="0"/>
                </a:moveTo>
                <a:lnTo>
                  <a:pt x="2443921" y="0"/>
                </a:lnTo>
                <a:lnTo>
                  <a:pt x="2443921" y="5390"/>
                </a:lnTo>
                <a:lnTo>
                  <a:pt x="2984869" y="5390"/>
                </a:lnTo>
                <a:lnTo>
                  <a:pt x="2984869" y="358575"/>
                </a:lnTo>
                <a:lnTo>
                  <a:pt x="2984869" y="1625408"/>
                </a:lnTo>
                <a:lnTo>
                  <a:pt x="2984869" y="1978593"/>
                </a:lnTo>
                <a:lnTo>
                  <a:pt x="1517150" y="1978593"/>
                </a:lnTo>
                <a:lnTo>
                  <a:pt x="1517150" y="1973203"/>
                </a:lnTo>
                <a:lnTo>
                  <a:pt x="1506381" y="1973203"/>
                </a:lnTo>
                <a:lnTo>
                  <a:pt x="1506381" y="1620018"/>
                </a:lnTo>
                <a:lnTo>
                  <a:pt x="1506381" y="353185"/>
                </a:lnTo>
                <a:close/>
                <a:moveTo>
                  <a:pt x="0" y="0"/>
                </a:moveTo>
                <a:lnTo>
                  <a:pt x="937539" y="0"/>
                </a:lnTo>
                <a:lnTo>
                  <a:pt x="937539" y="5390"/>
                </a:lnTo>
                <a:lnTo>
                  <a:pt x="1478487" y="5390"/>
                </a:lnTo>
                <a:lnTo>
                  <a:pt x="1478487" y="358575"/>
                </a:lnTo>
                <a:lnTo>
                  <a:pt x="1478487" y="1625408"/>
                </a:lnTo>
                <a:lnTo>
                  <a:pt x="1478487" y="1978593"/>
                </a:lnTo>
                <a:lnTo>
                  <a:pt x="10769" y="1978593"/>
                </a:lnTo>
                <a:lnTo>
                  <a:pt x="10769" y="1973203"/>
                </a:lnTo>
                <a:lnTo>
                  <a:pt x="0" y="1973203"/>
                </a:lnTo>
                <a:lnTo>
                  <a:pt x="0" y="1620018"/>
                </a:lnTo>
                <a:lnTo>
                  <a:pt x="0" y="35318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0118368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5_Pic08_02">
    <p:spTree>
      <p:nvGrpSpPr>
        <p:cNvPr id="1" name=""/>
        <p:cNvGrpSpPr/>
        <p:nvPr/>
      </p:nvGrpSpPr>
      <p:grpSpPr>
        <a:xfrm>
          <a:off x="0" y="0"/>
          <a:ext cx="0" cy="0"/>
          <a:chOff x="0" y="0"/>
          <a:chExt cx="0" cy="0"/>
        </a:xfrm>
      </p:grpSpPr>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6" name="Title 2"/>
          <p:cNvSpPr>
            <a:spLocks noGrp="1"/>
          </p:cNvSpPr>
          <p:nvPr>
            <p:ph type="title"/>
          </p:nvPr>
        </p:nvSpPr>
        <p:spPr>
          <a:xfrm>
            <a:off x="381000" y="341313"/>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a:t>Click to edit Master title style</a:t>
            </a:r>
          </a:p>
        </p:txBody>
      </p:sp>
      <p:sp>
        <p:nvSpPr>
          <p:cNvPr id="15" name="Picture Placeholder 14"/>
          <p:cNvSpPr>
            <a:spLocks noGrp="1"/>
          </p:cNvSpPr>
          <p:nvPr>
            <p:ph type="pic" sz="quarter" idx="32" hasCustomPrompt="1"/>
          </p:nvPr>
        </p:nvSpPr>
        <p:spPr>
          <a:xfrm>
            <a:off x="381000" y="1670417"/>
            <a:ext cx="1559544" cy="1677218"/>
          </a:xfrm>
          <a:custGeom>
            <a:avLst/>
            <a:gdLst>
              <a:gd name="connsiteX0" fmla="*/ 0 w 1559544"/>
              <a:gd name="connsiteY0" fmla="*/ 0 h 1677218"/>
              <a:gd name="connsiteX1" fmla="*/ 1559544 w 1559544"/>
              <a:gd name="connsiteY1" fmla="*/ 0 h 1677218"/>
              <a:gd name="connsiteX2" fmla="*/ 1559544 w 1559544"/>
              <a:gd name="connsiteY2" fmla="*/ 1362400 h 1677218"/>
              <a:gd name="connsiteX3" fmla="*/ 0 w 1559544"/>
              <a:gd name="connsiteY3" fmla="*/ 1586557 h 1677218"/>
            </a:gdLst>
            <a:ahLst/>
            <a:cxnLst>
              <a:cxn ang="0">
                <a:pos x="connsiteX0" y="connsiteY0"/>
              </a:cxn>
              <a:cxn ang="0">
                <a:pos x="connsiteX1" y="connsiteY1"/>
              </a:cxn>
              <a:cxn ang="0">
                <a:pos x="connsiteX2" y="connsiteY2"/>
              </a:cxn>
              <a:cxn ang="0">
                <a:pos x="connsiteX3" y="connsiteY3"/>
              </a:cxn>
            </a:cxnLst>
            <a:rect l="l" t="t" r="r" b="b"/>
            <a:pathLst>
              <a:path w="1559544" h="1677218">
                <a:moveTo>
                  <a:pt x="0" y="0"/>
                </a:moveTo>
                <a:lnTo>
                  <a:pt x="1559544" y="0"/>
                </a:lnTo>
                <a:lnTo>
                  <a:pt x="1559544" y="1362400"/>
                </a:lnTo>
                <a:cubicBezTo>
                  <a:pt x="779772" y="1362400"/>
                  <a:pt x="779772" y="1881500"/>
                  <a:pt x="0" y="1586557"/>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6" name="Picture Placeholder 15"/>
          <p:cNvSpPr>
            <a:spLocks noGrp="1"/>
          </p:cNvSpPr>
          <p:nvPr>
            <p:ph type="pic" sz="quarter" idx="33" hasCustomPrompt="1"/>
          </p:nvPr>
        </p:nvSpPr>
        <p:spPr>
          <a:xfrm>
            <a:off x="2083205" y="1676767"/>
            <a:ext cx="1559544" cy="1677218"/>
          </a:xfrm>
          <a:custGeom>
            <a:avLst/>
            <a:gdLst>
              <a:gd name="connsiteX0" fmla="*/ 0 w 1559544"/>
              <a:gd name="connsiteY0" fmla="*/ 0 h 1677218"/>
              <a:gd name="connsiteX1" fmla="*/ 1559544 w 1559544"/>
              <a:gd name="connsiteY1" fmla="*/ 0 h 1677218"/>
              <a:gd name="connsiteX2" fmla="*/ 1559544 w 1559544"/>
              <a:gd name="connsiteY2" fmla="*/ 1586557 h 1677218"/>
              <a:gd name="connsiteX3" fmla="*/ 0 w 1559544"/>
              <a:gd name="connsiteY3" fmla="*/ 1362400 h 1677218"/>
            </a:gdLst>
            <a:ahLst/>
            <a:cxnLst>
              <a:cxn ang="0">
                <a:pos x="connsiteX0" y="connsiteY0"/>
              </a:cxn>
              <a:cxn ang="0">
                <a:pos x="connsiteX1" y="connsiteY1"/>
              </a:cxn>
              <a:cxn ang="0">
                <a:pos x="connsiteX2" y="connsiteY2"/>
              </a:cxn>
              <a:cxn ang="0">
                <a:pos x="connsiteX3" y="connsiteY3"/>
              </a:cxn>
            </a:cxnLst>
            <a:rect l="l" t="t" r="r" b="b"/>
            <a:pathLst>
              <a:path w="1559544" h="1677218">
                <a:moveTo>
                  <a:pt x="0" y="0"/>
                </a:moveTo>
                <a:lnTo>
                  <a:pt x="1559544" y="0"/>
                </a:lnTo>
                <a:lnTo>
                  <a:pt x="1559544" y="1586557"/>
                </a:lnTo>
                <a:cubicBezTo>
                  <a:pt x="779772" y="1881500"/>
                  <a:pt x="779772" y="1362400"/>
                  <a:pt x="0" y="136240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4" hasCustomPrompt="1"/>
          </p:nvPr>
        </p:nvSpPr>
        <p:spPr>
          <a:xfrm>
            <a:off x="3785410" y="1670417"/>
            <a:ext cx="1559544" cy="1677218"/>
          </a:xfrm>
          <a:custGeom>
            <a:avLst/>
            <a:gdLst>
              <a:gd name="connsiteX0" fmla="*/ 0 w 1559544"/>
              <a:gd name="connsiteY0" fmla="*/ 0 h 1677218"/>
              <a:gd name="connsiteX1" fmla="*/ 1559544 w 1559544"/>
              <a:gd name="connsiteY1" fmla="*/ 0 h 1677218"/>
              <a:gd name="connsiteX2" fmla="*/ 1559544 w 1559544"/>
              <a:gd name="connsiteY2" fmla="*/ 1362400 h 1677218"/>
              <a:gd name="connsiteX3" fmla="*/ 0 w 1559544"/>
              <a:gd name="connsiteY3" fmla="*/ 1586557 h 1677218"/>
            </a:gdLst>
            <a:ahLst/>
            <a:cxnLst>
              <a:cxn ang="0">
                <a:pos x="connsiteX0" y="connsiteY0"/>
              </a:cxn>
              <a:cxn ang="0">
                <a:pos x="connsiteX1" y="connsiteY1"/>
              </a:cxn>
              <a:cxn ang="0">
                <a:pos x="connsiteX2" y="connsiteY2"/>
              </a:cxn>
              <a:cxn ang="0">
                <a:pos x="connsiteX3" y="connsiteY3"/>
              </a:cxn>
            </a:cxnLst>
            <a:rect l="l" t="t" r="r" b="b"/>
            <a:pathLst>
              <a:path w="1559544" h="1677218">
                <a:moveTo>
                  <a:pt x="0" y="0"/>
                </a:moveTo>
                <a:lnTo>
                  <a:pt x="1559544" y="0"/>
                </a:lnTo>
                <a:lnTo>
                  <a:pt x="1559544" y="1362400"/>
                </a:lnTo>
                <a:cubicBezTo>
                  <a:pt x="779772" y="1362400"/>
                  <a:pt x="779772" y="1881500"/>
                  <a:pt x="0" y="1586557"/>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5" hasCustomPrompt="1"/>
          </p:nvPr>
        </p:nvSpPr>
        <p:spPr>
          <a:xfrm>
            <a:off x="5487615" y="1670417"/>
            <a:ext cx="1559544" cy="1677218"/>
          </a:xfrm>
          <a:custGeom>
            <a:avLst/>
            <a:gdLst>
              <a:gd name="connsiteX0" fmla="*/ 0 w 1559544"/>
              <a:gd name="connsiteY0" fmla="*/ 0 h 1677218"/>
              <a:gd name="connsiteX1" fmla="*/ 1559544 w 1559544"/>
              <a:gd name="connsiteY1" fmla="*/ 0 h 1677218"/>
              <a:gd name="connsiteX2" fmla="*/ 1559544 w 1559544"/>
              <a:gd name="connsiteY2" fmla="*/ 1586557 h 1677218"/>
              <a:gd name="connsiteX3" fmla="*/ 0 w 1559544"/>
              <a:gd name="connsiteY3" fmla="*/ 1362400 h 1677218"/>
            </a:gdLst>
            <a:ahLst/>
            <a:cxnLst>
              <a:cxn ang="0">
                <a:pos x="connsiteX0" y="connsiteY0"/>
              </a:cxn>
              <a:cxn ang="0">
                <a:pos x="connsiteX1" y="connsiteY1"/>
              </a:cxn>
              <a:cxn ang="0">
                <a:pos x="connsiteX2" y="connsiteY2"/>
              </a:cxn>
              <a:cxn ang="0">
                <a:pos x="connsiteX3" y="connsiteY3"/>
              </a:cxn>
            </a:cxnLst>
            <a:rect l="l" t="t" r="r" b="b"/>
            <a:pathLst>
              <a:path w="1559544" h="1677218">
                <a:moveTo>
                  <a:pt x="0" y="0"/>
                </a:moveTo>
                <a:lnTo>
                  <a:pt x="1559544" y="0"/>
                </a:lnTo>
                <a:lnTo>
                  <a:pt x="1559544" y="1586557"/>
                </a:lnTo>
                <a:cubicBezTo>
                  <a:pt x="779772" y="1881500"/>
                  <a:pt x="779772" y="1362400"/>
                  <a:pt x="0" y="136240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6" hasCustomPrompt="1"/>
          </p:nvPr>
        </p:nvSpPr>
        <p:spPr>
          <a:xfrm>
            <a:off x="7189819" y="1670417"/>
            <a:ext cx="1559544" cy="1677218"/>
          </a:xfrm>
          <a:custGeom>
            <a:avLst/>
            <a:gdLst>
              <a:gd name="connsiteX0" fmla="*/ 0 w 1559544"/>
              <a:gd name="connsiteY0" fmla="*/ 0 h 1677218"/>
              <a:gd name="connsiteX1" fmla="*/ 1559544 w 1559544"/>
              <a:gd name="connsiteY1" fmla="*/ 0 h 1677218"/>
              <a:gd name="connsiteX2" fmla="*/ 1559544 w 1559544"/>
              <a:gd name="connsiteY2" fmla="*/ 1362400 h 1677218"/>
              <a:gd name="connsiteX3" fmla="*/ 0 w 1559544"/>
              <a:gd name="connsiteY3" fmla="*/ 1586557 h 1677218"/>
            </a:gdLst>
            <a:ahLst/>
            <a:cxnLst>
              <a:cxn ang="0">
                <a:pos x="connsiteX0" y="connsiteY0"/>
              </a:cxn>
              <a:cxn ang="0">
                <a:pos x="connsiteX1" y="connsiteY1"/>
              </a:cxn>
              <a:cxn ang="0">
                <a:pos x="connsiteX2" y="connsiteY2"/>
              </a:cxn>
              <a:cxn ang="0">
                <a:pos x="connsiteX3" y="connsiteY3"/>
              </a:cxn>
            </a:cxnLst>
            <a:rect l="l" t="t" r="r" b="b"/>
            <a:pathLst>
              <a:path w="1559544" h="1677218">
                <a:moveTo>
                  <a:pt x="0" y="0"/>
                </a:moveTo>
                <a:lnTo>
                  <a:pt x="1559544" y="0"/>
                </a:lnTo>
                <a:lnTo>
                  <a:pt x="1559544" y="1362400"/>
                </a:lnTo>
                <a:cubicBezTo>
                  <a:pt x="779772" y="1362400"/>
                  <a:pt x="779772" y="1881500"/>
                  <a:pt x="0" y="1586557"/>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5703674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8_Pic08_02">
    <p:spTree>
      <p:nvGrpSpPr>
        <p:cNvPr id="1" name=""/>
        <p:cNvGrpSpPr/>
        <p:nvPr/>
      </p:nvGrpSpPr>
      <p:grpSpPr>
        <a:xfrm>
          <a:off x="0" y="0"/>
          <a:ext cx="0" cy="0"/>
          <a:chOff x="0" y="0"/>
          <a:chExt cx="0" cy="0"/>
        </a:xfrm>
      </p:grpSpPr>
      <p:sp>
        <p:nvSpPr>
          <p:cNvPr id="7" name="Picture Placeholder 6"/>
          <p:cNvSpPr>
            <a:spLocks noGrp="1"/>
          </p:cNvSpPr>
          <p:nvPr>
            <p:ph type="pic" sz="quarter" idx="32" hasCustomPrompt="1"/>
          </p:nvPr>
        </p:nvSpPr>
        <p:spPr>
          <a:xfrm>
            <a:off x="0" y="2562901"/>
            <a:ext cx="4572000" cy="2562902"/>
          </a:xfrm>
          <a:custGeom>
            <a:avLst/>
            <a:gdLst>
              <a:gd name="connsiteX0" fmla="*/ 0 w 4572000"/>
              <a:gd name="connsiteY0" fmla="*/ 0 h 2562902"/>
              <a:gd name="connsiteX1" fmla="*/ 4572000 w 4572000"/>
              <a:gd name="connsiteY1" fmla="*/ 0 h 2562902"/>
              <a:gd name="connsiteX2" fmla="*/ 4572000 w 4572000"/>
              <a:gd name="connsiteY2" fmla="*/ 1392659 h 2562902"/>
              <a:gd name="connsiteX3" fmla="*/ 0 w 4572000"/>
              <a:gd name="connsiteY3" fmla="*/ 2562902 h 2562902"/>
              <a:gd name="connsiteX4" fmla="*/ 0 w 4572000"/>
              <a:gd name="connsiteY4" fmla="*/ 1392659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0" y="0"/>
                </a:moveTo>
                <a:lnTo>
                  <a:pt x="4572000" y="0"/>
                </a:lnTo>
                <a:lnTo>
                  <a:pt x="4572000" y="1392659"/>
                </a:lnTo>
                <a:lnTo>
                  <a:pt x="0" y="2562902"/>
                </a:lnTo>
                <a:lnTo>
                  <a:pt x="0" y="139265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6" name="Picture Placeholder 5"/>
          <p:cNvSpPr>
            <a:spLocks noGrp="1"/>
          </p:cNvSpPr>
          <p:nvPr>
            <p:ph type="pic" sz="quarter" idx="33" hasCustomPrompt="1"/>
          </p:nvPr>
        </p:nvSpPr>
        <p:spPr>
          <a:xfrm>
            <a:off x="4572000" y="-1"/>
            <a:ext cx="4572000" cy="2562902"/>
          </a:xfrm>
          <a:custGeom>
            <a:avLst/>
            <a:gdLst>
              <a:gd name="connsiteX0" fmla="*/ 4572000 w 4572000"/>
              <a:gd name="connsiteY0" fmla="*/ 0 h 2562902"/>
              <a:gd name="connsiteX1" fmla="*/ 4572000 w 4572000"/>
              <a:gd name="connsiteY1" fmla="*/ 1170243 h 2562902"/>
              <a:gd name="connsiteX2" fmla="*/ 4572000 w 4572000"/>
              <a:gd name="connsiteY2" fmla="*/ 2562902 h 2562902"/>
              <a:gd name="connsiteX3" fmla="*/ 0 w 4572000"/>
              <a:gd name="connsiteY3" fmla="*/ 2562902 h 2562902"/>
              <a:gd name="connsiteX4" fmla="*/ 0 w 4572000"/>
              <a:gd name="connsiteY4" fmla="*/ 1170243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4572000" y="0"/>
                </a:moveTo>
                <a:lnTo>
                  <a:pt x="4572000" y="1170243"/>
                </a:lnTo>
                <a:lnTo>
                  <a:pt x="4572000" y="2562902"/>
                </a:lnTo>
                <a:lnTo>
                  <a:pt x="0" y="2562902"/>
                </a:lnTo>
                <a:lnTo>
                  <a:pt x="0" y="11702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8047791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9_Pic08_02">
    <p:spTree>
      <p:nvGrpSpPr>
        <p:cNvPr id="1" name=""/>
        <p:cNvGrpSpPr/>
        <p:nvPr/>
      </p:nvGrpSpPr>
      <p:grpSpPr>
        <a:xfrm>
          <a:off x="0" y="0"/>
          <a:ext cx="0" cy="0"/>
          <a:chOff x="0" y="0"/>
          <a:chExt cx="0" cy="0"/>
        </a:xfrm>
      </p:grpSpPr>
      <p:sp>
        <p:nvSpPr>
          <p:cNvPr id="7" name="Picture Placeholder 6"/>
          <p:cNvSpPr>
            <a:spLocks noGrp="1"/>
          </p:cNvSpPr>
          <p:nvPr>
            <p:ph type="pic" sz="quarter" idx="32" hasCustomPrompt="1"/>
          </p:nvPr>
        </p:nvSpPr>
        <p:spPr>
          <a:xfrm>
            <a:off x="0" y="-1"/>
            <a:ext cx="4572000" cy="2562902"/>
          </a:xfrm>
          <a:custGeom>
            <a:avLst/>
            <a:gdLst>
              <a:gd name="connsiteX0" fmla="*/ 0 w 4572000"/>
              <a:gd name="connsiteY0" fmla="*/ 0 h 2562902"/>
              <a:gd name="connsiteX1" fmla="*/ 4572000 w 4572000"/>
              <a:gd name="connsiteY1" fmla="*/ 1170243 h 2562902"/>
              <a:gd name="connsiteX2" fmla="*/ 4572000 w 4572000"/>
              <a:gd name="connsiteY2" fmla="*/ 2562902 h 2562902"/>
              <a:gd name="connsiteX3" fmla="*/ 0 w 4572000"/>
              <a:gd name="connsiteY3" fmla="*/ 2562902 h 2562902"/>
              <a:gd name="connsiteX4" fmla="*/ 0 w 4572000"/>
              <a:gd name="connsiteY4" fmla="*/ 1170243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0" y="0"/>
                </a:moveTo>
                <a:lnTo>
                  <a:pt x="4572000" y="1170243"/>
                </a:lnTo>
                <a:lnTo>
                  <a:pt x="4572000" y="2562902"/>
                </a:lnTo>
                <a:lnTo>
                  <a:pt x="0" y="2562902"/>
                </a:lnTo>
                <a:lnTo>
                  <a:pt x="0" y="11702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6" name="Picture Placeholder 5"/>
          <p:cNvSpPr>
            <a:spLocks noGrp="1"/>
          </p:cNvSpPr>
          <p:nvPr>
            <p:ph type="pic" sz="quarter" idx="33" hasCustomPrompt="1"/>
          </p:nvPr>
        </p:nvSpPr>
        <p:spPr>
          <a:xfrm>
            <a:off x="4572000" y="2562901"/>
            <a:ext cx="4572000" cy="2562902"/>
          </a:xfrm>
          <a:custGeom>
            <a:avLst/>
            <a:gdLst>
              <a:gd name="connsiteX0" fmla="*/ 0 w 4572000"/>
              <a:gd name="connsiteY0" fmla="*/ 0 h 2562902"/>
              <a:gd name="connsiteX1" fmla="*/ 4572000 w 4572000"/>
              <a:gd name="connsiteY1" fmla="*/ 0 h 2562902"/>
              <a:gd name="connsiteX2" fmla="*/ 4572000 w 4572000"/>
              <a:gd name="connsiteY2" fmla="*/ 1392659 h 2562902"/>
              <a:gd name="connsiteX3" fmla="*/ 4572000 w 4572000"/>
              <a:gd name="connsiteY3" fmla="*/ 2562902 h 2562902"/>
              <a:gd name="connsiteX4" fmla="*/ 0 w 4572000"/>
              <a:gd name="connsiteY4" fmla="*/ 1392659 h 2562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00" h="2562902">
                <a:moveTo>
                  <a:pt x="0" y="0"/>
                </a:moveTo>
                <a:lnTo>
                  <a:pt x="4572000" y="0"/>
                </a:lnTo>
                <a:lnTo>
                  <a:pt x="4572000" y="1392659"/>
                </a:lnTo>
                <a:lnTo>
                  <a:pt x="4572000" y="2562902"/>
                </a:lnTo>
                <a:lnTo>
                  <a:pt x="0" y="139265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2967986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7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1"/>
            <a:ext cx="4572000" cy="5143502"/>
          </a:xfrm>
          <a:custGeom>
            <a:avLst/>
            <a:gdLst>
              <a:gd name="connsiteX0" fmla="*/ 0 w 4572000"/>
              <a:gd name="connsiteY0" fmla="*/ 1 h 5143502"/>
              <a:gd name="connsiteX1" fmla="*/ 2986486 w 4572000"/>
              <a:gd name="connsiteY1" fmla="*/ 1 h 5143502"/>
              <a:gd name="connsiteX2" fmla="*/ 2986486 w 4572000"/>
              <a:gd name="connsiteY2" fmla="*/ 4083 h 5143502"/>
              <a:gd name="connsiteX3" fmla="*/ 3611791 w 4572000"/>
              <a:gd name="connsiteY3" fmla="*/ 4083 h 5143502"/>
              <a:gd name="connsiteX4" fmla="*/ 3611791 w 4572000"/>
              <a:gd name="connsiteY4" fmla="*/ 1 h 5143502"/>
              <a:gd name="connsiteX5" fmla="*/ 4566232 w 4572000"/>
              <a:gd name="connsiteY5" fmla="*/ 1478305 h 5143502"/>
              <a:gd name="connsiteX6" fmla="*/ 4567952 w 4572000"/>
              <a:gd name="connsiteY6" fmla="*/ 1478305 h 5143502"/>
              <a:gd name="connsiteX7" fmla="*/ 4567952 w 4572000"/>
              <a:gd name="connsiteY7" fmla="*/ 1480969 h 5143502"/>
              <a:gd name="connsiteX8" fmla="*/ 4568601 w 4572000"/>
              <a:gd name="connsiteY8" fmla="*/ 1481975 h 5143502"/>
              <a:gd name="connsiteX9" fmla="*/ 4567952 w 4572000"/>
              <a:gd name="connsiteY9" fmla="*/ 1481975 h 5143502"/>
              <a:gd name="connsiteX10" fmla="*/ 4567952 w 4572000"/>
              <a:gd name="connsiteY10" fmla="*/ 5143502 h 5143502"/>
              <a:gd name="connsiteX11" fmla="*/ 3027436 w 4572000"/>
              <a:gd name="connsiteY11" fmla="*/ 5143502 h 5143502"/>
              <a:gd name="connsiteX12" fmla="*/ 3027436 w 4572000"/>
              <a:gd name="connsiteY12" fmla="*/ 5143501 h 5143502"/>
              <a:gd name="connsiteX13" fmla="*/ 2986486 w 4572000"/>
              <a:gd name="connsiteY13" fmla="*/ 5143501 h 5143502"/>
              <a:gd name="connsiteX14" fmla="*/ 2986486 w 4572000"/>
              <a:gd name="connsiteY14" fmla="*/ 5143502 h 5143502"/>
              <a:gd name="connsiteX15" fmla="*/ 0 w 4572000"/>
              <a:gd name="connsiteY15" fmla="*/ 5143502 h 5143502"/>
              <a:gd name="connsiteX16" fmla="*/ 3740524 w 4572000"/>
              <a:gd name="connsiteY16" fmla="*/ 0 h 5143502"/>
              <a:gd name="connsiteX17" fmla="*/ 4572000 w 4572000"/>
              <a:gd name="connsiteY17" fmla="*/ 0 h 5143502"/>
              <a:gd name="connsiteX18" fmla="*/ 4572000 w 4572000"/>
              <a:gd name="connsiteY18" fmla="*/ 1327958 h 514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572000" h="5143502">
                <a:moveTo>
                  <a:pt x="0" y="1"/>
                </a:moveTo>
                <a:lnTo>
                  <a:pt x="2986486" y="1"/>
                </a:lnTo>
                <a:lnTo>
                  <a:pt x="2986486" y="4083"/>
                </a:lnTo>
                <a:lnTo>
                  <a:pt x="3611791" y="4083"/>
                </a:lnTo>
                <a:lnTo>
                  <a:pt x="3611791" y="1"/>
                </a:lnTo>
                <a:lnTo>
                  <a:pt x="4566232" y="1478305"/>
                </a:lnTo>
                <a:lnTo>
                  <a:pt x="4567952" y="1478305"/>
                </a:lnTo>
                <a:lnTo>
                  <a:pt x="4567952" y="1480969"/>
                </a:lnTo>
                <a:lnTo>
                  <a:pt x="4568601" y="1481975"/>
                </a:lnTo>
                <a:lnTo>
                  <a:pt x="4567952" y="1481975"/>
                </a:lnTo>
                <a:lnTo>
                  <a:pt x="4567952" y="5143502"/>
                </a:lnTo>
                <a:lnTo>
                  <a:pt x="3027436" y="5143502"/>
                </a:lnTo>
                <a:lnTo>
                  <a:pt x="3027436" y="5143501"/>
                </a:lnTo>
                <a:lnTo>
                  <a:pt x="2986486" y="5143501"/>
                </a:lnTo>
                <a:lnTo>
                  <a:pt x="2986486" y="5143502"/>
                </a:lnTo>
                <a:lnTo>
                  <a:pt x="0" y="5143502"/>
                </a:lnTo>
                <a:close/>
                <a:moveTo>
                  <a:pt x="3740524" y="0"/>
                </a:moveTo>
                <a:lnTo>
                  <a:pt x="4572000" y="0"/>
                </a:lnTo>
                <a:lnTo>
                  <a:pt x="4572000" y="132795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126231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3_Pic08_02">
    <p:spTree>
      <p:nvGrpSpPr>
        <p:cNvPr id="1" name=""/>
        <p:cNvGrpSpPr/>
        <p:nvPr/>
      </p:nvGrpSpPr>
      <p:grpSpPr>
        <a:xfrm>
          <a:off x="0" y="0"/>
          <a:ext cx="0" cy="0"/>
          <a:chOff x="0" y="0"/>
          <a:chExt cx="0" cy="0"/>
        </a:xfrm>
      </p:grpSpPr>
      <p:sp>
        <p:nvSpPr>
          <p:cNvPr id="4" name="Picture Placeholder 3"/>
          <p:cNvSpPr>
            <a:spLocks noGrp="1"/>
          </p:cNvSpPr>
          <p:nvPr>
            <p:ph type="pic" sz="quarter" idx="31" hasCustomPrompt="1"/>
          </p:nvPr>
        </p:nvSpPr>
        <p:spPr>
          <a:xfrm>
            <a:off x="0" y="38100"/>
            <a:ext cx="2552700" cy="5105400"/>
          </a:xfrm>
          <a:custGeom>
            <a:avLst/>
            <a:gdLst>
              <a:gd name="connsiteX0" fmla="*/ 0 w 2552700"/>
              <a:gd name="connsiteY0" fmla="*/ 0 h 5105400"/>
              <a:gd name="connsiteX1" fmla="*/ 2552700 w 2552700"/>
              <a:gd name="connsiteY1" fmla="*/ 2552700 h 5105400"/>
              <a:gd name="connsiteX2" fmla="*/ 0 w 2552700"/>
              <a:gd name="connsiteY2" fmla="*/ 5105400 h 5105400"/>
              <a:gd name="connsiteX3" fmla="*/ 0 w 2552700"/>
              <a:gd name="connsiteY3" fmla="*/ 3543300 h 5105400"/>
              <a:gd name="connsiteX4" fmla="*/ 990600 w 2552700"/>
              <a:gd name="connsiteY4" fmla="*/ 2552700 h 5105400"/>
              <a:gd name="connsiteX5" fmla="*/ 0 w 2552700"/>
              <a:gd name="connsiteY5" fmla="*/ 1562100 h 510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52700" h="5105400">
                <a:moveTo>
                  <a:pt x="0" y="0"/>
                </a:moveTo>
                <a:cubicBezTo>
                  <a:pt x="1409817" y="0"/>
                  <a:pt x="2552700" y="1142883"/>
                  <a:pt x="2552700" y="2552700"/>
                </a:cubicBezTo>
                <a:cubicBezTo>
                  <a:pt x="2552700" y="3962517"/>
                  <a:pt x="1409817" y="5105400"/>
                  <a:pt x="0" y="5105400"/>
                </a:cubicBezTo>
                <a:lnTo>
                  <a:pt x="0" y="3543300"/>
                </a:lnTo>
                <a:cubicBezTo>
                  <a:pt x="547093" y="3543300"/>
                  <a:pt x="990600" y="3099793"/>
                  <a:pt x="990600" y="2552700"/>
                </a:cubicBezTo>
                <a:cubicBezTo>
                  <a:pt x="990600" y="2005607"/>
                  <a:pt x="547093" y="1562100"/>
                  <a:pt x="0" y="156210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168438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9_Pic08_02">
    <p:spTree>
      <p:nvGrpSpPr>
        <p:cNvPr id="1" name=""/>
        <p:cNvGrpSpPr/>
        <p:nvPr/>
      </p:nvGrpSpPr>
      <p:grpSpPr>
        <a:xfrm>
          <a:off x="0" y="0"/>
          <a:ext cx="0" cy="0"/>
          <a:chOff x="0" y="0"/>
          <a:chExt cx="0" cy="0"/>
        </a:xfrm>
      </p:grpSpPr>
      <p:sp>
        <p:nvSpPr>
          <p:cNvPr id="6" name="Picture Placeholder 5"/>
          <p:cNvSpPr>
            <a:spLocks noGrp="1"/>
          </p:cNvSpPr>
          <p:nvPr>
            <p:ph type="pic" sz="quarter" idx="32" hasCustomPrompt="1"/>
          </p:nvPr>
        </p:nvSpPr>
        <p:spPr>
          <a:xfrm>
            <a:off x="0" y="285749"/>
            <a:ext cx="6629400" cy="2209800"/>
          </a:xfrm>
          <a:custGeom>
            <a:avLst/>
            <a:gdLst>
              <a:gd name="connsiteX0" fmla="*/ 0 w 6629400"/>
              <a:gd name="connsiteY0" fmla="*/ 0 h 2209800"/>
              <a:gd name="connsiteX1" fmla="*/ 6629400 w 6629400"/>
              <a:gd name="connsiteY1" fmla="*/ 0 h 2209800"/>
              <a:gd name="connsiteX2" fmla="*/ 4938796 w 6629400"/>
              <a:gd name="connsiteY2" fmla="*/ 2209800 h 2209800"/>
              <a:gd name="connsiteX3" fmla="*/ 0 w 66294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6629400" h="2209800">
                <a:moveTo>
                  <a:pt x="0" y="0"/>
                </a:moveTo>
                <a:lnTo>
                  <a:pt x="6629400" y="0"/>
                </a:lnTo>
                <a:lnTo>
                  <a:pt x="4938796" y="2209800"/>
                </a:lnTo>
                <a:lnTo>
                  <a:pt x="0" y="2209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1238865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1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397969" y="371474"/>
            <a:ext cx="8348062" cy="4400550"/>
          </a:xfrm>
          <a:custGeom>
            <a:avLst/>
            <a:gdLst>
              <a:gd name="connsiteX0" fmla="*/ 0 w 8348062"/>
              <a:gd name="connsiteY0" fmla="*/ 0 h 4400550"/>
              <a:gd name="connsiteX1" fmla="*/ 8348062 w 8348062"/>
              <a:gd name="connsiteY1" fmla="*/ 0 h 4400550"/>
              <a:gd name="connsiteX2" fmla="*/ 8348062 w 8348062"/>
              <a:gd name="connsiteY2" fmla="*/ 4400550 h 4400550"/>
              <a:gd name="connsiteX3" fmla="*/ 0 w 8348062"/>
              <a:gd name="connsiteY3" fmla="*/ 4400550 h 4400550"/>
            </a:gdLst>
            <a:ahLst/>
            <a:cxnLst>
              <a:cxn ang="0">
                <a:pos x="connsiteX0" y="connsiteY0"/>
              </a:cxn>
              <a:cxn ang="0">
                <a:pos x="connsiteX1" y="connsiteY1"/>
              </a:cxn>
              <a:cxn ang="0">
                <a:pos x="connsiteX2" y="connsiteY2"/>
              </a:cxn>
              <a:cxn ang="0">
                <a:pos x="connsiteX3" y="connsiteY3"/>
              </a:cxn>
            </a:cxnLst>
            <a:rect l="l" t="t" r="r" b="b"/>
            <a:pathLst>
              <a:path w="8348062" h="4400550">
                <a:moveTo>
                  <a:pt x="0" y="0"/>
                </a:moveTo>
                <a:lnTo>
                  <a:pt x="8348062" y="0"/>
                </a:lnTo>
                <a:lnTo>
                  <a:pt x="8348062" y="4400550"/>
                </a:lnTo>
                <a:lnTo>
                  <a:pt x="0" y="440055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2873813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6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0" name="Picture Placeholder 9"/>
          <p:cNvSpPr>
            <a:spLocks noGrp="1"/>
          </p:cNvSpPr>
          <p:nvPr>
            <p:ph type="pic" sz="quarter" idx="32" hasCustomPrompt="1"/>
          </p:nvPr>
        </p:nvSpPr>
        <p:spPr>
          <a:xfrm>
            <a:off x="0" y="3067049"/>
            <a:ext cx="4572000" cy="1787818"/>
          </a:xfrm>
          <a:custGeom>
            <a:avLst/>
            <a:gdLst>
              <a:gd name="connsiteX0" fmla="*/ 0 w 4572000"/>
              <a:gd name="connsiteY0" fmla="*/ 0 h 1787818"/>
              <a:gd name="connsiteX1" fmla="*/ 4572000 w 4572000"/>
              <a:gd name="connsiteY1" fmla="*/ 0 h 1787818"/>
              <a:gd name="connsiteX2" fmla="*/ 4572000 w 4572000"/>
              <a:gd name="connsiteY2" fmla="*/ 1787818 h 1787818"/>
              <a:gd name="connsiteX3" fmla="*/ 0 w 4572000"/>
              <a:gd name="connsiteY3" fmla="*/ 1787818 h 1787818"/>
            </a:gdLst>
            <a:ahLst/>
            <a:cxnLst>
              <a:cxn ang="0">
                <a:pos x="connsiteX0" y="connsiteY0"/>
              </a:cxn>
              <a:cxn ang="0">
                <a:pos x="connsiteX1" y="connsiteY1"/>
              </a:cxn>
              <a:cxn ang="0">
                <a:pos x="connsiteX2" y="connsiteY2"/>
              </a:cxn>
              <a:cxn ang="0">
                <a:pos x="connsiteX3" y="connsiteY3"/>
              </a:cxn>
            </a:cxnLst>
            <a:rect l="l" t="t" r="r" b="b"/>
            <a:pathLst>
              <a:path w="4572000" h="1787818">
                <a:moveTo>
                  <a:pt x="0" y="0"/>
                </a:moveTo>
                <a:lnTo>
                  <a:pt x="4572000" y="0"/>
                </a:lnTo>
                <a:lnTo>
                  <a:pt x="4572000" y="1787818"/>
                </a:lnTo>
                <a:lnTo>
                  <a:pt x="0" y="178781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9" name="Picture Placeholder 8"/>
          <p:cNvSpPr>
            <a:spLocks noGrp="1"/>
          </p:cNvSpPr>
          <p:nvPr>
            <p:ph type="pic" sz="quarter" idx="33" hasCustomPrompt="1"/>
          </p:nvPr>
        </p:nvSpPr>
        <p:spPr>
          <a:xfrm>
            <a:off x="0" y="1209674"/>
            <a:ext cx="4572000" cy="1787818"/>
          </a:xfrm>
          <a:custGeom>
            <a:avLst/>
            <a:gdLst>
              <a:gd name="connsiteX0" fmla="*/ 0 w 4572000"/>
              <a:gd name="connsiteY0" fmla="*/ 0 h 1787818"/>
              <a:gd name="connsiteX1" fmla="*/ 4572000 w 4572000"/>
              <a:gd name="connsiteY1" fmla="*/ 0 h 1787818"/>
              <a:gd name="connsiteX2" fmla="*/ 4572000 w 4572000"/>
              <a:gd name="connsiteY2" fmla="*/ 1787818 h 1787818"/>
              <a:gd name="connsiteX3" fmla="*/ 0 w 4572000"/>
              <a:gd name="connsiteY3" fmla="*/ 1787818 h 1787818"/>
            </a:gdLst>
            <a:ahLst/>
            <a:cxnLst>
              <a:cxn ang="0">
                <a:pos x="connsiteX0" y="connsiteY0"/>
              </a:cxn>
              <a:cxn ang="0">
                <a:pos x="connsiteX1" y="connsiteY1"/>
              </a:cxn>
              <a:cxn ang="0">
                <a:pos x="connsiteX2" y="connsiteY2"/>
              </a:cxn>
              <a:cxn ang="0">
                <a:pos x="connsiteX3" y="connsiteY3"/>
              </a:cxn>
            </a:cxnLst>
            <a:rect l="l" t="t" r="r" b="b"/>
            <a:pathLst>
              <a:path w="4572000" h="1787818">
                <a:moveTo>
                  <a:pt x="0" y="0"/>
                </a:moveTo>
                <a:lnTo>
                  <a:pt x="4572000" y="0"/>
                </a:lnTo>
                <a:lnTo>
                  <a:pt x="4572000" y="1787818"/>
                </a:lnTo>
                <a:lnTo>
                  <a:pt x="0" y="178781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7920143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8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9" name="Picture Placeholder 8"/>
          <p:cNvSpPr>
            <a:spLocks noGrp="1"/>
          </p:cNvSpPr>
          <p:nvPr>
            <p:ph type="pic" sz="quarter" idx="32" hasCustomPrompt="1"/>
          </p:nvPr>
        </p:nvSpPr>
        <p:spPr>
          <a:xfrm>
            <a:off x="0" y="1409699"/>
            <a:ext cx="2286000" cy="3333598"/>
          </a:xfrm>
          <a:custGeom>
            <a:avLst/>
            <a:gdLst>
              <a:gd name="connsiteX0" fmla="*/ 0 w 2286000"/>
              <a:gd name="connsiteY0" fmla="*/ 0 h 3333598"/>
              <a:gd name="connsiteX1" fmla="*/ 2286000 w 2286000"/>
              <a:gd name="connsiteY1" fmla="*/ 0 h 3333598"/>
              <a:gd name="connsiteX2" fmla="*/ 2286000 w 2286000"/>
              <a:gd name="connsiteY2" fmla="*/ 3333598 h 3333598"/>
              <a:gd name="connsiteX3" fmla="*/ 0 w 2286000"/>
              <a:gd name="connsiteY3" fmla="*/ 3333598 h 3333598"/>
              <a:gd name="connsiteX4" fmla="*/ 0 w 2286000"/>
              <a:gd name="connsiteY4" fmla="*/ 1650649 h 3333598"/>
              <a:gd name="connsiteX5" fmla="*/ 0 w 2286000"/>
              <a:gd name="connsiteY5" fmla="*/ 748349 h 3333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333598">
                <a:moveTo>
                  <a:pt x="0" y="0"/>
                </a:moveTo>
                <a:lnTo>
                  <a:pt x="2286000" y="0"/>
                </a:lnTo>
                <a:lnTo>
                  <a:pt x="2286000" y="3333598"/>
                </a:lnTo>
                <a:lnTo>
                  <a:pt x="0" y="3333598"/>
                </a:lnTo>
                <a:lnTo>
                  <a:pt x="0" y="1650649"/>
                </a:lnTo>
                <a:lnTo>
                  <a:pt x="0" y="74834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3" hasCustomPrompt="1"/>
          </p:nvPr>
        </p:nvSpPr>
        <p:spPr>
          <a:xfrm>
            <a:off x="4572001" y="1409699"/>
            <a:ext cx="2286000" cy="3333598"/>
          </a:xfrm>
          <a:custGeom>
            <a:avLst/>
            <a:gdLst>
              <a:gd name="connsiteX0" fmla="*/ 0 w 2286000"/>
              <a:gd name="connsiteY0" fmla="*/ 0 h 3333598"/>
              <a:gd name="connsiteX1" fmla="*/ 2286000 w 2286000"/>
              <a:gd name="connsiteY1" fmla="*/ 0 h 3333598"/>
              <a:gd name="connsiteX2" fmla="*/ 2286000 w 2286000"/>
              <a:gd name="connsiteY2" fmla="*/ 3333598 h 3333598"/>
              <a:gd name="connsiteX3" fmla="*/ 0 w 2286000"/>
              <a:gd name="connsiteY3" fmla="*/ 3333598 h 3333598"/>
            </a:gdLst>
            <a:ahLst/>
            <a:cxnLst>
              <a:cxn ang="0">
                <a:pos x="connsiteX0" y="connsiteY0"/>
              </a:cxn>
              <a:cxn ang="0">
                <a:pos x="connsiteX1" y="connsiteY1"/>
              </a:cxn>
              <a:cxn ang="0">
                <a:pos x="connsiteX2" y="connsiteY2"/>
              </a:cxn>
              <a:cxn ang="0">
                <a:pos x="connsiteX3" y="connsiteY3"/>
              </a:cxn>
            </a:cxnLst>
            <a:rect l="l" t="t" r="r" b="b"/>
            <a:pathLst>
              <a:path w="2286000" h="3333598">
                <a:moveTo>
                  <a:pt x="0" y="0"/>
                </a:moveTo>
                <a:lnTo>
                  <a:pt x="2286000" y="0"/>
                </a:lnTo>
                <a:lnTo>
                  <a:pt x="2286000" y="3333598"/>
                </a:lnTo>
                <a:lnTo>
                  <a:pt x="0" y="333359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252339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9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2" name="Picture Placeholder 11"/>
          <p:cNvSpPr>
            <a:spLocks noGrp="1"/>
          </p:cNvSpPr>
          <p:nvPr>
            <p:ph type="pic" sz="quarter" idx="32" hasCustomPrompt="1"/>
          </p:nvPr>
        </p:nvSpPr>
        <p:spPr>
          <a:xfrm>
            <a:off x="2364740" y="3119120"/>
            <a:ext cx="2128520" cy="1830691"/>
          </a:xfrm>
          <a:custGeom>
            <a:avLst/>
            <a:gdLst>
              <a:gd name="connsiteX0" fmla="*/ 0 w 2128520"/>
              <a:gd name="connsiteY0" fmla="*/ 0 h 1830691"/>
              <a:gd name="connsiteX1" fmla="*/ 2128520 w 2128520"/>
              <a:gd name="connsiteY1" fmla="*/ 0 h 1830691"/>
              <a:gd name="connsiteX2" fmla="*/ 2128520 w 2128520"/>
              <a:gd name="connsiteY2" fmla="*/ 1830691 h 1830691"/>
              <a:gd name="connsiteX3" fmla="*/ 0 w 2128520"/>
              <a:gd name="connsiteY3" fmla="*/ 1830691 h 1830691"/>
              <a:gd name="connsiteX4" fmla="*/ 0 w 2128520"/>
              <a:gd name="connsiteY4" fmla="*/ 906477 h 1830691"/>
              <a:gd name="connsiteX5" fmla="*/ 0 w 2128520"/>
              <a:gd name="connsiteY5" fmla="*/ 410966 h 183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28520" h="1830691">
                <a:moveTo>
                  <a:pt x="0" y="0"/>
                </a:moveTo>
                <a:lnTo>
                  <a:pt x="2128520" y="0"/>
                </a:lnTo>
                <a:lnTo>
                  <a:pt x="2128520" y="1830691"/>
                </a:lnTo>
                <a:lnTo>
                  <a:pt x="0" y="1830691"/>
                </a:lnTo>
                <a:lnTo>
                  <a:pt x="0" y="906477"/>
                </a:lnTo>
                <a:lnTo>
                  <a:pt x="0" y="4109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1" name="Picture Placeholder 10"/>
          <p:cNvSpPr>
            <a:spLocks noGrp="1"/>
          </p:cNvSpPr>
          <p:nvPr>
            <p:ph type="pic" sz="quarter" idx="33" hasCustomPrompt="1"/>
          </p:nvPr>
        </p:nvSpPr>
        <p:spPr>
          <a:xfrm>
            <a:off x="2364740" y="1192469"/>
            <a:ext cx="2128520" cy="1836481"/>
          </a:xfrm>
          <a:custGeom>
            <a:avLst/>
            <a:gdLst>
              <a:gd name="connsiteX0" fmla="*/ 0 w 2128520"/>
              <a:gd name="connsiteY0" fmla="*/ 0 h 1836481"/>
              <a:gd name="connsiteX1" fmla="*/ 2128520 w 2128520"/>
              <a:gd name="connsiteY1" fmla="*/ 0 h 1836481"/>
              <a:gd name="connsiteX2" fmla="*/ 2128520 w 2128520"/>
              <a:gd name="connsiteY2" fmla="*/ 1836481 h 1836481"/>
              <a:gd name="connsiteX3" fmla="*/ 0 w 2128520"/>
              <a:gd name="connsiteY3" fmla="*/ 1836481 h 1836481"/>
              <a:gd name="connsiteX4" fmla="*/ 0 w 2128520"/>
              <a:gd name="connsiteY4" fmla="*/ 909343 h 1836481"/>
              <a:gd name="connsiteX5" fmla="*/ 0 w 2128520"/>
              <a:gd name="connsiteY5" fmla="*/ 412266 h 1836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28520" h="1836481">
                <a:moveTo>
                  <a:pt x="0" y="0"/>
                </a:moveTo>
                <a:lnTo>
                  <a:pt x="2128520" y="0"/>
                </a:lnTo>
                <a:lnTo>
                  <a:pt x="2128520" y="1836481"/>
                </a:lnTo>
                <a:lnTo>
                  <a:pt x="0" y="1836481"/>
                </a:lnTo>
                <a:lnTo>
                  <a:pt x="0" y="909343"/>
                </a:lnTo>
                <a:lnTo>
                  <a:pt x="0" y="4122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6936740" y="1192469"/>
            <a:ext cx="2207260" cy="3757341"/>
          </a:xfrm>
          <a:custGeom>
            <a:avLst/>
            <a:gdLst>
              <a:gd name="connsiteX0" fmla="*/ 0 w 2207260"/>
              <a:gd name="connsiteY0" fmla="*/ 0 h 3757341"/>
              <a:gd name="connsiteX1" fmla="*/ 2207260 w 2207260"/>
              <a:gd name="connsiteY1" fmla="*/ 0 h 3757341"/>
              <a:gd name="connsiteX2" fmla="*/ 2207260 w 2207260"/>
              <a:gd name="connsiteY2" fmla="*/ 3757341 h 3757341"/>
              <a:gd name="connsiteX3" fmla="*/ 0 w 2207260"/>
              <a:gd name="connsiteY3" fmla="*/ 3757341 h 3757341"/>
              <a:gd name="connsiteX4" fmla="*/ 0 w 2207260"/>
              <a:gd name="connsiteY4" fmla="*/ 1860468 h 3757341"/>
              <a:gd name="connsiteX5" fmla="*/ 0 w 2207260"/>
              <a:gd name="connsiteY5" fmla="*/ 843474 h 3757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07260" h="3757341">
                <a:moveTo>
                  <a:pt x="0" y="0"/>
                </a:moveTo>
                <a:lnTo>
                  <a:pt x="2207260" y="0"/>
                </a:lnTo>
                <a:lnTo>
                  <a:pt x="2207260" y="3757341"/>
                </a:lnTo>
                <a:lnTo>
                  <a:pt x="0" y="3757341"/>
                </a:lnTo>
                <a:lnTo>
                  <a:pt x="0" y="1860468"/>
                </a:lnTo>
                <a:lnTo>
                  <a:pt x="0" y="84347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828876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0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0" y="1192469"/>
            <a:ext cx="9144000" cy="1836481"/>
          </a:xfrm>
          <a:custGeom>
            <a:avLst/>
            <a:gdLst>
              <a:gd name="connsiteX0" fmla="*/ 0 w 9144000"/>
              <a:gd name="connsiteY0" fmla="*/ 0 h 1836481"/>
              <a:gd name="connsiteX1" fmla="*/ 9144000 w 9144000"/>
              <a:gd name="connsiteY1" fmla="*/ 0 h 1836481"/>
              <a:gd name="connsiteX2" fmla="*/ 9144000 w 9144000"/>
              <a:gd name="connsiteY2" fmla="*/ 1836481 h 1836481"/>
              <a:gd name="connsiteX3" fmla="*/ 0 w 9144000"/>
              <a:gd name="connsiteY3" fmla="*/ 1836481 h 1836481"/>
              <a:gd name="connsiteX4" fmla="*/ 0 w 9144000"/>
              <a:gd name="connsiteY4" fmla="*/ 909344 h 1836481"/>
              <a:gd name="connsiteX5" fmla="*/ 0 w 9144000"/>
              <a:gd name="connsiteY5" fmla="*/ 412266 h 1836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836481">
                <a:moveTo>
                  <a:pt x="0" y="0"/>
                </a:moveTo>
                <a:lnTo>
                  <a:pt x="9144000" y="0"/>
                </a:lnTo>
                <a:lnTo>
                  <a:pt x="9144000" y="1836481"/>
                </a:lnTo>
                <a:lnTo>
                  <a:pt x="0" y="1836481"/>
                </a:lnTo>
                <a:lnTo>
                  <a:pt x="0" y="909344"/>
                </a:lnTo>
                <a:lnTo>
                  <a:pt x="0" y="4122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5562089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1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2971800" y="883820"/>
            <a:ext cx="5777563" cy="173255"/>
          </a:xfrm>
          <a:prstGeom prst="rect">
            <a:avLst/>
          </a:prstGeom>
        </p:spPr>
        <p:txBody>
          <a:bodyPr wrap="none" lIns="0" tIns="0" rIns="0" bIns="0" anchor="ctr">
            <a:noAutofit/>
          </a:bodyPr>
          <a:lstStyle>
            <a:lvl1pPr marL="0" indent="0" algn="l"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2971800" y="341313"/>
            <a:ext cx="5777563" cy="495383"/>
          </a:xfrm>
          <a:prstGeom prst="rect">
            <a:avLst/>
          </a:prstGeom>
        </p:spPr>
        <p:txBody>
          <a:bodyPr lIns="0" tIns="0" rIns="0" bIns="0" anchor="ctr"/>
          <a:lstStyle>
            <a:lvl1pPr algn="l" rtl="0">
              <a:defRPr sz="3600">
                <a:solidFill>
                  <a:schemeClr val="bg1">
                    <a:lumMod val="50000"/>
                  </a:schemeClr>
                </a:solidFill>
              </a:defRPr>
            </a:lvl1pPr>
          </a:lstStyle>
          <a:p>
            <a:r>
              <a:rPr lang="en-US" dirty="0"/>
              <a:t>Click to edit Master</a:t>
            </a:r>
          </a:p>
        </p:txBody>
      </p:sp>
      <p:sp>
        <p:nvSpPr>
          <p:cNvPr id="8" name="Picture Placeholder 7"/>
          <p:cNvSpPr>
            <a:spLocks noGrp="1"/>
          </p:cNvSpPr>
          <p:nvPr>
            <p:ph type="pic" sz="quarter" idx="33" hasCustomPrompt="1"/>
          </p:nvPr>
        </p:nvSpPr>
        <p:spPr>
          <a:xfrm>
            <a:off x="454159" y="1004260"/>
            <a:ext cx="1941071" cy="3187902"/>
          </a:xfrm>
          <a:custGeom>
            <a:avLst/>
            <a:gdLst>
              <a:gd name="connsiteX0" fmla="*/ 1941071 w 1941071"/>
              <a:gd name="connsiteY0" fmla="*/ 0 h 3187902"/>
              <a:gd name="connsiteX1" fmla="*/ 1941071 w 1941071"/>
              <a:gd name="connsiteY1" fmla="*/ 3187902 h 3187902"/>
              <a:gd name="connsiteX2" fmla="*/ 0 w 1941071"/>
              <a:gd name="connsiteY2" fmla="*/ 3187902 h 3187902"/>
              <a:gd name="connsiteX3" fmla="*/ 0 w 1941071"/>
              <a:gd name="connsiteY3" fmla="*/ 3113 h 3187902"/>
            </a:gdLst>
            <a:ahLst/>
            <a:cxnLst>
              <a:cxn ang="0">
                <a:pos x="connsiteX0" y="connsiteY0"/>
              </a:cxn>
              <a:cxn ang="0">
                <a:pos x="connsiteX1" y="connsiteY1"/>
              </a:cxn>
              <a:cxn ang="0">
                <a:pos x="connsiteX2" y="connsiteY2"/>
              </a:cxn>
              <a:cxn ang="0">
                <a:pos x="connsiteX3" y="connsiteY3"/>
              </a:cxn>
            </a:cxnLst>
            <a:rect l="l" t="t" r="r" b="b"/>
            <a:pathLst>
              <a:path w="1941071" h="3187902">
                <a:moveTo>
                  <a:pt x="1941071" y="0"/>
                </a:moveTo>
                <a:lnTo>
                  <a:pt x="1941071" y="3187902"/>
                </a:lnTo>
                <a:lnTo>
                  <a:pt x="0" y="3187902"/>
                </a:lnTo>
                <a:lnTo>
                  <a:pt x="0" y="311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9682237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4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3806631" y="1838819"/>
            <a:ext cx="1518318" cy="2493595"/>
          </a:xfrm>
          <a:custGeom>
            <a:avLst/>
            <a:gdLst>
              <a:gd name="connsiteX0" fmla="*/ 1518318 w 1518318"/>
              <a:gd name="connsiteY0" fmla="*/ 0 h 2493595"/>
              <a:gd name="connsiteX1" fmla="*/ 1518318 w 1518318"/>
              <a:gd name="connsiteY1" fmla="*/ 2493595 h 2493595"/>
              <a:gd name="connsiteX2" fmla="*/ 0 w 1518318"/>
              <a:gd name="connsiteY2" fmla="*/ 2493595 h 2493595"/>
              <a:gd name="connsiteX3" fmla="*/ 0 w 1518318"/>
              <a:gd name="connsiteY3" fmla="*/ 2435 h 2493595"/>
            </a:gdLst>
            <a:ahLst/>
            <a:cxnLst>
              <a:cxn ang="0">
                <a:pos x="connsiteX0" y="connsiteY0"/>
              </a:cxn>
              <a:cxn ang="0">
                <a:pos x="connsiteX1" y="connsiteY1"/>
              </a:cxn>
              <a:cxn ang="0">
                <a:pos x="connsiteX2" y="connsiteY2"/>
              </a:cxn>
              <a:cxn ang="0">
                <a:pos x="connsiteX3" y="connsiteY3"/>
              </a:cxn>
            </a:cxnLst>
            <a:rect l="l" t="t" r="r" b="b"/>
            <a:pathLst>
              <a:path w="1518318" h="2493595">
                <a:moveTo>
                  <a:pt x="1518318" y="0"/>
                </a:moveTo>
                <a:lnTo>
                  <a:pt x="1518318" y="2493595"/>
                </a:lnTo>
                <a:lnTo>
                  <a:pt x="0" y="2493595"/>
                </a:lnTo>
                <a:lnTo>
                  <a:pt x="0" y="243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8167042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6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7" name="Picture Placeholder 6"/>
          <p:cNvSpPr>
            <a:spLocks noGrp="1"/>
          </p:cNvSpPr>
          <p:nvPr>
            <p:ph type="pic" sz="quarter" idx="32" hasCustomPrompt="1"/>
          </p:nvPr>
        </p:nvSpPr>
        <p:spPr>
          <a:xfrm>
            <a:off x="3434625" y="1645907"/>
            <a:ext cx="2272930" cy="2852981"/>
          </a:xfrm>
          <a:custGeom>
            <a:avLst/>
            <a:gdLst>
              <a:gd name="connsiteX0" fmla="*/ 12662 w 2272930"/>
              <a:gd name="connsiteY0" fmla="*/ 0 h 2852981"/>
              <a:gd name="connsiteX1" fmla="*/ 2262378 w 2272930"/>
              <a:gd name="connsiteY1" fmla="*/ 2109 h 2852981"/>
              <a:gd name="connsiteX2" fmla="*/ 2272930 w 2272930"/>
              <a:gd name="connsiteY2" fmla="*/ 14760 h 2852981"/>
              <a:gd name="connsiteX3" fmla="*/ 2272930 w 2272930"/>
              <a:gd name="connsiteY3" fmla="*/ 2842438 h 2852981"/>
              <a:gd name="connsiteX4" fmla="*/ 2260268 w 2272930"/>
              <a:gd name="connsiteY4" fmla="*/ 2852981 h 2852981"/>
              <a:gd name="connsiteX5" fmla="*/ 12662 w 2272930"/>
              <a:gd name="connsiteY5" fmla="*/ 2852981 h 2852981"/>
              <a:gd name="connsiteX6" fmla="*/ 0 w 2272930"/>
              <a:gd name="connsiteY6" fmla="*/ 2840329 h 2852981"/>
              <a:gd name="connsiteX7" fmla="*/ 2110 w 2272930"/>
              <a:gd name="connsiteY7" fmla="*/ 12652 h 2852981"/>
              <a:gd name="connsiteX8" fmla="*/ 12662 w 2272930"/>
              <a:gd name="connsiteY8" fmla="*/ 0 h 2852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2930" h="2852981">
                <a:moveTo>
                  <a:pt x="12662" y="0"/>
                </a:moveTo>
                <a:cubicBezTo>
                  <a:pt x="2262378" y="2109"/>
                  <a:pt x="2262378" y="2109"/>
                  <a:pt x="2262378" y="2109"/>
                </a:cubicBezTo>
                <a:cubicBezTo>
                  <a:pt x="2268709" y="2109"/>
                  <a:pt x="2272930" y="6326"/>
                  <a:pt x="2272930" y="14760"/>
                </a:cubicBezTo>
                <a:cubicBezTo>
                  <a:pt x="2272930" y="2842438"/>
                  <a:pt x="2272930" y="2842438"/>
                  <a:pt x="2272930" y="2842438"/>
                </a:cubicBezTo>
                <a:cubicBezTo>
                  <a:pt x="2272930" y="2848764"/>
                  <a:pt x="2266599" y="2852981"/>
                  <a:pt x="2260268" y="2852981"/>
                </a:cubicBezTo>
                <a:cubicBezTo>
                  <a:pt x="12662" y="2852981"/>
                  <a:pt x="12662" y="2852981"/>
                  <a:pt x="12662" y="2852981"/>
                </a:cubicBezTo>
                <a:cubicBezTo>
                  <a:pt x="6331" y="2852981"/>
                  <a:pt x="0" y="2846655"/>
                  <a:pt x="0" y="2840329"/>
                </a:cubicBezTo>
                <a:cubicBezTo>
                  <a:pt x="2110" y="12652"/>
                  <a:pt x="2110" y="12652"/>
                  <a:pt x="2110" y="12652"/>
                </a:cubicBezTo>
                <a:cubicBezTo>
                  <a:pt x="2110" y="6326"/>
                  <a:pt x="6331" y="0"/>
                  <a:pt x="12662"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9743430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2_3 Images - Horizontal">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1"/>
            <a:ext cx="9144000" cy="3028950"/>
          </a:xfrm>
          <a:custGeom>
            <a:avLst/>
            <a:gdLst>
              <a:gd name="connsiteX0" fmla="*/ 0 w 9144000"/>
              <a:gd name="connsiteY0" fmla="*/ 0 h 3028950"/>
              <a:gd name="connsiteX1" fmla="*/ 9144000 w 9144000"/>
              <a:gd name="connsiteY1" fmla="*/ 0 h 3028950"/>
              <a:gd name="connsiteX2" fmla="*/ 9144000 w 9144000"/>
              <a:gd name="connsiteY2" fmla="*/ 3028950 h 3028950"/>
              <a:gd name="connsiteX3" fmla="*/ 0 w 9144000"/>
              <a:gd name="connsiteY3" fmla="*/ 3028950 h 3028950"/>
              <a:gd name="connsiteX4" fmla="*/ 0 w 9144000"/>
              <a:gd name="connsiteY4" fmla="*/ 1499801 h 3028950"/>
              <a:gd name="connsiteX5" fmla="*/ 0 w 9144000"/>
              <a:gd name="connsiteY5" fmla="*/ 679959 h 3028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3028950">
                <a:moveTo>
                  <a:pt x="0" y="0"/>
                </a:moveTo>
                <a:lnTo>
                  <a:pt x="9144000" y="0"/>
                </a:lnTo>
                <a:lnTo>
                  <a:pt x="9144000" y="3028950"/>
                </a:lnTo>
                <a:lnTo>
                  <a:pt x="0" y="3028950"/>
                </a:lnTo>
                <a:lnTo>
                  <a:pt x="0" y="1499801"/>
                </a:lnTo>
                <a:lnTo>
                  <a:pt x="0" y="67995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461527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2_Pic08_02">
    <p:spTree>
      <p:nvGrpSpPr>
        <p:cNvPr id="1" name=""/>
        <p:cNvGrpSpPr/>
        <p:nvPr/>
      </p:nvGrpSpPr>
      <p:grpSpPr>
        <a:xfrm>
          <a:off x="0" y="0"/>
          <a:ext cx="0" cy="0"/>
          <a:chOff x="0" y="0"/>
          <a:chExt cx="0" cy="0"/>
        </a:xfrm>
      </p:grpSpPr>
      <p:sp>
        <p:nvSpPr>
          <p:cNvPr id="6" name="Picture Placeholder 5"/>
          <p:cNvSpPr>
            <a:spLocks noGrp="1"/>
          </p:cNvSpPr>
          <p:nvPr>
            <p:ph type="pic" sz="quarter" idx="32" hasCustomPrompt="1"/>
          </p:nvPr>
        </p:nvSpPr>
        <p:spPr>
          <a:xfrm>
            <a:off x="2349500" y="368299"/>
            <a:ext cx="4445000" cy="4445000"/>
          </a:xfrm>
          <a:custGeom>
            <a:avLst/>
            <a:gdLst>
              <a:gd name="connsiteX0" fmla="*/ 2222500 w 4445000"/>
              <a:gd name="connsiteY0" fmla="*/ 1360037 h 4445000"/>
              <a:gd name="connsiteX1" fmla="*/ 1360037 w 4445000"/>
              <a:gd name="connsiteY1" fmla="*/ 2222500 h 4445000"/>
              <a:gd name="connsiteX2" fmla="*/ 2222500 w 4445000"/>
              <a:gd name="connsiteY2" fmla="*/ 3084963 h 4445000"/>
              <a:gd name="connsiteX3" fmla="*/ 3084963 w 4445000"/>
              <a:gd name="connsiteY3" fmla="*/ 2222500 h 4445000"/>
              <a:gd name="connsiteX4" fmla="*/ 2222500 w 4445000"/>
              <a:gd name="connsiteY4" fmla="*/ 1360037 h 4445000"/>
              <a:gd name="connsiteX5" fmla="*/ 2222500 w 4445000"/>
              <a:gd name="connsiteY5" fmla="*/ 0 h 4445000"/>
              <a:gd name="connsiteX6" fmla="*/ 4445000 w 4445000"/>
              <a:gd name="connsiteY6" fmla="*/ 2222500 h 4445000"/>
              <a:gd name="connsiteX7" fmla="*/ 2222500 w 4445000"/>
              <a:gd name="connsiteY7" fmla="*/ 4445000 h 4445000"/>
              <a:gd name="connsiteX8" fmla="*/ 0 w 4445000"/>
              <a:gd name="connsiteY8" fmla="*/ 2222500 h 4445000"/>
              <a:gd name="connsiteX9" fmla="*/ 2222500 w 4445000"/>
              <a:gd name="connsiteY9" fmla="*/ 0 h 444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45000" h="4445000">
                <a:moveTo>
                  <a:pt x="2222500" y="1360037"/>
                </a:moveTo>
                <a:cubicBezTo>
                  <a:pt x="1746175" y="1360037"/>
                  <a:pt x="1360037" y="1746175"/>
                  <a:pt x="1360037" y="2222500"/>
                </a:cubicBezTo>
                <a:cubicBezTo>
                  <a:pt x="1360037" y="2698825"/>
                  <a:pt x="1746175" y="3084963"/>
                  <a:pt x="2222500" y="3084963"/>
                </a:cubicBezTo>
                <a:cubicBezTo>
                  <a:pt x="2698825" y="3084963"/>
                  <a:pt x="3084963" y="2698825"/>
                  <a:pt x="3084963" y="2222500"/>
                </a:cubicBezTo>
                <a:cubicBezTo>
                  <a:pt x="3084963" y="1746175"/>
                  <a:pt x="2698825" y="1360037"/>
                  <a:pt x="2222500" y="1360037"/>
                </a:cubicBezTo>
                <a:close/>
                <a:moveTo>
                  <a:pt x="2222500" y="0"/>
                </a:moveTo>
                <a:cubicBezTo>
                  <a:pt x="3449953" y="0"/>
                  <a:pt x="4445000" y="995047"/>
                  <a:pt x="4445000" y="2222500"/>
                </a:cubicBezTo>
                <a:cubicBezTo>
                  <a:pt x="4445000" y="3449953"/>
                  <a:pt x="3449953" y="4445000"/>
                  <a:pt x="2222500" y="4445000"/>
                </a:cubicBezTo>
                <a:cubicBezTo>
                  <a:pt x="995048" y="4445000"/>
                  <a:pt x="0" y="3449953"/>
                  <a:pt x="0" y="2222500"/>
                </a:cubicBezTo>
                <a:cubicBezTo>
                  <a:pt x="0" y="995047"/>
                  <a:pt x="995048" y="0"/>
                  <a:pt x="2222500"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1640108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11" name="Rectangle 13"/>
          <p:cNvSpPr>
            <a:spLocks noChangeArrowheads="1"/>
          </p:cNvSpPr>
          <p:nvPr userDrawn="1"/>
        </p:nvSpPr>
        <p:spPr bwMode="auto">
          <a:xfrm>
            <a:off x="4989497" y="2458139"/>
            <a:ext cx="3049703" cy="1822128"/>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7" name="Picture Placeholder 6"/>
          <p:cNvSpPr>
            <a:spLocks noGrp="1"/>
          </p:cNvSpPr>
          <p:nvPr>
            <p:ph type="pic" sz="quarter" idx="32" hasCustomPrompt="1"/>
          </p:nvPr>
        </p:nvSpPr>
        <p:spPr>
          <a:xfrm>
            <a:off x="5313895" y="2097484"/>
            <a:ext cx="3053456" cy="1821241"/>
          </a:xfrm>
          <a:custGeom>
            <a:avLst/>
            <a:gdLst>
              <a:gd name="connsiteX0" fmla="*/ 0 w 3053456"/>
              <a:gd name="connsiteY0" fmla="*/ 0 h 1821241"/>
              <a:gd name="connsiteX1" fmla="*/ 3053456 w 3053456"/>
              <a:gd name="connsiteY1" fmla="*/ 0 h 1821241"/>
              <a:gd name="connsiteX2" fmla="*/ 3053456 w 3053456"/>
              <a:gd name="connsiteY2" fmla="*/ 1821241 h 1821241"/>
              <a:gd name="connsiteX3" fmla="*/ 0 w 3053456"/>
              <a:gd name="connsiteY3" fmla="*/ 1821241 h 1821241"/>
              <a:gd name="connsiteX4" fmla="*/ 0 w 3053456"/>
              <a:gd name="connsiteY4" fmla="*/ 901797 h 1821241"/>
              <a:gd name="connsiteX5" fmla="*/ 0 w 3053456"/>
              <a:gd name="connsiteY5" fmla="*/ 408845 h 1821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53456" h="1821241">
                <a:moveTo>
                  <a:pt x="0" y="0"/>
                </a:moveTo>
                <a:lnTo>
                  <a:pt x="3053456" y="0"/>
                </a:lnTo>
                <a:lnTo>
                  <a:pt x="3053456" y="1821241"/>
                </a:lnTo>
                <a:lnTo>
                  <a:pt x="0" y="1821241"/>
                </a:lnTo>
                <a:lnTo>
                  <a:pt x="0" y="901797"/>
                </a:lnTo>
                <a:lnTo>
                  <a:pt x="0" y="40884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2641807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3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2" name="Picture Placeholder 11"/>
          <p:cNvSpPr>
            <a:spLocks noGrp="1"/>
          </p:cNvSpPr>
          <p:nvPr>
            <p:ph type="pic" sz="quarter" idx="32" hasCustomPrompt="1"/>
          </p:nvPr>
        </p:nvSpPr>
        <p:spPr>
          <a:xfrm>
            <a:off x="1589296" y="1660425"/>
            <a:ext cx="1833416" cy="1832870"/>
          </a:xfrm>
          <a:custGeom>
            <a:avLst/>
            <a:gdLst>
              <a:gd name="connsiteX0" fmla="*/ 916708 w 1833416"/>
              <a:gd name="connsiteY0" fmla="*/ 0 h 1832870"/>
              <a:gd name="connsiteX1" fmla="*/ 1833416 w 1833416"/>
              <a:gd name="connsiteY1" fmla="*/ 916435 h 1832870"/>
              <a:gd name="connsiteX2" fmla="*/ 916708 w 1833416"/>
              <a:gd name="connsiteY2" fmla="*/ 1832870 h 1832870"/>
              <a:gd name="connsiteX3" fmla="*/ 0 w 1833416"/>
              <a:gd name="connsiteY3" fmla="*/ 916435 h 1832870"/>
            </a:gdLst>
            <a:ahLst/>
            <a:cxnLst>
              <a:cxn ang="0">
                <a:pos x="connsiteX0" y="connsiteY0"/>
              </a:cxn>
              <a:cxn ang="0">
                <a:pos x="connsiteX1" y="connsiteY1"/>
              </a:cxn>
              <a:cxn ang="0">
                <a:pos x="connsiteX2" y="connsiteY2"/>
              </a:cxn>
              <a:cxn ang="0">
                <a:pos x="connsiteX3" y="connsiteY3"/>
              </a:cxn>
            </a:cxnLst>
            <a:rect l="l" t="t" r="r" b="b"/>
            <a:pathLst>
              <a:path w="1833416" h="1832870">
                <a:moveTo>
                  <a:pt x="916708" y="0"/>
                </a:moveTo>
                <a:lnTo>
                  <a:pt x="1833416" y="916435"/>
                </a:lnTo>
                <a:lnTo>
                  <a:pt x="916708" y="1832870"/>
                </a:lnTo>
                <a:lnTo>
                  <a:pt x="0" y="916435"/>
                </a:lnTo>
                <a:close/>
              </a:path>
            </a:pathLst>
          </a:custGeom>
          <a:solidFill>
            <a:schemeClr val="bg1">
              <a:lumMod val="95000"/>
            </a:schemeClr>
          </a:solidFill>
          <a:ln w="19050">
            <a:solidFill>
              <a:schemeClr val="accent1"/>
            </a:solid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3" hasCustomPrompt="1"/>
          </p:nvPr>
        </p:nvSpPr>
        <p:spPr>
          <a:xfrm>
            <a:off x="3418096" y="1200150"/>
            <a:ext cx="2296904" cy="2296220"/>
          </a:xfrm>
          <a:custGeom>
            <a:avLst/>
            <a:gdLst>
              <a:gd name="connsiteX0" fmla="*/ 1148452 w 2296904"/>
              <a:gd name="connsiteY0" fmla="*/ 0 h 2296220"/>
              <a:gd name="connsiteX1" fmla="*/ 2296904 w 2296904"/>
              <a:gd name="connsiteY1" fmla="*/ 1148110 h 2296220"/>
              <a:gd name="connsiteX2" fmla="*/ 1148452 w 2296904"/>
              <a:gd name="connsiteY2" fmla="*/ 2296220 h 2296220"/>
              <a:gd name="connsiteX3" fmla="*/ 0 w 2296904"/>
              <a:gd name="connsiteY3" fmla="*/ 1148110 h 2296220"/>
            </a:gdLst>
            <a:ahLst/>
            <a:cxnLst>
              <a:cxn ang="0">
                <a:pos x="connsiteX0" y="connsiteY0"/>
              </a:cxn>
              <a:cxn ang="0">
                <a:pos x="connsiteX1" y="connsiteY1"/>
              </a:cxn>
              <a:cxn ang="0">
                <a:pos x="connsiteX2" y="connsiteY2"/>
              </a:cxn>
              <a:cxn ang="0">
                <a:pos x="connsiteX3" y="connsiteY3"/>
              </a:cxn>
            </a:cxnLst>
            <a:rect l="l" t="t" r="r" b="b"/>
            <a:pathLst>
              <a:path w="2296904" h="2296220">
                <a:moveTo>
                  <a:pt x="1148452" y="0"/>
                </a:moveTo>
                <a:lnTo>
                  <a:pt x="2296904" y="1148110"/>
                </a:lnTo>
                <a:lnTo>
                  <a:pt x="1148452" y="2296220"/>
                </a:lnTo>
                <a:lnTo>
                  <a:pt x="0" y="1148110"/>
                </a:lnTo>
                <a:close/>
              </a:path>
            </a:pathLst>
          </a:custGeom>
          <a:solidFill>
            <a:schemeClr val="bg1">
              <a:lumMod val="95000"/>
            </a:schemeClr>
          </a:solidFill>
          <a:ln w="19050">
            <a:solidFill>
              <a:schemeClr val="accent2"/>
            </a:solid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1" name="Picture Placeholder 10"/>
          <p:cNvSpPr>
            <a:spLocks noGrp="1"/>
          </p:cNvSpPr>
          <p:nvPr>
            <p:ph type="pic" sz="quarter" idx="34" hasCustomPrompt="1"/>
          </p:nvPr>
        </p:nvSpPr>
        <p:spPr>
          <a:xfrm>
            <a:off x="5710384" y="1660425"/>
            <a:ext cx="1833416" cy="1832870"/>
          </a:xfrm>
          <a:custGeom>
            <a:avLst/>
            <a:gdLst>
              <a:gd name="connsiteX0" fmla="*/ 916708 w 1833416"/>
              <a:gd name="connsiteY0" fmla="*/ 0 h 1832870"/>
              <a:gd name="connsiteX1" fmla="*/ 1833416 w 1833416"/>
              <a:gd name="connsiteY1" fmla="*/ 916435 h 1832870"/>
              <a:gd name="connsiteX2" fmla="*/ 916708 w 1833416"/>
              <a:gd name="connsiteY2" fmla="*/ 1832870 h 1832870"/>
              <a:gd name="connsiteX3" fmla="*/ 0 w 1833416"/>
              <a:gd name="connsiteY3" fmla="*/ 916435 h 1832870"/>
            </a:gdLst>
            <a:ahLst/>
            <a:cxnLst>
              <a:cxn ang="0">
                <a:pos x="connsiteX0" y="connsiteY0"/>
              </a:cxn>
              <a:cxn ang="0">
                <a:pos x="connsiteX1" y="connsiteY1"/>
              </a:cxn>
              <a:cxn ang="0">
                <a:pos x="connsiteX2" y="connsiteY2"/>
              </a:cxn>
              <a:cxn ang="0">
                <a:pos x="connsiteX3" y="connsiteY3"/>
              </a:cxn>
            </a:cxnLst>
            <a:rect l="l" t="t" r="r" b="b"/>
            <a:pathLst>
              <a:path w="1833416" h="1832870">
                <a:moveTo>
                  <a:pt x="916708" y="0"/>
                </a:moveTo>
                <a:lnTo>
                  <a:pt x="1833416" y="916435"/>
                </a:lnTo>
                <a:lnTo>
                  <a:pt x="916708" y="1832870"/>
                </a:lnTo>
                <a:lnTo>
                  <a:pt x="0" y="916435"/>
                </a:lnTo>
                <a:close/>
              </a:path>
            </a:pathLst>
          </a:custGeom>
          <a:solidFill>
            <a:schemeClr val="bg1">
              <a:lumMod val="95000"/>
            </a:schemeClr>
          </a:solidFill>
          <a:ln w="19050">
            <a:solidFill>
              <a:schemeClr val="accent3"/>
            </a:solid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0909590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5_3 Images - Horizontal">
    <p:spTree>
      <p:nvGrpSpPr>
        <p:cNvPr id="1" name=""/>
        <p:cNvGrpSpPr/>
        <p:nvPr/>
      </p:nvGrpSpPr>
      <p:grpSpPr>
        <a:xfrm>
          <a:off x="0" y="0"/>
          <a:ext cx="0" cy="0"/>
          <a:chOff x="0" y="0"/>
          <a:chExt cx="0" cy="0"/>
        </a:xfrm>
      </p:grpSpPr>
      <p:sp>
        <p:nvSpPr>
          <p:cNvPr id="7" name="Picture Placeholder 6"/>
          <p:cNvSpPr>
            <a:spLocks noGrp="1"/>
          </p:cNvSpPr>
          <p:nvPr>
            <p:ph type="pic" sz="quarter" idx="33" hasCustomPrompt="1"/>
          </p:nvPr>
        </p:nvSpPr>
        <p:spPr>
          <a:xfrm>
            <a:off x="381000" y="1811051"/>
            <a:ext cx="8368362" cy="2520778"/>
          </a:xfrm>
          <a:custGeom>
            <a:avLst/>
            <a:gdLst>
              <a:gd name="connsiteX0" fmla="*/ 6859279 w 8368362"/>
              <a:gd name="connsiteY0" fmla="*/ 862627 h 2520778"/>
              <a:gd name="connsiteX1" fmla="*/ 8368362 w 8368362"/>
              <a:gd name="connsiteY1" fmla="*/ 862627 h 2520778"/>
              <a:gd name="connsiteX2" fmla="*/ 8368362 w 8368362"/>
              <a:gd name="connsiteY2" fmla="*/ 1725250 h 2520778"/>
              <a:gd name="connsiteX3" fmla="*/ 8368362 w 8368362"/>
              <a:gd name="connsiteY3" fmla="*/ 1988682 h 2520778"/>
              <a:gd name="connsiteX4" fmla="*/ 8368362 w 8368362"/>
              <a:gd name="connsiteY4" fmla="*/ 2520778 h 2520778"/>
              <a:gd name="connsiteX5" fmla="*/ 5278335 w 8368362"/>
              <a:gd name="connsiteY5" fmla="*/ 2520778 h 2520778"/>
              <a:gd name="connsiteX6" fmla="*/ 5278335 w 8368362"/>
              <a:gd name="connsiteY6" fmla="*/ 1725250 h 2520778"/>
              <a:gd name="connsiteX7" fmla="*/ 6859279 w 8368362"/>
              <a:gd name="connsiteY7" fmla="*/ 1725250 h 2520778"/>
              <a:gd name="connsiteX8" fmla="*/ 1 w 8368362"/>
              <a:gd name="connsiteY8" fmla="*/ 0 h 2520778"/>
              <a:gd name="connsiteX9" fmla="*/ 3133920 w 8368362"/>
              <a:gd name="connsiteY9" fmla="*/ 0 h 2520778"/>
              <a:gd name="connsiteX10" fmla="*/ 3133920 w 8368362"/>
              <a:gd name="connsiteY10" fmla="*/ 795529 h 2520778"/>
              <a:gd name="connsiteX11" fmla="*/ 1530518 w 8368362"/>
              <a:gd name="connsiteY11" fmla="*/ 795529 h 2520778"/>
              <a:gd name="connsiteX12" fmla="*/ 1530518 w 8368362"/>
              <a:gd name="connsiteY12" fmla="*/ 1658152 h 2520778"/>
              <a:gd name="connsiteX13" fmla="*/ 0 w 8368362"/>
              <a:gd name="connsiteY13" fmla="*/ 1658152 h 2520778"/>
              <a:gd name="connsiteX14" fmla="*/ 0 w 8368362"/>
              <a:gd name="connsiteY14" fmla="*/ 532097 h 2520778"/>
              <a:gd name="connsiteX15" fmla="*/ 1 w 8368362"/>
              <a:gd name="connsiteY15" fmla="*/ 532097 h 2520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68362" h="2520778">
                <a:moveTo>
                  <a:pt x="6859279" y="862627"/>
                </a:moveTo>
                <a:lnTo>
                  <a:pt x="8368362" y="862627"/>
                </a:lnTo>
                <a:lnTo>
                  <a:pt x="8368362" y="1725250"/>
                </a:lnTo>
                <a:lnTo>
                  <a:pt x="8368362" y="1988682"/>
                </a:lnTo>
                <a:lnTo>
                  <a:pt x="8368362" y="2520778"/>
                </a:lnTo>
                <a:lnTo>
                  <a:pt x="5278335" y="2520778"/>
                </a:lnTo>
                <a:lnTo>
                  <a:pt x="5278335" y="1725250"/>
                </a:lnTo>
                <a:lnTo>
                  <a:pt x="6859279" y="1725250"/>
                </a:lnTo>
                <a:close/>
                <a:moveTo>
                  <a:pt x="1" y="0"/>
                </a:moveTo>
                <a:lnTo>
                  <a:pt x="3133920" y="0"/>
                </a:lnTo>
                <a:lnTo>
                  <a:pt x="3133920" y="795529"/>
                </a:lnTo>
                <a:lnTo>
                  <a:pt x="1530518" y="795529"/>
                </a:lnTo>
                <a:lnTo>
                  <a:pt x="1530518" y="1658152"/>
                </a:lnTo>
                <a:lnTo>
                  <a:pt x="0" y="1658152"/>
                </a:lnTo>
                <a:lnTo>
                  <a:pt x="0" y="532097"/>
                </a:lnTo>
                <a:lnTo>
                  <a:pt x="1" y="532097"/>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Tree>
    <p:extLst>
      <p:ext uri="{BB962C8B-B14F-4D97-AF65-F5344CB8AC3E}">
        <p14:creationId xmlns:p14="http://schemas.microsoft.com/office/powerpoint/2010/main" val="1072871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6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381000" y="1402078"/>
            <a:ext cx="8365031" cy="2312670"/>
          </a:xfrm>
          <a:custGeom>
            <a:avLst/>
            <a:gdLst>
              <a:gd name="connsiteX0" fmla="*/ 0 w 8365031"/>
              <a:gd name="connsiteY0" fmla="*/ 0 h 2312670"/>
              <a:gd name="connsiteX1" fmla="*/ 8365031 w 8365031"/>
              <a:gd name="connsiteY1" fmla="*/ 0 h 2312670"/>
              <a:gd name="connsiteX2" fmla="*/ 8365031 w 8365031"/>
              <a:gd name="connsiteY2" fmla="*/ 2312670 h 2312670"/>
              <a:gd name="connsiteX3" fmla="*/ 0 w 8365031"/>
              <a:gd name="connsiteY3" fmla="*/ 2312670 h 2312670"/>
            </a:gdLst>
            <a:ahLst/>
            <a:cxnLst>
              <a:cxn ang="0">
                <a:pos x="connsiteX0" y="connsiteY0"/>
              </a:cxn>
              <a:cxn ang="0">
                <a:pos x="connsiteX1" y="connsiteY1"/>
              </a:cxn>
              <a:cxn ang="0">
                <a:pos x="connsiteX2" y="connsiteY2"/>
              </a:cxn>
              <a:cxn ang="0">
                <a:pos x="connsiteX3" y="connsiteY3"/>
              </a:cxn>
            </a:cxnLst>
            <a:rect l="l" t="t" r="r" b="b"/>
            <a:pathLst>
              <a:path w="8365031" h="2312670">
                <a:moveTo>
                  <a:pt x="0" y="0"/>
                </a:moveTo>
                <a:lnTo>
                  <a:pt x="8365031" y="0"/>
                </a:lnTo>
                <a:lnTo>
                  <a:pt x="8365031" y="2312670"/>
                </a:lnTo>
                <a:lnTo>
                  <a:pt x="0" y="231267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61535151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5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1" name="Picture Placeholder 10"/>
          <p:cNvSpPr>
            <a:spLocks noGrp="1"/>
          </p:cNvSpPr>
          <p:nvPr>
            <p:ph type="pic" sz="quarter" idx="32" hasCustomPrompt="1"/>
          </p:nvPr>
        </p:nvSpPr>
        <p:spPr>
          <a:xfrm>
            <a:off x="0" y="1328285"/>
            <a:ext cx="9144000" cy="3506738"/>
          </a:xfrm>
          <a:custGeom>
            <a:avLst/>
            <a:gdLst>
              <a:gd name="connsiteX0" fmla="*/ 0 w 9144000"/>
              <a:gd name="connsiteY0" fmla="*/ 0 h 3506738"/>
              <a:gd name="connsiteX1" fmla="*/ 9144000 w 9144000"/>
              <a:gd name="connsiteY1" fmla="*/ 0 h 3506738"/>
              <a:gd name="connsiteX2" fmla="*/ 9144000 w 9144000"/>
              <a:gd name="connsiteY2" fmla="*/ 3506738 h 3506738"/>
              <a:gd name="connsiteX3" fmla="*/ 0 w 9144000"/>
              <a:gd name="connsiteY3" fmla="*/ 3506738 h 3506738"/>
            </a:gdLst>
            <a:ahLst/>
            <a:cxnLst>
              <a:cxn ang="0">
                <a:pos x="connsiteX0" y="connsiteY0"/>
              </a:cxn>
              <a:cxn ang="0">
                <a:pos x="connsiteX1" y="connsiteY1"/>
              </a:cxn>
              <a:cxn ang="0">
                <a:pos x="connsiteX2" y="connsiteY2"/>
              </a:cxn>
              <a:cxn ang="0">
                <a:pos x="connsiteX3" y="connsiteY3"/>
              </a:cxn>
            </a:cxnLst>
            <a:rect l="l" t="t" r="r" b="b"/>
            <a:pathLst>
              <a:path w="9144000" h="3506738">
                <a:moveTo>
                  <a:pt x="0" y="0"/>
                </a:moveTo>
                <a:lnTo>
                  <a:pt x="9144000" y="0"/>
                </a:lnTo>
                <a:lnTo>
                  <a:pt x="9144000" y="3506738"/>
                </a:lnTo>
                <a:lnTo>
                  <a:pt x="0" y="350673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3" hasCustomPrompt="1"/>
          </p:nvPr>
        </p:nvSpPr>
        <p:spPr>
          <a:xfrm>
            <a:off x="4648198" y="2098335"/>
            <a:ext cx="3733801" cy="1966641"/>
          </a:xfrm>
          <a:custGeom>
            <a:avLst/>
            <a:gdLst>
              <a:gd name="connsiteX0" fmla="*/ 0 w 3733801"/>
              <a:gd name="connsiteY0" fmla="*/ 0 h 1966641"/>
              <a:gd name="connsiteX1" fmla="*/ 3733801 w 3733801"/>
              <a:gd name="connsiteY1" fmla="*/ 0 h 1966641"/>
              <a:gd name="connsiteX2" fmla="*/ 3733801 w 3733801"/>
              <a:gd name="connsiteY2" fmla="*/ 1966641 h 1966641"/>
              <a:gd name="connsiteX3" fmla="*/ 0 w 3733801"/>
              <a:gd name="connsiteY3" fmla="*/ 1966641 h 1966641"/>
            </a:gdLst>
            <a:ahLst/>
            <a:cxnLst>
              <a:cxn ang="0">
                <a:pos x="connsiteX0" y="connsiteY0"/>
              </a:cxn>
              <a:cxn ang="0">
                <a:pos x="connsiteX1" y="connsiteY1"/>
              </a:cxn>
              <a:cxn ang="0">
                <a:pos x="connsiteX2" y="connsiteY2"/>
              </a:cxn>
              <a:cxn ang="0">
                <a:pos x="connsiteX3" y="connsiteY3"/>
              </a:cxn>
            </a:cxnLst>
            <a:rect l="l" t="t" r="r" b="b"/>
            <a:pathLst>
              <a:path w="3733801" h="1966641">
                <a:moveTo>
                  <a:pt x="0" y="0"/>
                </a:moveTo>
                <a:lnTo>
                  <a:pt x="3733801" y="0"/>
                </a:lnTo>
                <a:lnTo>
                  <a:pt x="3733801" y="1966641"/>
                </a:lnTo>
                <a:lnTo>
                  <a:pt x="0" y="1966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19084891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7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4558363" y="1386837"/>
            <a:ext cx="4191000" cy="3406142"/>
          </a:xfrm>
          <a:custGeom>
            <a:avLst/>
            <a:gdLst>
              <a:gd name="connsiteX0" fmla="*/ 0 w 4191000"/>
              <a:gd name="connsiteY0" fmla="*/ 0 h 3406142"/>
              <a:gd name="connsiteX1" fmla="*/ 4191000 w 4191000"/>
              <a:gd name="connsiteY1" fmla="*/ 0 h 3406142"/>
              <a:gd name="connsiteX2" fmla="*/ 4191000 w 4191000"/>
              <a:gd name="connsiteY2" fmla="*/ 3406142 h 3406142"/>
              <a:gd name="connsiteX3" fmla="*/ 0 w 4191000"/>
              <a:gd name="connsiteY3" fmla="*/ 3406142 h 3406142"/>
            </a:gdLst>
            <a:ahLst/>
            <a:cxnLst>
              <a:cxn ang="0">
                <a:pos x="connsiteX0" y="connsiteY0"/>
              </a:cxn>
              <a:cxn ang="0">
                <a:pos x="connsiteX1" y="connsiteY1"/>
              </a:cxn>
              <a:cxn ang="0">
                <a:pos x="connsiteX2" y="connsiteY2"/>
              </a:cxn>
              <a:cxn ang="0">
                <a:pos x="connsiteX3" y="connsiteY3"/>
              </a:cxn>
            </a:cxnLst>
            <a:rect l="l" t="t" r="r" b="b"/>
            <a:pathLst>
              <a:path w="4191000" h="3406142">
                <a:moveTo>
                  <a:pt x="0" y="0"/>
                </a:moveTo>
                <a:lnTo>
                  <a:pt x="4191000" y="0"/>
                </a:lnTo>
                <a:lnTo>
                  <a:pt x="4191000" y="3406142"/>
                </a:lnTo>
                <a:lnTo>
                  <a:pt x="0" y="340614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73123286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8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7" name="Picture Placeholder 6"/>
          <p:cNvSpPr>
            <a:spLocks noGrp="1"/>
          </p:cNvSpPr>
          <p:nvPr>
            <p:ph type="pic" sz="quarter" idx="32" hasCustomPrompt="1"/>
          </p:nvPr>
        </p:nvSpPr>
        <p:spPr>
          <a:xfrm>
            <a:off x="381000" y="1399791"/>
            <a:ext cx="4191000" cy="3385568"/>
          </a:xfrm>
          <a:custGeom>
            <a:avLst/>
            <a:gdLst>
              <a:gd name="connsiteX0" fmla="*/ 0 w 4191000"/>
              <a:gd name="connsiteY0" fmla="*/ 0 h 3385568"/>
              <a:gd name="connsiteX1" fmla="*/ 4191000 w 4191000"/>
              <a:gd name="connsiteY1" fmla="*/ 0 h 3385568"/>
              <a:gd name="connsiteX2" fmla="*/ 4191000 w 4191000"/>
              <a:gd name="connsiteY2" fmla="*/ 2391158 h 3385568"/>
              <a:gd name="connsiteX3" fmla="*/ 4191000 w 4191000"/>
              <a:gd name="connsiteY3" fmla="*/ 2873655 h 3385568"/>
              <a:gd name="connsiteX4" fmla="*/ 4191000 w 4191000"/>
              <a:gd name="connsiteY4" fmla="*/ 3385568 h 3385568"/>
              <a:gd name="connsiteX5" fmla="*/ 0 w 4191000"/>
              <a:gd name="connsiteY5" fmla="*/ 3385568 h 3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1000" h="3385568">
                <a:moveTo>
                  <a:pt x="0" y="0"/>
                </a:moveTo>
                <a:lnTo>
                  <a:pt x="4191000" y="0"/>
                </a:lnTo>
                <a:lnTo>
                  <a:pt x="4191000" y="2391158"/>
                </a:lnTo>
                <a:lnTo>
                  <a:pt x="4191000" y="2873655"/>
                </a:lnTo>
                <a:lnTo>
                  <a:pt x="4191000" y="3385568"/>
                </a:lnTo>
                <a:lnTo>
                  <a:pt x="0" y="338556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8300715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9_3 Images - Horizontal">
    <p:spTree>
      <p:nvGrpSpPr>
        <p:cNvPr id="1" name=""/>
        <p:cNvGrpSpPr/>
        <p:nvPr/>
      </p:nvGrpSpPr>
      <p:grpSpPr>
        <a:xfrm>
          <a:off x="0" y="0"/>
          <a:ext cx="0" cy="0"/>
          <a:chOff x="0" y="0"/>
          <a:chExt cx="0" cy="0"/>
        </a:xfrm>
      </p:grpSpPr>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7" name="Picture Placeholder 6"/>
          <p:cNvSpPr>
            <a:spLocks noGrp="1"/>
          </p:cNvSpPr>
          <p:nvPr>
            <p:ph type="pic" sz="quarter" idx="32" hasCustomPrompt="1"/>
          </p:nvPr>
        </p:nvSpPr>
        <p:spPr>
          <a:xfrm>
            <a:off x="3035191" y="1399792"/>
            <a:ext cx="5714171" cy="3379471"/>
          </a:xfrm>
          <a:custGeom>
            <a:avLst/>
            <a:gdLst>
              <a:gd name="connsiteX0" fmla="*/ 0 w 5714171"/>
              <a:gd name="connsiteY0" fmla="*/ 0 h 3379471"/>
              <a:gd name="connsiteX1" fmla="*/ 5714171 w 5714171"/>
              <a:gd name="connsiteY1" fmla="*/ 0 h 3379471"/>
              <a:gd name="connsiteX2" fmla="*/ 5714171 w 5714171"/>
              <a:gd name="connsiteY2" fmla="*/ 3379471 h 3379471"/>
              <a:gd name="connsiteX3" fmla="*/ 0 w 5714171"/>
              <a:gd name="connsiteY3" fmla="*/ 3379471 h 3379471"/>
            </a:gdLst>
            <a:ahLst/>
            <a:cxnLst>
              <a:cxn ang="0">
                <a:pos x="connsiteX0" y="connsiteY0"/>
              </a:cxn>
              <a:cxn ang="0">
                <a:pos x="connsiteX1" y="connsiteY1"/>
              </a:cxn>
              <a:cxn ang="0">
                <a:pos x="connsiteX2" y="connsiteY2"/>
              </a:cxn>
              <a:cxn ang="0">
                <a:pos x="connsiteX3" y="connsiteY3"/>
              </a:cxn>
            </a:cxnLst>
            <a:rect l="l" t="t" r="r" b="b"/>
            <a:pathLst>
              <a:path w="5714171" h="3379471">
                <a:moveTo>
                  <a:pt x="0" y="0"/>
                </a:moveTo>
                <a:lnTo>
                  <a:pt x="5714171" y="0"/>
                </a:lnTo>
                <a:lnTo>
                  <a:pt x="5714171" y="3379471"/>
                </a:lnTo>
                <a:lnTo>
                  <a:pt x="0" y="337947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12961308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1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391160" y="1407411"/>
            <a:ext cx="5034226" cy="3383663"/>
          </a:xfrm>
          <a:custGeom>
            <a:avLst/>
            <a:gdLst>
              <a:gd name="connsiteX0" fmla="*/ 1306152 w 5034226"/>
              <a:gd name="connsiteY0" fmla="*/ 0 h 3383663"/>
              <a:gd name="connsiteX1" fmla="*/ 5034226 w 5034226"/>
              <a:gd name="connsiteY1" fmla="*/ 0 h 3383663"/>
              <a:gd name="connsiteX2" fmla="*/ 3728074 w 5034226"/>
              <a:gd name="connsiteY2" fmla="*/ 3383663 h 3383663"/>
              <a:gd name="connsiteX3" fmla="*/ 0 w 5034226"/>
              <a:gd name="connsiteY3" fmla="*/ 3383663 h 3383663"/>
            </a:gdLst>
            <a:ahLst/>
            <a:cxnLst>
              <a:cxn ang="0">
                <a:pos x="connsiteX0" y="connsiteY0"/>
              </a:cxn>
              <a:cxn ang="0">
                <a:pos x="connsiteX1" y="connsiteY1"/>
              </a:cxn>
              <a:cxn ang="0">
                <a:pos x="connsiteX2" y="connsiteY2"/>
              </a:cxn>
              <a:cxn ang="0">
                <a:pos x="connsiteX3" y="connsiteY3"/>
              </a:cxn>
            </a:cxnLst>
            <a:rect l="l" t="t" r="r" b="b"/>
            <a:pathLst>
              <a:path w="5034226" h="3383663">
                <a:moveTo>
                  <a:pt x="1306152" y="0"/>
                </a:moveTo>
                <a:lnTo>
                  <a:pt x="5034226" y="0"/>
                </a:lnTo>
                <a:lnTo>
                  <a:pt x="3728074" y="3383663"/>
                </a:lnTo>
                <a:lnTo>
                  <a:pt x="0" y="338366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17754639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0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8" name="Picture Placeholder 17"/>
          <p:cNvSpPr>
            <a:spLocks noGrp="1"/>
          </p:cNvSpPr>
          <p:nvPr>
            <p:ph type="pic" sz="quarter" idx="32" hasCustomPrompt="1"/>
          </p:nvPr>
        </p:nvSpPr>
        <p:spPr>
          <a:xfrm>
            <a:off x="457198" y="2110738"/>
            <a:ext cx="1828800" cy="1832610"/>
          </a:xfrm>
          <a:custGeom>
            <a:avLst/>
            <a:gdLst>
              <a:gd name="connsiteX0" fmla="*/ 0 w 1828800"/>
              <a:gd name="connsiteY0" fmla="*/ 0 h 1832610"/>
              <a:gd name="connsiteX1" fmla="*/ 1828800 w 1828800"/>
              <a:gd name="connsiteY1" fmla="*/ 0 h 1832610"/>
              <a:gd name="connsiteX2" fmla="*/ 1828800 w 1828800"/>
              <a:gd name="connsiteY2" fmla="*/ 1832610 h 1832610"/>
              <a:gd name="connsiteX3" fmla="*/ 0 w 1828800"/>
              <a:gd name="connsiteY3" fmla="*/ 1832610 h 1832610"/>
            </a:gdLst>
            <a:ahLst/>
            <a:cxnLst>
              <a:cxn ang="0">
                <a:pos x="connsiteX0" y="connsiteY0"/>
              </a:cxn>
              <a:cxn ang="0">
                <a:pos x="connsiteX1" y="connsiteY1"/>
              </a:cxn>
              <a:cxn ang="0">
                <a:pos x="connsiteX2" y="connsiteY2"/>
              </a:cxn>
              <a:cxn ang="0">
                <a:pos x="connsiteX3" y="connsiteY3"/>
              </a:cxn>
            </a:cxnLst>
            <a:rect l="l" t="t" r="r" b="b"/>
            <a:pathLst>
              <a:path w="1828800" h="1832610">
                <a:moveTo>
                  <a:pt x="0" y="0"/>
                </a:moveTo>
                <a:lnTo>
                  <a:pt x="1828800" y="0"/>
                </a:lnTo>
                <a:lnTo>
                  <a:pt x="1828800" y="1832610"/>
                </a:lnTo>
                <a:lnTo>
                  <a:pt x="0" y="18326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3" hasCustomPrompt="1"/>
          </p:nvPr>
        </p:nvSpPr>
        <p:spPr>
          <a:xfrm>
            <a:off x="2053989" y="2234572"/>
            <a:ext cx="1828800" cy="1832610"/>
          </a:xfrm>
          <a:custGeom>
            <a:avLst/>
            <a:gdLst>
              <a:gd name="connsiteX0" fmla="*/ 0 w 1828800"/>
              <a:gd name="connsiteY0" fmla="*/ 0 h 1832610"/>
              <a:gd name="connsiteX1" fmla="*/ 1828800 w 1828800"/>
              <a:gd name="connsiteY1" fmla="*/ 0 h 1832610"/>
              <a:gd name="connsiteX2" fmla="*/ 1828800 w 1828800"/>
              <a:gd name="connsiteY2" fmla="*/ 1832610 h 1832610"/>
              <a:gd name="connsiteX3" fmla="*/ 0 w 1828800"/>
              <a:gd name="connsiteY3" fmla="*/ 1832610 h 1832610"/>
            </a:gdLst>
            <a:ahLst/>
            <a:cxnLst>
              <a:cxn ang="0">
                <a:pos x="connsiteX0" y="connsiteY0"/>
              </a:cxn>
              <a:cxn ang="0">
                <a:pos x="connsiteX1" y="connsiteY1"/>
              </a:cxn>
              <a:cxn ang="0">
                <a:pos x="connsiteX2" y="connsiteY2"/>
              </a:cxn>
              <a:cxn ang="0">
                <a:pos x="connsiteX3" y="connsiteY3"/>
              </a:cxn>
            </a:cxnLst>
            <a:rect l="l" t="t" r="r" b="b"/>
            <a:pathLst>
              <a:path w="1828800" h="1832610">
                <a:moveTo>
                  <a:pt x="0" y="0"/>
                </a:moveTo>
                <a:lnTo>
                  <a:pt x="1828800" y="0"/>
                </a:lnTo>
                <a:lnTo>
                  <a:pt x="1828800" y="1832610"/>
                </a:lnTo>
                <a:lnTo>
                  <a:pt x="0" y="18326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6" name="Picture Placeholder 15"/>
          <p:cNvSpPr>
            <a:spLocks noGrp="1"/>
          </p:cNvSpPr>
          <p:nvPr>
            <p:ph type="pic" sz="quarter" idx="34" hasCustomPrompt="1"/>
          </p:nvPr>
        </p:nvSpPr>
        <p:spPr>
          <a:xfrm>
            <a:off x="3650779" y="2110738"/>
            <a:ext cx="1828800" cy="1832610"/>
          </a:xfrm>
          <a:custGeom>
            <a:avLst/>
            <a:gdLst>
              <a:gd name="connsiteX0" fmla="*/ 0 w 1828800"/>
              <a:gd name="connsiteY0" fmla="*/ 0 h 1832610"/>
              <a:gd name="connsiteX1" fmla="*/ 1828800 w 1828800"/>
              <a:gd name="connsiteY1" fmla="*/ 0 h 1832610"/>
              <a:gd name="connsiteX2" fmla="*/ 1828800 w 1828800"/>
              <a:gd name="connsiteY2" fmla="*/ 1832610 h 1832610"/>
              <a:gd name="connsiteX3" fmla="*/ 0 w 1828800"/>
              <a:gd name="connsiteY3" fmla="*/ 1832610 h 1832610"/>
            </a:gdLst>
            <a:ahLst/>
            <a:cxnLst>
              <a:cxn ang="0">
                <a:pos x="connsiteX0" y="connsiteY0"/>
              </a:cxn>
              <a:cxn ang="0">
                <a:pos x="connsiteX1" y="connsiteY1"/>
              </a:cxn>
              <a:cxn ang="0">
                <a:pos x="connsiteX2" y="connsiteY2"/>
              </a:cxn>
              <a:cxn ang="0">
                <a:pos x="connsiteX3" y="connsiteY3"/>
              </a:cxn>
            </a:cxnLst>
            <a:rect l="l" t="t" r="r" b="b"/>
            <a:pathLst>
              <a:path w="1828800" h="1832610">
                <a:moveTo>
                  <a:pt x="0" y="0"/>
                </a:moveTo>
                <a:lnTo>
                  <a:pt x="1828800" y="0"/>
                </a:lnTo>
                <a:lnTo>
                  <a:pt x="1828800" y="1832610"/>
                </a:lnTo>
                <a:lnTo>
                  <a:pt x="0" y="18326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5" hasCustomPrompt="1"/>
          </p:nvPr>
        </p:nvSpPr>
        <p:spPr>
          <a:xfrm>
            <a:off x="5247570" y="2234572"/>
            <a:ext cx="1828800" cy="1832610"/>
          </a:xfrm>
          <a:custGeom>
            <a:avLst/>
            <a:gdLst>
              <a:gd name="connsiteX0" fmla="*/ 0 w 1828800"/>
              <a:gd name="connsiteY0" fmla="*/ 0 h 1832610"/>
              <a:gd name="connsiteX1" fmla="*/ 1828800 w 1828800"/>
              <a:gd name="connsiteY1" fmla="*/ 0 h 1832610"/>
              <a:gd name="connsiteX2" fmla="*/ 1828800 w 1828800"/>
              <a:gd name="connsiteY2" fmla="*/ 1832610 h 1832610"/>
              <a:gd name="connsiteX3" fmla="*/ 0 w 1828800"/>
              <a:gd name="connsiteY3" fmla="*/ 1832610 h 1832610"/>
            </a:gdLst>
            <a:ahLst/>
            <a:cxnLst>
              <a:cxn ang="0">
                <a:pos x="connsiteX0" y="connsiteY0"/>
              </a:cxn>
              <a:cxn ang="0">
                <a:pos x="connsiteX1" y="connsiteY1"/>
              </a:cxn>
              <a:cxn ang="0">
                <a:pos x="connsiteX2" y="connsiteY2"/>
              </a:cxn>
              <a:cxn ang="0">
                <a:pos x="connsiteX3" y="connsiteY3"/>
              </a:cxn>
            </a:cxnLst>
            <a:rect l="l" t="t" r="r" b="b"/>
            <a:pathLst>
              <a:path w="1828800" h="1832610">
                <a:moveTo>
                  <a:pt x="0" y="0"/>
                </a:moveTo>
                <a:lnTo>
                  <a:pt x="1828800" y="0"/>
                </a:lnTo>
                <a:lnTo>
                  <a:pt x="1828800" y="1832610"/>
                </a:lnTo>
                <a:lnTo>
                  <a:pt x="0" y="18326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6" hasCustomPrompt="1"/>
          </p:nvPr>
        </p:nvSpPr>
        <p:spPr>
          <a:xfrm>
            <a:off x="6844362" y="2110738"/>
            <a:ext cx="1828800" cy="1832610"/>
          </a:xfrm>
          <a:custGeom>
            <a:avLst/>
            <a:gdLst>
              <a:gd name="connsiteX0" fmla="*/ 0 w 1828800"/>
              <a:gd name="connsiteY0" fmla="*/ 0 h 1832610"/>
              <a:gd name="connsiteX1" fmla="*/ 1828800 w 1828800"/>
              <a:gd name="connsiteY1" fmla="*/ 0 h 1832610"/>
              <a:gd name="connsiteX2" fmla="*/ 1828800 w 1828800"/>
              <a:gd name="connsiteY2" fmla="*/ 1832610 h 1832610"/>
              <a:gd name="connsiteX3" fmla="*/ 0 w 1828800"/>
              <a:gd name="connsiteY3" fmla="*/ 1832610 h 1832610"/>
            </a:gdLst>
            <a:ahLst/>
            <a:cxnLst>
              <a:cxn ang="0">
                <a:pos x="connsiteX0" y="connsiteY0"/>
              </a:cxn>
              <a:cxn ang="0">
                <a:pos x="connsiteX1" y="connsiteY1"/>
              </a:cxn>
              <a:cxn ang="0">
                <a:pos x="connsiteX2" y="connsiteY2"/>
              </a:cxn>
              <a:cxn ang="0">
                <a:pos x="connsiteX3" y="connsiteY3"/>
              </a:cxn>
            </a:cxnLst>
            <a:rect l="l" t="t" r="r" b="b"/>
            <a:pathLst>
              <a:path w="1828800" h="1832610">
                <a:moveTo>
                  <a:pt x="0" y="0"/>
                </a:moveTo>
                <a:lnTo>
                  <a:pt x="1828800" y="0"/>
                </a:lnTo>
                <a:lnTo>
                  <a:pt x="1828800" y="1832610"/>
                </a:lnTo>
                <a:lnTo>
                  <a:pt x="0" y="183261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12957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L 31">
    <p:spTree>
      <p:nvGrpSpPr>
        <p:cNvPr id="1" name=""/>
        <p:cNvGrpSpPr/>
        <p:nvPr/>
      </p:nvGrpSpPr>
      <p:grpSpPr>
        <a:xfrm>
          <a:off x="0" y="0"/>
          <a:ext cx="0" cy="0"/>
          <a:chOff x="0" y="0"/>
          <a:chExt cx="0" cy="0"/>
        </a:xfrm>
      </p:grpSpPr>
      <p:sp>
        <p:nvSpPr>
          <p:cNvPr id="22" name="Picture Placeholder 7"/>
          <p:cNvSpPr>
            <a:spLocks noGrp="1"/>
          </p:cNvSpPr>
          <p:nvPr>
            <p:ph type="pic" sz="quarter" idx="31" hasCustomPrompt="1"/>
          </p:nvPr>
        </p:nvSpPr>
        <p:spPr>
          <a:xfrm>
            <a:off x="811665" y="1276350"/>
            <a:ext cx="2977244" cy="2977240"/>
          </a:xfrm>
          <a:prstGeom prst="ellipse">
            <a:avLst/>
          </a:prstGeom>
          <a:solidFill>
            <a:schemeClr val="bg1">
              <a:lumMod val="95000"/>
            </a:schemeClr>
          </a:solidFill>
          <a:ln>
            <a:noFill/>
          </a:ln>
        </p:spPr>
        <p:style>
          <a:lnRef idx="2">
            <a:schemeClr val="accent1"/>
          </a:lnRef>
          <a:fillRef idx="1">
            <a:schemeClr val="lt1"/>
          </a:fillRef>
          <a:effectRef idx="0">
            <a:schemeClr val="accent1"/>
          </a:effectRef>
          <a:fontRef idx="none"/>
        </p:style>
        <p:txBody>
          <a:bodyPr bIns="91440" anchor="b"/>
          <a:lstStyle>
            <a:lvl1pPr algn="ctr" rtl="0">
              <a:buNone/>
              <a:defRPr sz="900">
                <a:solidFill>
                  <a:schemeClr val="bg1">
                    <a:lumMod val="50000"/>
                  </a:schemeClr>
                </a:solidFill>
              </a:defRPr>
            </a:lvl1pPr>
          </a:lstStyle>
          <a:p>
            <a:r>
              <a:rPr lang="en-US" dirty="0"/>
              <a:t>Image Holder</a:t>
            </a:r>
          </a:p>
        </p:txBody>
      </p:sp>
      <p:sp>
        <p:nvSpPr>
          <p:cNvPr id="3" name="Picture Placeholder 7"/>
          <p:cNvSpPr>
            <a:spLocks noGrp="1"/>
          </p:cNvSpPr>
          <p:nvPr>
            <p:ph type="pic" sz="quarter" idx="32" hasCustomPrompt="1"/>
          </p:nvPr>
        </p:nvSpPr>
        <p:spPr>
          <a:xfrm>
            <a:off x="2501900" y="355602"/>
            <a:ext cx="2171700" cy="2171698"/>
          </a:xfrm>
          <a:prstGeom prst="ellipse">
            <a:avLst/>
          </a:prstGeom>
          <a:solidFill>
            <a:schemeClr val="bg1">
              <a:lumMod val="95000"/>
            </a:schemeClr>
          </a:solidFill>
          <a:ln>
            <a:noFill/>
          </a:ln>
        </p:spPr>
        <p:style>
          <a:lnRef idx="2">
            <a:schemeClr val="accent1"/>
          </a:lnRef>
          <a:fillRef idx="1">
            <a:schemeClr val="lt1"/>
          </a:fillRef>
          <a:effectRef idx="0">
            <a:schemeClr val="accent1"/>
          </a:effectRef>
          <a:fontRef idx="none"/>
        </p:style>
        <p:txBody>
          <a:bodyPr bIns="91440" anchor="b"/>
          <a:lstStyle>
            <a:lvl1pPr algn="ctr" rtl="0">
              <a:buNone/>
              <a:defRPr sz="900">
                <a:solidFill>
                  <a:schemeClr val="bg1">
                    <a:lumMod val="50000"/>
                  </a:schemeClr>
                </a:solidFill>
              </a:defRPr>
            </a:lvl1pPr>
          </a:lstStyle>
          <a:p>
            <a:r>
              <a:rPr lang="en-US" dirty="0"/>
              <a:t>Image Holder</a:t>
            </a:r>
          </a:p>
        </p:txBody>
      </p:sp>
      <p:sp>
        <p:nvSpPr>
          <p:cNvPr id="4" name="Picture Placeholder 7"/>
          <p:cNvSpPr>
            <a:spLocks noGrp="1"/>
          </p:cNvSpPr>
          <p:nvPr>
            <p:ph type="pic" sz="quarter" idx="33" hasCustomPrompt="1"/>
          </p:nvPr>
        </p:nvSpPr>
        <p:spPr>
          <a:xfrm>
            <a:off x="457200" y="3003550"/>
            <a:ext cx="1551666" cy="1551664"/>
          </a:xfrm>
          <a:prstGeom prst="ellipse">
            <a:avLst/>
          </a:prstGeom>
          <a:solidFill>
            <a:schemeClr val="bg1">
              <a:lumMod val="95000"/>
            </a:schemeClr>
          </a:solidFill>
          <a:ln>
            <a:noFill/>
          </a:ln>
        </p:spPr>
        <p:style>
          <a:lnRef idx="2">
            <a:schemeClr val="accent1"/>
          </a:lnRef>
          <a:fillRef idx="1">
            <a:schemeClr val="lt1"/>
          </a:fillRef>
          <a:effectRef idx="0">
            <a:schemeClr val="accent1"/>
          </a:effectRef>
          <a:fontRef idx="none"/>
        </p:style>
        <p:txBody>
          <a:bodyPr bIns="91440" anchor="b"/>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44262303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2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1" name="Picture Placeholder 10"/>
          <p:cNvSpPr>
            <a:spLocks noGrp="1"/>
          </p:cNvSpPr>
          <p:nvPr>
            <p:ph type="pic" sz="quarter" idx="32" hasCustomPrompt="1"/>
          </p:nvPr>
        </p:nvSpPr>
        <p:spPr>
          <a:xfrm>
            <a:off x="643890" y="1428748"/>
            <a:ext cx="1752600" cy="1752600"/>
          </a:xfrm>
          <a:custGeom>
            <a:avLst/>
            <a:gdLst>
              <a:gd name="connsiteX0" fmla="*/ 0 w 1752600"/>
              <a:gd name="connsiteY0" fmla="*/ 0 h 1752600"/>
              <a:gd name="connsiteX1" fmla="*/ 1752600 w 1752600"/>
              <a:gd name="connsiteY1" fmla="*/ 0 h 1752600"/>
              <a:gd name="connsiteX2" fmla="*/ 1752600 w 1752600"/>
              <a:gd name="connsiteY2" fmla="*/ 1752600 h 1752600"/>
              <a:gd name="connsiteX3" fmla="*/ 0 w 1752600"/>
              <a:gd name="connsiteY3" fmla="*/ 1752600 h 1752600"/>
            </a:gdLst>
            <a:ahLst/>
            <a:cxnLst>
              <a:cxn ang="0">
                <a:pos x="connsiteX0" y="connsiteY0"/>
              </a:cxn>
              <a:cxn ang="0">
                <a:pos x="connsiteX1" y="connsiteY1"/>
              </a:cxn>
              <a:cxn ang="0">
                <a:pos x="connsiteX2" y="connsiteY2"/>
              </a:cxn>
              <a:cxn ang="0">
                <a:pos x="connsiteX3" y="connsiteY3"/>
              </a:cxn>
            </a:cxnLst>
            <a:rect l="l" t="t" r="r" b="b"/>
            <a:pathLst>
              <a:path w="1752600" h="1752600">
                <a:moveTo>
                  <a:pt x="0" y="0"/>
                </a:moveTo>
                <a:lnTo>
                  <a:pt x="1752600" y="0"/>
                </a:lnTo>
                <a:lnTo>
                  <a:pt x="1752600" y="1752600"/>
                </a:lnTo>
                <a:lnTo>
                  <a:pt x="0" y="17526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3" hasCustomPrompt="1"/>
          </p:nvPr>
        </p:nvSpPr>
        <p:spPr>
          <a:xfrm>
            <a:off x="3688881" y="1428748"/>
            <a:ext cx="1752600" cy="1752600"/>
          </a:xfrm>
          <a:custGeom>
            <a:avLst/>
            <a:gdLst>
              <a:gd name="connsiteX0" fmla="*/ 0 w 1752600"/>
              <a:gd name="connsiteY0" fmla="*/ 0 h 1752600"/>
              <a:gd name="connsiteX1" fmla="*/ 1752600 w 1752600"/>
              <a:gd name="connsiteY1" fmla="*/ 0 h 1752600"/>
              <a:gd name="connsiteX2" fmla="*/ 1752600 w 1752600"/>
              <a:gd name="connsiteY2" fmla="*/ 1752600 h 1752600"/>
              <a:gd name="connsiteX3" fmla="*/ 0 w 1752600"/>
              <a:gd name="connsiteY3" fmla="*/ 1752600 h 1752600"/>
            </a:gdLst>
            <a:ahLst/>
            <a:cxnLst>
              <a:cxn ang="0">
                <a:pos x="connsiteX0" y="connsiteY0"/>
              </a:cxn>
              <a:cxn ang="0">
                <a:pos x="connsiteX1" y="connsiteY1"/>
              </a:cxn>
              <a:cxn ang="0">
                <a:pos x="connsiteX2" y="connsiteY2"/>
              </a:cxn>
              <a:cxn ang="0">
                <a:pos x="connsiteX3" y="connsiteY3"/>
              </a:cxn>
            </a:cxnLst>
            <a:rect l="l" t="t" r="r" b="b"/>
            <a:pathLst>
              <a:path w="1752600" h="1752600">
                <a:moveTo>
                  <a:pt x="0" y="0"/>
                </a:moveTo>
                <a:lnTo>
                  <a:pt x="1752600" y="0"/>
                </a:lnTo>
                <a:lnTo>
                  <a:pt x="1752600" y="1752600"/>
                </a:lnTo>
                <a:lnTo>
                  <a:pt x="0" y="17526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6733873" y="1428748"/>
            <a:ext cx="1752600" cy="1752600"/>
          </a:xfrm>
          <a:custGeom>
            <a:avLst/>
            <a:gdLst>
              <a:gd name="connsiteX0" fmla="*/ 0 w 1752600"/>
              <a:gd name="connsiteY0" fmla="*/ 0 h 1752600"/>
              <a:gd name="connsiteX1" fmla="*/ 1752600 w 1752600"/>
              <a:gd name="connsiteY1" fmla="*/ 0 h 1752600"/>
              <a:gd name="connsiteX2" fmla="*/ 1752600 w 1752600"/>
              <a:gd name="connsiteY2" fmla="*/ 1752600 h 1752600"/>
              <a:gd name="connsiteX3" fmla="*/ 0 w 1752600"/>
              <a:gd name="connsiteY3" fmla="*/ 1752600 h 1752600"/>
            </a:gdLst>
            <a:ahLst/>
            <a:cxnLst>
              <a:cxn ang="0">
                <a:pos x="connsiteX0" y="connsiteY0"/>
              </a:cxn>
              <a:cxn ang="0">
                <a:pos x="connsiteX1" y="connsiteY1"/>
              </a:cxn>
              <a:cxn ang="0">
                <a:pos x="connsiteX2" y="connsiteY2"/>
              </a:cxn>
              <a:cxn ang="0">
                <a:pos x="connsiteX3" y="connsiteY3"/>
              </a:cxn>
            </a:cxnLst>
            <a:rect l="l" t="t" r="r" b="b"/>
            <a:pathLst>
              <a:path w="1752600" h="1752600">
                <a:moveTo>
                  <a:pt x="0" y="0"/>
                </a:moveTo>
                <a:lnTo>
                  <a:pt x="1752600" y="0"/>
                </a:lnTo>
                <a:lnTo>
                  <a:pt x="1752600" y="1752600"/>
                </a:lnTo>
                <a:lnTo>
                  <a:pt x="0" y="17526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0717283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3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6" name="Picture Placeholder 15"/>
          <p:cNvSpPr>
            <a:spLocks noGrp="1"/>
          </p:cNvSpPr>
          <p:nvPr>
            <p:ph type="pic" sz="quarter" idx="32" hasCustomPrompt="1"/>
          </p:nvPr>
        </p:nvSpPr>
        <p:spPr>
          <a:xfrm>
            <a:off x="377628" y="1391049"/>
            <a:ext cx="4160855" cy="1656676"/>
          </a:xfrm>
          <a:custGeom>
            <a:avLst/>
            <a:gdLst>
              <a:gd name="connsiteX0" fmla="*/ 0 w 4160855"/>
              <a:gd name="connsiteY0" fmla="*/ 0 h 1656676"/>
              <a:gd name="connsiteX1" fmla="*/ 4160855 w 4160855"/>
              <a:gd name="connsiteY1" fmla="*/ 0 h 1656676"/>
              <a:gd name="connsiteX2" fmla="*/ 4160855 w 4160855"/>
              <a:gd name="connsiteY2" fmla="*/ 1656676 h 1656676"/>
              <a:gd name="connsiteX3" fmla="*/ 0 w 4160855"/>
              <a:gd name="connsiteY3" fmla="*/ 1656676 h 1656676"/>
            </a:gdLst>
            <a:ahLst/>
            <a:cxnLst>
              <a:cxn ang="0">
                <a:pos x="connsiteX0" y="connsiteY0"/>
              </a:cxn>
              <a:cxn ang="0">
                <a:pos x="connsiteX1" y="connsiteY1"/>
              </a:cxn>
              <a:cxn ang="0">
                <a:pos x="connsiteX2" y="connsiteY2"/>
              </a:cxn>
              <a:cxn ang="0">
                <a:pos x="connsiteX3" y="connsiteY3"/>
              </a:cxn>
            </a:cxnLst>
            <a:rect l="l" t="t" r="r" b="b"/>
            <a:pathLst>
              <a:path w="4160855" h="1656676">
                <a:moveTo>
                  <a:pt x="0" y="0"/>
                </a:moveTo>
                <a:lnTo>
                  <a:pt x="4160855" y="0"/>
                </a:lnTo>
                <a:lnTo>
                  <a:pt x="4160855" y="1656676"/>
                </a:lnTo>
                <a:lnTo>
                  <a:pt x="0" y="165667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3" hasCustomPrompt="1"/>
          </p:nvPr>
        </p:nvSpPr>
        <p:spPr>
          <a:xfrm>
            <a:off x="377628" y="3105150"/>
            <a:ext cx="2060772" cy="1644875"/>
          </a:xfrm>
          <a:custGeom>
            <a:avLst/>
            <a:gdLst>
              <a:gd name="connsiteX0" fmla="*/ 0 w 2060772"/>
              <a:gd name="connsiteY0" fmla="*/ 0 h 1644875"/>
              <a:gd name="connsiteX1" fmla="*/ 2060772 w 2060772"/>
              <a:gd name="connsiteY1" fmla="*/ 0 h 1644875"/>
              <a:gd name="connsiteX2" fmla="*/ 2060772 w 2060772"/>
              <a:gd name="connsiteY2" fmla="*/ 1644875 h 1644875"/>
              <a:gd name="connsiteX3" fmla="*/ 0 w 2060772"/>
              <a:gd name="connsiteY3" fmla="*/ 1644875 h 1644875"/>
            </a:gdLst>
            <a:ahLst/>
            <a:cxnLst>
              <a:cxn ang="0">
                <a:pos x="connsiteX0" y="connsiteY0"/>
              </a:cxn>
              <a:cxn ang="0">
                <a:pos x="connsiteX1" y="connsiteY1"/>
              </a:cxn>
              <a:cxn ang="0">
                <a:pos x="connsiteX2" y="connsiteY2"/>
              </a:cxn>
              <a:cxn ang="0">
                <a:pos x="connsiteX3" y="connsiteY3"/>
              </a:cxn>
            </a:cxnLst>
            <a:rect l="l" t="t" r="r" b="b"/>
            <a:pathLst>
              <a:path w="2060772" h="1644875">
                <a:moveTo>
                  <a:pt x="0" y="0"/>
                </a:moveTo>
                <a:lnTo>
                  <a:pt x="2060772" y="0"/>
                </a:lnTo>
                <a:lnTo>
                  <a:pt x="2060772" y="1644875"/>
                </a:lnTo>
                <a:lnTo>
                  <a:pt x="0" y="164487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4" hasCustomPrompt="1"/>
          </p:nvPr>
        </p:nvSpPr>
        <p:spPr>
          <a:xfrm>
            <a:off x="2477711" y="3105150"/>
            <a:ext cx="2060772" cy="1644875"/>
          </a:xfrm>
          <a:custGeom>
            <a:avLst/>
            <a:gdLst>
              <a:gd name="connsiteX0" fmla="*/ 0 w 2060772"/>
              <a:gd name="connsiteY0" fmla="*/ 0 h 1644875"/>
              <a:gd name="connsiteX1" fmla="*/ 2060772 w 2060772"/>
              <a:gd name="connsiteY1" fmla="*/ 0 h 1644875"/>
              <a:gd name="connsiteX2" fmla="*/ 2060772 w 2060772"/>
              <a:gd name="connsiteY2" fmla="*/ 1644875 h 1644875"/>
              <a:gd name="connsiteX3" fmla="*/ 0 w 2060772"/>
              <a:gd name="connsiteY3" fmla="*/ 1644875 h 1644875"/>
            </a:gdLst>
            <a:ahLst/>
            <a:cxnLst>
              <a:cxn ang="0">
                <a:pos x="connsiteX0" y="connsiteY0"/>
              </a:cxn>
              <a:cxn ang="0">
                <a:pos x="connsiteX1" y="connsiteY1"/>
              </a:cxn>
              <a:cxn ang="0">
                <a:pos x="connsiteX2" y="connsiteY2"/>
              </a:cxn>
              <a:cxn ang="0">
                <a:pos x="connsiteX3" y="connsiteY3"/>
              </a:cxn>
            </a:cxnLst>
            <a:rect l="l" t="t" r="r" b="b"/>
            <a:pathLst>
              <a:path w="2060772" h="1644875">
                <a:moveTo>
                  <a:pt x="0" y="0"/>
                </a:moveTo>
                <a:lnTo>
                  <a:pt x="2060772" y="0"/>
                </a:lnTo>
                <a:lnTo>
                  <a:pt x="2060772" y="1644875"/>
                </a:lnTo>
                <a:lnTo>
                  <a:pt x="0" y="164487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22" name="Picture Placeholder 21"/>
          <p:cNvSpPr>
            <a:spLocks noGrp="1"/>
          </p:cNvSpPr>
          <p:nvPr>
            <p:ph type="pic" sz="quarter" idx="35" hasCustomPrompt="1"/>
          </p:nvPr>
        </p:nvSpPr>
        <p:spPr>
          <a:xfrm>
            <a:off x="4577794" y="3105150"/>
            <a:ext cx="2060772" cy="1644875"/>
          </a:xfrm>
          <a:custGeom>
            <a:avLst/>
            <a:gdLst>
              <a:gd name="connsiteX0" fmla="*/ 0 w 2060772"/>
              <a:gd name="connsiteY0" fmla="*/ 0 h 1644875"/>
              <a:gd name="connsiteX1" fmla="*/ 2060772 w 2060772"/>
              <a:gd name="connsiteY1" fmla="*/ 0 h 1644875"/>
              <a:gd name="connsiteX2" fmla="*/ 2060772 w 2060772"/>
              <a:gd name="connsiteY2" fmla="*/ 1644875 h 1644875"/>
              <a:gd name="connsiteX3" fmla="*/ 0 w 2060772"/>
              <a:gd name="connsiteY3" fmla="*/ 1644875 h 1644875"/>
            </a:gdLst>
            <a:ahLst/>
            <a:cxnLst>
              <a:cxn ang="0">
                <a:pos x="connsiteX0" y="connsiteY0"/>
              </a:cxn>
              <a:cxn ang="0">
                <a:pos x="connsiteX1" y="connsiteY1"/>
              </a:cxn>
              <a:cxn ang="0">
                <a:pos x="connsiteX2" y="connsiteY2"/>
              </a:cxn>
              <a:cxn ang="0">
                <a:pos x="connsiteX3" y="connsiteY3"/>
              </a:cxn>
            </a:cxnLst>
            <a:rect l="l" t="t" r="r" b="b"/>
            <a:pathLst>
              <a:path w="2060772" h="1644875">
                <a:moveTo>
                  <a:pt x="0" y="0"/>
                </a:moveTo>
                <a:lnTo>
                  <a:pt x="2060772" y="0"/>
                </a:lnTo>
                <a:lnTo>
                  <a:pt x="2060772" y="1644875"/>
                </a:lnTo>
                <a:lnTo>
                  <a:pt x="0" y="164487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6" hasCustomPrompt="1"/>
          </p:nvPr>
        </p:nvSpPr>
        <p:spPr>
          <a:xfrm>
            <a:off x="6677876" y="3105150"/>
            <a:ext cx="2060772" cy="1644875"/>
          </a:xfrm>
          <a:custGeom>
            <a:avLst/>
            <a:gdLst>
              <a:gd name="connsiteX0" fmla="*/ 0 w 2060772"/>
              <a:gd name="connsiteY0" fmla="*/ 0 h 1644875"/>
              <a:gd name="connsiteX1" fmla="*/ 2060772 w 2060772"/>
              <a:gd name="connsiteY1" fmla="*/ 0 h 1644875"/>
              <a:gd name="connsiteX2" fmla="*/ 2060772 w 2060772"/>
              <a:gd name="connsiteY2" fmla="*/ 1644875 h 1644875"/>
              <a:gd name="connsiteX3" fmla="*/ 0 w 2060772"/>
              <a:gd name="connsiteY3" fmla="*/ 1644875 h 1644875"/>
            </a:gdLst>
            <a:ahLst/>
            <a:cxnLst>
              <a:cxn ang="0">
                <a:pos x="connsiteX0" y="connsiteY0"/>
              </a:cxn>
              <a:cxn ang="0">
                <a:pos x="connsiteX1" y="connsiteY1"/>
              </a:cxn>
              <a:cxn ang="0">
                <a:pos x="connsiteX2" y="connsiteY2"/>
              </a:cxn>
              <a:cxn ang="0">
                <a:pos x="connsiteX3" y="connsiteY3"/>
              </a:cxn>
            </a:cxnLst>
            <a:rect l="l" t="t" r="r" b="b"/>
            <a:pathLst>
              <a:path w="2060772" h="1644875">
                <a:moveTo>
                  <a:pt x="0" y="0"/>
                </a:moveTo>
                <a:lnTo>
                  <a:pt x="2060772" y="0"/>
                </a:lnTo>
                <a:lnTo>
                  <a:pt x="2060772" y="1644875"/>
                </a:lnTo>
                <a:lnTo>
                  <a:pt x="0" y="1644875"/>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54386122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26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2" name="Picture Placeholder 11"/>
          <p:cNvSpPr>
            <a:spLocks noGrp="1"/>
          </p:cNvSpPr>
          <p:nvPr>
            <p:ph type="pic" sz="quarter" idx="32" hasCustomPrompt="1"/>
          </p:nvPr>
        </p:nvSpPr>
        <p:spPr>
          <a:xfrm>
            <a:off x="698496" y="1559723"/>
            <a:ext cx="2111885" cy="1926426"/>
          </a:xfrm>
          <a:custGeom>
            <a:avLst/>
            <a:gdLst>
              <a:gd name="connsiteX0" fmla="*/ 0 w 2111885"/>
              <a:gd name="connsiteY0" fmla="*/ 0 h 1926426"/>
              <a:gd name="connsiteX1" fmla="*/ 2111885 w 2111885"/>
              <a:gd name="connsiteY1" fmla="*/ 0 h 1926426"/>
              <a:gd name="connsiteX2" fmla="*/ 2111885 w 2111885"/>
              <a:gd name="connsiteY2" fmla="*/ 1926426 h 1926426"/>
              <a:gd name="connsiteX3" fmla="*/ 0 w 2111885"/>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111885" h="1926426">
                <a:moveTo>
                  <a:pt x="0" y="0"/>
                </a:moveTo>
                <a:lnTo>
                  <a:pt x="2111885" y="0"/>
                </a:lnTo>
                <a:lnTo>
                  <a:pt x="2111885"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1" name="Picture Placeholder 10"/>
          <p:cNvSpPr>
            <a:spLocks noGrp="1"/>
          </p:cNvSpPr>
          <p:nvPr>
            <p:ph type="pic" sz="quarter" idx="33" hasCustomPrompt="1"/>
          </p:nvPr>
        </p:nvSpPr>
        <p:spPr>
          <a:xfrm>
            <a:off x="3511079" y="1559723"/>
            <a:ext cx="2111884" cy="1926426"/>
          </a:xfrm>
          <a:custGeom>
            <a:avLst/>
            <a:gdLst>
              <a:gd name="connsiteX0" fmla="*/ 0 w 2111884"/>
              <a:gd name="connsiteY0" fmla="*/ 0 h 1926426"/>
              <a:gd name="connsiteX1" fmla="*/ 2111884 w 2111884"/>
              <a:gd name="connsiteY1" fmla="*/ 0 h 1926426"/>
              <a:gd name="connsiteX2" fmla="*/ 2111884 w 2111884"/>
              <a:gd name="connsiteY2" fmla="*/ 1926426 h 1926426"/>
              <a:gd name="connsiteX3" fmla="*/ 0 w 2111884"/>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111884" h="1926426">
                <a:moveTo>
                  <a:pt x="0" y="0"/>
                </a:moveTo>
                <a:lnTo>
                  <a:pt x="2111884" y="0"/>
                </a:lnTo>
                <a:lnTo>
                  <a:pt x="2111884"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6323661" y="1559723"/>
            <a:ext cx="2108203" cy="1926426"/>
          </a:xfrm>
          <a:custGeom>
            <a:avLst/>
            <a:gdLst>
              <a:gd name="connsiteX0" fmla="*/ 0 w 2108203"/>
              <a:gd name="connsiteY0" fmla="*/ 0 h 1926426"/>
              <a:gd name="connsiteX1" fmla="*/ 2108203 w 2108203"/>
              <a:gd name="connsiteY1" fmla="*/ 0 h 1926426"/>
              <a:gd name="connsiteX2" fmla="*/ 2108203 w 2108203"/>
              <a:gd name="connsiteY2" fmla="*/ 1926426 h 1926426"/>
              <a:gd name="connsiteX3" fmla="*/ 0 w 2108203"/>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108203" h="1926426">
                <a:moveTo>
                  <a:pt x="0" y="0"/>
                </a:moveTo>
                <a:lnTo>
                  <a:pt x="2108203" y="0"/>
                </a:lnTo>
                <a:lnTo>
                  <a:pt x="2108203"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57578160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3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9" name="Picture Placeholder 8"/>
          <p:cNvSpPr>
            <a:spLocks noGrp="1"/>
          </p:cNvSpPr>
          <p:nvPr>
            <p:ph type="pic" sz="quarter" idx="32" hasCustomPrompt="1"/>
          </p:nvPr>
        </p:nvSpPr>
        <p:spPr>
          <a:xfrm>
            <a:off x="1115758" y="1557400"/>
            <a:ext cx="2111885" cy="1926426"/>
          </a:xfrm>
          <a:custGeom>
            <a:avLst/>
            <a:gdLst>
              <a:gd name="connsiteX0" fmla="*/ 0 w 2111885"/>
              <a:gd name="connsiteY0" fmla="*/ 0 h 1926426"/>
              <a:gd name="connsiteX1" fmla="*/ 2111885 w 2111885"/>
              <a:gd name="connsiteY1" fmla="*/ 0 h 1926426"/>
              <a:gd name="connsiteX2" fmla="*/ 2111885 w 2111885"/>
              <a:gd name="connsiteY2" fmla="*/ 1926426 h 1926426"/>
              <a:gd name="connsiteX3" fmla="*/ 0 w 2111885"/>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111885" h="1926426">
                <a:moveTo>
                  <a:pt x="0" y="0"/>
                </a:moveTo>
                <a:lnTo>
                  <a:pt x="2111885" y="0"/>
                </a:lnTo>
                <a:lnTo>
                  <a:pt x="2111885"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3" hasCustomPrompt="1"/>
          </p:nvPr>
        </p:nvSpPr>
        <p:spPr>
          <a:xfrm>
            <a:off x="5904562" y="1557400"/>
            <a:ext cx="2108203" cy="1926426"/>
          </a:xfrm>
          <a:custGeom>
            <a:avLst/>
            <a:gdLst>
              <a:gd name="connsiteX0" fmla="*/ 0 w 2108203"/>
              <a:gd name="connsiteY0" fmla="*/ 0 h 1926426"/>
              <a:gd name="connsiteX1" fmla="*/ 2108203 w 2108203"/>
              <a:gd name="connsiteY1" fmla="*/ 0 h 1926426"/>
              <a:gd name="connsiteX2" fmla="*/ 2108203 w 2108203"/>
              <a:gd name="connsiteY2" fmla="*/ 1926426 h 1926426"/>
              <a:gd name="connsiteX3" fmla="*/ 0 w 2108203"/>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108203" h="1926426">
                <a:moveTo>
                  <a:pt x="0" y="0"/>
                </a:moveTo>
                <a:lnTo>
                  <a:pt x="2108203" y="0"/>
                </a:lnTo>
                <a:lnTo>
                  <a:pt x="2108203"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671468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7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3" name="Picture Placeholder 12"/>
          <p:cNvSpPr>
            <a:spLocks noGrp="1"/>
          </p:cNvSpPr>
          <p:nvPr>
            <p:ph type="pic" sz="quarter" idx="32" hasCustomPrompt="1"/>
          </p:nvPr>
        </p:nvSpPr>
        <p:spPr>
          <a:xfrm>
            <a:off x="380998" y="1483523"/>
            <a:ext cx="2667001" cy="1926426"/>
          </a:xfrm>
          <a:custGeom>
            <a:avLst/>
            <a:gdLst>
              <a:gd name="connsiteX0" fmla="*/ 0 w 2667001"/>
              <a:gd name="connsiteY0" fmla="*/ 0 h 1926426"/>
              <a:gd name="connsiteX1" fmla="*/ 2667001 w 2667001"/>
              <a:gd name="connsiteY1" fmla="*/ 0 h 1926426"/>
              <a:gd name="connsiteX2" fmla="*/ 2667001 w 2667001"/>
              <a:gd name="connsiteY2" fmla="*/ 1926426 h 1926426"/>
              <a:gd name="connsiteX3" fmla="*/ 0 w 2667001"/>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667001" h="1926426">
                <a:moveTo>
                  <a:pt x="0" y="0"/>
                </a:moveTo>
                <a:lnTo>
                  <a:pt x="2667001" y="0"/>
                </a:lnTo>
                <a:lnTo>
                  <a:pt x="2667001"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3" hasCustomPrompt="1"/>
          </p:nvPr>
        </p:nvSpPr>
        <p:spPr>
          <a:xfrm>
            <a:off x="3229320" y="1483523"/>
            <a:ext cx="2667001" cy="1926426"/>
          </a:xfrm>
          <a:custGeom>
            <a:avLst/>
            <a:gdLst>
              <a:gd name="connsiteX0" fmla="*/ 0 w 2667001"/>
              <a:gd name="connsiteY0" fmla="*/ 0 h 1926426"/>
              <a:gd name="connsiteX1" fmla="*/ 2667001 w 2667001"/>
              <a:gd name="connsiteY1" fmla="*/ 0 h 1926426"/>
              <a:gd name="connsiteX2" fmla="*/ 2667001 w 2667001"/>
              <a:gd name="connsiteY2" fmla="*/ 1926426 h 1926426"/>
              <a:gd name="connsiteX3" fmla="*/ 0 w 2667001"/>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667001" h="1926426">
                <a:moveTo>
                  <a:pt x="0" y="0"/>
                </a:moveTo>
                <a:lnTo>
                  <a:pt x="2667001" y="0"/>
                </a:lnTo>
                <a:lnTo>
                  <a:pt x="2667001"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4" hasCustomPrompt="1"/>
          </p:nvPr>
        </p:nvSpPr>
        <p:spPr>
          <a:xfrm>
            <a:off x="6077642" y="1483523"/>
            <a:ext cx="2667001" cy="1926426"/>
          </a:xfrm>
          <a:custGeom>
            <a:avLst/>
            <a:gdLst>
              <a:gd name="connsiteX0" fmla="*/ 0 w 2667001"/>
              <a:gd name="connsiteY0" fmla="*/ 0 h 1926426"/>
              <a:gd name="connsiteX1" fmla="*/ 2667001 w 2667001"/>
              <a:gd name="connsiteY1" fmla="*/ 0 h 1926426"/>
              <a:gd name="connsiteX2" fmla="*/ 2667001 w 2667001"/>
              <a:gd name="connsiteY2" fmla="*/ 1926426 h 1926426"/>
              <a:gd name="connsiteX3" fmla="*/ 0 w 2667001"/>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667001" h="1926426">
                <a:moveTo>
                  <a:pt x="0" y="0"/>
                </a:moveTo>
                <a:lnTo>
                  <a:pt x="2667001" y="0"/>
                </a:lnTo>
                <a:lnTo>
                  <a:pt x="2667001"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7149277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5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9" name="Picture Placeholder 8"/>
          <p:cNvSpPr>
            <a:spLocks noGrp="1"/>
          </p:cNvSpPr>
          <p:nvPr>
            <p:ph type="pic" sz="quarter" idx="32" hasCustomPrompt="1"/>
          </p:nvPr>
        </p:nvSpPr>
        <p:spPr>
          <a:xfrm>
            <a:off x="838199" y="1483523"/>
            <a:ext cx="2667001" cy="1926426"/>
          </a:xfrm>
          <a:custGeom>
            <a:avLst/>
            <a:gdLst>
              <a:gd name="connsiteX0" fmla="*/ 0 w 2667001"/>
              <a:gd name="connsiteY0" fmla="*/ 0 h 1926426"/>
              <a:gd name="connsiteX1" fmla="*/ 2667001 w 2667001"/>
              <a:gd name="connsiteY1" fmla="*/ 0 h 1926426"/>
              <a:gd name="connsiteX2" fmla="*/ 2667001 w 2667001"/>
              <a:gd name="connsiteY2" fmla="*/ 1926426 h 1926426"/>
              <a:gd name="connsiteX3" fmla="*/ 0 w 2667001"/>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667001" h="1926426">
                <a:moveTo>
                  <a:pt x="0" y="0"/>
                </a:moveTo>
                <a:lnTo>
                  <a:pt x="2667001" y="0"/>
                </a:lnTo>
                <a:lnTo>
                  <a:pt x="2667001"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3" hasCustomPrompt="1"/>
          </p:nvPr>
        </p:nvSpPr>
        <p:spPr>
          <a:xfrm>
            <a:off x="5625163" y="1483523"/>
            <a:ext cx="2667001" cy="1926426"/>
          </a:xfrm>
          <a:custGeom>
            <a:avLst/>
            <a:gdLst>
              <a:gd name="connsiteX0" fmla="*/ 0 w 2667001"/>
              <a:gd name="connsiteY0" fmla="*/ 0 h 1926426"/>
              <a:gd name="connsiteX1" fmla="*/ 2667001 w 2667001"/>
              <a:gd name="connsiteY1" fmla="*/ 0 h 1926426"/>
              <a:gd name="connsiteX2" fmla="*/ 2667001 w 2667001"/>
              <a:gd name="connsiteY2" fmla="*/ 1926426 h 1926426"/>
              <a:gd name="connsiteX3" fmla="*/ 0 w 2667001"/>
              <a:gd name="connsiteY3" fmla="*/ 1926426 h 1926426"/>
            </a:gdLst>
            <a:ahLst/>
            <a:cxnLst>
              <a:cxn ang="0">
                <a:pos x="connsiteX0" y="connsiteY0"/>
              </a:cxn>
              <a:cxn ang="0">
                <a:pos x="connsiteX1" y="connsiteY1"/>
              </a:cxn>
              <a:cxn ang="0">
                <a:pos x="connsiteX2" y="connsiteY2"/>
              </a:cxn>
              <a:cxn ang="0">
                <a:pos x="connsiteX3" y="connsiteY3"/>
              </a:cxn>
            </a:cxnLst>
            <a:rect l="l" t="t" r="r" b="b"/>
            <a:pathLst>
              <a:path w="2667001" h="1926426">
                <a:moveTo>
                  <a:pt x="0" y="0"/>
                </a:moveTo>
                <a:lnTo>
                  <a:pt x="2667001" y="0"/>
                </a:lnTo>
                <a:lnTo>
                  <a:pt x="2667001" y="1926426"/>
                </a:lnTo>
                <a:lnTo>
                  <a:pt x="0" y="192642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3301934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8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20" name="Picture Placeholder 19"/>
          <p:cNvSpPr>
            <a:spLocks noGrp="1"/>
          </p:cNvSpPr>
          <p:nvPr>
            <p:ph type="pic" sz="quarter" idx="32" hasCustomPrompt="1"/>
          </p:nvPr>
        </p:nvSpPr>
        <p:spPr>
          <a:xfrm>
            <a:off x="1707625" y="3409949"/>
            <a:ext cx="1572633" cy="1182430"/>
          </a:xfrm>
          <a:custGeom>
            <a:avLst/>
            <a:gdLst>
              <a:gd name="connsiteX0" fmla="*/ 295608 w 1572633"/>
              <a:gd name="connsiteY0" fmla="*/ 0 h 1182430"/>
              <a:gd name="connsiteX1" fmla="*/ 1572633 w 1572633"/>
              <a:gd name="connsiteY1" fmla="*/ 0 h 1182430"/>
              <a:gd name="connsiteX2" fmla="*/ 1277026 w 1572633"/>
              <a:gd name="connsiteY2" fmla="*/ 1182430 h 1182430"/>
              <a:gd name="connsiteX3" fmla="*/ 0 w 1572633"/>
              <a:gd name="connsiteY3" fmla="*/ 1182430 h 1182430"/>
            </a:gdLst>
            <a:ahLst/>
            <a:cxnLst>
              <a:cxn ang="0">
                <a:pos x="connsiteX0" y="connsiteY0"/>
              </a:cxn>
              <a:cxn ang="0">
                <a:pos x="connsiteX1" y="connsiteY1"/>
              </a:cxn>
              <a:cxn ang="0">
                <a:pos x="connsiteX2" y="connsiteY2"/>
              </a:cxn>
              <a:cxn ang="0">
                <a:pos x="connsiteX3" y="connsiteY3"/>
              </a:cxn>
            </a:cxnLst>
            <a:rect l="l" t="t" r="r" b="b"/>
            <a:pathLst>
              <a:path w="1572633" h="1182430">
                <a:moveTo>
                  <a:pt x="295608" y="0"/>
                </a:moveTo>
                <a:lnTo>
                  <a:pt x="1572633" y="0"/>
                </a:lnTo>
                <a:lnTo>
                  <a:pt x="1277026" y="1182430"/>
                </a:lnTo>
                <a:lnTo>
                  <a:pt x="0" y="118243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3" hasCustomPrompt="1"/>
          </p:nvPr>
        </p:nvSpPr>
        <p:spPr>
          <a:xfrm>
            <a:off x="3072361" y="1617919"/>
            <a:ext cx="1572633" cy="1182430"/>
          </a:xfrm>
          <a:custGeom>
            <a:avLst/>
            <a:gdLst>
              <a:gd name="connsiteX0" fmla="*/ 295608 w 1572633"/>
              <a:gd name="connsiteY0" fmla="*/ 0 h 1182430"/>
              <a:gd name="connsiteX1" fmla="*/ 1572633 w 1572633"/>
              <a:gd name="connsiteY1" fmla="*/ 0 h 1182430"/>
              <a:gd name="connsiteX2" fmla="*/ 1277026 w 1572633"/>
              <a:gd name="connsiteY2" fmla="*/ 1182430 h 1182430"/>
              <a:gd name="connsiteX3" fmla="*/ 0 w 1572633"/>
              <a:gd name="connsiteY3" fmla="*/ 1182430 h 1182430"/>
            </a:gdLst>
            <a:ahLst/>
            <a:cxnLst>
              <a:cxn ang="0">
                <a:pos x="connsiteX0" y="connsiteY0"/>
              </a:cxn>
              <a:cxn ang="0">
                <a:pos x="connsiteX1" y="connsiteY1"/>
              </a:cxn>
              <a:cxn ang="0">
                <a:pos x="connsiteX2" y="connsiteY2"/>
              </a:cxn>
              <a:cxn ang="0">
                <a:pos x="connsiteX3" y="connsiteY3"/>
              </a:cxn>
            </a:cxnLst>
            <a:rect l="l" t="t" r="r" b="b"/>
            <a:pathLst>
              <a:path w="1572633" h="1182430">
                <a:moveTo>
                  <a:pt x="295608" y="0"/>
                </a:moveTo>
                <a:lnTo>
                  <a:pt x="1572633" y="0"/>
                </a:lnTo>
                <a:lnTo>
                  <a:pt x="1277026" y="1182430"/>
                </a:lnTo>
                <a:lnTo>
                  <a:pt x="0" y="118243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4" hasCustomPrompt="1"/>
          </p:nvPr>
        </p:nvSpPr>
        <p:spPr>
          <a:xfrm>
            <a:off x="5801833" y="1617919"/>
            <a:ext cx="1572633" cy="1182430"/>
          </a:xfrm>
          <a:custGeom>
            <a:avLst/>
            <a:gdLst>
              <a:gd name="connsiteX0" fmla="*/ 295608 w 1572633"/>
              <a:gd name="connsiteY0" fmla="*/ 0 h 1182430"/>
              <a:gd name="connsiteX1" fmla="*/ 1572633 w 1572633"/>
              <a:gd name="connsiteY1" fmla="*/ 0 h 1182430"/>
              <a:gd name="connsiteX2" fmla="*/ 1277026 w 1572633"/>
              <a:gd name="connsiteY2" fmla="*/ 1182430 h 1182430"/>
              <a:gd name="connsiteX3" fmla="*/ 0 w 1572633"/>
              <a:gd name="connsiteY3" fmla="*/ 1182430 h 1182430"/>
            </a:gdLst>
            <a:ahLst/>
            <a:cxnLst>
              <a:cxn ang="0">
                <a:pos x="connsiteX0" y="connsiteY0"/>
              </a:cxn>
              <a:cxn ang="0">
                <a:pos x="connsiteX1" y="connsiteY1"/>
              </a:cxn>
              <a:cxn ang="0">
                <a:pos x="connsiteX2" y="connsiteY2"/>
              </a:cxn>
              <a:cxn ang="0">
                <a:pos x="connsiteX3" y="connsiteY3"/>
              </a:cxn>
            </a:cxnLst>
            <a:rect l="l" t="t" r="r" b="b"/>
            <a:pathLst>
              <a:path w="1572633" h="1182430">
                <a:moveTo>
                  <a:pt x="295608" y="0"/>
                </a:moveTo>
                <a:lnTo>
                  <a:pt x="1572633" y="0"/>
                </a:lnTo>
                <a:lnTo>
                  <a:pt x="1277026" y="1182430"/>
                </a:lnTo>
                <a:lnTo>
                  <a:pt x="0" y="118243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9" name="Picture Placeholder 18"/>
          <p:cNvSpPr>
            <a:spLocks noGrp="1"/>
          </p:cNvSpPr>
          <p:nvPr>
            <p:ph type="pic" sz="quarter" idx="35" hasCustomPrompt="1"/>
          </p:nvPr>
        </p:nvSpPr>
        <p:spPr>
          <a:xfrm>
            <a:off x="4437097" y="3409949"/>
            <a:ext cx="1572633" cy="1182430"/>
          </a:xfrm>
          <a:custGeom>
            <a:avLst/>
            <a:gdLst>
              <a:gd name="connsiteX0" fmla="*/ 295608 w 1572633"/>
              <a:gd name="connsiteY0" fmla="*/ 0 h 1182430"/>
              <a:gd name="connsiteX1" fmla="*/ 1572633 w 1572633"/>
              <a:gd name="connsiteY1" fmla="*/ 0 h 1182430"/>
              <a:gd name="connsiteX2" fmla="*/ 1277026 w 1572633"/>
              <a:gd name="connsiteY2" fmla="*/ 1182430 h 1182430"/>
              <a:gd name="connsiteX3" fmla="*/ 0 w 1572633"/>
              <a:gd name="connsiteY3" fmla="*/ 1182430 h 1182430"/>
            </a:gdLst>
            <a:ahLst/>
            <a:cxnLst>
              <a:cxn ang="0">
                <a:pos x="connsiteX0" y="connsiteY0"/>
              </a:cxn>
              <a:cxn ang="0">
                <a:pos x="connsiteX1" y="connsiteY1"/>
              </a:cxn>
              <a:cxn ang="0">
                <a:pos x="connsiteX2" y="connsiteY2"/>
              </a:cxn>
              <a:cxn ang="0">
                <a:pos x="connsiteX3" y="connsiteY3"/>
              </a:cxn>
            </a:cxnLst>
            <a:rect l="l" t="t" r="r" b="b"/>
            <a:pathLst>
              <a:path w="1572633" h="1182430">
                <a:moveTo>
                  <a:pt x="295608" y="0"/>
                </a:moveTo>
                <a:lnTo>
                  <a:pt x="1572633" y="0"/>
                </a:lnTo>
                <a:lnTo>
                  <a:pt x="1277026" y="1182430"/>
                </a:lnTo>
                <a:lnTo>
                  <a:pt x="0" y="118243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6" name="Picture Placeholder 15"/>
          <p:cNvSpPr>
            <a:spLocks noGrp="1"/>
          </p:cNvSpPr>
          <p:nvPr>
            <p:ph type="pic" sz="quarter" idx="36" hasCustomPrompt="1"/>
          </p:nvPr>
        </p:nvSpPr>
        <p:spPr>
          <a:xfrm>
            <a:off x="7166570" y="3409949"/>
            <a:ext cx="1572633" cy="1182430"/>
          </a:xfrm>
          <a:custGeom>
            <a:avLst/>
            <a:gdLst>
              <a:gd name="connsiteX0" fmla="*/ 295608 w 1572633"/>
              <a:gd name="connsiteY0" fmla="*/ 0 h 1182430"/>
              <a:gd name="connsiteX1" fmla="*/ 1572633 w 1572633"/>
              <a:gd name="connsiteY1" fmla="*/ 0 h 1182430"/>
              <a:gd name="connsiteX2" fmla="*/ 1277026 w 1572633"/>
              <a:gd name="connsiteY2" fmla="*/ 1182430 h 1182430"/>
              <a:gd name="connsiteX3" fmla="*/ 0 w 1572633"/>
              <a:gd name="connsiteY3" fmla="*/ 1182430 h 1182430"/>
            </a:gdLst>
            <a:ahLst/>
            <a:cxnLst>
              <a:cxn ang="0">
                <a:pos x="connsiteX0" y="connsiteY0"/>
              </a:cxn>
              <a:cxn ang="0">
                <a:pos x="connsiteX1" y="connsiteY1"/>
              </a:cxn>
              <a:cxn ang="0">
                <a:pos x="connsiteX2" y="connsiteY2"/>
              </a:cxn>
              <a:cxn ang="0">
                <a:pos x="connsiteX3" y="connsiteY3"/>
              </a:cxn>
            </a:cxnLst>
            <a:rect l="l" t="t" r="r" b="b"/>
            <a:pathLst>
              <a:path w="1572633" h="1182430">
                <a:moveTo>
                  <a:pt x="295608" y="0"/>
                </a:moveTo>
                <a:lnTo>
                  <a:pt x="1572633" y="0"/>
                </a:lnTo>
                <a:lnTo>
                  <a:pt x="1277026" y="1182430"/>
                </a:lnTo>
                <a:lnTo>
                  <a:pt x="0" y="118243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96242013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9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5" name="Picture Placeholder 14"/>
          <p:cNvSpPr>
            <a:spLocks noGrp="1"/>
          </p:cNvSpPr>
          <p:nvPr>
            <p:ph type="pic" sz="quarter" idx="32" hasCustomPrompt="1"/>
          </p:nvPr>
        </p:nvSpPr>
        <p:spPr>
          <a:xfrm>
            <a:off x="380998" y="1428749"/>
            <a:ext cx="1347076" cy="1508642"/>
          </a:xfrm>
          <a:custGeom>
            <a:avLst/>
            <a:gdLst>
              <a:gd name="connsiteX0" fmla="*/ 673538 w 1347076"/>
              <a:gd name="connsiteY0" fmla="*/ 0 h 1508642"/>
              <a:gd name="connsiteX1" fmla="*/ 1347076 w 1347076"/>
              <a:gd name="connsiteY1" fmla="*/ 336769 h 1508642"/>
              <a:gd name="connsiteX2" fmla="*/ 1347076 w 1347076"/>
              <a:gd name="connsiteY2" fmla="*/ 1171873 h 1508642"/>
              <a:gd name="connsiteX3" fmla="*/ 673538 w 1347076"/>
              <a:gd name="connsiteY3" fmla="*/ 1508642 h 1508642"/>
              <a:gd name="connsiteX4" fmla="*/ 0 w 1347076"/>
              <a:gd name="connsiteY4" fmla="*/ 1171873 h 1508642"/>
              <a:gd name="connsiteX5" fmla="*/ 0 w 1347076"/>
              <a:gd name="connsiteY5" fmla="*/ 336769 h 15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076" h="1508642">
                <a:moveTo>
                  <a:pt x="673538" y="0"/>
                </a:moveTo>
                <a:lnTo>
                  <a:pt x="1347076" y="336769"/>
                </a:lnTo>
                <a:lnTo>
                  <a:pt x="1347076" y="1171873"/>
                </a:lnTo>
                <a:lnTo>
                  <a:pt x="673538" y="1508642"/>
                </a:lnTo>
                <a:lnTo>
                  <a:pt x="0" y="1171873"/>
                </a:lnTo>
                <a:lnTo>
                  <a:pt x="0" y="33676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6" name="Picture Placeholder 15"/>
          <p:cNvSpPr>
            <a:spLocks noGrp="1"/>
          </p:cNvSpPr>
          <p:nvPr>
            <p:ph type="pic" sz="quarter" idx="33" hasCustomPrompt="1"/>
          </p:nvPr>
        </p:nvSpPr>
        <p:spPr>
          <a:xfrm>
            <a:off x="2136320" y="1428749"/>
            <a:ext cx="1347076" cy="1508642"/>
          </a:xfrm>
          <a:custGeom>
            <a:avLst/>
            <a:gdLst>
              <a:gd name="connsiteX0" fmla="*/ 673538 w 1347076"/>
              <a:gd name="connsiteY0" fmla="*/ 0 h 1508642"/>
              <a:gd name="connsiteX1" fmla="*/ 1347076 w 1347076"/>
              <a:gd name="connsiteY1" fmla="*/ 336769 h 1508642"/>
              <a:gd name="connsiteX2" fmla="*/ 1347076 w 1347076"/>
              <a:gd name="connsiteY2" fmla="*/ 1171873 h 1508642"/>
              <a:gd name="connsiteX3" fmla="*/ 673538 w 1347076"/>
              <a:gd name="connsiteY3" fmla="*/ 1508642 h 1508642"/>
              <a:gd name="connsiteX4" fmla="*/ 0 w 1347076"/>
              <a:gd name="connsiteY4" fmla="*/ 1171873 h 1508642"/>
              <a:gd name="connsiteX5" fmla="*/ 0 w 1347076"/>
              <a:gd name="connsiteY5" fmla="*/ 336769 h 15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076" h="1508642">
                <a:moveTo>
                  <a:pt x="673538" y="0"/>
                </a:moveTo>
                <a:lnTo>
                  <a:pt x="1347076" y="336769"/>
                </a:lnTo>
                <a:lnTo>
                  <a:pt x="1347076" y="1171873"/>
                </a:lnTo>
                <a:lnTo>
                  <a:pt x="673538" y="1508642"/>
                </a:lnTo>
                <a:lnTo>
                  <a:pt x="0" y="1171873"/>
                </a:lnTo>
                <a:lnTo>
                  <a:pt x="0" y="33676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4" hasCustomPrompt="1"/>
          </p:nvPr>
        </p:nvSpPr>
        <p:spPr>
          <a:xfrm>
            <a:off x="3891642" y="1428749"/>
            <a:ext cx="1347076" cy="1508642"/>
          </a:xfrm>
          <a:custGeom>
            <a:avLst/>
            <a:gdLst>
              <a:gd name="connsiteX0" fmla="*/ 673538 w 1347076"/>
              <a:gd name="connsiteY0" fmla="*/ 0 h 1508642"/>
              <a:gd name="connsiteX1" fmla="*/ 1347076 w 1347076"/>
              <a:gd name="connsiteY1" fmla="*/ 336769 h 1508642"/>
              <a:gd name="connsiteX2" fmla="*/ 1347076 w 1347076"/>
              <a:gd name="connsiteY2" fmla="*/ 1171873 h 1508642"/>
              <a:gd name="connsiteX3" fmla="*/ 673538 w 1347076"/>
              <a:gd name="connsiteY3" fmla="*/ 1508642 h 1508642"/>
              <a:gd name="connsiteX4" fmla="*/ 0 w 1347076"/>
              <a:gd name="connsiteY4" fmla="*/ 1171873 h 1508642"/>
              <a:gd name="connsiteX5" fmla="*/ 0 w 1347076"/>
              <a:gd name="connsiteY5" fmla="*/ 336769 h 15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076" h="1508642">
                <a:moveTo>
                  <a:pt x="673538" y="0"/>
                </a:moveTo>
                <a:lnTo>
                  <a:pt x="1347076" y="336769"/>
                </a:lnTo>
                <a:lnTo>
                  <a:pt x="1347076" y="1171873"/>
                </a:lnTo>
                <a:lnTo>
                  <a:pt x="673538" y="1508642"/>
                </a:lnTo>
                <a:lnTo>
                  <a:pt x="0" y="1171873"/>
                </a:lnTo>
                <a:lnTo>
                  <a:pt x="0" y="33676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5" hasCustomPrompt="1"/>
          </p:nvPr>
        </p:nvSpPr>
        <p:spPr>
          <a:xfrm>
            <a:off x="5646964" y="1428749"/>
            <a:ext cx="1347076" cy="1508642"/>
          </a:xfrm>
          <a:custGeom>
            <a:avLst/>
            <a:gdLst>
              <a:gd name="connsiteX0" fmla="*/ 673538 w 1347076"/>
              <a:gd name="connsiteY0" fmla="*/ 0 h 1508642"/>
              <a:gd name="connsiteX1" fmla="*/ 1347076 w 1347076"/>
              <a:gd name="connsiteY1" fmla="*/ 336769 h 1508642"/>
              <a:gd name="connsiteX2" fmla="*/ 1347076 w 1347076"/>
              <a:gd name="connsiteY2" fmla="*/ 1171873 h 1508642"/>
              <a:gd name="connsiteX3" fmla="*/ 673538 w 1347076"/>
              <a:gd name="connsiteY3" fmla="*/ 1508642 h 1508642"/>
              <a:gd name="connsiteX4" fmla="*/ 0 w 1347076"/>
              <a:gd name="connsiteY4" fmla="*/ 1171873 h 1508642"/>
              <a:gd name="connsiteX5" fmla="*/ 0 w 1347076"/>
              <a:gd name="connsiteY5" fmla="*/ 336769 h 15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076" h="1508642">
                <a:moveTo>
                  <a:pt x="673538" y="0"/>
                </a:moveTo>
                <a:lnTo>
                  <a:pt x="1347076" y="336769"/>
                </a:lnTo>
                <a:lnTo>
                  <a:pt x="1347076" y="1171873"/>
                </a:lnTo>
                <a:lnTo>
                  <a:pt x="673538" y="1508642"/>
                </a:lnTo>
                <a:lnTo>
                  <a:pt x="0" y="1171873"/>
                </a:lnTo>
                <a:lnTo>
                  <a:pt x="0" y="33676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6" hasCustomPrompt="1"/>
          </p:nvPr>
        </p:nvSpPr>
        <p:spPr>
          <a:xfrm>
            <a:off x="7402285" y="1428749"/>
            <a:ext cx="1347076" cy="1508642"/>
          </a:xfrm>
          <a:custGeom>
            <a:avLst/>
            <a:gdLst>
              <a:gd name="connsiteX0" fmla="*/ 673538 w 1347076"/>
              <a:gd name="connsiteY0" fmla="*/ 0 h 1508642"/>
              <a:gd name="connsiteX1" fmla="*/ 1347076 w 1347076"/>
              <a:gd name="connsiteY1" fmla="*/ 336769 h 1508642"/>
              <a:gd name="connsiteX2" fmla="*/ 1347076 w 1347076"/>
              <a:gd name="connsiteY2" fmla="*/ 1171873 h 1508642"/>
              <a:gd name="connsiteX3" fmla="*/ 673538 w 1347076"/>
              <a:gd name="connsiteY3" fmla="*/ 1508642 h 1508642"/>
              <a:gd name="connsiteX4" fmla="*/ 0 w 1347076"/>
              <a:gd name="connsiteY4" fmla="*/ 1171873 h 1508642"/>
              <a:gd name="connsiteX5" fmla="*/ 0 w 1347076"/>
              <a:gd name="connsiteY5" fmla="*/ 336769 h 15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076" h="1508642">
                <a:moveTo>
                  <a:pt x="673538" y="0"/>
                </a:moveTo>
                <a:lnTo>
                  <a:pt x="1347076" y="336769"/>
                </a:lnTo>
                <a:lnTo>
                  <a:pt x="1347076" y="1171873"/>
                </a:lnTo>
                <a:lnTo>
                  <a:pt x="673538" y="1508642"/>
                </a:lnTo>
                <a:lnTo>
                  <a:pt x="0" y="1171873"/>
                </a:lnTo>
                <a:lnTo>
                  <a:pt x="0" y="33676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01730795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2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3" name="Picture Placeholder 12"/>
          <p:cNvSpPr>
            <a:spLocks noGrp="1"/>
          </p:cNvSpPr>
          <p:nvPr>
            <p:ph type="pic" sz="quarter" idx="32" hasCustomPrompt="1"/>
          </p:nvPr>
        </p:nvSpPr>
        <p:spPr>
          <a:xfrm>
            <a:off x="381000" y="1519488"/>
            <a:ext cx="1761622" cy="1761622"/>
          </a:xfrm>
          <a:custGeom>
            <a:avLst/>
            <a:gdLst>
              <a:gd name="connsiteX0" fmla="*/ 545275 w 1761622"/>
              <a:gd name="connsiteY0" fmla="*/ 0 h 1761622"/>
              <a:gd name="connsiteX1" fmla="*/ 1216348 w 1761622"/>
              <a:gd name="connsiteY1" fmla="*/ 0 h 1761622"/>
              <a:gd name="connsiteX2" fmla="*/ 1761622 w 1761622"/>
              <a:gd name="connsiteY2" fmla="*/ 545274 h 1761622"/>
              <a:gd name="connsiteX3" fmla="*/ 1761622 w 1761622"/>
              <a:gd name="connsiteY3" fmla="*/ 1216348 h 1761622"/>
              <a:gd name="connsiteX4" fmla="*/ 1216348 w 1761622"/>
              <a:gd name="connsiteY4" fmla="*/ 1761622 h 1761622"/>
              <a:gd name="connsiteX5" fmla="*/ 545275 w 1761622"/>
              <a:gd name="connsiteY5" fmla="*/ 1761622 h 1761622"/>
              <a:gd name="connsiteX6" fmla="*/ 0 w 1761622"/>
              <a:gd name="connsiteY6" fmla="*/ 1216348 h 1761622"/>
              <a:gd name="connsiteX7" fmla="*/ 0 w 1761622"/>
              <a:gd name="connsiteY7" fmla="*/ 545274 h 1761622"/>
              <a:gd name="connsiteX8" fmla="*/ 545275 w 1761622"/>
              <a:gd name="connsiteY8" fmla="*/ 0 h 176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1622" h="1761622">
                <a:moveTo>
                  <a:pt x="545275" y="0"/>
                </a:moveTo>
                <a:lnTo>
                  <a:pt x="1216348" y="0"/>
                </a:lnTo>
                <a:cubicBezTo>
                  <a:pt x="1517494" y="0"/>
                  <a:pt x="1761622" y="244128"/>
                  <a:pt x="1761622" y="545274"/>
                </a:cubicBezTo>
                <a:lnTo>
                  <a:pt x="1761622" y="1216348"/>
                </a:lnTo>
                <a:cubicBezTo>
                  <a:pt x="1761622" y="1517495"/>
                  <a:pt x="1517494" y="1761622"/>
                  <a:pt x="1216348" y="1761622"/>
                </a:cubicBezTo>
                <a:lnTo>
                  <a:pt x="545275" y="1761622"/>
                </a:lnTo>
                <a:cubicBezTo>
                  <a:pt x="244128" y="1761622"/>
                  <a:pt x="0" y="1517495"/>
                  <a:pt x="0" y="1216348"/>
                </a:cubicBezTo>
                <a:lnTo>
                  <a:pt x="0" y="545274"/>
                </a:lnTo>
                <a:cubicBezTo>
                  <a:pt x="0" y="244128"/>
                  <a:pt x="244128" y="0"/>
                  <a:pt x="545275"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3" hasCustomPrompt="1"/>
          </p:nvPr>
        </p:nvSpPr>
        <p:spPr>
          <a:xfrm>
            <a:off x="2583247" y="1519488"/>
            <a:ext cx="1761622" cy="1761622"/>
          </a:xfrm>
          <a:custGeom>
            <a:avLst/>
            <a:gdLst>
              <a:gd name="connsiteX0" fmla="*/ 545275 w 1761622"/>
              <a:gd name="connsiteY0" fmla="*/ 0 h 1761622"/>
              <a:gd name="connsiteX1" fmla="*/ 1216348 w 1761622"/>
              <a:gd name="connsiteY1" fmla="*/ 0 h 1761622"/>
              <a:gd name="connsiteX2" fmla="*/ 1761622 w 1761622"/>
              <a:gd name="connsiteY2" fmla="*/ 545274 h 1761622"/>
              <a:gd name="connsiteX3" fmla="*/ 1761622 w 1761622"/>
              <a:gd name="connsiteY3" fmla="*/ 1216348 h 1761622"/>
              <a:gd name="connsiteX4" fmla="*/ 1216348 w 1761622"/>
              <a:gd name="connsiteY4" fmla="*/ 1761622 h 1761622"/>
              <a:gd name="connsiteX5" fmla="*/ 545275 w 1761622"/>
              <a:gd name="connsiteY5" fmla="*/ 1761622 h 1761622"/>
              <a:gd name="connsiteX6" fmla="*/ 0 w 1761622"/>
              <a:gd name="connsiteY6" fmla="*/ 1216348 h 1761622"/>
              <a:gd name="connsiteX7" fmla="*/ 0 w 1761622"/>
              <a:gd name="connsiteY7" fmla="*/ 545274 h 1761622"/>
              <a:gd name="connsiteX8" fmla="*/ 545275 w 1761622"/>
              <a:gd name="connsiteY8" fmla="*/ 0 h 176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1622" h="1761622">
                <a:moveTo>
                  <a:pt x="545275" y="0"/>
                </a:moveTo>
                <a:lnTo>
                  <a:pt x="1216348" y="0"/>
                </a:lnTo>
                <a:cubicBezTo>
                  <a:pt x="1517494" y="0"/>
                  <a:pt x="1761622" y="244128"/>
                  <a:pt x="1761622" y="545274"/>
                </a:cubicBezTo>
                <a:lnTo>
                  <a:pt x="1761622" y="1216348"/>
                </a:lnTo>
                <a:cubicBezTo>
                  <a:pt x="1761622" y="1517495"/>
                  <a:pt x="1517494" y="1761622"/>
                  <a:pt x="1216348" y="1761622"/>
                </a:cubicBezTo>
                <a:lnTo>
                  <a:pt x="545275" y="1761622"/>
                </a:lnTo>
                <a:cubicBezTo>
                  <a:pt x="244127" y="1761622"/>
                  <a:pt x="0" y="1517495"/>
                  <a:pt x="0" y="1216348"/>
                </a:cubicBezTo>
                <a:lnTo>
                  <a:pt x="0" y="545274"/>
                </a:lnTo>
                <a:cubicBezTo>
                  <a:pt x="0" y="244128"/>
                  <a:pt x="244127" y="0"/>
                  <a:pt x="545275"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4" hasCustomPrompt="1"/>
          </p:nvPr>
        </p:nvSpPr>
        <p:spPr>
          <a:xfrm>
            <a:off x="4785494" y="1519488"/>
            <a:ext cx="1761622" cy="1761622"/>
          </a:xfrm>
          <a:custGeom>
            <a:avLst/>
            <a:gdLst>
              <a:gd name="connsiteX0" fmla="*/ 545275 w 1761622"/>
              <a:gd name="connsiteY0" fmla="*/ 0 h 1761622"/>
              <a:gd name="connsiteX1" fmla="*/ 1216348 w 1761622"/>
              <a:gd name="connsiteY1" fmla="*/ 0 h 1761622"/>
              <a:gd name="connsiteX2" fmla="*/ 1761622 w 1761622"/>
              <a:gd name="connsiteY2" fmla="*/ 545274 h 1761622"/>
              <a:gd name="connsiteX3" fmla="*/ 1761622 w 1761622"/>
              <a:gd name="connsiteY3" fmla="*/ 1216348 h 1761622"/>
              <a:gd name="connsiteX4" fmla="*/ 1216348 w 1761622"/>
              <a:gd name="connsiteY4" fmla="*/ 1761622 h 1761622"/>
              <a:gd name="connsiteX5" fmla="*/ 545275 w 1761622"/>
              <a:gd name="connsiteY5" fmla="*/ 1761622 h 1761622"/>
              <a:gd name="connsiteX6" fmla="*/ 0 w 1761622"/>
              <a:gd name="connsiteY6" fmla="*/ 1216348 h 1761622"/>
              <a:gd name="connsiteX7" fmla="*/ 0 w 1761622"/>
              <a:gd name="connsiteY7" fmla="*/ 545274 h 1761622"/>
              <a:gd name="connsiteX8" fmla="*/ 545275 w 1761622"/>
              <a:gd name="connsiteY8" fmla="*/ 0 h 176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1622" h="1761622">
                <a:moveTo>
                  <a:pt x="545275" y="0"/>
                </a:moveTo>
                <a:lnTo>
                  <a:pt x="1216348" y="0"/>
                </a:lnTo>
                <a:cubicBezTo>
                  <a:pt x="1517495" y="0"/>
                  <a:pt x="1761622" y="244128"/>
                  <a:pt x="1761622" y="545274"/>
                </a:cubicBezTo>
                <a:lnTo>
                  <a:pt x="1761622" y="1216348"/>
                </a:lnTo>
                <a:cubicBezTo>
                  <a:pt x="1761622" y="1517495"/>
                  <a:pt x="1517495" y="1761622"/>
                  <a:pt x="1216348" y="1761622"/>
                </a:cubicBezTo>
                <a:lnTo>
                  <a:pt x="545275" y="1761622"/>
                </a:lnTo>
                <a:cubicBezTo>
                  <a:pt x="244127" y="1761622"/>
                  <a:pt x="0" y="1517495"/>
                  <a:pt x="0" y="1216348"/>
                </a:cubicBezTo>
                <a:lnTo>
                  <a:pt x="0" y="545274"/>
                </a:lnTo>
                <a:cubicBezTo>
                  <a:pt x="0" y="244128"/>
                  <a:pt x="244127" y="0"/>
                  <a:pt x="545275"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5" hasCustomPrompt="1"/>
          </p:nvPr>
        </p:nvSpPr>
        <p:spPr>
          <a:xfrm>
            <a:off x="6987741" y="1519488"/>
            <a:ext cx="1761622" cy="1761622"/>
          </a:xfrm>
          <a:custGeom>
            <a:avLst/>
            <a:gdLst>
              <a:gd name="connsiteX0" fmla="*/ 545275 w 1761622"/>
              <a:gd name="connsiteY0" fmla="*/ 0 h 1761622"/>
              <a:gd name="connsiteX1" fmla="*/ 1216348 w 1761622"/>
              <a:gd name="connsiteY1" fmla="*/ 0 h 1761622"/>
              <a:gd name="connsiteX2" fmla="*/ 1761622 w 1761622"/>
              <a:gd name="connsiteY2" fmla="*/ 545274 h 1761622"/>
              <a:gd name="connsiteX3" fmla="*/ 1761622 w 1761622"/>
              <a:gd name="connsiteY3" fmla="*/ 1216348 h 1761622"/>
              <a:gd name="connsiteX4" fmla="*/ 1216348 w 1761622"/>
              <a:gd name="connsiteY4" fmla="*/ 1761622 h 1761622"/>
              <a:gd name="connsiteX5" fmla="*/ 545275 w 1761622"/>
              <a:gd name="connsiteY5" fmla="*/ 1761622 h 1761622"/>
              <a:gd name="connsiteX6" fmla="*/ 0 w 1761622"/>
              <a:gd name="connsiteY6" fmla="*/ 1216348 h 1761622"/>
              <a:gd name="connsiteX7" fmla="*/ 0 w 1761622"/>
              <a:gd name="connsiteY7" fmla="*/ 545274 h 1761622"/>
              <a:gd name="connsiteX8" fmla="*/ 545275 w 1761622"/>
              <a:gd name="connsiteY8" fmla="*/ 0 h 176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1622" h="1761622">
                <a:moveTo>
                  <a:pt x="545275" y="0"/>
                </a:moveTo>
                <a:lnTo>
                  <a:pt x="1216348" y="0"/>
                </a:lnTo>
                <a:cubicBezTo>
                  <a:pt x="1517494" y="0"/>
                  <a:pt x="1761622" y="244128"/>
                  <a:pt x="1761622" y="545274"/>
                </a:cubicBezTo>
                <a:lnTo>
                  <a:pt x="1761622" y="1216348"/>
                </a:lnTo>
                <a:cubicBezTo>
                  <a:pt x="1761622" y="1517495"/>
                  <a:pt x="1517494" y="1761622"/>
                  <a:pt x="1216348" y="1761622"/>
                </a:cubicBezTo>
                <a:lnTo>
                  <a:pt x="545275" y="1761622"/>
                </a:lnTo>
                <a:cubicBezTo>
                  <a:pt x="244128" y="1761622"/>
                  <a:pt x="0" y="1517495"/>
                  <a:pt x="0" y="1216348"/>
                </a:cubicBezTo>
                <a:lnTo>
                  <a:pt x="0" y="545274"/>
                </a:lnTo>
                <a:cubicBezTo>
                  <a:pt x="0" y="244128"/>
                  <a:pt x="244128" y="0"/>
                  <a:pt x="545275"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23515828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0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5787723" y="1667509"/>
            <a:ext cx="2819400" cy="2819400"/>
          </a:xfrm>
          <a:custGeom>
            <a:avLst/>
            <a:gdLst>
              <a:gd name="connsiteX0" fmla="*/ 1409700 w 2819400"/>
              <a:gd name="connsiteY0" fmla="*/ 0 h 2819400"/>
              <a:gd name="connsiteX1" fmla="*/ 2819400 w 2819400"/>
              <a:gd name="connsiteY1" fmla="*/ 1409700 h 2819400"/>
              <a:gd name="connsiteX2" fmla="*/ 1409700 w 2819400"/>
              <a:gd name="connsiteY2" fmla="*/ 2819400 h 2819400"/>
              <a:gd name="connsiteX3" fmla="*/ 0 w 2819400"/>
              <a:gd name="connsiteY3" fmla="*/ 1409700 h 2819400"/>
              <a:gd name="connsiteX4" fmla="*/ 1409700 w 2819400"/>
              <a:gd name="connsiteY4" fmla="*/ 0 h 2819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0" h="2819400">
                <a:moveTo>
                  <a:pt x="1409700" y="0"/>
                </a:moveTo>
                <a:cubicBezTo>
                  <a:pt x="2188256" y="0"/>
                  <a:pt x="2819400" y="631144"/>
                  <a:pt x="2819400" y="1409700"/>
                </a:cubicBezTo>
                <a:cubicBezTo>
                  <a:pt x="2819400" y="2188256"/>
                  <a:pt x="2188256" y="2819400"/>
                  <a:pt x="1409700" y="2819400"/>
                </a:cubicBezTo>
                <a:cubicBezTo>
                  <a:pt x="631144" y="2819400"/>
                  <a:pt x="0" y="2188256"/>
                  <a:pt x="0" y="1409700"/>
                </a:cubicBezTo>
                <a:cubicBezTo>
                  <a:pt x="0" y="631144"/>
                  <a:pt x="631144" y="0"/>
                  <a:pt x="1409700" y="0"/>
                </a:cubicBez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43828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am00">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280024"/>
            <a:ext cx="9143998" cy="3947889"/>
          </a:xfrm>
          <a:custGeom>
            <a:avLst/>
            <a:gdLst>
              <a:gd name="connsiteX0" fmla="*/ 9143998 w 9143998"/>
              <a:gd name="connsiteY0" fmla="*/ 0 h 3947889"/>
              <a:gd name="connsiteX1" fmla="*/ 9143998 w 9143998"/>
              <a:gd name="connsiteY1" fmla="*/ 3556396 h 3947889"/>
              <a:gd name="connsiteX2" fmla="*/ 8855628 w 9143998"/>
              <a:gd name="connsiteY2" fmla="*/ 3644712 h 3947889"/>
              <a:gd name="connsiteX3" fmla="*/ 8558876 w 9143998"/>
              <a:gd name="connsiteY3" fmla="*/ 3722484 h 3947889"/>
              <a:gd name="connsiteX4" fmla="*/ 8255418 w 9143998"/>
              <a:gd name="connsiteY4" fmla="*/ 3789710 h 3947889"/>
              <a:gd name="connsiteX5" fmla="*/ 7950282 w 9143998"/>
              <a:gd name="connsiteY5" fmla="*/ 3846391 h 3947889"/>
              <a:gd name="connsiteX6" fmla="*/ 7640117 w 9143998"/>
              <a:gd name="connsiteY6" fmla="*/ 3891208 h 3947889"/>
              <a:gd name="connsiteX7" fmla="*/ 7331629 w 9143998"/>
              <a:gd name="connsiteY7" fmla="*/ 3921526 h 3947889"/>
              <a:gd name="connsiteX8" fmla="*/ 7018111 w 9143998"/>
              <a:gd name="connsiteY8" fmla="*/ 3942616 h 3947889"/>
              <a:gd name="connsiteX9" fmla="*/ 6707946 w 9143998"/>
              <a:gd name="connsiteY9" fmla="*/ 3947889 h 3947889"/>
              <a:gd name="connsiteX10" fmla="*/ 6402811 w 9143998"/>
              <a:gd name="connsiteY10" fmla="*/ 3939980 h 3947889"/>
              <a:gd name="connsiteX11" fmla="*/ 6099352 w 9143998"/>
              <a:gd name="connsiteY11" fmla="*/ 3918890 h 3947889"/>
              <a:gd name="connsiteX12" fmla="*/ 5799246 w 9143998"/>
              <a:gd name="connsiteY12" fmla="*/ 3883299 h 3947889"/>
              <a:gd name="connsiteX13" fmla="*/ 5599734 w 9143998"/>
              <a:gd name="connsiteY13" fmla="*/ 3843754 h 3947889"/>
              <a:gd name="connsiteX14" fmla="*/ 5408606 w 9143998"/>
              <a:gd name="connsiteY14" fmla="*/ 3797619 h 3947889"/>
              <a:gd name="connsiteX15" fmla="*/ 5227537 w 9143998"/>
              <a:gd name="connsiteY15" fmla="*/ 3738302 h 3947889"/>
              <a:gd name="connsiteX16" fmla="*/ 5056527 w 9143998"/>
              <a:gd name="connsiteY16" fmla="*/ 3671076 h 3947889"/>
              <a:gd name="connsiteX17" fmla="*/ 4890547 w 9143998"/>
              <a:gd name="connsiteY17" fmla="*/ 3590668 h 3947889"/>
              <a:gd name="connsiteX18" fmla="*/ 4736302 w 9143998"/>
              <a:gd name="connsiteY18" fmla="*/ 3504987 h 3947889"/>
              <a:gd name="connsiteX19" fmla="*/ 4588764 w 9143998"/>
              <a:gd name="connsiteY19" fmla="*/ 3408762 h 3947889"/>
              <a:gd name="connsiteX20" fmla="*/ 4446256 w 9143998"/>
              <a:gd name="connsiteY20" fmla="*/ 3305945 h 3947889"/>
              <a:gd name="connsiteX21" fmla="*/ 4292012 w 9143998"/>
              <a:gd name="connsiteY21" fmla="*/ 3179402 h 3947889"/>
              <a:gd name="connsiteX22" fmla="*/ 4147828 w 9143998"/>
              <a:gd name="connsiteY22" fmla="*/ 3043631 h 3947889"/>
              <a:gd name="connsiteX23" fmla="*/ 4008672 w 9143998"/>
              <a:gd name="connsiteY23" fmla="*/ 2901270 h 3947889"/>
              <a:gd name="connsiteX24" fmla="*/ 3874547 w 9143998"/>
              <a:gd name="connsiteY24" fmla="*/ 2756273 h 3947889"/>
              <a:gd name="connsiteX25" fmla="*/ 3748805 w 9143998"/>
              <a:gd name="connsiteY25" fmla="*/ 2604684 h 3947889"/>
              <a:gd name="connsiteX26" fmla="*/ 3663300 w 9143998"/>
              <a:gd name="connsiteY26" fmla="*/ 2495277 h 3947889"/>
              <a:gd name="connsiteX27" fmla="*/ 3577795 w 9143998"/>
              <a:gd name="connsiteY27" fmla="*/ 2384551 h 3947889"/>
              <a:gd name="connsiteX28" fmla="*/ 3492290 w 9143998"/>
              <a:gd name="connsiteY28" fmla="*/ 2267235 h 3947889"/>
              <a:gd name="connsiteX29" fmla="*/ 3406785 w 9143998"/>
              <a:gd name="connsiteY29" fmla="*/ 2151237 h 3947889"/>
              <a:gd name="connsiteX30" fmla="*/ 3317927 w 9143998"/>
              <a:gd name="connsiteY30" fmla="*/ 2037875 h 3947889"/>
              <a:gd name="connsiteX31" fmla="*/ 3229069 w 9143998"/>
              <a:gd name="connsiteY31" fmla="*/ 1920559 h 3947889"/>
              <a:gd name="connsiteX32" fmla="*/ 3136858 w 9143998"/>
              <a:gd name="connsiteY32" fmla="*/ 1807197 h 3947889"/>
              <a:gd name="connsiteX33" fmla="*/ 3037940 w 9143998"/>
              <a:gd name="connsiteY33" fmla="*/ 1695154 h 3947889"/>
              <a:gd name="connsiteX34" fmla="*/ 2935669 w 9143998"/>
              <a:gd name="connsiteY34" fmla="*/ 1587064 h 3947889"/>
              <a:gd name="connsiteX35" fmla="*/ 2826693 w 9143998"/>
              <a:gd name="connsiteY35" fmla="*/ 1485566 h 3947889"/>
              <a:gd name="connsiteX36" fmla="*/ 2716039 w 9143998"/>
              <a:gd name="connsiteY36" fmla="*/ 1388022 h 3947889"/>
              <a:gd name="connsiteX37" fmla="*/ 2593649 w 9143998"/>
              <a:gd name="connsiteY37" fmla="*/ 1297069 h 3947889"/>
              <a:gd name="connsiteX38" fmla="*/ 2464554 w 9143998"/>
              <a:gd name="connsiteY38" fmla="*/ 1214025 h 3947889"/>
              <a:gd name="connsiteX39" fmla="*/ 2330429 w 9143998"/>
              <a:gd name="connsiteY39" fmla="*/ 1138890 h 3947889"/>
              <a:gd name="connsiteX40" fmla="*/ 2181214 w 9143998"/>
              <a:gd name="connsiteY40" fmla="*/ 1074300 h 3947889"/>
              <a:gd name="connsiteX41" fmla="*/ 2026970 w 9143998"/>
              <a:gd name="connsiteY41" fmla="*/ 1020256 h 3947889"/>
              <a:gd name="connsiteX42" fmla="*/ 1855960 w 9143998"/>
              <a:gd name="connsiteY42" fmla="*/ 975438 h 3947889"/>
              <a:gd name="connsiteX43" fmla="*/ 1681597 w 9143998"/>
              <a:gd name="connsiteY43" fmla="*/ 945121 h 3947889"/>
              <a:gd name="connsiteX44" fmla="*/ 1500528 w 9143998"/>
              <a:gd name="connsiteY44" fmla="*/ 924030 h 3947889"/>
              <a:gd name="connsiteX45" fmla="*/ 1319458 w 9143998"/>
              <a:gd name="connsiteY45" fmla="*/ 913485 h 3947889"/>
              <a:gd name="connsiteX46" fmla="*/ 1135036 w 9143998"/>
              <a:gd name="connsiteY46" fmla="*/ 913485 h 3947889"/>
              <a:gd name="connsiteX47" fmla="*/ 950614 w 9143998"/>
              <a:gd name="connsiteY47" fmla="*/ 921394 h 3947889"/>
              <a:gd name="connsiteX48" fmla="*/ 766191 w 9143998"/>
              <a:gd name="connsiteY48" fmla="*/ 934575 h 3947889"/>
              <a:gd name="connsiteX49" fmla="*/ 588475 w 9143998"/>
              <a:gd name="connsiteY49" fmla="*/ 955666 h 3947889"/>
              <a:gd name="connsiteX50" fmla="*/ 410759 w 9143998"/>
              <a:gd name="connsiteY50" fmla="*/ 980711 h 3947889"/>
              <a:gd name="connsiteX51" fmla="*/ 206218 w 9143998"/>
              <a:gd name="connsiteY51" fmla="*/ 1014983 h 3947889"/>
              <a:gd name="connsiteX52" fmla="*/ 0 w 9143998"/>
              <a:gd name="connsiteY52" fmla="*/ 1055846 h 3947889"/>
              <a:gd name="connsiteX53" fmla="*/ 0 w 9143998"/>
              <a:gd name="connsiteY53" fmla="*/ 934575 h 3947889"/>
              <a:gd name="connsiteX54" fmla="*/ 239749 w 9143998"/>
              <a:gd name="connsiteY54" fmla="*/ 891076 h 3947889"/>
              <a:gd name="connsiteX55" fmla="*/ 479498 w 9143998"/>
              <a:gd name="connsiteY55" fmla="*/ 854168 h 3947889"/>
              <a:gd name="connsiteX56" fmla="*/ 720924 w 9143998"/>
              <a:gd name="connsiteY56" fmla="*/ 823850 h 3947889"/>
              <a:gd name="connsiteX57" fmla="*/ 947260 w 9143998"/>
              <a:gd name="connsiteY57" fmla="*/ 805396 h 3947889"/>
              <a:gd name="connsiteX58" fmla="*/ 1168567 w 9143998"/>
              <a:gd name="connsiteY58" fmla="*/ 800123 h 3947889"/>
              <a:gd name="connsiteX59" fmla="*/ 1381491 w 9143998"/>
              <a:gd name="connsiteY59" fmla="*/ 805396 h 3947889"/>
              <a:gd name="connsiteX60" fmla="*/ 1596092 w 9143998"/>
              <a:gd name="connsiteY60" fmla="*/ 823850 h 3947889"/>
              <a:gd name="connsiteX61" fmla="*/ 1807339 w 9143998"/>
              <a:gd name="connsiteY61" fmla="*/ 851531 h 3947889"/>
              <a:gd name="connsiteX62" fmla="*/ 2016911 w 9143998"/>
              <a:gd name="connsiteY62" fmla="*/ 891076 h 3947889"/>
              <a:gd name="connsiteX63" fmla="*/ 2224805 w 9143998"/>
              <a:gd name="connsiteY63" fmla="*/ 937212 h 3947889"/>
              <a:gd name="connsiteX64" fmla="*/ 2436052 w 9143998"/>
              <a:gd name="connsiteY64" fmla="*/ 993893 h 3947889"/>
              <a:gd name="connsiteX65" fmla="*/ 2645623 w 9143998"/>
              <a:gd name="connsiteY65" fmla="*/ 1058482 h 3947889"/>
              <a:gd name="connsiteX66" fmla="*/ 2902138 w 9143998"/>
              <a:gd name="connsiteY66" fmla="*/ 1144163 h 3947889"/>
              <a:gd name="connsiteX67" fmla="*/ 3153623 w 9143998"/>
              <a:gd name="connsiteY67" fmla="*/ 1235116 h 3947889"/>
              <a:gd name="connsiteX68" fmla="*/ 3396725 w 9143998"/>
              <a:gd name="connsiteY68" fmla="*/ 1323433 h 3947889"/>
              <a:gd name="connsiteX69" fmla="*/ 3639828 w 9143998"/>
              <a:gd name="connsiteY69" fmla="*/ 1410431 h 3947889"/>
              <a:gd name="connsiteX70" fmla="*/ 3881253 w 9143998"/>
              <a:gd name="connsiteY70" fmla="*/ 1490839 h 3947889"/>
              <a:gd name="connsiteX71" fmla="*/ 4127709 w 9143998"/>
              <a:gd name="connsiteY71" fmla="*/ 1565974 h 3947889"/>
              <a:gd name="connsiteX72" fmla="*/ 4380870 w 9143998"/>
              <a:gd name="connsiteY72" fmla="*/ 1627928 h 3947889"/>
              <a:gd name="connsiteX73" fmla="*/ 4538467 w 9143998"/>
              <a:gd name="connsiteY73" fmla="*/ 1659563 h 3947889"/>
              <a:gd name="connsiteX74" fmla="*/ 4704448 w 9143998"/>
              <a:gd name="connsiteY74" fmla="*/ 1685927 h 3947889"/>
              <a:gd name="connsiteX75" fmla="*/ 4868751 w 9143998"/>
              <a:gd name="connsiteY75" fmla="*/ 1705699 h 3947889"/>
              <a:gd name="connsiteX76" fmla="*/ 5043114 w 9143998"/>
              <a:gd name="connsiteY76" fmla="*/ 1718881 h 3947889"/>
              <a:gd name="connsiteX77" fmla="*/ 5220830 w 9143998"/>
              <a:gd name="connsiteY77" fmla="*/ 1724153 h 3947889"/>
              <a:gd name="connsiteX78" fmla="*/ 5484051 w 9143998"/>
              <a:gd name="connsiteY78" fmla="*/ 1716244 h 3947889"/>
              <a:gd name="connsiteX79" fmla="*/ 5747272 w 9143998"/>
              <a:gd name="connsiteY79" fmla="*/ 1689881 h 3947889"/>
              <a:gd name="connsiteX80" fmla="*/ 6003788 w 9143998"/>
              <a:gd name="connsiteY80" fmla="*/ 1649018 h 3947889"/>
              <a:gd name="connsiteX81" fmla="*/ 6260303 w 9143998"/>
              <a:gd name="connsiteY81" fmla="*/ 1594974 h 3947889"/>
              <a:gd name="connsiteX82" fmla="*/ 6515141 w 9143998"/>
              <a:gd name="connsiteY82" fmla="*/ 1527747 h 3947889"/>
              <a:gd name="connsiteX83" fmla="*/ 6764949 w 9143998"/>
              <a:gd name="connsiteY83" fmla="*/ 1444703 h 3947889"/>
              <a:gd name="connsiteX84" fmla="*/ 7008052 w 9143998"/>
              <a:gd name="connsiteY84" fmla="*/ 1351114 h 3947889"/>
              <a:gd name="connsiteX85" fmla="*/ 7247801 w 9143998"/>
              <a:gd name="connsiteY85" fmla="*/ 1248297 h 3947889"/>
              <a:gd name="connsiteX86" fmla="*/ 7485873 w 9143998"/>
              <a:gd name="connsiteY86" fmla="*/ 1133617 h 3947889"/>
              <a:gd name="connsiteX87" fmla="*/ 7715563 w 9143998"/>
              <a:gd name="connsiteY87" fmla="*/ 1012347 h 3947889"/>
              <a:gd name="connsiteX88" fmla="*/ 7940223 w 9143998"/>
              <a:gd name="connsiteY88" fmla="*/ 883167 h 3947889"/>
              <a:gd name="connsiteX89" fmla="*/ 8159853 w 9143998"/>
              <a:gd name="connsiteY89" fmla="*/ 746079 h 3947889"/>
              <a:gd name="connsiteX90" fmla="*/ 8371101 w 9143998"/>
              <a:gd name="connsiteY90" fmla="*/ 606354 h 3947889"/>
              <a:gd name="connsiteX91" fmla="*/ 8575642 w 9143998"/>
              <a:gd name="connsiteY91" fmla="*/ 458720 h 3947889"/>
              <a:gd name="connsiteX92" fmla="*/ 8773477 w 9143998"/>
              <a:gd name="connsiteY92" fmla="*/ 308449 h 3947889"/>
              <a:gd name="connsiteX93" fmla="*/ 8962929 w 9143998"/>
              <a:gd name="connsiteY93" fmla="*/ 155543 h 3947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9143998" h="3947889">
                <a:moveTo>
                  <a:pt x="9143998" y="0"/>
                </a:moveTo>
                <a:lnTo>
                  <a:pt x="9143998" y="3556396"/>
                </a:lnTo>
                <a:lnTo>
                  <a:pt x="8855628" y="3644712"/>
                </a:lnTo>
                <a:lnTo>
                  <a:pt x="8558876" y="3722484"/>
                </a:lnTo>
                <a:lnTo>
                  <a:pt x="8255418" y="3789710"/>
                </a:lnTo>
                <a:lnTo>
                  <a:pt x="7950282" y="3846391"/>
                </a:lnTo>
                <a:lnTo>
                  <a:pt x="7640117" y="3891208"/>
                </a:lnTo>
                <a:lnTo>
                  <a:pt x="7331629" y="3921526"/>
                </a:lnTo>
                <a:lnTo>
                  <a:pt x="7018111" y="3942616"/>
                </a:lnTo>
                <a:lnTo>
                  <a:pt x="6707946" y="3947889"/>
                </a:lnTo>
                <a:lnTo>
                  <a:pt x="6402811" y="3939980"/>
                </a:lnTo>
                <a:lnTo>
                  <a:pt x="6099352" y="3918890"/>
                </a:lnTo>
                <a:lnTo>
                  <a:pt x="5799246" y="3883299"/>
                </a:lnTo>
                <a:lnTo>
                  <a:pt x="5599734" y="3843754"/>
                </a:lnTo>
                <a:lnTo>
                  <a:pt x="5408606" y="3797619"/>
                </a:lnTo>
                <a:lnTo>
                  <a:pt x="5227537" y="3738302"/>
                </a:lnTo>
                <a:lnTo>
                  <a:pt x="5056527" y="3671076"/>
                </a:lnTo>
                <a:lnTo>
                  <a:pt x="4890547" y="3590668"/>
                </a:lnTo>
                <a:lnTo>
                  <a:pt x="4736302" y="3504987"/>
                </a:lnTo>
                <a:lnTo>
                  <a:pt x="4588764" y="3408762"/>
                </a:lnTo>
                <a:lnTo>
                  <a:pt x="4446256" y="3305945"/>
                </a:lnTo>
                <a:lnTo>
                  <a:pt x="4292012" y="3179402"/>
                </a:lnTo>
                <a:lnTo>
                  <a:pt x="4147828" y="3043631"/>
                </a:lnTo>
                <a:lnTo>
                  <a:pt x="4008672" y="2901270"/>
                </a:lnTo>
                <a:lnTo>
                  <a:pt x="3874547" y="2756273"/>
                </a:lnTo>
                <a:lnTo>
                  <a:pt x="3748805" y="2604684"/>
                </a:lnTo>
                <a:lnTo>
                  <a:pt x="3663300" y="2495277"/>
                </a:lnTo>
                <a:lnTo>
                  <a:pt x="3577795" y="2384551"/>
                </a:lnTo>
                <a:lnTo>
                  <a:pt x="3492290" y="2267235"/>
                </a:lnTo>
                <a:lnTo>
                  <a:pt x="3406785" y="2151237"/>
                </a:lnTo>
                <a:lnTo>
                  <a:pt x="3317927" y="2037875"/>
                </a:lnTo>
                <a:lnTo>
                  <a:pt x="3229069" y="1920559"/>
                </a:lnTo>
                <a:lnTo>
                  <a:pt x="3136858" y="1807197"/>
                </a:lnTo>
                <a:lnTo>
                  <a:pt x="3037940" y="1695154"/>
                </a:lnTo>
                <a:lnTo>
                  <a:pt x="2935669" y="1587064"/>
                </a:lnTo>
                <a:lnTo>
                  <a:pt x="2826693" y="1485566"/>
                </a:lnTo>
                <a:lnTo>
                  <a:pt x="2716039" y="1388022"/>
                </a:lnTo>
                <a:lnTo>
                  <a:pt x="2593649" y="1297069"/>
                </a:lnTo>
                <a:lnTo>
                  <a:pt x="2464554" y="1214025"/>
                </a:lnTo>
                <a:lnTo>
                  <a:pt x="2330429" y="1138890"/>
                </a:lnTo>
                <a:lnTo>
                  <a:pt x="2181214" y="1074300"/>
                </a:lnTo>
                <a:lnTo>
                  <a:pt x="2026970" y="1020256"/>
                </a:lnTo>
                <a:lnTo>
                  <a:pt x="1855960" y="975438"/>
                </a:lnTo>
                <a:lnTo>
                  <a:pt x="1681597" y="945121"/>
                </a:lnTo>
                <a:lnTo>
                  <a:pt x="1500528" y="924030"/>
                </a:lnTo>
                <a:lnTo>
                  <a:pt x="1319458" y="913485"/>
                </a:lnTo>
                <a:lnTo>
                  <a:pt x="1135036" y="913485"/>
                </a:lnTo>
                <a:lnTo>
                  <a:pt x="950614" y="921394"/>
                </a:lnTo>
                <a:lnTo>
                  <a:pt x="766191" y="934575"/>
                </a:lnTo>
                <a:lnTo>
                  <a:pt x="588475" y="955666"/>
                </a:lnTo>
                <a:lnTo>
                  <a:pt x="410759" y="980711"/>
                </a:lnTo>
                <a:lnTo>
                  <a:pt x="206218" y="1014983"/>
                </a:lnTo>
                <a:lnTo>
                  <a:pt x="0" y="1055846"/>
                </a:lnTo>
                <a:lnTo>
                  <a:pt x="0" y="934575"/>
                </a:lnTo>
                <a:lnTo>
                  <a:pt x="239749" y="891076"/>
                </a:lnTo>
                <a:lnTo>
                  <a:pt x="479498" y="854168"/>
                </a:lnTo>
                <a:lnTo>
                  <a:pt x="720924" y="823850"/>
                </a:lnTo>
                <a:lnTo>
                  <a:pt x="947260" y="805396"/>
                </a:lnTo>
                <a:lnTo>
                  <a:pt x="1168567" y="800123"/>
                </a:lnTo>
                <a:lnTo>
                  <a:pt x="1381491" y="805396"/>
                </a:lnTo>
                <a:lnTo>
                  <a:pt x="1596092" y="823850"/>
                </a:lnTo>
                <a:lnTo>
                  <a:pt x="1807339" y="851531"/>
                </a:lnTo>
                <a:lnTo>
                  <a:pt x="2016911" y="891076"/>
                </a:lnTo>
                <a:lnTo>
                  <a:pt x="2224805" y="937212"/>
                </a:lnTo>
                <a:lnTo>
                  <a:pt x="2436052" y="993893"/>
                </a:lnTo>
                <a:lnTo>
                  <a:pt x="2645623" y="1058482"/>
                </a:lnTo>
                <a:lnTo>
                  <a:pt x="2902138" y="1144163"/>
                </a:lnTo>
                <a:lnTo>
                  <a:pt x="3153623" y="1235116"/>
                </a:lnTo>
                <a:lnTo>
                  <a:pt x="3396725" y="1323433"/>
                </a:lnTo>
                <a:lnTo>
                  <a:pt x="3639828" y="1410431"/>
                </a:lnTo>
                <a:lnTo>
                  <a:pt x="3881253" y="1490839"/>
                </a:lnTo>
                <a:lnTo>
                  <a:pt x="4127709" y="1565974"/>
                </a:lnTo>
                <a:lnTo>
                  <a:pt x="4380870" y="1627928"/>
                </a:lnTo>
                <a:lnTo>
                  <a:pt x="4538467" y="1659563"/>
                </a:lnTo>
                <a:lnTo>
                  <a:pt x="4704448" y="1685927"/>
                </a:lnTo>
                <a:lnTo>
                  <a:pt x="4868751" y="1705699"/>
                </a:lnTo>
                <a:lnTo>
                  <a:pt x="5043114" y="1718881"/>
                </a:lnTo>
                <a:lnTo>
                  <a:pt x="5220830" y="1724153"/>
                </a:lnTo>
                <a:lnTo>
                  <a:pt x="5484051" y="1716244"/>
                </a:lnTo>
                <a:lnTo>
                  <a:pt x="5747272" y="1689881"/>
                </a:lnTo>
                <a:lnTo>
                  <a:pt x="6003788" y="1649018"/>
                </a:lnTo>
                <a:lnTo>
                  <a:pt x="6260303" y="1594974"/>
                </a:lnTo>
                <a:lnTo>
                  <a:pt x="6515141" y="1527747"/>
                </a:lnTo>
                <a:lnTo>
                  <a:pt x="6764949" y="1444703"/>
                </a:lnTo>
                <a:lnTo>
                  <a:pt x="7008052" y="1351114"/>
                </a:lnTo>
                <a:lnTo>
                  <a:pt x="7247801" y="1248297"/>
                </a:lnTo>
                <a:lnTo>
                  <a:pt x="7485873" y="1133617"/>
                </a:lnTo>
                <a:lnTo>
                  <a:pt x="7715563" y="1012347"/>
                </a:lnTo>
                <a:lnTo>
                  <a:pt x="7940223" y="883167"/>
                </a:lnTo>
                <a:lnTo>
                  <a:pt x="8159853" y="746079"/>
                </a:lnTo>
                <a:lnTo>
                  <a:pt x="8371101" y="606354"/>
                </a:lnTo>
                <a:lnTo>
                  <a:pt x="8575642" y="458720"/>
                </a:lnTo>
                <a:lnTo>
                  <a:pt x="8773477" y="308449"/>
                </a:lnTo>
                <a:lnTo>
                  <a:pt x="8962929" y="1555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423895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31_3 Images - Horizontal">
    <p:spTree>
      <p:nvGrpSpPr>
        <p:cNvPr id="1" name=""/>
        <p:cNvGrpSpPr/>
        <p:nvPr/>
      </p:nvGrpSpPr>
      <p:grpSpPr>
        <a:xfrm>
          <a:off x="0" y="0"/>
          <a:ext cx="0" cy="0"/>
          <a:chOff x="0" y="0"/>
          <a:chExt cx="0" cy="0"/>
        </a:xfrm>
      </p:grpSpPr>
      <p:sp>
        <p:nvSpPr>
          <p:cNvPr id="3"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4"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9" name="Picture Placeholder 18"/>
          <p:cNvSpPr>
            <a:spLocks noGrp="1"/>
          </p:cNvSpPr>
          <p:nvPr>
            <p:ph type="pic" sz="quarter" idx="32" hasCustomPrompt="1"/>
          </p:nvPr>
        </p:nvSpPr>
        <p:spPr>
          <a:xfrm>
            <a:off x="381987" y="3333748"/>
            <a:ext cx="1219202" cy="1371601"/>
          </a:xfrm>
          <a:custGeom>
            <a:avLst/>
            <a:gdLst>
              <a:gd name="connsiteX0" fmla="*/ 1219202 w 1219202"/>
              <a:gd name="connsiteY0" fmla="*/ 822961 h 1371601"/>
              <a:gd name="connsiteX1" fmla="*/ 1219202 w 1219202"/>
              <a:gd name="connsiteY1" fmla="*/ 1371601 h 1371601"/>
              <a:gd name="connsiteX2" fmla="*/ 731522 w 1219202"/>
              <a:gd name="connsiteY2" fmla="*/ 1371601 h 1371601"/>
              <a:gd name="connsiteX3" fmla="*/ 487682 w 1219202"/>
              <a:gd name="connsiteY3" fmla="*/ 1 h 1371601"/>
              <a:gd name="connsiteX4" fmla="*/ 1219202 w 1219202"/>
              <a:gd name="connsiteY4" fmla="*/ 822961 h 1371601"/>
              <a:gd name="connsiteX5" fmla="*/ 731521 w 1219202"/>
              <a:gd name="connsiteY5" fmla="*/ 1371600 h 1371601"/>
              <a:gd name="connsiteX6" fmla="*/ 1 w 1219202"/>
              <a:gd name="connsiteY6" fmla="*/ 548641 h 1371601"/>
              <a:gd name="connsiteX7" fmla="*/ 0 w 1219202"/>
              <a:gd name="connsiteY7" fmla="*/ 0 h 1371601"/>
              <a:gd name="connsiteX8" fmla="*/ 487680 w 1219202"/>
              <a:gd name="connsiteY8" fmla="*/ 0 h 1371601"/>
              <a:gd name="connsiteX9" fmla="*/ 0 w 1219202"/>
              <a:gd name="connsiteY9" fmla="*/ 548641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2" h="1371601">
                <a:moveTo>
                  <a:pt x="1219202" y="822961"/>
                </a:moveTo>
                <a:lnTo>
                  <a:pt x="1219202" y="1371601"/>
                </a:lnTo>
                <a:lnTo>
                  <a:pt x="731522" y="1371601"/>
                </a:lnTo>
                <a:close/>
                <a:moveTo>
                  <a:pt x="487682" y="1"/>
                </a:moveTo>
                <a:lnTo>
                  <a:pt x="1219202" y="822961"/>
                </a:lnTo>
                <a:lnTo>
                  <a:pt x="731521" y="1371600"/>
                </a:lnTo>
                <a:lnTo>
                  <a:pt x="1" y="548641"/>
                </a:lnTo>
                <a:close/>
                <a:moveTo>
                  <a:pt x="0" y="0"/>
                </a:moveTo>
                <a:lnTo>
                  <a:pt x="487680" y="0"/>
                </a:lnTo>
                <a:lnTo>
                  <a:pt x="0" y="548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20" name="Picture Placeholder 19"/>
          <p:cNvSpPr>
            <a:spLocks noGrp="1"/>
          </p:cNvSpPr>
          <p:nvPr>
            <p:ph type="pic" sz="quarter" idx="33" hasCustomPrompt="1"/>
          </p:nvPr>
        </p:nvSpPr>
        <p:spPr>
          <a:xfrm>
            <a:off x="3309176" y="3333748"/>
            <a:ext cx="1219202" cy="1371601"/>
          </a:xfrm>
          <a:custGeom>
            <a:avLst/>
            <a:gdLst>
              <a:gd name="connsiteX0" fmla="*/ 1219202 w 1219202"/>
              <a:gd name="connsiteY0" fmla="*/ 822961 h 1371601"/>
              <a:gd name="connsiteX1" fmla="*/ 1219202 w 1219202"/>
              <a:gd name="connsiteY1" fmla="*/ 1371601 h 1371601"/>
              <a:gd name="connsiteX2" fmla="*/ 731522 w 1219202"/>
              <a:gd name="connsiteY2" fmla="*/ 1371601 h 1371601"/>
              <a:gd name="connsiteX3" fmla="*/ 487682 w 1219202"/>
              <a:gd name="connsiteY3" fmla="*/ 1 h 1371601"/>
              <a:gd name="connsiteX4" fmla="*/ 1219202 w 1219202"/>
              <a:gd name="connsiteY4" fmla="*/ 822961 h 1371601"/>
              <a:gd name="connsiteX5" fmla="*/ 731521 w 1219202"/>
              <a:gd name="connsiteY5" fmla="*/ 1371600 h 1371601"/>
              <a:gd name="connsiteX6" fmla="*/ 1 w 1219202"/>
              <a:gd name="connsiteY6" fmla="*/ 548641 h 1371601"/>
              <a:gd name="connsiteX7" fmla="*/ 0 w 1219202"/>
              <a:gd name="connsiteY7" fmla="*/ 0 h 1371601"/>
              <a:gd name="connsiteX8" fmla="*/ 487680 w 1219202"/>
              <a:gd name="connsiteY8" fmla="*/ 0 h 1371601"/>
              <a:gd name="connsiteX9" fmla="*/ 0 w 1219202"/>
              <a:gd name="connsiteY9" fmla="*/ 548641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2" h="1371601">
                <a:moveTo>
                  <a:pt x="1219202" y="822961"/>
                </a:moveTo>
                <a:lnTo>
                  <a:pt x="1219202" y="1371601"/>
                </a:lnTo>
                <a:lnTo>
                  <a:pt x="731522" y="1371601"/>
                </a:lnTo>
                <a:close/>
                <a:moveTo>
                  <a:pt x="487682" y="1"/>
                </a:moveTo>
                <a:lnTo>
                  <a:pt x="1219202" y="822961"/>
                </a:lnTo>
                <a:lnTo>
                  <a:pt x="731521" y="1371600"/>
                </a:lnTo>
                <a:lnTo>
                  <a:pt x="1" y="548641"/>
                </a:lnTo>
                <a:close/>
                <a:moveTo>
                  <a:pt x="0" y="0"/>
                </a:moveTo>
                <a:lnTo>
                  <a:pt x="487680" y="0"/>
                </a:lnTo>
                <a:lnTo>
                  <a:pt x="0" y="548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21" name="Picture Placeholder 20"/>
          <p:cNvSpPr>
            <a:spLocks noGrp="1"/>
          </p:cNvSpPr>
          <p:nvPr>
            <p:ph type="pic" sz="quarter" idx="34" hasCustomPrompt="1"/>
          </p:nvPr>
        </p:nvSpPr>
        <p:spPr>
          <a:xfrm>
            <a:off x="6236364" y="3333748"/>
            <a:ext cx="1219202" cy="1371601"/>
          </a:xfrm>
          <a:custGeom>
            <a:avLst/>
            <a:gdLst>
              <a:gd name="connsiteX0" fmla="*/ 1219202 w 1219202"/>
              <a:gd name="connsiteY0" fmla="*/ 822961 h 1371601"/>
              <a:gd name="connsiteX1" fmla="*/ 1219202 w 1219202"/>
              <a:gd name="connsiteY1" fmla="*/ 1371601 h 1371601"/>
              <a:gd name="connsiteX2" fmla="*/ 731522 w 1219202"/>
              <a:gd name="connsiteY2" fmla="*/ 1371601 h 1371601"/>
              <a:gd name="connsiteX3" fmla="*/ 487682 w 1219202"/>
              <a:gd name="connsiteY3" fmla="*/ 1 h 1371601"/>
              <a:gd name="connsiteX4" fmla="*/ 1219202 w 1219202"/>
              <a:gd name="connsiteY4" fmla="*/ 822961 h 1371601"/>
              <a:gd name="connsiteX5" fmla="*/ 731521 w 1219202"/>
              <a:gd name="connsiteY5" fmla="*/ 1371600 h 1371601"/>
              <a:gd name="connsiteX6" fmla="*/ 1 w 1219202"/>
              <a:gd name="connsiteY6" fmla="*/ 548641 h 1371601"/>
              <a:gd name="connsiteX7" fmla="*/ 0 w 1219202"/>
              <a:gd name="connsiteY7" fmla="*/ 0 h 1371601"/>
              <a:gd name="connsiteX8" fmla="*/ 487680 w 1219202"/>
              <a:gd name="connsiteY8" fmla="*/ 0 h 1371601"/>
              <a:gd name="connsiteX9" fmla="*/ 0 w 1219202"/>
              <a:gd name="connsiteY9" fmla="*/ 548641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2" h="1371601">
                <a:moveTo>
                  <a:pt x="1219202" y="822961"/>
                </a:moveTo>
                <a:lnTo>
                  <a:pt x="1219202" y="1371601"/>
                </a:lnTo>
                <a:lnTo>
                  <a:pt x="731522" y="1371601"/>
                </a:lnTo>
                <a:close/>
                <a:moveTo>
                  <a:pt x="487682" y="1"/>
                </a:moveTo>
                <a:lnTo>
                  <a:pt x="1219202" y="822961"/>
                </a:lnTo>
                <a:lnTo>
                  <a:pt x="731521" y="1371600"/>
                </a:lnTo>
                <a:lnTo>
                  <a:pt x="1" y="548641"/>
                </a:lnTo>
                <a:close/>
                <a:moveTo>
                  <a:pt x="0" y="0"/>
                </a:moveTo>
                <a:lnTo>
                  <a:pt x="487680" y="0"/>
                </a:lnTo>
                <a:lnTo>
                  <a:pt x="0" y="548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6" name="Picture Placeholder 15"/>
          <p:cNvSpPr>
            <a:spLocks noGrp="1"/>
          </p:cNvSpPr>
          <p:nvPr>
            <p:ph type="pic" sz="quarter" idx="35" hasCustomPrompt="1"/>
          </p:nvPr>
        </p:nvSpPr>
        <p:spPr>
          <a:xfrm>
            <a:off x="381987" y="1483523"/>
            <a:ext cx="1219202" cy="1371601"/>
          </a:xfrm>
          <a:custGeom>
            <a:avLst/>
            <a:gdLst>
              <a:gd name="connsiteX0" fmla="*/ 1219202 w 1219202"/>
              <a:gd name="connsiteY0" fmla="*/ 822961 h 1371601"/>
              <a:gd name="connsiteX1" fmla="*/ 1219202 w 1219202"/>
              <a:gd name="connsiteY1" fmla="*/ 1371601 h 1371601"/>
              <a:gd name="connsiteX2" fmla="*/ 731522 w 1219202"/>
              <a:gd name="connsiteY2" fmla="*/ 1371601 h 1371601"/>
              <a:gd name="connsiteX3" fmla="*/ 487682 w 1219202"/>
              <a:gd name="connsiteY3" fmla="*/ 1 h 1371601"/>
              <a:gd name="connsiteX4" fmla="*/ 1219202 w 1219202"/>
              <a:gd name="connsiteY4" fmla="*/ 822961 h 1371601"/>
              <a:gd name="connsiteX5" fmla="*/ 731521 w 1219202"/>
              <a:gd name="connsiteY5" fmla="*/ 1371600 h 1371601"/>
              <a:gd name="connsiteX6" fmla="*/ 1 w 1219202"/>
              <a:gd name="connsiteY6" fmla="*/ 548641 h 1371601"/>
              <a:gd name="connsiteX7" fmla="*/ 0 w 1219202"/>
              <a:gd name="connsiteY7" fmla="*/ 0 h 1371601"/>
              <a:gd name="connsiteX8" fmla="*/ 487680 w 1219202"/>
              <a:gd name="connsiteY8" fmla="*/ 0 h 1371601"/>
              <a:gd name="connsiteX9" fmla="*/ 0 w 1219202"/>
              <a:gd name="connsiteY9" fmla="*/ 548641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2" h="1371601">
                <a:moveTo>
                  <a:pt x="1219202" y="822961"/>
                </a:moveTo>
                <a:lnTo>
                  <a:pt x="1219202" y="1371601"/>
                </a:lnTo>
                <a:lnTo>
                  <a:pt x="731522" y="1371601"/>
                </a:lnTo>
                <a:close/>
                <a:moveTo>
                  <a:pt x="487682" y="1"/>
                </a:moveTo>
                <a:lnTo>
                  <a:pt x="1219202" y="822961"/>
                </a:lnTo>
                <a:lnTo>
                  <a:pt x="731521" y="1371600"/>
                </a:lnTo>
                <a:lnTo>
                  <a:pt x="1" y="548641"/>
                </a:lnTo>
                <a:close/>
                <a:moveTo>
                  <a:pt x="0" y="0"/>
                </a:moveTo>
                <a:lnTo>
                  <a:pt x="487680" y="0"/>
                </a:lnTo>
                <a:lnTo>
                  <a:pt x="0" y="548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6" hasCustomPrompt="1"/>
          </p:nvPr>
        </p:nvSpPr>
        <p:spPr>
          <a:xfrm>
            <a:off x="3309176" y="1483523"/>
            <a:ext cx="1219202" cy="1371601"/>
          </a:xfrm>
          <a:custGeom>
            <a:avLst/>
            <a:gdLst>
              <a:gd name="connsiteX0" fmla="*/ 1219202 w 1219202"/>
              <a:gd name="connsiteY0" fmla="*/ 822961 h 1371601"/>
              <a:gd name="connsiteX1" fmla="*/ 1219202 w 1219202"/>
              <a:gd name="connsiteY1" fmla="*/ 1371601 h 1371601"/>
              <a:gd name="connsiteX2" fmla="*/ 731522 w 1219202"/>
              <a:gd name="connsiteY2" fmla="*/ 1371601 h 1371601"/>
              <a:gd name="connsiteX3" fmla="*/ 487682 w 1219202"/>
              <a:gd name="connsiteY3" fmla="*/ 1 h 1371601"/>
              <a:gd name="connsiteX4" fmla="*/ 1219202 w 1219202"/>
              <a:gd name="connsiteY4" fmla="*/ 822961 h 1371601"/>
              <a:gd name="connsiteX5" fmla="*/ 731521 w 1219202"/>
              <a:gd name="connsiteY5" fmla="*/ 1371600 h 1371601"/>
              <a:gd name="connsiteX6" fmla="*/ 1 w 1219202"/>
              <a:gd name="connsiteY6" fmla="*/ 548641 h 1371601"/>
              <a:gd name="connsiteX7" fmla="*/ 0 w 1219202"/>
              <a:gd name="connsiteY7" fmla="*/ 0 h 1371601"/>
              <a:gd name="connsiteX8" fmla="*/ 487680 w 1219202"/>
              <a:gd name="connsiteY8" fmla="*/ 0 h 1371601"/>
              <a:gd name="connsiteX9" fmla="*/ 0 w 1219202"/>
              <a:gd name="connsiteY9" fmla="*/ 548641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2" h="1371601">
                <a:moveTo>
                  <a:pt x="1219202" y="822961"/>
                </a:moveTo>
                <a:lnTo>
                  <a:pt x="1219202" y="1371601"/>
                </a:lnTo>
                <a:lnTo>
                  <a:pt x="731522" y="1371601"/>
                </a:lnTo>
                <a:close/>
                <a:moveTo>
                  <a:pt x="487682" y="1"/>
                </a:moveTo>
                <a:lnTo>
                  <a:pt x="1219202" y="822961"/>
                </a:lnTo>
                <a:lnTo>
                  <a:pt x="731521" y="1371600"/>
                </a:lnTo>
                <a:lnTo>
                  <a:pt x="1" y="548641"/>
                </a:lnTo>
                <a:close/>
                <a:moveTo>
                  <a:pt x="0" y="0"/>
                </a:moveTo>
                <a:lnTo>
                  <a:pt x="487680" y="0"/>
                </a:lnTo>
                <a:lnTo>
                  <a:pt x="0" y="548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7" hasCustomPrompt="1"/>
          </p:nvPr>
        </p:nvSpPr>
        <p:spPr>
          <a:xfrm>
            <a:off x="6236364" y="1483523"/>
            <a:ext cx="1219202" cy="1371601"/>
          </a:xfrm>
          <a:custGeom>
            <a:avLst/>
            <a:gdLst>
              <a:gd name="connsiteX0" fmla="*/ 1219202 w 1219202"/>
              <a:gd name="connsiteY0" fmla="*/ 822961 h 1371601"/>
              <a:gd name="connsiteX1" fmla="*/ 1219202 w 1219202"/>
              <a:gd name="connsiteY1" fmla="*/ 1371601 h 1371601"/>
              <a:gd name="connsiteX2" fmla="*/ 731522 w 1219202"/>
              <a:gd name="connsiteY2" fmla="*/ 1371601 h 1371601"/>
              <a:gd name="connsiteX3" fmla="*/ 487682 w 1219202"/>
              <a:gd name="connsiteY3" fmla="*/ 1 h 1371601"/>
              <a:gd name="connsiteX4" fmla="*/ 1219202 w 1219202"/>
              <a:gd name="connsiteY4" fmla="*/ 822961 h 1371601"/>
              <a:gd name="connsiteX5" fmla="*/ 731521 w 1219202"/>
              <a:gd name="connsiteY5" fmla="*/ 1371600 h 1371601"/>
              <a:gd name="connsiteX6" fmla="*/ 1 w 1219202"/>
              <a:gd name="connsiteY6" fmla="*/ 548641 h 1371601"/>
              <a:gd name="connsiteX7" fmla="*/ 0 w 1219202"/>
              <a:gd name="connsiteY7" fmla="*/ 0 h 1371601"/>
              <a:gd name="connsiteX8" fmla="*/ 487680 w 1219202"/>
              <a:gd name="connsiteY8" fmla="*/ 0 h 1371601"/>
              <a:gd name="connsiteX9" fmla="*/ 0 w 1219202"/>
              <a:gd name="connsiteY9" fmla="*/ 548641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2" h="1371601">
                <a:moveTo>
                  <a:pt x="1219202" y="822961"/>
                </a:moveTo>
                <a:lnTo>
                  <a:pt x="1219202" y="1371601"/>
                </a:lnTo>
                <a:lnTo>
                  <a:pt x="731522" y="1371601"/>
                </a:lnTo>
                <a:close/>
                <a:moveTo>
                  <a:pt x="487682" y="1"/>
                </a:moveTo>
                <a:lnTo>
                  <a:pt x="1219202" y="822961"/>
                </a:lnTo>
                <a:lnTo>
                  <a:pt x="731521" y="1371600"/>
                </a:lnTo>
                <a:lnTo>
                  <a:pt x="1" y="548641"/>
                </a:lnTo>
                <a:close/>
                <a:moveTo>
                  <a:pt x="0" y="0"/>
                </a:moveTo>
                <a:lnTo>
                  <a:pt x="487680" y="0"/>
                </a:lnTo>
                <a:lnTo>
                  <a:pt x="0" y="548641"/>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34975770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34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7" name="Picture Placeholder 6"/>
          <p:cNvSpPr>
            <a:spLocks noGrp="1"/>
          </p:cNvSpPr>
          <p:nvPr>
            <p:ph type="pic" sz="quarter" idx="32" hasCustomPrompt="1"/>
          </p:nvPr>
        </p:nvSpPr>
        <p:spPr>
          <a:xfrm>
            <a:off x="-2" y="1418773"/>
            <a:ext cx="9143999" cy="3724727"/>
          </a:xfrm>
          <a:custGeom>
            <a:avLst/>
            <a:gdLst>
              <a:gd name="connsiteX0" fmla="*/ 0 w 9143999"/>
              <a:gd name="connsiteY0" fmla="*/ 0 h 3724727"/>
              <a:gd name="connsiteX1" fmla="*/ 9143999 w 9143999"/>
              <a:gd name="connsiteY1" fmla="*/ 0 h 3724727"/>
              <a:gd name="connsiteX2" fmla="*/ 9143999 w 9143999"/>
              <a:gd name="connsiteY2" fmla="*/ 3724727 h 3724727"/>
              <a:gd name="connsiteX3" fmla="*/ 0 w 9143999"/>
              <a:gd name="connsiteY3" fmla="*/ 3724727 h 3724727"/>
            </a:gdLst>
            <a:ahLst/>
            <a:cxnLst>
              <a:cxn ang="0">
                <a:pos x="connsiteX0" y="connsiteY0"/>
              </a:cxn>
              <a:cxn ang="0">
                <a:pos x="connsiteX1" y="connsiteY1"/>
              </a:cxn>
              <a:cxn ang="0">
                <a:pos x="connsiteX2" y="connsiteY2"/>
              </a:cxn>
              <a:cxn ang="0">
                <a:pos x="connsiteX3" y="connsiteY3"/>
              </a:cxn>
            </a:cxnLst>
            <a:rect l="l" t="t" r="r" b="b"/>
            <a:pathLst>
              <a:path w="9143999" h="3724727">
                <a:moveTo>
                  <a:pt x="0" y="0"/>
                </a:moveTo>
                <a:lnTo>
                  <a:pt x="9143999" y="0"/>
                </a:lnTo>
                <a:lnTo>
                  <a:pt x="9143999" y="3724727"/>
                </a:lnTo>
                <a:lnTo>
                  <a:pt x="0" y="3724727"/>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51018794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37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4572000" y="1413283"/>
            <a:ext cx="3618034" cy="3352800"/>
          </a:xfrm>
          <a:custGeom>
            <a:avLst/>
            <a:gdLst>
              <a:gd name="connsiteX0" fmla="*/ 0 w 3618034"/>
              <a:gd name="connsiteY0" fmla="*/ 0 h 3352800"/>
              <a:gd name="connsiteX1" fmla="*/ 3618034 w 3618034"/>
              <a:gd name="connsiteY1" fmla="*/ 0 h 3352800"/>
              <a:gd name="connsiteX2" fmla="*/ 3618034 w 3618034"/>
              <a:gd name="connsiteY2" fmla="*/ 3352800 h 3352800"/>
              <a:gd name="connsiteX3" fmla="*/ 0 w 3618034"/>
              <a:gd name="connsiteY3" fmla="*/ 3352800 h 3352800"/>
            </a:gdLst>
            <a:ahLst/>
            <a:cxnLst>
              <a:cxn ang="0">
                <a:pos x="connsiteX0" y="connsiteY0"/>
              </a:cxn>
              <a:cxn ang="0">
                <a:pos x="connsiteX1" y="connsiteY1"/>
              </a:cxn>
              <a:cxn ang="0">
                <a:pos x="connsiteX2" y="connsiteY2"/>
              </a:cxn>
              <a:cxn ang="0">
                <a:pos x="connsiteX3" y="connsiteY3"/>
              </a:cxn>
            </a:cxnLst>
            <a:rect l="l" t="t" r="r" b="b"/>
            <a:pathLst>
              <a:path w="3618034" h="3352800">
                <a:moveTo>
                  <a:pt x="0" y="0"/>
                </a:moveTo>
                <a:lnTo>
                  <a:pt x="3618034" y="0"/>
                </a:lnTo>
                <a:lnTo>
                  <a:pt x="3618034" y="3352800"/>
                </a:lnTo>
                <a:lnTo>
                  <a:pt x="0" y="3352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96631289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8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2" hasCustomPrompt="1"/>
          </p:nvPr>
        </p:nvSpPr>
        <p:spPr>
          <a:xfrm>
            <a:off x="940328" y="1413283"/>
            <a:ext cx="3618034" cy="3352800"/>
          </a:xfrm>
          <a:custGeom>
            <a:avLst/>
            <a:gdLst>
              <a:gd name="connsiteX0" fmla="*/ 0 w 3618034"/>
              <a:gd name="connsiteY0" fmla="*/ 0 h 3352800"/>
              <a:gd name="connsiteX1" fmla="*/ 3618034 w 3618034"/>
              <a:gd name="connsiteY1" fmla="*/ 0 h 3352800"/>
              <a:gd name="connsiteX2" fmla="*/ 3618034 w 3618034"/>
              <a:gd name="connsiteY2" fmla="*/ 3352800 h 3352800"/>
              <a:gd name="connsiteX3" fmla="*/ 0 w 3618034"/>
              <a:gd name="connsiteY3" fmla="*/ 3352800 h 3352800"/>
            </a:gdLst>
            <a:ahLst/>
            <a:cxnLst>
              <a:cxn ang="0">
                <a:pos x="connsiteX0" y="connsiteY0"/>
              </a:cxn>
              <a:cxn ang="0">
                <a:pos x="connsiteX1" y="connsiteY1"/>
              </a:cxn>
              <a:cxn ang="0">
                <a:pos x="connsiteX2" y="connsiteY2"/>
              </a:cxn>
              <a:cxn ang="0">
                <a:pos x="connsiteX3" y="connsiteY3"/>
              </a:cxn>
            </a:cxnLst>
            <a:rect l="l" t="t" r="r" b="b"/>
            <a:pathLst>
              <a:path w="3618034" h="3352800">
                <a:moveTo>
                  <a:pt x="0" y="0"/>
                </a:moveTo>
                <a:lnTo>
                  <a:pt x="3618034" y="0"/>
                </a:lnTo>
                <a:lnTo>
                  <a:pt x="3618034" y="3352800"/>
                </a:lnTo>
                <a:lnTo>
                  <a:pt x="0" y="3352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97432611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50_3 Images - Horizontal">
    <p:spTree>
      <p:nvGrpSpPr>
        <p:cNvPr id="1" name=""/>
        <p:cNvGrpSpPr/>
        <p:nvPr/>
      </p:nvGrpSpPr>
      <p:grpSpPr>
        <a:xfrm>
          <a:off x="0" y="0"/>
          <a:ext cx="0" cy="0"/>
          <a:chOff x="0" y="0"/>
          <a:chExt cx="0" cy="0"/>
        </a:xfrm>
      </p:grpSpPr>
      <p:sp>
        <p:nvSpPr>
          <p:cNvPr id="6" name="Picture Placeholder 5"/>
          <p:cNvSpPr>
            <a:spLocks noGrp="1"/>
          </p:cNvSpPr>
          <p:nvPr>
            <p:ph type="pic" sz="quarter" idx="32" hasCustomPrompt="1"/>
          </p:nvPr>
        </p:nvSpPr>
        <p:spPr>
          <a:xfrm>
            <a:off x="393225" y="1123950"/>
            <a:ext cx="3161564" cy="3352800"/>
          </a:xfrm>
          <a:custGeom>
            <a:avLst/>
            <a:gdLst>
              <a:gd name="connsiteX0" fmla="*/ 0 w 3161564"/>
              <a:gd name="connsiteY0" fmla="*/ 0 h 3352800"/>
              <a:gd name="connsiteX1" fmla="*/ 2186940 w 3161564"/>
              <a:gd name="connsiteY1" fmla="*/ 0 h 3352800"/>
              <a:gd name="connsiteX2" fmla="*/ 3161564 w 3161564"/>
              <a:gd name="connsiteY2" fmla="*/ 1674608 h 3352800"/>
              <a:gd name="connsiteX3" fmla="*/ 2186940 w 3161564"/>
              <a:gd name="connsiteY3" fmla="*/ 3349216 h 3352800"/>
              <a:gd name="connsiteX4" fmla="*/ 2229452 w 3161564"/>
              <a:gd name="connsiteY4" fmla="*/ 3349216 h 3352800"/>
              <a:gd name="connsiteX5" fmla="*/ 2262410 w 3161564"/>
              <a:gd name="connsiteY5" fmla="*/ 3349216 h 3352800"/>
              <a:gd name="connsiteX6" fmla="*/ 2266979 w 3161564"/>
              <a:gd name="connsiteY6" fmla="*/ 3349216 h 3352800"/>
              <a:gd name="connsiteX7" fmla="*/ 2259608 w 3161564"/>
              <a:gd name="connsiteY7" fmla="*/ 3352800 h 3352800"/>
              <a:gd name="connsiteX8" fmla="*/ 0 w 3161564"/>
              <a:gd name="connsiteY8" fmla="*/ 3352800 h 335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1564" h="3352800">
                <a:moveTo>
                  <a:pt x="0" y="0"/>
                </a:moveTo>
                <a:lnTo>
                  <a:pt x="2186940" y="0"/>
                </a:lnTo>
                <a:lnTo>
                  <a:pt x="3161564" y="1674608"/>
                </a:lnTo>
                <a:lnTo>
                  <a:pt x="2186940" y="3349216"/>
                </a:lnTo>
                <a:lnTo>
                  <a:pt x="2229452" y="3349216"/>
                </a:lnTo>
                <a:lnTo>
                  <a:pt x="2262410" y="3349216"/>
                </a:lnTo>
                <a:lnTo>
                  <a:pt x="2266979" y="3349216"/>
                </a:lnTo>
                <a:lnTo>
                  <a:pt x="2259608" y="3352800"/>
                </a:lnTo>
                <a:lnTo>
                  <a:pt x="0" y="3352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Rectangle 7">
            <a:extLst>
              <a:ext uri="{FF2B5EF4-FFF2-40B4-BE49-F238E27FC236}">
                <a16:creationId xmlns:a16="http://schemas.microsoft.com/office/drawing/2014/main" id="{444B6B36-8575-5D48-81E2-F7394FDD33FB}"/>
              </a:ext>
            </a:extLst>
          </p:cNvPr>
          <p:cNvSpPr/>
          <p:nvPr userDrawn="1"/>
        </p:nvSpPr>
        <p:spPr>
          <a:xfrm>
            <a:off x="393225" y="341313"/>
            <a:ext cx="8357549" cy="325437"/>
          </a:xfrm>
          <a:prstGeom prst="rect">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9" name="Title 3">
            <a:extLst>
              <a:ext uri="{FF2B5EF4-FFF2-40B4-BE49-F238E27FC236}">
                <a16:creationId xmlns:a16="http://schemas.microsoft.com/office/drawing/2014/main" id="{9D23EAC1-2D80-2746-BE51-74054593A183}"/>
              </a:ext>
            </a:extLst>
          </p:cNvPr>
          <p:cNvSpPr txBox="1">
            <a:spLocks/>
          </p:cNvSpPr>
          <p:nvPr userDrawn="1"/>
        </p:nvSpPr>
        <p:spPr>
          <a:xfrm>
            <a:off x="5169375" y="341313"/>
            <a:ext cx="3581399" cy="55403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600" b="1" dirty="0">
                <a:solidFill>
                  <a:schemeClr val="bg1"/>
                </a:solidFill>
                <a:latin typeface="Futura" panose="020B0602020204020303" pitchFamily="34" charset="-79"/>
                <a:cs typeface="Futura" panose="020B0602020204020303" pitchFamily="34" charset="-79"/>
              </a:rPr>
              <a:t>RESOURCES MAPPING</a:t>
            </a:r>
          </a:p>
        </p:txBody>
      </p:sp>
    </p:spTree>
    <p:extLst>
      <p:ext uri="{BB962C8B-B14F-4D97-AF65-F5344CB8AC3E}">
        <p14:creationId xmlns:p14="http://schemas.microsoft.com/office/powerpoint/2010/main" val="285273903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51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6" name="Picture Placeholder 5"/>
          <p:cNvSpPr>
            <a:spLocks noGrp="1"/>
          </p:cNvSpPr>
          <p:nvPr>
            <p:ph type="pic" sz="quarter" idx="33" hasCustomPrompt="1"/>
          </p:nvPr>
        </p:nvSpPr>
        <p:spPr>
          <a:xfrm>
            <a:off x="5028470" y="1413284"/>
            <a:ext cx="3161564" cy="3352800"/>
          </a:xfrm>
          <a:custGeom>
            <a:avLst/>
            <a:gdLst>
              <a:gd name="connsiteX0" fmla="*/ 974624 w 3161564"/>
              <a:gd name="connsiteY0" fmla="*/ 0 h 3352800"/>
              <a:gd name="connsiteX1" fmla="*/ 3161564 w 3161564"/>
              <a:gd name="connsiteY1" fmla="*/ 0 h 3352800"/>
              <a:gd name="connsiteX2" fmla="*/ 3161564 w 3161564"/>
              <a:gd name="connsiteY2" fmla="*/ 3352800 h 3352800"/>
              <a:gd name="connsiteX3" fmla="*/ 901956 w 3161564"/>
              <a:gd name="connsiteY3" fmla="*/ 3352800 h 3352800"/>
              <a:gd name="connsiteX4" fmla="*/ 894585 w 3161564"/>
              <a:gd name="connsiteY4" fmla="*/ 3349216 h 3352800"/>
              <a:gd name="connsiteX5" fmla="*/ 899154 w 3161564"/>
              <a:gd name="connsiteY5" fmla="*/ 3349216 h 3352800"/>
              <a:gd name="connsiteX6" fmla="*/ 932112 w 3161564"/>
              <a:gd name="connsiteY6" fmla="*/ 3349216 h 3352800"/>
              <a:gd name="connsiteX7" fmla="*/ 974624 w 3161564"/>
              <a:gd name="connsiteY7" fmla="*/ 3349216 h 3352800"/>
              <a:gd name="connsiteX8" fmla="*/ 0 w 3161564"/>
              <a:gd name="connsiteY8" fmla="*/ 1674608 h 335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1564" h="3352800">
                <a:moveTo>
                  <a:pt x="974624" y="0"/>
                </a:moveTo>
                <a:lnTo>
                  <a:pt x="3161564" y="0"/>
                </a:lnTo>
                <a:lnTo>
                  <a:pt x="3161564" y="3352800"/>
                </a:lnTo>
                <a:lnTo>
                  <a:pt x="901956" y="3352800"/>
                </a:lnTo>
                <a:lnTo>
                  <a:pt x="894585" y="3349216"/>
                </a:lnTo>
                <a:lnTo>
                  <a:pt x="899154" y="3349216"/>
                </a:lnTo>
                <a:lnTo>
                  <a:pt x="932112" y="3349216"/>
                </a:lnTo>
                <a:lnTo>
                  <a:pt x="974624" y="3349216"/>
                </a:lnTo>
                <a:lnTo>
                  <a:pt x="0" y="167460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0447486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39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1" name="Picture Placeholder 10"/>
          <p:cNvSpPr>
            <a:spLocks noGrp="1"/>
          </p:cNvSpPr>
          <p:nvPr>
            <p:ph type="pic" sz="quarter" idx="33" hasCustomPrompt="1"/>
          </p:nvPr>
        </p:nvSpPr>
        <p:spPr>
          <a:xfrm>
            <a:off x="1524000" y="3150418"/>
            <a:ext cx="3429000" cy="1615666"/>
          </a:xfrm>
          <a:custGeom>
            <a:avLst/>
            <a:gdLst>
              <a:gd name="connsiteX0" fmla="*/ 0 w 3429000"/>
              <a:gd name="connsiteY0" fmla="*/ 0 h 1615666"/>
              <a:gd name="connsiteX1" fmla="*/ 3429000 w 3429000"/>
              <a:gd name="connsiteY1" fmla="*/ 0 h 1615666"/>
              <a:gd name="connsiteX2" fmla="*/ 3429000 w 3429000"/>
              <a:gd name="connsiteY2" fmla="*/ 1615666 h 1615666"/>
              <a:gd name="connsiteX3" fmla="*/ 0 w 3429000"/>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3429000" h="1615666">
                <a:moveTo>
                  <a:pt x="0" y="0"/>
                </a:moveTo>
                <a:lnTo>
                  <a:pt x="3429000" y="0"/>
                </a:lnTo>
                <a:lnTo>
                  <a:pt x="3429000"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1524000" y="1413284"/>
            <a:ext cx="3429000" cy="1615666"/>
          </a:xfrm>
          <a:custGeom>
            <a:avLst/>
            <a:gdLst>
              <a:gd name="connsiteX0" fmla="*/ 0 w 3429000"/>
              <a:gd name="connsiteY0" fmla="*/ 0 h 1615666"/>
              <a:gd name="connsiteX1" fmla="*/ 3429000 w 3429000"/>
              <a:gd name="connsiteY1" fmla="*/ 0 h 1615666"/>
              <a:gd name="connsiteX2" fmla="*/ 3429000 w 3429000"/>
              <a:gd name="connsiteY2" fmla="*/ 1615666 h 1615666"/>
              <a:gd name="connsiteX3" fmla="*/ 0 w 3429000"/>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3429000" h="1615666">
                <a:moveTo>
                  <a:pt x="0" y="0"/>
                </a:moveTo>
                <a:lnTo>
                  <a:pt x="3429000" y="0"/>
                </a:lnTo>
                <a:lnTo>
                  <a:pt x="3429000"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5927223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40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0" name="Picture Placeholder 9"/>
          <p:cNvSpPr>
            <a:spLocks noGrp="1"/>
          </p:cNvSpPr>
          <p:nvPr>
            <p:ph type="pic" sz="quarter" idx="33" hasCustomPrompt="1"/>
          </p:nvPr>
        </p:nvSpPr>
        <p:spPr>
          <a:xfrm>
            <a:off x="4177363" y="3150418"/>
            <a:ext cx="3429000" cy="1615666"/>
          </a:xfrm>
          <a:custGeom>
            <a:avLst/>
            <a:gdLst>
              <a:gd name="connsiteX0" fmla="*/ 0 w 3429000"/>
              <a:gd name="connsiteY0" fmla="*/ 0 h 1615666"/>
              <a:gd name="connsiteX1" fmla="*/ 3429000 w 3429000"/>
              <a:gd name="connsiteY1" fmla="*/ 0 h 1615666"/>
              <a:gd name="connsiteX2" fmla="*/ 3429000 w 3429000"/>
              <a:gd name="connsiteY2" fmla="*/ 1615666 h 1615666"/>
              <a:gd name="connsiteX3" fmla="*/ 0 w 3429000"/>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3429000" h="1615666">
                <a:moveTo>
                  <a:pt x="0" y="0"/>
                </a:moveTo>
                <a:lnTo>
                  <a:pt x="3429000" y="0"/>
                </a:lnTo>
                <a:lnTo>
                  <a:pt x="3429000"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4" hasCustomPrompt="1"/>
          </p:nvPr>
        </p:nvSpPr>
        <p:spPr>
          <a:xfrm>
            <a:off x="4177363" y="1413284"/>
            <a:ext cx="3429000" cy="1615666"/>
          </a:xfrm>
          <a:custGeom>
            <a:avLst/>
            <a:gdLst>
              <a:gd name="connsiteX0" fmla="*/ 0 w 3429000"/>
              <a:gd name="connsiteY0" fmla="*/ 0 h 1615666"/>
              <a:gd name="connsiteX1" fmla="*/ 3429000 w 3429000"/>
              <a:gd name="connsiteY1" fmla="*/ 0 h 1615666"/>
              <a:gd name="connsiteX2" fmla="*/ 3429000 w 3429000"/>
              <a:gd name="connsiteY2" fmla="*/ 1615666 h 1615666"/>
              <a:gd name="connsiteX3" fmla="*/ 0 w 3429000"/>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3429000" h="1615666">
                <a:moveTo>
                  <a:pt x="0" y="0"/>
                </a:moveTo>
                <a:lnTo>
                  <a:pt x="3429000" y="0"/>
                </a:lnTo>
                <a:lnTo>
                  <a:pt x="3429000"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05699400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7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5" name="Picture Placeholder 14"/>
          <p:cNvSpPr>
            <a:spLocks noGrp="1"/>
          </p:cNvSpPr>
          <p:nvPr>
            <p:ph type="pic" sz="quarter" idx="33" hasCustomPrompt="1"/>
          </p:nvPr>
        </p:nvSpPr>
        <p:spPr>
          <a:xfrm>
            <a:off x="381000" y="1413284"/>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6" name="Picture Placeholder 15"/>
          <p:cNvSpPr>
            <a:spLocks noGrp="1"/>
          </p:cNvSpPr>
          <p:nvPr>
            <p:ph type="pic" sz="quarter" idx="34" hasCustomPrompt="1"/>
          </p:nvPr>
        </p:nvSpPr>
        <p:spPr>
          <a:xfrm>
            <a:off x="2518903" y="1413284"/>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5" hasCustomPrompt="1"/>
          </p:nvPr>
        </p:nvSpPr>
        <p:spPr>
          <a:xfrm>
            <a:off x="4565181" y="3150418"/>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6" hasCustomPrompt="1"/>
          </p:nvPr>
        </p:nvSpPr>
        <p:spPr>
          <a:xfrm>
            <a:off x="6703081" y="3150418"/>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9571962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48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6" name="Picture Placeholder 15"/>
          <p:cNvSpPr>
            <a:spLocks noGrp="1"/>
          </p:cNvSpPr>
          <p:nvPr>
            <p:ph type="pic" sz="quarter" idx="33" hasCustomPrompt="1"/>
          </p:nvPr>
        </p:nvSpPr>
        <p:spPr>
          <a:xfrm>
            <a:off x="381000" y="3150418"/>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4" hasCustomPrompt="1"/>
          </p:nvPr>
        </p:nvSpPr>
        <p:spPr>
          <a:xfrm>
            <a:off x="2488360" y="1413284"/>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7" name="Picture Placeholder 16"/>
          <p:cNvSpPr>
            <a:spLocks noGrp="1"/>
          </p:cNvSpPr>
          <p:nvPr>
            <p:ph type="pic" sz="quarter" idx="35" hasCustomPrompt="1"/>
          </p:nvPr>
        </p:nvSpPr>
        <p:spPr>
          <a:xfrm>
            <a:off x="4595720" y="3150418"/>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6" hasCustomPrompt="1"/>
          </p:nvPr>
        </p:nvSpPr>
        <p:spPr>
          <a:xfrm>
            <a:off x="6703081" y="1413284"/>
            <a:ext cx="2046278" cy="1615666"/>
          </a:xfrm>
          <a:custGeom>
            <a:avLst/>
            <a:gdLst>
              <a:gd name="connsiteX0" fmla="*/ 0 w 2046278"/>
              <a:gd name="connsiteY0" fmla="*/ 0 h 1615666"/>
              <a:gd name="connsiteX1" fmla="*/ 2046278 w 2046278"/>
              <a:gd name="connsiteY1" fmla="*/ 0 h 1615666"/>
              <a:gd name="connsiteX2" fmla="*/ 2046278 w 2046278"/>
              <a:gd name="connsiteY2" fmla="*/ 1615666 h 1615666"/>
              <a:gd name="connsiteX3" fmla="*/ 0 w 2046278"/>
              <a:gd name="connsiteY3" fmla="*/ 1615666 h 1615666"/>
            </a:gdLst>
            <a:ahLst/>
            <a:cxnLst>
              <a:cxn ang="0">
                <a:pos x="connsiteX0" y="connsiteY0"/>
              </a:cxn>
              <a:cxn ang="0">
                <a:pos x="connsiteX1" y="connsiteY1"/>
              </a:cxn>
              <a:cxn ang="0">
                <a:pos x="connsiteX2" y="connsiteY2"/>
              </a:cxn>
              <a:cxn ang="0">
                <a:pos x="connsiteX3" y="connsiteY3"/>
              </a:cxn>
            </a:cxnLst>
            <a:rect l="l" t="t" r="r" b="b"/>
            <a:pathLst>
              <a:path w="2046278" h="1615666">
                <a:moveTo>
                  <a:pt x="0" y="0"/>
                </a:moveTo>
                <a:lnTo>
                  <a:pt x="2046278" y="0"/>
                </a:lnTo>
                <a:lnTo>
                  <a:pt x="2046278" y="1615666"/>
                </a:lnTo>
                <a:lnTo>
                  <a:pt x="0" y="1615666"/>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830609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0"/>
            <a:ext cx="9144000" cy="3181350"/>
          </a:xfrm>
          <a:custGeom>
            <a:avLst/>
            <a:gdLst>
              <a:gd name="connsiteX0" fmla="*/ 0 w 9144000"/>
              <a:gd name="connsiteY0" fmla="*/ 0 h 3181350"/>
              <a:gd name="connsiteX1" fmla="*/ 9144000 w 9144000"/>
              <a:gd name="connsiteY1" fmla="*/ 0 h 3181350"/>
              <a:gd name="connsiteX2" fmla="*/ 9144000 w 9144000"/>
              <a:gd name="connsiteY2" fmla="*/ 1728718 h 3181350"/>
              <a:gd name="connsiteX3" fmla="*/ 9144000 w 9144000"/>
              <a:gd name="connsiteY3" fmla="*/ 3181350 h 3181350"/>
              <a:gd name="connsiteX4" fmla="*/ 0 w 9144000"/>
              <a:gd name="connsiteY4" fmla="*/ 1728718 h 3181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3181350">
                <a:moveTo>
                  <a:pt x="0" y="0"/>
                </a:moveTo>
                <a:lnTo>
                  <a:pt x="9144000" y="0"/>
                </a:lnTo>
                <a:lnTo>
                  <a:pt x="9144000" y="1728718"/>
                </a:lnTo>
                <a:lnTo>
                  <a:pt x="9144000" y="3181350"/>
                </a:lnTo>
                <a:lnTo>
                  <a:pt x="0" y="172871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41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5" name="Picture Placeholder 14"/>
          <p:cNvSpPr>
            <a:spLocks noGrp="1"/>
          </p:cNvSpPr>
          <p:nvPr>
            <p:ph type="pic" sz="quarter" idx="33" hasCustomPrompt="1"/>
          </p:nvPr>
        </p:nvSpPr>
        <p:spPr>
          <a:xfrm>
            <a:off x="381000" y="2647950"/>
            <a:ext cx="2577441" cy="1600200"/>
          </a:xfrm>
          <a:custGeom>
            <a:avLst/>
            <a:gdLst>
              <a:gd name="connsiteX0" fmla="*/ 0 w 2577441"/>
              <a:gd name="connsiteY0" fmla="*/ 0 h 1600200"/>
              <a:gd name="connsiteX1" fmla="*/ 2577441 w 2577441"/>
              <a:gd name="connsiteY1" fmla="*/ 0 h 1600200"/>
              <a:gd name="connsiteX2" fmla="*/ 2577441 w 2577441"/>
              <a:gd name="connsiteY2" fmla="*/ 1600200 h 1600200"/>
              <a:gd name="connsiteX3" fmla="*/ 0 w 2577441"/>
              <a:gd name="connsiteY3" fmla="*/ 1600200 h 1600200"/>
            </a:gdLst>
            <a:ahLst/>
            <a:cxnLst>
              <a:cxn ang="0">
                <a:pos x="connsiteX0" y="connsiteY0"/>
              </a:cxn>
              <a:cxn ang="0">
                <a:pos x="connsiteX1" y="connsiteY1"/>
              </a:cxn>
              <a:cxn ang="0">
                <a:pos x="connsiteX2" y="connsiteY2"/>
              </a:cxn>
              <a:cxn ang="0">
                <a:pos x="connsiteX3" y="connsiteY3"/>
              </a:cxn>
            </a:cxnLst>
            <a:rect l="l" t="t" r="r" b="b"/>
            <a:pathLst>
              <a:path w="2577441" h="1600200">
                <a:moveTo>
                  <a:pt x="0" y="0"/>
                </a:moveTo>
                <a:lnTo>
                  <a:pt x="2577441" y="0"/>
                </a:lnTo>
                <a:lnTo>
                  <a:pt x="2577441" y="1600200"/>
                </a:lnTo>
                <a:lnTo>
                  <a:pt x="0" y="16002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4" hasCustomPrompt="1"/>
          </p:nvPr>
        </p:nvSpPr>
        <p:spPr>
          <a:xfrm>
            <a:off x="3276599" y="2647950"/>
            <a:ext cx="2577441" cy="1600200"/>
          </a:xfrm>
          <a:custGeom>
            <a:avLst/>
            <a:gdLst>
              <a:gd name="connsiteX0" fmla="*/ 0 w 2577441"/>
              <a:gd name="connsiteY0" fmla="*/ 0 h 1600200"/>
              <a:gd name="connsiteX1" fmla="*/ 2577441 w 2577441"/>
              <a:gd name="connsiteY1" fmla="*/ 0 h 1600200"/>
              <a:gd name="connsiteX2" fmla="*/ 2577441 w 2577441"/>
              <a:gd name="connsiteY2" fmla="*/ 1600200 h 1600200"/>
              <a:gd name="connsiteX3" fmla="*/ 0 w 2577441"/>
              <a:gd name="connsiteY3" fmla="*/ 1600200 h 1600200"/>
            </a:gdLst>
            <a:ahLst/>
            <a:cxnLst>
              <a:cxn ang="0">
                <a:pos x="connsiteX0" y="connsiteY0"/>
              </a:cxn>
              <a:cxn ang="0">
                <a:pos x="connsiteX1" y="connsiteY1"/>
              </a:cxn>
              <a:cxn ang="0">
                <a:pos x="connsiteX2" y="connsiteY2"/>
              </a:cxn>
              <a:cxn ang="0">
                <a:pos x="connsiteX3" y="connsiteY3"/>
              </a:cxn>
            </a:cxnLst>
            <a:rect l="l" t="t" r="r" b="b"/>
            <a:pathLst>
              <a:path w="2577441" h="1600200">
                <a:moveTo>
                  <a:pt x="0" y="0"/>
                </a:moveTo>
                <a:lnTo>
                  <a:pt x="2577441" y="0"/>
                </a:lnTo>
                <a:lnTo>
                  <a:pt x="2577441" y="1600200"/>
                </a:lnTo>
                <a:lnTo>
                  <a:pt x="0" y="16002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5" hasCustomPrompt="1"/>
          </p:nvPr>
        </p:nvSpPr>
        <p:spPr>
          <a:xfrm>
            <a:off x="6172199" y="2647950"/>
            <a:ext cx="2577441" cy="1600200"/>
          </a:xfrm>
          <a:custGeom>
            <a:avLst/>
            <a:gdLst>
              <a:gd name="connsiteX0" fmla="*/ 0 w 2577441"/>
              <a:gd name="connsiteY0" fmla="*/ 0 h 1600200"/>
              <a:gd name="connsiteX1" fmla="*/ 2577441 w 2577441"/>
              <a:gd name="connsiteY1" fmla="*/ 0 h 1600200"/>
              <a:gd name="connsiteX2" fmla="*/ 2577441 w 2577441"/>
              <a:gd name="connsiteY2" fmla="*/ 1600200 h 1600200"/>
              <a:gd name="connsiteX3" fmla="*/ 0 w 2577441"/>
              <a:gd name="connsiteY3" fmla="*/ 1600200 h 1600200"/>
            </a:gdLst>
            <a:ahLst/>
            <a:cxnLst>
              <a:cxn ang="0">
                <a:pos x="connsiteX0" y="connsiteY0"/>
              </a:cxn>
              <a:cxn ang="0">
                <a:pos x="connsiteX1" y="connsiteY1"/>
              </a:cxn>
              <a:cxn ang="0">
                <a:pos x="connsiteX2" y="connsiteY2"/>
              </a:cxn>
              <a:cxn ang="0">
                <a:pos x="connsiteX3" y="connsiteY3"/>
              </a:cxn>
            </a:cxnLst>
            <a:rect l="l" t="t" r="r" b="b"/>
            <a:pathLst>
              <a:path w="2577441" h="1600200">
                <a:moveTo>
                  <a:pt x="0" y="0"/>
                </a:moveTo>
                <a:lnTo>
                  <a:pt x="2577441" y="0"/>
                </a:lnTo>
                <a:lnTo>
                  <a:pt x="2577441" y="1600200"/>
                </a:lnTo>
                <a:lnTo>
                  <a:pt x="0" y="16002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71234767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42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3" name="Picture Placeholder 12"/>
          <p:cNvSpPr>
            <a:spLocks noGrp="1"/>
          </p:cNvSpPr>
          <p:nvPr>
            <p:ph type="pic" sz="quarter" idx="33" hasCustomPrompt="1"/>
          </p:nvPr>
        </p:nvSpPr>
        <p:spPr>
          <a:xfrm>
            <a:off x="385916" y="1834332"/>
            <a:ext cx="1905001" cy="1447800"/>
          </a:xfrm>
          <a:custGeom>
            <a:avLst/>
            <a:gdLst>
              <a:gd name="connsiteX0" fmla="*/ 0 w 1905001"/>
              <a:gd name="connsiteY0" fmla="*/ 0 h 1447800"/>
              <a:gd name="connsiteX1" fmla="*/ 1905001 w 1905001"/>
              <a:gd name="connsiteY1" fmla="*/ 0 h 1447800"/>
              <a:gd name="connsiteX2" fmla="*/ 1905001 w 1905001"/>
              <a:gd name="connsiteY2" fmla="*/ 1447800 h 1447800"/>
              <a:gd name="connsiteX3" fmla="*/ 0 w 1905001"/>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905001" h="1447800">
                <a:moveTo>
                  <a:pt x="0" y="0"/>
                </a:moveTo>
                <a:lnTo>
                  <a:pt x="1905001" y="0"/>
                </a:lnTo>
                <a:lnTo>
                  <a:pt x="1905001" y="1447800"/>
                </a:lnTo>
                <a:lnTo>
                  <a:pt x="0" y="1447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4" hasCustomPrompt="1"/>
          </p:nvPr>
        </p:nvSpPr>
        <p:spPr>
          <a:xfrm>
            <a:off x="2478958" y="1834332"/>
            <a:ext cx="1905001" cy="1447800"/>
          </a:xfrm>
          <a:custGeom>
            <a:avLst/>
            <a:gdLst>
              <a:gd name="connsiteX0" fmla="*/ 0 w 1905001"/>
              <a:gd name="connsiteY0" fmla="*/ 0 h 1447800"/>
              <a:gd name="connsiteX1" fmla="*/ 1905001 w 1905001"/>
              <a:gd name="connsiteY1" fmla="*/ 0 h 1447800"/>
              <a:gd name="connsiteX2" fmla="*/ 1905001 w 1905001"/>
              <a:gd name="connsiteY2" fmla="*/ 1447800 h 1447800"/>
              <a:gd name="connsiteX3" fmla="*/ 0 w 1905001"/>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905001" h="1447800">
                <a:moveTo>
                  <a:pt x="0" y="0"/>
                </a:moveTo>
                <a:lnTo>
                  <a:pt x="1905001" y="0"/>
                </a:lnTo>
                <a:lnTo>
                  <a:pt x="1905001" y="1447800"/>
                </a:lnTo>
                <a:lnTo>
                  <a:pt x="0" y="1447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5" hasCustomPrompt="1"/>
          </p:nvPr>
        </p:nvSpPr>
        <p:spPr>
          <a:xfrm>
            <a:off x="4571999" y="1834332"/>
            <a:ext cx="1905001" cy="1447800"/>
          </a:xfrm>
          <a:custGeom>
            <a:avLst/>
            <a:gdLst>
              <a:gd name="connsiteX0" fmla="*/ 0 w 1905001"/>
              <a:gd name="connsiteY0" fmla="*/ 0 h 1447800"/>
              <a:gd name="connsiteX1" fmla="*/ 1905001 w 1905001"/>
              <a:gd name="connsiteY1" fmla="*/ 0 h 1447800"/>
              <a:gd name="connsiteX2" fmla="*/ 1905001 w 1905001"/>
              <a:gd name="connsiteY2" fmla="*/ 1447800 h 1447800"/>
              <a:gd name="connsiteX3" fmla="*/ 0 w 1905001"/>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905001" h="1447800">
                <a:moveTo>
                  <a:pt x="0" y="0"/>
                </a:moveTo>
                <a:lnTo>
                  <a:pt x="1905001" y="0"/>
                </a:lnTo>
                <a:lnTo>
                  <a:pt x="1905001" y="1447800"/>
                </a:lnTo>
                <a:lnTo>
                  <a:pt x="0" y="1447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6" hasCustomPrompt="1"/>
          </p:nvPr>
        </p:nvSpPr>
        <p:spPr>
          <a:xfrm>
            <a:off x="6662584" y="1413284"/>
            <a:ext cx="2084321" cy="3352800"/>
          </a:xfrm>
          <a:custGeom>
            <a:avLst/>
            <a:gdLst>
              <a:gd name="connsiteX0" fmla="*/ 0 w 2084321"/>
              <a:gd name="connsiteY0" fmla="*/ 0 h 3352800"/>
              <a:gd name="connsiteX1" fmla="*/ 2084321 w 2084321"/>
              <a:gd name="connsiteY1" fmla="*/ 0 h 3352800"/>
              <a:gd name="connsiteX2" fmla="*/ 2084321 w 2084321"/>
              <a:gd name="connsiteY2" fmla="*/ 3352800 h 3352800"/>
              <a:gd name="connsiteX3" fmla="*/ 0 w 2084321"/>
              <a:gd name="connsiteY3" fmla="*/ 3352800 h 3352800"/>
            </a:gdLst>
            <a:ahLst/>
            <a:cxnLst>
              <a:cxn ang="0">
                <a:pos x="connsiteX0" y="connsiteY0"/>
              </a:cxn>
              <a:cxn ang="0">
                <a:pos x="connsiteX1" y="connsiteY1"/>
              </a:cxn>
              <a:cxn ang="0">
                <a:pos x="connsiteX2" y="connsiteY2"/>
              </a:cxn>
              <a:cxn ang="0">
                <a:pos x="connsiteX3" y="connsiteY3"/>
              </a:cxn>
            </a:cxnLst>
            <a:rect l="l" t="t" r="r" b="b"/>
            <a:pathLst>
              <a:path w="2084321" h="3352800">
                <a:moveTo>
                  <a:pt x="0" y="0"/>
                </a:moveTo>
                <a:lnTo>
                  <a:pt x="2084321" y="0"/>
                </a:lnTo>
                <a:lnTo>
                  <a:pt x="2084321" y="3352800"/>
                </a:lnTo>
                <a:lnTo>
                  <a:pt x="0" y="3352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83892897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49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9" name="Picture Placeholder 8"/>
          <p:cNvSpPr>
            <a:spLocks noGrp="1"/>
          </p:cNvSpPr>
          <p:nvPr>
            <p:ph type="pic" sz="quarter" idx="33" hasCustomPrompt="1"/>
          </p:nvPr>
        </p:nvSpPr>
        <p:spPr>
          <a:xfrm>
            <a:off x="380997" y="3258002"/>
            <a:ext cx="2667003" cy="1508082"/>
          </a:xfrm>
          <a:custGeom>
            <a:avLst/>
            <a:gdLst>
              <a:gd name="connsiteX0" fmla="*/ 0 w 2667003"/>
              <a:gd name="connsiteY0" fmla="*/ 0 h 1508082"/>
              <a:gd name="connsiteX1" fmla="*/ 2667003 w 2667003"/>
              <a:gd name="connsiteY1" fmla="*/ 0 h 1508082"/>
              <a:gd name="connsiteX2" fmla="*/ 2667003 w 2667003"/>
              <a:gd name="connsiteY2" fmla="*/ 1508082 h 1508082"/>
              <a:gd name="connsiteX3" fmla="*/ 0 w 2667003"/>
              <a:gd name="connsiteY3" fmla="*/ 1508082 h 1508082"/>
            </a:gdLst>
            <a:ahLst/>
            <a:cxnLst>
              <a:cxn ang="0">
                <a:pos x="connsiteX0" y="connsiteY0"/>
              </a:cxn>
              <a:cxn ang="0">
                <a:pos x="connsiteX1" y="connsiteY1"/>
              </a:cxn>
              <a:cxn ang="0">
                <a:pos x="connsiteX2" y="connsiteY2"/>
              </a:cxn>
              <a:cxn ang="0">
                <a:pos x="connsiteX3" y="connsiteY3"/>
              </a:cxn>
            </a:cxnLst>
            <a:rect l="l" t="t" r="r" b="b"/>
            <a:pathLst>
              <a:path w="2667003" h="1508082">
                <a:moveTo>
                  <a:pt x="0" y="0"/>
                </a:moveTo>
                <a:lnTo>
                  <a:pt x="2667003" y="0"/>
                </a:lnTo>
                <a:lnTo>
                  <a:pt x="2667003" y="1508082"/>
                </a:lnTo>
                <a:lnTo>
                  <a:pt x="0" y="1508082"/>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8" name="Picture Placeholder 7"/>
          <p:cNvSpPr>
            <a:spLocks noGrp="1"/>
          </p:cNvSpPr>
          <p:nvPr>
            <p:ph type="pic" sz="quarter" idx="34" hasCustomPrompt="1"/>
          </p:nvPr>
        </p:nvSpPr>
        <p:spPr>
          <a:xfrm>
            <a:off x="6662584" y="1413284"/>
            <a:ext cx="2084321" cy="3352800"/>
          </a:xfrm>
          <a:custGeom>
            <a:avLst/>
            <a:gdLst>
              <a:gd name="connsiteX0" fmla="*/ 0 w 2084321"/>
              <a:gd name="connsiteY0" fmla="*/ 0 h 3352800"/>
              <a:gd name="connsiteX1" fmla="*/ 2084321 w 2084321"/>
              <a:gd name="connsiteY1" fmla="*/ 0 h 3352800"/>
              <a:gd name="connsiteX2" fmla="*/ 2084321 w 2084321"/>
              <a:gd name="connsiteY2" fmla="*/ 3352800 h 3352800"/>
              <a:gd name="connsiteX3" fmla="*/ 0 w 2084321"/>
              <a:gd name="connsiteY3" fmla="*/ 3352800 h 3352800"/>
            </a:gdLst>
            <a:ahLst/>
            <a:cxnLst>
              <a:cxn ang="0">
                <a:pos x="connsiteX0" y="connsiteY0"/>
              </a:cxn>
              <a:cxn ang="0">
                <a:pos x="connsiteX1" y="connsiteY1"/>
              </a:cxn>
              <a:cxn ang="0">
                <a:pos x="connsiteX2" y="connsiteY2"/>
              </a:cxn>
              <a:cxn ang="0">
                <a:pos x="connsiteX3" y="connsiteY3"/>
              </a:cxn>
            </a:cxnLst>
            <a:rect l="l" t="t" r="r" b="b"/>
            <a:pathLst>
              <a:path w="2084321" h="3352800">
                <a:moveTo>
                  <a:pt x="0" y="0"/>
                </a:moveTo>
                <a:lnTo>
                  <a:pt x="2084321" y="0"/>
                </a:lnTo>
                <a:lnTo>
                  <a:pt x="2084321" y="3352800"/>
                </a:lnTo>
                <a:lnTo>
                  <a:pt x="0" y="33528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170824401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43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20" name="Picture Placeholder 19"/>
          <p:cNvSpPr>
            <a:spLocks noGrp="1"/>
          </p:cNvSpPr>
          <p:nvPr>
            <p:ph type="pic" sz="quarter" idx="33" hasCustomPrompt="1"/>
          </p:nvPr>
        </p:nvSpPr>
        <p:spPr>
          <a:xfrm>
            <a:off x="388620" y="3105150"/>
            <a:ext cx="1744980" cy="1660934"/>
          </a:xfrm>
          <a:custGeom>
            <a:avLst/>
            <a:gdLst>
              <a:gd name="connsiteX0" fmla="*/ 0 w 1744980"/>
              <a:gd name="connsiteY0" fmla="*/ 0 h 1660934"/>
              <a:gd name="connsiteX1" fmla="*/ 1744980 w 1744980"/>
              <a:gd name="connsiteY1" fmla="*/ 0 h 1660934"/>
              <a:gd name="connsiteX2" fmla="*/ 1744980 w 1744980"/>
              <a:gd name="connsiteY2" fmla="*/ 1660934 h 1660934"/>
              <a:gd name="connsiteX3" fmla="*/ 0 w 1744980"/>
              <a:gd name="connsiteY3" fmla="*/ 1660934 h 1660934"/>
            </a:gdLst>
            <a:ahLst/>
            <a:cxnLst>
              <a:cxn ang="0">
                <a:pos x="connsiteX0" y="connsiteY0"/>
              </a:cxn>
              <a:cxn ang="0">
                <a:pos x="connsiteX1" y="connsiteY1"/>
              </a:cxn>
              <a:cxn ang="0">
                <a:pos x="connsiteX2" y="connsiteY2"/>
              </a:cxn>
              <a:cxn ang="0">
                <a:pos x="connsiteX3" y="connsiteY3"/>
              </a:cxn>
            </a:cxnLst>
            <a:rect l="l" t="t" r="r" b="b"/>
            <a:pathLst>
              <a:path w="1744980" h="1660934">
                <a:moveTo>
                  <a:pt x="0" y="0"/>
                </a:moveTo>
                <a:lnTo>
                  <a:pt x="1744980" y="0"/>
                </a:lnTo>
                <a:lnTo>
                  <a:pt x="1744980" y="1660934"/>
                </a:lnTo>
                <a:lnTo>
                  <a:pt x="0" y="166093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21" name="Picture Placeholder 20"/>
          <p:cNvSpPr>
            <a:spLocks noGrp="1"/>
          </p:cNvSpPr>
          <p:nvPr>
            <p:ph type="pic" sz="quarter" idx="34" hasCustomPrompt="1"/>
          </p:nvPr>
        </p:nvSpPr>
        <p:spPr>
          <a:xfrm>
            <a:off x="2133600" y="3105150"/>
            <a:ext cx="2057400" cy="1660934"/>
          </a:xfrm>
          <a:custGeom>
            <a:avLst/>
            <a:gdLst>
              <a:gd name="connsiteX0" fmla="*/ 0 w 2057400"/>
              <a:gd name="connsiteY0" fmla="*/ 0 h 1660934"/>
              <a:gd name="connsiteX1" fmla="*/ 2057400 w 2057400"/>
              <a:gd name="connsiteY1" fmla="*/ 0 h 1660934"/>
              <a:gd name="connsiteX2" fmla="*/ 2057400 w 2057400"/>
              <a:gd name="connsiteY2" fmla="*/ 1660934 h 1660934"/>
              <a:gd name="connsiteX3" fmla="*/ 0 w 2057400"/>
              <a:gd name="connsiteY3" fmla="*/ 1660934 h 1660934"/>
            </a:gdLst>
            <a:ahLst/>
            <a:cxnLst>
              <a:cxn ang="0">
                <a:pos x="connsiteX0" y="connsiteY0"/>
              </a:cxn>
              <a:cxn ang="0">
                <a:pos x="connsiteX1" y="connsiteY1"/>
              </a:cxn>
              <a:cxn ang="0">
                <a:pos x="connsiteX2" y="connsiteY2"/>
              </a:cxn>
              <a:cxn ang="0">
                <a:pos x="connsiteX3" y="connsiteY3"/>
              </a:cxn>
            </a:cxnLst>
            <a:rect l="l" t="t" r="r" b="b"/>
            <a:pathLst>
              <a:path w="2057400" h="1660934">
                <a:moveTo>
                  <a:pt x="0" y="0"/>
                </a:moveTo>
                <a:lnTo>
                  <a:pt x="2057400" y="0"/>
                </a:lnTo>
                <a:lnTo>
                  <a:pt x="2057400" y="1660934"/>
                </a:lnTo>
                <a:lnTo>
                  <a:pt x="0" y="166093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22" name="Picture Placeholder 21"/>
          <p:cNvSpPr>
            <a:spLocks noGrp="1"/>
          </p:cNvSpPr>
          <p:nvPr>
            <p:ph type="pic" sz="quarter" idx="35" hasCustomPrompt="1"/>
          </p:nvPr>
        </p:nvSpPr>
        <p:spPr>
          <a:xfrm>
            <a:off x="4191000" y="3105150"/>
            <a:ext cx="2057400" cy="1660934"/>
          </a:xfrm>
          <a:custGeom>
            <a:avLst/>
            <a:gdLst>
              <a:gd name="connsiteX0" fmla="*/ 0 w 2057400"/>
              <a:gd name="connsiteY0" fmla="*/ 0 h 1660934"/>
              <a:gd name="connsiteX1" fmla="*/ 2057400 w 2057400"/>
              <a:gd name="connsiteY1" fmla="*/ 0 h 1660934"/>
              <a:gd name="connsiteX2" fmla="*/ 2057400 w 2057400"/>
              <a:gd name="connsiteY2" fmla="*/ 1660934 h 1660934"/>
              <a:gd name="connsiteX3" fmla="*/ 0 w 2057400"/>
              <a:gd name="connsiteY3" fmla="*/ 1660934 h 1660934"/>
            </a:gdLst>
            <a:ahLst/>
            <a:cxnLst>
              <a:cxn ang="0">
                <a:pos x="connsiteX0" y="connsiteY0"/>
              </a:cxn>
              <a:cxn ang="0">
                <a:pos x="connsiteX1" y="connsiteY1"/>
              </a:cxn>
              <a:cxn ang="0">
                <a:pos x="connsiteX2" y="connsiteY2"/>
              </a:cxn>
              <a:cxn ang="0">
                <a:pos x="connsiteX3" y="connsiteY3"/>
              </a:cxn>
            </a:cxnLst>
            <a:rect l="l" t="t" r="r" b="b"/>
            <a:pathLst>
              <a:path w="2057400" h="1660934">
                <a:moveTo>
                  <a:pt x="0" y="0"/>
                </a:moveTo>
                <a:lnTo>
                  <a:pt x="2057400" y="0"/>
                </a:lnTo>
                <a:lnTo>
                  <a:pt x="2057400" y="1660934"/>
                </a:lnTo>
                <a:lnTo>
                  <a:pt x="0" y="166093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23" name="Picture Placeholder 22"/>
          <p:cNvSpPr>
            <a:spLocks noGrp="1"/>
          </p:cNvSpPr>
          <p:nvPr>
            <p:ph type="pic" sz="quarter" idx="36" hasCustomPrompt="1"/>
          </p:nvPr>
        </p:nvSpPr>
        <p:spPr>
          <a:xfrm>
            <a:off x="6248398" y="3108960"/>
            <a:ext cx="2500963" cy="1660934"/>
          </a:xfrm>
          <a:custGeom>
            <a:avLst/>
            <a:gdLst>
              <a:gd name="connsiteX0" fmla="*/ 0 w 2500963"/>
              <a:gd name="connsiteY0" fmla="*/ 0 h 1660934"/>
              <a:gd name="connsiteX1" fmla="*/ 2500963 w 2500963"/>
              <a:gd name="connsiteY1" fmla="*/ 0 h 1660934"/>
              <a:gd name="connsiteX2" fmla="*/ 2500963 w 2500963"/>
              <a:gd name="connsiteY2" fmla="*/ 1660934 h 1660934"/>
              <a:gd name="connsiteX3" fmla="*/ 0 w 2500963"/>
              <a:gd name="connsiteY3" fmla="*/ 1660934 h 1660934"/>
            </a:gdLst>
            <a:ahLst/>
            <a:cxnLst>
              <a:cxn ang="0">
                <a:pos x="connsiteX0" y="connsiteY0"/>
              </a:cxn>
              <a:cxn ang="0">
                <a:pos x="connsiteX1" y="connsiteY1"/>
              </a:cxn>
              <a:cxn ang="0">
                <a:pos x="connsiteX2" y="connsiteY2"/>
              </a:cxn>
              <a:cxn ang="0">
                <a:pos x="connsiteX3" y="connsiteY3"/>
              </a:cxn>
            </a:cxnLst>
            <a:rect l="l" t="t" r="r" b="b"/>
            <a:pathLst>
              <a:path w="2500963" h="1660934">
                <a:moveTo>
                  <a:pt x="0" y="0"/>
                </a:moveTo>
                <a:lnTo>
                  <a:pt x="2500963" y="0"/>
                </a:lnTo>
                <a:lnTo>
                  <a:pt x="2500963" y="1660934"/>
                </a:lnTo>
                <a:lnTo>
                  <a:pt x="0" y="166093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9" name="Picture Placeholder 18"/>
          <p:cNvSpPr>
            <a:spLocks noGrp="1"/>
          </p:cNvSpPr>
          <p:nvPr>
            <p:ph type="pic" sz="quarter" idx="37" hasCustomPrompt="1"/>
          </p:nvPr>
        </p:nvSpPr>
        <p:spPr>
          <a:xfrm>
            <a:off x="388620" y="1413284"/>
            <a:ext cx="1744980" cy="1615666"/>
          </a:xfrm>
          <a:custGeom>
            <a:avLst/>
            <a:gdLst>
              <a:gd name="connsiteX0" fmla="*/ 0 w 1744980"/>
              <a:gd name="connsiteY0" fmla="*/ 0 h 1615666"/>
              <a:gd name="connsiteX1" fmla="*/ 1744980 w 1744980"/>
              <a:gd name="connsiteY1" fmla="*/ 0 h 1615666"/>
              <a:gd name="connsiteX2" fmla="*/ 1744980 w 1744980"/>
              <a:gd name="connsiteY2" fmla="*/ 807833 h 1615666"/>
              <a:gd name="connsiteX3" fmla="*/ 1744980 w 1744980"/>
              <a:gd name="connsiteY3" fmla="*/ 1615666 h 1615666"/>
              <a:gd name="connsiteX4" fmla="*/ 0 w 1744980"/>
              <a:gd name="connsiteY4" fmla="*/ 1615666 h 1615666"/>
              <a:gd name="connsiteX5" fmla="*/ 0 w 1744980"/>
              <a:gd name="connsiteY5" fmla="*/ 807833 h 1615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44980" h="1615666">
                <a:moveTo>
                  <a:pt x="0" y="0"/>
                </a:moveTo>
                <a:lnTo>
                  <a:pt x="1744980" y="0"/>
                </a:lnTo>
                <a:lnTo>
                  <a:pt x="1744980" y="807833"/>
                </a:lnTo>
                <a:lnTo>
                  <a:pt x="1744980" y="1615666"/>
                </a:lnTo>
                <a:lnTo>
                  <a:pt x="0" y="1615666"/>
                </a:lnTo>
                <a:lnTo>
                  <a:pt x="0" y="80783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43842229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44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7" name="Picture Placeholder 16"/>
          <p:cNvSpPr>
            <a:spLocks noGrp="1"/>
          </p:cNvSpPr>
          <p:nvPr>
            <p:ph type="pic" sz="quarter" idx="33" hasCustomPrompt="1"/>
          </p:nvPr>
        </p:nvSpPr>
        <p:spPr>
          <a:xfrm>
            <a:off x="388620" y="1413284"/>
            <a:ext cx="1744980" cy="3352800"/>
          </a:xfrm>
          <a:custGeom>
            <a:avLst/>
            <a:gdLst>
              <a:gd name="connsiteX0" fmla="*/ 0 w 1744980"/>
              <a:gd name="connsiteY0" fmla="*/ 0 h 3352800"/>
              <a:gd name="connsiteX1" fmla="*/ 1744980 w 1744980"/>
              <a:gd name="connsiteY1" fmla="*/ 0 h 3352800"/>
              <a:gd name="connsiteX2" fmla="*/ 1744980 w 1744980"/>
              <a:gd name="connsiteY2" fmla="*/ 1676400 h 3352800"/>
              <a:gd name="connsiteX3" fmla="*/ 1744980 w 1744980"/>
              <a:gd name="connsiteY3" fmla="*/ 3352800 h 3352800"/>
              <a:gd name="connsiteX4" fmla="*/ 0 w 1744980"/>
              <a:gd name="connsiteY4" fmla="*/ 3352800 h 3352800"/>
              <a:gd name="connsiteX5" fmla="*/ 0 w 1744980"/>
              <a:gd name="connsiteY5" fmla="*/ 1676400 h 335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44980" h="3352800">
                <a:moveTo>
                  <a:pt x="0" y="0"/>
                </a:moveTo>
                <a:lnTo>
                  <a:pt x="1744980" y="0"/>
                </a:lnTo>
                <a:lnTo>
                  <a:pt x="1744980" y="1676400"/>
                </a:lnTo>
                <a:lnTo>
                  <a:pt x="1744980" y="3352800"/>
                </a:lnTo>
                <a:lnTo>
                  <a:pt x="0" y="3352800"/>
                </a:lnTo>
                <a:lnTo>
                  <a:pt x="0" y="16764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8" name="Picture Placeholder 17"/>
          <p:cNvSpPr>
            <a:spLocks noGrp="1"/>
          </p:cNvSpPr>
          <p:nvPr>
            <p:ph type="pic" sz="quarter" idx="34" hasCustomPrompt="1"/>
          </p:nvPr>
        </p:nvSpPr>
        <p:spPr>
          <a:xfrm>
            <a:off x="2133599" y="3028950"/>
            <a:ext cx="4870782" cy="1203734"/>
          </a:xfrm>
          <a:custGeom>
            <a:avLst/>
            <a:gdLst>
              <a:gd name="connsiteX0" fmla="*/ 0 w 4870782"/>
              <a:gd name="connsiteY0" fmla="*/ 0 h 1203734"/>
              <a:gd name="connsiteX1" fmla="*/ 4870782 w 4870782"/>
              <a:gd name="connsiteY1" fmla="*/ 0 h 1203734"/>
              <a:gd name="connsiteX2" fmla="*/ 4870782 w 4870782"/>
              <a:gd name="connsiteY2" fmla="*/ 1203734 h 1203734"/>
              <a:gd name="connsiteX3" fmla="*/ 0 w 4870782"/>
              <a:gd name="connsiteY3" fmla="*/ 1203734 h 1203734"/>
            </a:gdLst>
            <a:ahLst/>
            <a:cxnLst>
              <a:cxn ang="0">
                <a:pos x="connsiteX0" y="connsiteY0"/>
              </a:cxn>
              <a:cxn ang="0">
                <a:pos x="connsiteX1" y="connsiteY1"/>
              </a:cxn>
              <a:cxn ang="0">
                <a:pos x="connsiteX2" y="connsiteY2"/>
              </a:cxn>
              <a:cxn ang="0">
                <a:pos x="connsiteX3" y="connsiteY3"/>
              </a:cxn>
            </a:cxnLst>
            <a:rect l="l" t="t" r="r" b="b"/>
            <a:pathLst>
              <a:path w="4870782" h="1203734">
                <a:moveTo>
                  <a:pt x="0" y="0"/>
                </a:moveTo>
                <a:lnTo>
                  <a:pt x="4870782" y="0"/>
                </a:lnTo>
                <a:lnTo>
                  <a:pt x="4870782" y="1203734"/>
                </a:lnTo>
                <a:lnTo>
                  <a:pt x="0" y="1203734"/>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9" name="Picture Placeholder 18"/>
          <p:cNvSpPr>
            <a:spLocks noGrp="1"/>
          </p:cNvSpPr>
          <p:nvPr>
            <p:ph type="pic" sz="quarter" idx="35" hasCustomPrompt="1"/>
          </p:nvPr>
        </p:nvSpPr>
        <p:spPr>
          <a:xfrm>
            <a:off x="7004383" y="3028950"/>
            <a:ext cx="1744980" cy="1737134"/>
          </a:xfrm>
          <a:custGeom>
            <a:avLst/>
            <a:gdLst>
              <a:gd name="connsiteX0" fmla="*/ 0 w 1744980"/>
              <a:gd name="connsiteY0" fmla="*/ 0 h 1737134"/>
              <a:gd name="connsiteX1" fmla="*/ 1744980 w 1744980"/>
              <a:gd name="connsiteY1" fmla="*/ 0 h 1737134"/>
              <a:gd name="connsiteX2" fmla="*/ 1744980 w 1744980"/>
              <a:gd name="connsiteY2" fmla="*/ 868567 h 1737134"/>
              <a:gd name="connsiteX3" fmla="*/ 1744980 w 1744980"/>
              <a:gd name="connsiteY3" fmla="*/ 1737134 h 1737134"/>
              <a:gd name="connsiteX4" fmla="*/ 0 w 1744980"/>
              <a:gd name="connsiteY4" fmla="*/ 1737134 h 1737134"/>
              <a:gd name="connsiteX5" fmla="*/ 0 w 1744980"/>
              <a:gd name="connsiteY5" fmla="*/ 868567 h 1737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44980" h="1737134">
                <a:moveTo>
                  <a:pt x="0" y="0"/>
                </a:moveTo>
                <a:lnTo>
                  <a:pt x="1744980" y="0"/>
                </a:lnTo>
                <a:lnTo>
                  <a:pt x="1744980" y="868567"/>
                </a:lnTo>
                <a:lnTo>
                  <a:pt x="1744980" y="1737134"/>
                </a:lnTo>
                <a:lnTo>
                  <a:pt x="0" y="1737134"/>
                </a:lnTo>
                <a:lnTo>
                  <a:pt x="0" y="868567"/>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5" name="Picture Placeholder 14"/>
          <p:cNvSpPr>
            <a:spLocks noGrp="1"/>
          </p:cNvSpPr>
          <p:nvPr>
            <p:ph type="pic" sz="quarter" idx="36" hasCustomPrompt="1"/>
          </p:nvPr>
        </p:nvSpPr>
        <p:spPr>
          <a:xfrm>
            <a:off x="6096000" y="1516380"/>
            <a:ext cx="2653362" cy="1436369"/>
          </a:xfrm>
          <a:custGeom>
            <a:avLst/>
            <a:gdLst>
              <a:gd name="connsiteX0" fmla="*/ 0 w 2653362"/>
              <a:gd name="connsiteY0" fmla="*/ 0 h 1436369"/>
              <a:gd name="connsiteX1" fmla="*/ 2653362 w 2653362"/>
              <a:gd name="connsiteY1" fmla="*/ 0 h 1436369"/>
              <a:gd name="connsiteX2" fmla="*/ 2653362 w 2653362"/>
              <a:gd name="connsiteY2" fmla="*/ 1436369 h 1436369"/>
              <a:gd name="connsiteX3" fmla="*/ 0 w 2653362"/>
              <a:gd name="connsiteY3" fmla="*/ 1436369 h 1436369"/>
            </a:gdLst>
            <a:ahLst/>
            <a:cxnLst>
              <a:cxn ang="0">
                <a:pos x="connsiteX0" y="connsiteY0"/>
              </a:cxn>
              <a:cxn ang="0">
                <a:pos x="connsiteX1" y="connsiteY1"/>
              </a:cxn>
              <a:cxn ang="0">
                <a:pos x="connsiteX2" y="connsiteY2"/>
              </a:cxn>
              <a:cxn ang="0">
                <a:pos x="connsiteX3" y="connsiteY3"/>
              </a:cxn>
            </a:cxnLst>
            <a:rect l="l" t="t" r="r" b="b"/>
            <a:pathLst>
              <a:path w="2653362" h="1436369">
                <a:moveTo>
                  <a:pt x="0" y="0"/>
                </a:moveTo>
                <a:lnTo>
                  <a:pt x="2653362" y="0"/>
                </a:lnTo>
                <a:lnTo>
                  <a:pt x="2653362" y="1436369"/>
                </a:lnTo>
                <a:lnTo>
                  <a:pt x="0" y="1436369"/>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4988185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46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3" name="Picture Placeholder 12"/>
          <p:cNvSpPr>
            <a:spLocks noGrp="1"/>
          </p:cNvSpPr>
          <p:nvPr>
            <p:ph type="pic" sz="quarter" idx="34" hasCustomPrompt="1"/>
          </p:nvPr>
        </p:nvSpPr>
        <p:spPr>
          <a:xfrm>
            <a:off x="388620" y="1413284"/>
            <a:ext cx="1813560" cy="3352800"/>
          </a:xfrm>
          <a:custGeom>
            <a:avLst/>
            <a:gdLst>
              <a:gd name="connsiteX0" fmla="*/ 0 w 1813560"/>
              <a:gd name="connsiteY0" fmla="*/ 0 h 3352800"/>
              <a:gd name="connsiteX1" fmla="*/ 1813560 w 1813560"/>
              <a:gd name="connsiteY1" fmla="*/ 0 h 3352800"/>
              <a:gd name="connsiteX2" fmla="*/ 1813560 w 1813560"/>
              <a:gd name="connsiteY2" fmla="*/ 1676400 h 3352800"/>
              <a:gd name="connsiteX3" fmla="*/ 1813560 w 1813560"/>
              <a:gd name="connsiteY3" fmla="*/ 3352800 h 3352800"/>
              <a:gd name="connsiteX4" fmla="*/ 0 w 1813560"/>
              <a:gd name="connsiteY4" fmla="*/ 3352800 h 3352800"/>
              <a:gd name="connsiteX5" fmla="*/ 0 w 1813560"/>
              <a:gd name="connsiteY5" fmla="*/ 1676400 h 335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13560" h="3352800">
                <a:moveTo>
                  <a:pt x="0" y="0"/>
                </a:moveTo>
                <a:lnTo>
                  <a:pt x="1813560" y="0"/>
                </a:lnTo>
                <a:lnTo>
                  <a:pt x="1813560" y="1676400"/>
                </a:lnTo>
                <a:lnTo>
                  <a:pt x="1813560" y="3352800"/>
                </a:lnTo>
                <a:lnTo>
                  <a:pt x="0" y="3352800"/>
                </a:lnTo>
                <a:lnTo>
                  <a:pt x="0" y="16764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4" name="Picture Placeholder 13"/>
          <p:cNvSpPr>
            <a:spLocks noGrp="1"/>
          </p:cNvSpPr>
          <p:nvPr>
            <p:ph type="pic" sz="quarter" idx="35" hasCustomPrompt="1"/>
          </p:nvPr>
        </p:nvSpPr>
        <p:spPr>
          <a:xfrm>
            <a:off x="2240280" y="1413284"/>
            <a:ext cx="1836420" cy="3352800"/>
          </a:xfrm>
          <a:custGeom>
            <a:avLst/>
            <a:gdLst>
              <a:gd name="connsiteX0" fmla="*/ 0 w 1836420"/>
              <a:gd name="connsiteY0" fmla="*/ 0 h 3352800"/>
              <a:gd name="connsiteX1" fmla="*/ 1836420 w 1836420"/>
              <a:gd name="connsiteY1" fmla="*/ 0 h 3352800"/>
              <a:gd name="connsiteX2" fmla="*/ 1836420 w 1836420"/>
              <a:gd name="connsiteY2" fmla="*/ 1676400 h 3352800"/>
              <a:gd name="connsiteX3" fmla="*/ 1836420 w 1836420"/>
              <a:gd name="connsiteY3" fmla="*/ 3352800 h 3352800"/>
              <a:gd name="connsiteX4" fmla="*/ 0 w 1836420"/>
              <a:gd name="connsiteY4" fmla="*/ 3352800 h 3352800"/>
              <a:gd name="connsiteX5" fmla="*/ 0 w 1836420"/>
              <a:gd name="connsiteY5" fmla="*/ 1676400 h 335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6420" h="3352800">
                <a:moveTo>
                  <a:pt x="0" y="0"/>
                </a:moveTo>
                <a:lnTo>
                  <a:pt x="1836420" y="0"/>
                </a:lnTo>
                <a:lnTo>
                  <a:pt x="1836420" y="1676400"/>
                </a:lnTo>
                <a:lnTo>
                  <a:pt x="1836420" y="3352800"/>
                </a:lnTo>
                <a:lnTo>
                  <a:pt x="0" y="3352800"/>
                </a:lnTo>
                <a:lnTo>
                  <a:pt x="0" y="1676400"/>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2" name="Picture Placeholder 11"/>
          <p:cNvSpPr>
            <a:spLocks noGrp="1"/>
          </p:cNvSpPr>
          <p:nvPr>
            <p:ph type="pic" sz="quarter" idx="36" hasCustomPrompt="1"/>
          </p:nvPr>
        </p:nvSpPr>
        <p:spPr>
          <a:xfrm>
            <a:off x="4114800" y="2811781"/>
            <a:ext cx="4634562" cy="1420903"/>
          </a:xfrm>
          <a:custGeom>
            <a:avLst/>
            <a:gdLst>
              <a:gd name="connsiteX0" fmla="*/ 0 w 4634562"/>
              <a:gd name="connsiteY0" fmla="*/ 0 h 1420903"/>
              <a:gd name="connsiteX1" fmla="*/ 4634562 w 4634562"/>
              <a:gd name="connsiteY1" fmla="*/ 0 h 1420903"/>
              <a:gd name="connsiteX2" fmla="*/ 4634562 w 4634562"/>
              <a:gd name="connsiteY2" fmla="*/ 1420903 h 1420903"/>
              <a:gd name="connsiteX3" fmla="*/ 0 w 4634562"/>
              <a:gd name="connsiteY3" fmla="*/ 1420903 h 1420903"/>
            </a:gdLst>
            <a:ahLst/>
            <a:cxnLst>
              <a:cxn ang="0">
                <a:pos x="connsiteX0" y="connsiteY0"/>
              </a:cxn>
              <a:cxn ang="0">
                <a:pos x="connsiteX1" y="connsiteY1"/>
              </a:cxn>
              <a:cxn ang="0">
                <a:pos x="connsiteX2" y="connsiteY2"/>
              </a:cxn>
              <a:cxn ang="0">
                <a:pos x="connsiteX3" y="connsiteY3"/>
              </a:cxn>
            </a:cxnLst>
            <a:rect l="l" t="t" r="r" b="b"/>
            <a:pathLst>
              <a:path w="4634562" h="1420903">
                <a:moveTo>
                  <a:pt x="0" y="0"/>
                </a:moveTo>
                <a:lnTo>
                  <a:pt x="4634562" y="0"/>
                </a:lnTo>
                <a:lnTo>
                  <a:pt x="4634562" y="1420903"/>
                </a:lnTo>
                <a:lnTo>
                  <a:pt x="0" y="142090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03875138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52_3 Images - Horizontal">
    <p:spTree>
      <p:nvGrpSpPr>
        <p:cNvPr id="1" name=""/>
        <p:cNvGrpSpPr/>
        <p:nvPr/>
      </p:nvGrpSpPr>
      <p:grpSpPr>
        <a:xfrm>
          <a:off x="0" y="0"/>
          <a:ext cx="0" cy="0"/>
          <a:chOff x="0" y="0"/>
          <a:chExt cx="0" cy="0"/>
        </a:xfrm>
      </p:grpSpPr>
      <p:sp>
        <p:nvSpPr>
          <p:cNvPr id="742" name="Text Placeholder 3"/>
          <p:cNvSpPr>
            <a:spLocks noGrp="1"/>
          </p:cNvSpPr>
          <p:nvPr userDrawn="1">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43" name="Title 2"/>
          <p:cNvSpPr>
            <a:spLocks noGrp="1"/>
          </p:cNvSpPr>
          <p:nvPr userDrawn="1">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2" name="Picture Placeholder 11"/>
          <p:cNvSpPr>
            <a:spLocks noGrp="1"/>
          </p:cNvSpPr>
          <p:nvPr>
            <p:ph type="pic" sz="quarter" idx="33" hasCustomPrompt="1"/>
          </p:nvPr>
        </p:nvSpPr>
        <p:spPr>
          <a:xfrm>
            <a:off x="838200" y="1413284"/>
            <a:ext cx="1828800" cy="2377666"/>
          </a:xfrm>
          <a:custGeom>
            <a:avLst/>
            <a:gdLst>
              <a:gd name="connsiteX0" fmla="*/ 0 w 1828800"/>
              <a:gd name="connsiteY0" fmla="*/ 0 h 2377666"/>
              <a:gd name="connsiteX1" fmla="*/ 1828800 w 1828800"/>
              <a:gd name="connsiteY1" fmla="*/ 0 h 2377666"/>
              <a:gd name="connsiteX2" fmla="*/ 1828800 w 1828800"/>
              <a:gd name="connsiteY2" fmla="*/ 1188833 h 2377666"/>
              <a:gd name="connsiteX3" fmla="*/ 1828800 w 1828800"/>
              <a:gd name="connsiteY3" fmla="*/ 2377666 h 2377666"/>
              <a:gd name="connsiteX4" fmla="*/ 0 w 1828800"/>
              <a:gd name="connsiteY4" fmla="*/ 2377666 h 2377666"/>
              <a:gd name="connsiteX5" fmla="*/ 0 w 1828800"/>
              <a:gd name="connsiteY5" fmla="*/ 1188833 h 2377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2377666">
                <a:moveTo>
                  <a:pt x="0" y="0"/>
                </a:moveTo>
                <a:lnTo>
                  <a:pt x="1828800" y="0"/>
                </a:lnTo>
                <a:lnTo>
                  <a:pt x="1828800" y="1188833"/>
                </a:lnTo>
                <a:lnTo>
                  <a:pt x="1828800" y="2377666"/>
                </a:lnTo>
                <a:lnTo>
                  <a:pt x="0" y="2377666"/>
                </a:lnTo>
                <a:lnTo>
                  <a:pt x="0" y="118883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3" name="Picture Placeholder 12"/>
          <p:cNvSpPr>
            <a:spLocks noGrp="1"/>
          </p:cNvSpPr>
          <p:nvPr>
            <p:ph type="pic" sz="quarter" idx="34" hasCustomPrompt="1"/>
          </p:nvPr>
        </p:nvSpPr>
        <p:spPr>
          <a:xfrm>
            <a:off x="3879382" y="1413284"/>
            <a:ext cx="1828800" cy="2377666"/>
          </a:xfrm>
          <a:custGeom>
            <a:avLst/>
            <a:gdLst>
              <a:gd name="connsiteX0" fmla="*/ 0 w 1828800"/>
              <a:gd name="connsiteY0" fmla="*/ 0 h 2377666"/>
              <a:gd name="connsiteX1" fmla="*/ 1828800 w 1828800"/>
              <a:gd name="connsiteY1" fmla="*/ 0 h 2377666"/>
              <a:gd name="connsiteX2" fmla="*/ 1828800 w 1828800"/>
              <a:gd name="connsiteY2" fmla="*/ 1188833 h 2377666"/>
              <a:gd name="connsiteX3" fmla="*/ 1828800 w 1828800"/>
              <a:gd name="connsiteY3" fmla="*/ 2377666 h 2377666"/>
              <a:gd name="connsiteX4" fmla="*/ 0 w 1828800"/>
              <a:gd name="connsiteY4" fmla="*/ 2377666 h 2377666"/>
              <a:gd name="connsiteX5" fmla="*/ 0 w 1828800"/>
              <a:gd name="connsiteY5" fmla="*/ 1188833 h 2377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2377666">
                <a:moveTo>
                  <a:pt x="0" y="0"/>
                </a:moveTo>
                <a:lnTo>
                  <a:pt x="1828800" y="0"/>
                </a:lnTo>
                <a:lnTo>
                  <a:pt x="1828800" y="1188833"/>
                </a:lnTo>
                <a:lnTo>
                  <a:pt x="1828800" y="2377666"/>
                </a:lnTo>
                <a:lnTo>
                  <a:pt x="0" y="2377666"/>
                </a:lnTo>
                <a:lnTo>
                  <a:pt x="0" y="118883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5" hasCustomPrompt="1"/>
          </p:nvPr>
        </p:nvSpPr>
        <p:spPr>
          <a:xfrm>
            <a:off x="6920563" y="1413284"/>
            <a:ext cx="1828800" cy="2377666"/>
          </a:xfrm>
          <a:custGeom>
            <a:avLst/>
            <a:gdLst>
              <a:gd name="connsiteX0" fmla="*/ 0 w 1828800"/>
              <a:gd name="connsiteY0" fmla="*/ 0 h 2377666"/>
              <a:gd name="connsiteX1" fmla="*/ 1828800 w 1828800"/>
              <a:gd name="connsiteY1" fmla="*/ 0 h 2377666"/>
              <a:gd name="connsiteX2" fmla="*/ 1828800 w 1828800"/>
              <a:gd name="connsiteY2" fmla="*/ 1188833 h 2377666"/>
              <a:gd name="connsiteX3" fmla="*/ 1828800 w 1828800"/>
              <a:gd name="connsiteY3" fmla="*/ 2377666 h 2377666"/>
              <a:gd name="connsiteX4" fmla="*/ 0 w 1828800"/>
              <a:gd name="connsiteY4" fmla="*/ 2377666 h 2377666"/>
              <a:gd name="connsiteX5" fmla="*/ 0 w 1828800"/>
              <a:gd name="connsiteY5" fmla="*/ 1188833 h 2377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2377666">
                <a:moveTo>
                  <a:pt x="0" y="0"/>
                </a:moveTo>
                <a:lnTo>
                  <a:pt x="1828800" y="0"/>
                </a:lnTo>
                <a:lnTo>
                  <a:pt x="1828800" y="1188833"/>
                </a:lnTo>
                <a:lnTo>
                  <a:pt x="1828800" y="2377666"/>
                </a:lnTo>
                <a:lnTo>
                  <a:pt x="0" y="2377666"/>
                </a:lnTo>
                <a:lnTo>
                  <a:pt x="0" y="118883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222930456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mockup05">
    <p:spTree>
      <p:nvGrpSpPr>
        <p:cNvPr id="1" name=""/>
        <p:cNvGrpSpPr/>
        <p:nvPr/>
      </p:nvGrpSpPr>
      <p:grpSpPr>
        <a:xfrm>
          <a:off x="0" y="0"/>
          <a:ext cx="0" cy="0"/>
          <a:chOff x="0" y="0"/>
          <a:chExt cx="0" cy="0"/>
        </a:xfrm>
      </p:grpSpPr>
      <p:sp>
        <p:nvSpPr>
          <p:cNvPr id="7"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ctr" rtl="0">
              <a:buNone/>
              <a:defRPr sz="1200" b="0" baseline="0">
                <a:solidFill>
                  <a:schemeClr val="bg1">
                    <a:lumMod val="50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8" name="Title 2"/>
          <p:cNvSpPr>
            <a:spLocks noGrp="1"/>
          </p:cNvSpPr>
          <p:nvPr>
            <p:ph type="title"/>
          </p:nvPr>
        </p:nvSpPr>
        <p:spPr>
          <a:xfrm>
            <a:off x="381000" y="341313"/>
            <a:ext cx="8368363" cy="495383"/>
          </a:xfrm>
          <a:prstGeom prst="rect">
            <a:avLst/>
          </a:prstGeom>
        </p:spPr>
        <p:txBody>
          <a:bodyPr lIns="0" tIns="0" rIns="0" bIns="0" anchor="ctr"/>
          <a:lstStyle>
            <a:lvl1pPr algn="ctr" rtl="0">
              <a:defRPr sz="3600">
                <a:solidFill>
                  <a:schemeClr val="bg1">
                    <a:lumMod val="50000"/>
                  </a:schemeClr>
                </a:solidFill>
              </a:defRPr>
            </a:lvl1pPr>
          </a:lstStyle>
          <a:p>
            <a:r>
              <a:rPr lang="en-US" dirty="0"/>
              <a:t>Click to edit Master title style</a:t>
            </a:r>
          </a:p>
        </p:txBody>
      </p:sp>
      <p:sp>
        <p:nvSpPr>
          <p:cNvPr id="11" name="Picture Placeholder 10"/>
          <p:cNvSpPr>
            <a:spLocks noGrp="1"/>
          </p:cNvSpPr>
          <p:nvPr>
            <p:ph type="pic" sz="quarter" idx="33" hasCustomPrompt="1"/>
          </p:nvPr>
        </p:nvSpPr>
        <p:spPr>
          <a:xfrm>
            <a:off x="-132006" y="1565696"/>
            <a:ext cx="3893831" cy="2402158"/>
          </a:xfrm>
          <a:custGeom>
            <a:avLst/>
            <a:gdLst>
              <a:gd name="connsiteX0" fmla="*/ 0 w 3893831"/>
              <a:gd name="connsiteY0" fmla="*/ 0 h 2402158"/>
              <a:gd name="connsiteX1" fmla="*/ 3893831 w 3893831"/>
              <a:gd name="connsiteY1" fmla="*/ 0 h 2402158"/>
              <a:gd name="connsiteX2" fmla="*/ 3893831 w 3893831"/>
              <a:gd name="connsiteY2" fmla="*/ 2402158 h 2402158"/>
              <a:gd name="connsiteX3" fmla="*/ 0 w 3893831"/>
              <a:gd name="connsiteY3" fmla="*/ 2402158 h 2402158"/>
            </a:gdLst>
            <a:ahLst/>
            <a:cxnLst>
              <a:cxn ang="0">
                <a:pos x="connsiteX0" y="connsiteY0"/>
              </a:cxn>
              <a:cxn ang="0">
                <a:pos x="connsiteX1" y="connsiteY1"/>
              </a:cxn>
              <a:cxn ang="0">
                <a:pos x="connsiteX2" y="connsiteY2"/>
              </a:cxn>
              <a:cxn ang="0">
                <a:pos x="connsiteX3" y="connsiteY3"/>
              </a:cxn>
            </a:cxnLst>
            <a:rect l="l" t="t" r="r" b="b"/>
            <a:pathLst>
              <a:path w="3893831" h="2402158">
                <a:moveTo>
                  <a:pt x="0" y="0"/>
                </a:moveTo>
                <a:lnTo>
                  <a:pt x="3893831" y="0"/>
                </a:lnTo>
                <a:lnTo>
                  <a:pt x="3893831" y="2402158"/>
                </a:lnTo>
                <a:lnTo>
                  <a:pt x="0" y="240215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
        <p:nvSpPr>
          <p:cNvPr id="10" name="Picture Placeholder 9"/>
          <p:cNvSpPr>
            <a:spLocks noGrp="1"/>
          </p:cNvSpPr>
          <p:nvPr>
            <p:ph type="pic" sz="quarter" idx="34" hasCustomPrompt="1"/>
          </p:nvPr>
        </p:nvSpPr>
        <p:spPr>
          <a:xfrm>
            <a:off x="3377938" y="3020512"/>
            <a:ext cx="931204" cy="1529354"/>
          </a:xfrm>
          <a:custGeom>
            <a:avLst/>
            <a:gdLst>
              <a:gd name="connsiteX0" fmla="*/ 931204 w 931204"/>
              <a:gd name="connsiteY0" fmla="*/ 0 h 1529354"/>
              <a:gd name="connsiteX1" fmla="*/ 931204 w 931204"/>
              <a:gd name="connsiteY1" fmla="*/ 1529354 h 1529354"/>
              <a:gd name="connsiteX2" fmla="*/ 0 w 931204"/>
              <a:gd name="connsiteY2" fmla="*/ 1529354 h 1529354"/>
              <a:gd name="connsiteX3" fmla="*/ 0 w 931204"/>
              <a:gd name="connsiteY3" fmla="*/ 1493 h 1529354"/>
            </a:gdLst>
            <a:ahLst/>
            <a:cxnLst>
              <a:cxn ang="0">
                <a:pos x="connsiteX0" y="connsiteY0"/>
              </a:cxn>
              <a:cxn ang="0">
                <a:pos x="connsiteX1" y="connsiteY1"/>
              </a:cxn>
              <a:cxn ang="0">
                <a:pos x="connsiteX2" y="connsiteY2"/>
              </a:cxn>
              <a:cxn ang="0">
                <a:pos x="connsiteX3" y="connsiteY3"/>
              </a:cxn>
            </a:cxnLst>
            <a:rect l="l" t="t" r="r" b="b"/>
            <a:pathLst>
              <a:path w="931204" h="1529354">
                <a:moveTo>
                  <a:pt x="931204" y="0"/>
                </a:moveTo>
                <a:lnTo>
                  <a:pt x="931204" y="1529354"/>
                </a:lnTo>
                <a:lnTo>
                  <a:pt x="0" y="1529354"/>
                </a:lnTo>
                <a:lnTo>
                  <a:pt x="0" y="149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395568823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36_Pic08_02">
    <p:spTree>
      <p:nvGrpSpPr>
        <p:cNvPr id="1" name=""/>
        <p:cNvGrpSpPr/>
        <p:nvPr/>
      </p:nvGrpSpPr>
      <p:grpSpPr>
        <a:xfrm>
          <a:off x="0" y="0"/>
          <a:ext cx="0" cy="0"/>
          <a:chOff x="0" y="0"/>
          <a:chExt cx="0" cy="0"/>
        </a:xfrm>
      </p:grpSpPr>
      <p:sp>
        <p:nvSpPr>
          <p:cNvPr id="6" name="Picture Placeholder 5"/>
          <p:cNvSpPr>
            <a:spLocks noGrp="1"/>
          </p:cNvSpPr>
          <p:nvPr>
            <p:ph type="pic" sz="quarter" idx="32" hasCustomPrompt="1"/>
          </p:nvPr>
        </p:nvSpPr>
        <p:spPr>
          <a:xfrm>
            <a:off x="393226" y="345714"/>
            <a:ext cx="8357549" cy="4131036"/>
          </a:xfrm>
          <a:custGeom>
            <a:avLst/>
            <a:gdLst>
              <a:gd name="connsiteX0" fmla="*/ 1755248 w 8357549"/>
              <a:gd name="connsiteY0" fmla="*/ 1 h 4452070"/>
              <a:gd name="connsiteX1" fmla="*/ 1755248 w 8357549"/>
              <a:gd name="connsiteY1" fmla="*/ 3534 h 4452070"/>
              <a:gd name="connsiteX2" fmla="*/ 2898298 w 8357549"/>
              <a:gd name="connsiteY2" fmla="*/ 3534 h 4452070"/>
              <a:gd name="connsiteX3" fmla="*/ 2898298 w 8357549"/>
              <a:gd name="connsiteY3" fmla="*/ 1 h 4452070"/>
              <a:gd name="connsiteX4" fmla="*/ 8357549 w 8357549"/>
              <a:gd name="connsiteY4" fmla="*/ 1 h 4452070"/>
              <a:gd name="connsiteX5" fmla="*/ 8357549 w 8357549"/>
              <a:gd name="connsiteY5" fmla="*/ 4452070 h 4452070"/>
              <a:gd name="connsiteX6" fmla="*/ 2898298 w 8357549"/>
              <a:gd name="connsiteY6" fmla="*/ 4452070 h 4452070"/>
              <a:gd name="connsiteX7" fmla="*/ 2898298 w 8357549"/>
              <a:gd name="connsiteY7" fmla="*/ 4452069 h 4452070"/>
              <a:gd name="connsiteX8" fmla="*/ 2823441 w 8357549"/>
              <a:gd name="connsiteY8" fmla="*/ 4452069 h 4452070"/>
              <a:gd name="connsiteX9" fmla="*/ 2823441 w 8357549"/>
              <a:gd name="connsiteY9" fmla="*/ 4452070 h 4452070"/>
              <a:gd name="connsiteX10" fmla="*/ 7401 w 8357549"/>
              <a:gd name="connsiteY10" fmla="*/ 4452070 h 4452070"/>
              <a:gd name="connsiteX11" fmla="*/ 7401 w 8357549"/>
              <a:gd name="connsiteY11" fmla="*/ 1282756 h 4452070"/>
              <a:gd name="connsiteX12" fmla="*/ 6213 w 8357549"/>
              <a:gd name="connsiteY12" fmla="*/ 1282756 h 4452070"/>
              <a:gd name="connsiteX13" fmla="*/ 7401 w 8357549"/>
              <a:gd name="connsiteY13" fmla="*/ 1281886 h 4452070"/>
              <a:gd name="connsiteX14" fmla="*/ 7401 w 8357549"/>
              <a:gd name="connsiteY14" fmla="*/ 1279579 h 4452070"/>
              <a:gd name="connsiteX15" fmla="*/ 10545 w 8357549"/>
              <a:gd name="connsiteY15" fmla="*/ 1279579 h 4452070"/>
              <a:gd name="connsiteX16" fmla="*/ 0 w 8357549"/>
              <a:gd name="connsiteY16" fmla="*/ 0 h 4452070"/>
              <a:gd name="connsiteX17" fmla="*/ 1519927 w 8357549"/>
              <a:gd name="connsiteY17" fmla="*/ 0 h 4452070"/>
              <a:gd name="connsiteX18" fmla="*/ 0 w 8357549"/>
              <a:gd name="connsiteY18" fmla="*/ 1149443 h 4452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57549" h="4452070">
                <a:moveTo>
                  <a:pt x="1755248" y="1"/>
                </a:moveTo>
                <a:lnTo>
                  <a:pt x="1755248" y="3534"/>
                </a:lnTo>
                <a:lnTo>
                  <a:pt x="2898298" y="3534"/>
                </a:lnTo>
                <a:lnTo>
                  <a:pt x="2898298" y="1"/>
                </a:lnTo>
                <a:lnTo>
                  <a:pt x="8357549" y="1"/>
                </a:lnTo>
                <a:lnTo>
                  <a:pt x="8357549" y="4452070"/>
                </a:lnTo>
                <a:lnTo>
                  <a:pt x="2898298" y="4452070"/>
                </a:lnTo>
                <a:lnTo>
                  <a:pt x="2898298" y="4452069"/>
                </a:lnTo>
                <a:lnTo>
                  <a:pt x="2823441" y="4452069"/>
                </a:lnTo>
                <a:lnTo>
                  <a:pt x="2823441" y="4452070"/>
                </a:lnTo>
                <a:lnTo>
                  <a:pt x="7401" y="4452070"/>
                </a:lnTo>
                <a:lnTo>
                  <a:pt x="7401" y="1282756"/>
                </a:lnTo>
                <a:lnTo>
                  <a:pt x="6213" y="1282756"/>
                </a:lnTo>
                <a:lnTo>
                  <a:pt x="7401" y="1281886"/>
                </a:lnTo>
                <a:lnTo>
                  <a:pt x="7401" y="1279579"/>
                </a:lnTo>
                <a:lnTo>
                  <a:pt x="10545" y="1279579"/>
                </a:lnTo>
                <a:close/>
                <a:moveTo>
                  <a:pt x="0" y="0"/>
                </a:moveTo>
                <a:lnTo>
                  <a:pt x="1519927" y="0"/>
                </a:lnTo>
                <a:lnTo>
                  <a:pt x="0" y="1149443"/>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pic>
        <p:nvPicPr>
          <p:cNvPr id="3" name="Picture 2">
            <a:extLst>
              <a:ext uri="{FF2B5EF4-FFF2-40B4-BE49-F238E27FC236}">
                <a16:creationId xmlns:a16="http://schemas.microsoft.com/office/drawing/2014/main" id="{DDB9E96F-7C07-6540-B3B7-8B0228763D3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740628" y="4556030"/>
            <a:ext cx="2006574" cy="483512"/>
          </a:xfrm>
          <a:prstGeom prst="rect">
            <a:avLst/>
          </a:prstGeom>
        </p:spPr>
      </p:pic>
    </p:spTree>
    <p:extLst>
      <p:ext uri="{BB962C8B-B14F-4D97-AF65-F5344CB8AC3E}">
        <p14:creationId xmlns:p14="http://schemas.microsoft.com/office/powerpoint/2010/main" val="132022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Pic08_02">
    <p:spTree>
      <p:nvGrpSpPr>
        <p:cNvPr id="1" name=""/>
        <p:cNvGrpSpPr/>
        <p:nvPr/>
      </p:nvGrpSpPr>
      <p:grpSpPr>
        <a:xfrm>
          <a:off x="0" y="0"/>
          <a:ext cx="0" cy="0"/>
          <a:chOff x="0" y="0"/>
          <a:chExt cx="0" cy="0"/>
        </a:xfrm>
      </p:grpSpPr>
      <p:sp>
        <p:nvSpPr>
          <p:cNvPr id="4" name="Picture Placeholder 3"/>
          <p:cNvSpPr>
            <a:spLocks noGrp="1"/>
          </p:cNvSpPr>
          <p:nvPr>
            <p:ph type="pic" sz="quarter" idx="32" hasCustomPrompt="1"/>
          </p:nvPr>
        </p:nvSpPr>
        <p:spPr>
          <a:xfrm>
            <a:off x="0" y="0"/>
            <a:ext cx="9144000" cy="3181350"/>
          </a:xfrm>
          <a:custGeom>
            <a:avLst/>
            <a:gdLst>
              <a:gd name="connsiteX0" fmla="*/ 0 w 9144000"/>
              <a:gd name="connsiteY0" fmla="*/ 0 h 3181350"/>
              <a:gd name="connsiteX1" fmla="*/ 9144000 w 9144000"/>
              <a:gd name="connsiteY1" fmla="*/ 0 h 3181350"/>
              <a:gd name="connsiteX2" fmla="*/ 9144000 w 9144000"/>
              <a:gd name="connsiteY2" fmla="*/ 1728718 h 3181350"/>
              <a:gd name="connsiteX3" fmla="*/ 0 w 9144000"/>
              <a:gd name="connsiteY3" fmla="*/ 3181350 h 3181350"/>
              <a:gd name="connsiteX4" fmla="*/ 0 w 9144000"/>
              <a:gd name="connsiteY4" fmla="*/ 1728718 h 3181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3181350">
                <a:moveTo>
                  <a:pt x="0" y="0"/>
                </a:moveTo>
                <a:lnTo>
                  <a:pt x="9144000" y="0"/>
                </a:lnTo>
                <a:lnTo>
                  <a:pt x="9144000" y="1728718"/>
                </a:lnTo>
                <a:lnTo>
                  <a:pt x="0" y="3181350"/>
                </a:lnTo>
                <a:lnTo>
                  <a:pt x="0" y="1728718"/>
                </a:lnTo>
                <a:close/>
              </a:path>
            </a:pathLst>
          </a:custGeom>
          <a:solidFill>
            <a:schemeClr val="bg1">
              <a:lumMod val="95000"/>
            </a:schemeClr>
          </a:solidFill>
          <a:ln>
            <a:noFill/>
          </a:ln>
        </p:spPr>
        <p:style>
          <a:lnRef idx="2">
            <a:schemeClr val="accent1"/>
          </a:lnRef>
          <a:fillRef idx="1">
            <a:schemeClr val="lt1"/>
          </a:fillRef>
          <a:effectRef idx="0">
            <a:schemeClr val="accent1"/>
          </a:effectRef>
          <a:fontRef idx="none"/>
        </p:style>
        <p:txBody>
          <a:bodyPr wrap="square" bIns="91440" anchor="b">
            <a:noAutofit/>
          </a:bodyPr>
          <a:lstStyle>
            <a:lvl1pPr algn="ctr" rtl="0">
              <a:buNone/>
              <a:defRPr sz="900">
                <a:solidFill>
                  <a:schemeClr val="bg1">
                    <a:lumMod val="50000"/>
                  </a:schemeClr>
                </a:solidFill>
              </a:defRPr>
            </a:lvl1pPr>
          </a:lstStyle>
          <a:p>
            <a:r>
              <a:rPr lang="en-US" dirty="0"/>
              <a:t>Image Holder</a:t>
            </a:r>
          </a:p>
        </p:txBody>
      </p:sp>
    </p:spTree>
    <p:extLst>
      <p:ext uri="{BB962C8B-B14F-4D97-AF65-F5344CB8AC3E}">
        <p14:creationId xmlns:p14="http://schemas.microsoft.com/office/powerpoint/2010/main" val="4007595393"/>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theme" Target="../theme/theme1.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image" Target="../media/image1.emf"/><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Inhaltsplatzhalter 4">
            <a:extLst>
              <a:ext uri="{FF2B5EF4-FFF2-40B4-BE49-F238E27FC236}">
                <a16:creationId xmlns:a16="http://schemas.microsoft.com/office/drawing/2014/main" id="{249084D2-1488-574F-A84C-E7E741F0140E}"/>
              </a:ext>
            </a:extLst>
          </p:cNvPr>
          <p:cNvSpPr txBox="1">
            <a:spLocks/>
          </p:cNvSpPr>
          <p:nvPr userDrawn="1"/>
        </p:nvSpPr>
        <p:spPr>
          <a:xfrm>
            <a:off x="5194183" y="4857801"/>
            <a:ext cx="3797417" cy="152349"/>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spcAft>
                <a:spcPts val="0"/>
              </a:spcAft>
              <a:buClr>
                <a:schemeClr val="dk1"/>
              </a:buClr>
              <a:buSzPts val="1100"/>
              <a:buNone/>
            </a:pPr>
            <a:r>
              <a:rPr lang="en-US" sz="1100" dirty="0">
                <a:solidFill>
                  <a:schemeClr val="accent5"/>
                </a:solidFill>
                <a:latin typeface="Roboto Thin" panose="02000000000000000000" pitchFamily="2" charset="0"/>
                <a:ea typeface="Roboto Thin" panose="02000000000000000000" pitchFamily="2" charset="0"/>
                <a:cs typeface="Roboto Thin" panose="02000000000000000000" pitchFamily="2" charset="0"/>
                <a:sym typeface="Arial"/>
              </a:rPr>
              <a:t>Resource Mapping for Inuit Women Entrepreneurs </a:t>
            </a:r>
          </a:p>
        </p:txBody>
      </p:sp>
      <p:pic>
        <p:nvPicPr>
          <p:cNvPr id="5" name="Picture 4">
            <a:extLst>
              <a:ext uri="{FF2B5EF4-FFF2-40B4-BE49-F238E27FC236}">
                <a16:creationId xmlns:a16="http://schemas.microsoft.com/office/drawing/2014/main" id="{520B321A-771C-6243-BA44-8F3C6989B6BD}"/>
              </a:ext>
            </a:extLst>
          </p:cNvPr>
          <p:cNvPicPr>
            <a:picLocks noChangeAspect="1"/>
          </p:cNvPicPr>
          <p:nvPr userDrawn="1"/>
        </p:nvPicPr>
        <p:blipFill>
          <a:blip r:embed="rId90">
            <a:extLst>
              <a:ext uri="{28A0092B-C50C-407E-A947-70E740481C1C}">
                <a14:useLocalDpi xmlns:a14="http://schemas.microsoft.com/office/drawing/2010/main"/>
              </a:ext>
            </a:extLst>
          </a:blip>
          <a:stretch>
            <a:fillRect/>
          </a:stretch>
        </p:blipFill>
        <p:spPr>
          <a:xfrm>
            <a:off x="381000" y="4683768"/>
            <a:ext cx="825974" cy="320767"/>
          </a:xfrm>
          <a:prstGeom prst="rect">
            <a:avLst/>
          </a:prstGeom>
        </p:spPr>
      </p:pic>
      <p:pic>
        <p:nvPicPr>
          <p:cNvPr id="6" name="Picture 5">
            <a:extLst>
              <a:ext uri="{FF2B5EF4-FFF2-40B4-BE49-F238E27FC236}">
                <a16:creationId xmlns:a16="http://schemas.microsoft.com/office/drawing/2014/main" id="{AC7137D0-8865-7040-9BEC-813420FCB4C4}"/>
              </a:ext>
            </a:extLst>
          </p:cNvPr>
          <p:cNvPicPr>
            <a:picLocks noChangeAspect="1"/>
          </p:cNvPicPr>
          <p:nvPr userDrawn="1"/>
        </p:nvPicPr>
        <p:blipFill>
          <a:blip r:embed="rId91" cstate="screen">
            <a:extLst>
              <a:ext uri="{28A0092B-C50C-407E-A947-70E740481C1C}">
                <a14:useLocalDpi xmlns:a14="http://schemas.microsoft.com/office/drawing/2010/main"/>
              </a:ext>
            </a:extLst>
          </a:blip>
          <a:stretch>
            <a:fillRect/>
          </a:stretch>
        </p:blipFill>
        <p:spPr>
          <a:xfrm>
            <a:off x="1441403" y="4677982"/>
            <a:ext cx="1301798" cy="312574"/>
          </a:xfrm>
          <a:prstGeom prst="rect">
            <a:avLst/>
          </a:prstGeom>
        </p:spPr>
      </p:pic>
    </p:spTree>
  </p:cSld>
  <p:clrMap bg1="lt1" tx1="dk1" bg2="lt2" tx2="dk2" accent1="accent1" accent2="accent2" accent3="accent3" accent4="accent4" accent5="accent5" accent6="accent6" hlink="hlink" folHlink="folHlink"/>
  <p:sldLayoutIdLst>
    <p:sldLayoutId id="2147483952" r:id="rId1"/>
    <p:sldLayoutId id="2147484042" r:id="rId2"/>
    <p:sldLayoutId id="2147484030" r:id="rId3"/>
    <p:sldLayoutId id="2147483899" r:id="rId4"/>
    <p:sldLayoutId id="2147484049" r:id="rId5"/>
    <p:sldLayoutId id="2147484061" r:id="rId6"/>
    <p:sldLayoutId id="2147483883" r:id="rId7"/>
    <p:sldLayoutId id="2147483860" r:id="rId8"/>
    <p:sldLayoutId id="2147483888" r:id="rId9"/>
    <p:sldLayoutId id="2147483887" r:id="rId10"/>
    <p:sldLayoutId id="2147483926" r:id="rId11"/>
    <p:sldLayoutId id="2147483892" r:id="rId12"/>
    <p:sldLayoutId id="2147483894" r:id="rId13"/>
    <p:sldLayoutId id="2147483929" r:id="rId14"/>
    <p:sldLayoutId id="2147483893" r:id="rId15"/>
    <p:sldLayoutId id="2147483904" r:id="rId16"/>
    <p:sldLayoutId id="2147483917" r:id="rId17"/>
    <p:sldLayoutId id="2147483900" r:id="rId18"/>
    <p:sldLayoutId id="2147483924" r:id="rId19"/>
    <p:sldLayoutId id="2147483905" r:id="rId20"/>
    <p:sldLayoutId id="2147483906" r:id="rId21"/>
    <p:sldLayoutId id="2147483889" r:id="rId22"/>
    <p:sldLayoutId id="2147483925" r:id="rId23"/>
    <p:sldLayoutId id="2147484050" r:id="rId24"/>
    <p:sldLayoutId id="2147484051" r:id="rId25"/>
    <p:sldLayoutId id="2147484062" r:id="rId26"/>
    <p:sldLayoutId id="2147483901" r:id="rId27"/>
    <p:sldLayoutId id="2147483927" r:id="rId28"/>
    <p:sldLayoutId id="2147484029" r:id="rId29"/>
    <p:sldLayoutId id="2147483909" r:id="rId30"/>
    <p:sldLayoutId id="2147483928" r:id="rId31"/>
    <p:sldLayoutId id="2147483910" r:id="rId32"/>
    <p:sldLayoutId id="2147483947" r:id="rId33"/>
    <p:sldLayoutId id="2147483949" r:id="rId34"/>
    <p:sldLayoutId id="2147483950" r:id="rId35"/>
    <p:sldLayoutId id="2147483911" r:id="rId36"/>
    <p:sldLayoutId id="2147483922" r:id="rId37"/>
    <p:sldLayoutId id="2147483923" r:id="rId38"/>
    <p:sldLayoutId id="2147483931" r:id="rId39"/>
    <p:sldLayoutId id="2147483934" r:id="rId40"/>
    <p:sldLayoutId id="2147483937" r:id="rId41"/>
    <p:sldLayoutId id="2147483940" r:id="rId42"/>
    <p:sldLayoutId id="2147483942" r:id="rId43"/>
    <p:sldLayoutId id="2147483943" r:id="rId44"/>
    <p:sldLayoutId id="2147483944" r:id="rId45"/>
    <p:sldLayoutId id="2147483945" r:id="rId46"/>
    <p:sldLayoutId id="2147484056" r:id="rId47"/>
    <p:sldLayoutId id="2147484057" r:id="rId48"/>
    <p:sldLayoutId id="2147483946" r:id="rId49"/>
    <p:sldLayoutId id="2147484044" r:id="rId50"/>
    <p:sldLayoutId id="2147483948" r:id="rId51"/>
    <p:sldLayoutId id="2147483953" r:id="rId52"/>
    <p:sldLayoutId id="2147483955" r:id="rId53"/>
    <p:sldLayoutId id="2147483964" r:id="rId54"/>
    <p:sldLayoutId id="2147483956" r:id="rId55"/>
    <p:sldLayoutId id="2147483957" r:id="rId56"/>
    <p:sldLayoutId id="2147483958" r:id="rId57"/>
    <p:sldLayoutId id="2147483960" r:id="rId58"/>
    <p:sldLayoutId id="2147483959" r:id="rId59"/>
    <p:sldLayoutId id="2147483961" r:id="rId60"/>
    <p:sldLayoutId id="2147483962" r:id="rId61"/>
    <p:sldLayoutId id="2147483965" r:id="rId62"/>
    <p:sldLayoutId id="2147484040" r:id="rId63"/>
    <p:sldLayoutId id="2147483966" r:id="rId64"/>
    <p:sldLayoutId id="2147484041" r:id="rId65"/>
    <p:sldLayoutId id="2147483967" r:id="rId66"/>
    <p:sldLayoutId id="2147483968" r:id="rId67"/>
    <p:sldLayoutId id="2147484016" r:id="rId68"/>
    <p:sldLayoutId id="2147483969" r:id="rId69"/>
    <p:sldLayoutId id="2147483970" r:id="rId70"/>
    <p:sldLayoutId id="2147483973" r:id="rId71"/>
    <p:sldLayoutId id="2147484017" r:id="rId72"/>
    <p:sldLayoutId id="2147484018" r:id="rId73"/>
    <p:sldLayoutId id="2147484037" r:id="rId74"/>
    <p:sldLayoutId id="2147484038" r:id="rId75"/>
    <p:sldLayoutId id="2147484019" r:id="rId76"/>
    <p:sldLayoutId id="2147484020" r:id="rId77"/>
    <p:sldLayoutId id="2147484032" r:id="rId78"/>
    <p:sldLayoutId id="2147484033" r:id="rId79"/>
    <p:sldLayoutId id="2147484021" r:id="rId80"/>
    <p:sldLayoutId id="2147484022" r:id="rId81"/>
    <p:sldLayoutId id="2147484034" r:id="rId82"/>
    <p:sldLayoutId id="2147484024" r:id="rId83"/>
    <p:sldLayoutId id="2147484025" r:id="rId84"/>
    <p:sldLayoutId id="2147484031" r:id="rId85"/>
    <p:sldLayoutId id="2147484039" r:id="rId86"/>
    <p:sldLayoutId id="2147484058" r:id="rId87"/>
    <p:sldLayoutId id="2147483930" r:id="rId8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8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4.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74.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74.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74.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74.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74.xml"/><Relationship Id="rId5" Type="http://schemas.openxmlformats.org/officeDocument/2006/relationships/image" Target="../media/image15.jpeg"/><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7.xml"/><Relationship Id="rId1" Type="http://schemas.openxmlformats.org/officeDocument/2006/relationships/slideLayout" Target="../slideLayouts/slideLayout24.xml"/><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4.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7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Placeholder 16">
            <a:extLst>
              <a:ext uri="{FF2B5EF4-FFF2-40B4-BE49-F238E27FC236}">
                <a16:creationId xmlns:a16="http://schemas.microsoft.com/office/drawing/2014/main" id="{EAF1B1E5-E4E7-DF40-B9C4-1AFD1FD58FA4}"/>
              </a:ext>
              <a:ext uri="{C183D7F6-B498-43B3-948B-1728B52AA6E4}">
                <adec:decorative xmlns:adec="http://schemas.microsoft.com/office/drawing/2017/decorative" val="0"/>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3226" y="345714"/>
            <a:ext cx="8357548" cy="3728861"/>
          </a:xfrm>
          <a:effectLst/>
        </p:spPr>
      </p:pic>
      <p:sp>
        <p:nvSpPr>
          <p:cNvPr id="4" name="Inhaltsplatzhalter 4"/>
          <p:cNvSpPr txBox="1">
            <a:spLocks/>
          </p:cNvSpPr>
          <p:nvPr/>
        </p:nvSpPr>
        <p:spPr>
          <a:xfrm>
            <a:off x="393225" y="2144549"/>
            <a:ext cx="8357549" cy="1930026"/>
          </a:xfrm>
          <a:prstGeom prst="rect">
            <a:avLst/>
          </a:prstGeom>
          <a:gradFill>
            <a:gsLst>
              <a:gs pos="0">
                <a:schemeClr val="accent2">
                  <a:lumMod val="20000"/>
                  <a:lumOff val="80000"/>
                  <a:alpha val="0"/>
                </a:schemeClr>
              </a:gs>
              <a:gs pos="60000">
                <a:srgbClr val="028EAA"/>
              </a:gs>
              <a:gs pos="100000">
                <a:schemeClr val="accent2">
                  <a:lumMod val="50000"/>
                </a:schemeClr>
              </a:gs>
            </a:gsLst>
            <a:lin ang="5400000" scaled="1"/>
          </a:gradFill>
        </p:spPr>
        <p:txBody>
          <a:bodyPr wrap="square" lIns="0" tIns="864000" rIns="0" bIns="72000" anchor="b" anchorCtr="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ctr">
              <a:lnSpc>
                <a:spcPct val="100000"/>
              </a:lnSpc>
              <a:spcAft>
                <a:spcPts val="0"/>
              </a:spcAft>
              <a:buClr>
                <a:schemeClr val="dk1"/>
              </a:buClr>
              <a:buSzPts val="1100"/>
              <a:buNone/>
            </a:pPr>
            <a:r>
              <a:rPr lang="en-US" sz="3200" b="1" dirty="0">
                <a:ln w="10160">
                  <a:noFill/>
                  <a:prstDash val="solid"/>
                </a:ln>
                <a:solidFill>
                  <a:srgbClr val="FFFFFF"/>
                </a:solidFill>
                <a:latin typeface="Futura" panose="020B0602020204020303" pitchFamily="34" charset="-79"/>
                <a:ea typeface="Roboto Lt" panose="02000000000000000000" pitchFamily="2" charset="0"/>
                <a:cs typeface="Futura" panose="020B0602020204020303" pitchFamily="34" charset="-79"/>
                <a:sym typeface="Arial"/>
              </a:rPr>
              <a:t>Resources Mapping for </a:t>
            </a:r>
            <a:br>
              <a:rPr lang="en-US" sz="3200" b="1" dirty="0">
                <a:ln w="10160">
                  <a:noFill/>
                  <a:prstDash val="solid"/>
                </a:ln>
                <a:solidFill>
                  <a:srgbClr val="FFFFFF"/>
                </a:solidFill>
                <a:latin typeface="Futura" panose="020B0602020204020303" pitchFamily="34" charset="-79"/>
                <a:ea typeface="Roboto Lt" panose="02000000000000000000" pitchFamily="2" charset="0"/>
                <a:cs typeface="Futura" panose="020B0602020204020303" pitchFamily="34" charset="-79"/>
                <a:sym typeface="Arial"/>
              </a:rPr>
            </a:br>
            <a:r>
              <a:rPr lang="en-US" sz="3200" b="1" dirty="0">
                <a:ln w="10160">
                  <a:noFill/>
                  <a:prstDash val="solid"/>
                </a:ln>
                <a:solidFill>
                  <a:srgbClr val="FFFFFF"/>
                </a:solidFill>
                <a:latin typeface="Futura" panose="020B0602020204020303" pitchFamily="34" charset="-79"/>
                <a:ea typeface="Roboto Lt" panose="02000000000000000000" pitchFamily="2" charset="0"/>
                <a:cs typeface="Futura" panose="020B0602020204020303" pitchFamily="34" charset="-79"/>
                <a:sym typeface="Arial"/>
              </a:rPr>
              <a:t>Inuit Women Entrepreneurs </a:t>
            </a:r>
          </a:p>
        </p:txBody>
      </p:sp>
      <p:sp>
        <p:nvSpPr>
          <p:cNvPr id="10" name="Inhaltsplatzhalter 4">
            <a:extLst>
              <a:ext uri="{FF2B5EF4-FFF2-40B4-BE49-F238E27FC236}">
                <a16:creationId xmlns:a16="http://schemas.microsoft.com/office/drawing/2014/main" id="{1F342624-0203-D84D-B3FB-FBC778550835}"/>
              </a:ext>
            </a:extLst>
          </p:cNvPr>
          <p:cNvSpPr txBox="1">
            <a:spLocks/>
          </p:cNvSpPr>
          <p:nvPr/>
        </p:nvSpPr>
        <p:spPr>
          <a:xfrm>
            <a:off x="1160094" y="4184531"/>
            <a:ext cx="7010400" cy="249299"/>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ctr">
              <a:spcAft>
                <a:spcPts val="0"/>
              </a:spcAft>
              <a:buClr>
                <a:schemeClr val="dk1"/>
              </a:buClr>
              <a:buSzPts val="1100"/>
              <a:buNone/>
            </a:pPr>
            <a:r>
              <a:rPr lang="en-US" sz="1800" i="1" dirty="0">
                <a:solidFill>
                  <a:schemeClr val="accent5"/>
                </a:solidFill>
                <a:latin typeface="Futura Medium" panose="020B0602020204020303" pitchFamily="34" charset="-79"/>
                <a:ea typeface="Roboto Lt" pitchFamily="2" charset="0"/>
                <a:cs typeface="Futura Medium" panose="020B0602020204020303" pitchFamily="34" charset="-79"/>
                <a:sym typeface="Arial"/>
              </a:rPr>
              <a:t>Inspiring Entrepreneurship for Stronger Inuit Communities</a:t>
            </a:r>
            <a:endParaRPr lang="en-US" sz="1800" i="1" dirty="0">
              <a:solidFill>
                <a:schemeClr val="accent5"/>
              </a:solidFill>
              <a:latin typeface="Futura Medium" panose="020B0602020204020303" pitchFamily="34" charset="-79"/>
              <a:ea typeface="Roboto Lt" pitchFamily="2" charset="0"/>
              <a:cs typeface="Futura Medium" panose="020B0602020204020303" pitchFamily="34" charset="-79"/>
            </a:endParaRPr>
          </a:p>
        </p:txBody>
      </p:sp>
      <p:sp>
        <p:nvSpPr>
          <p:cNvPr id="2" name="TextBox 1">
            <a:extLst>
              <a:ext uri="{FF2B5EF4-FFF2-40B4-BE49-F238E27FC236}">
                <a16:creationId xmlns:a16="http://schemas.microsoft.com/office/drawing/2014/main" id="{5C24BC16-262E-8342-8403-B2641C39C92C}"/>
              </a:ext>
            </a:extLst>
          </p:cNvPr>
          <p:cNvSpPr txBox="1"/>
          <p:nvPr/>
        </p:nvSpPr>
        <p:spPr>
          <a:xfrm>
            <a:off x="676507" y="5025483"/>
            <a:ext cx="184731" cy="400110"/>
          </a:xfrm>
          <a:prstGeom prst="rect">
            <a:avLst/>
          </a:prstGeom>
          <a:noFill/>
        </p:spPr>
        <p:txBody>
          <a:bodyPr wrap="none" rtlCol="0">
            <a:spAutoFit/>
          </a:bodyPr>
          <a:lstStyle/>
          <a:p>
            <a:endParaRPr lang="en-US" dirty="0"/>
          </a:p>
        </p:txBody>
      </p:sp>
      <p:sp>
        <p:nvSpPr>
          <p:cNvPr id="20" name="Rectangle 19">
            <a:extLst>
              <a:ext uri="{FF2B5EF4-FFF2-40B4-BE49-F238E27FC236}">
                <a16:creationId xmlns:a16="http://schemas.microsoft.com/office/drawing/2014/main" id="{F270D37C-2ED9-EF40-96FB-754AF7330773}"/>
              </a:ext>
            </a:extLst>
          </p:cNvPr>
          <p:cNvSpPr/>
          <p:nvPr/>
        </p:nvSpPr>
        <p:spPr>
          <a:xfrm>
            <a:off x="0" y="4705350"/>
            <a:ext cx="2133600" cy="413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6408C59B-CF4C-8045-B42A-65876EC784CE}"/>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430797" y="4543786"/>
            <a:ext cx="1232958" cy="508000"/>
          </a:xfrm>
          <a:prstGeom prst="rect">
            <a:avLst/>
          </a:prstGeom>
        </p:spPr>
      </p:pic>
      <p:sp>
        <p:nvSpPr>
          <p:cNvPr id="9" name="Rectangle 8">
            <a:extLst>
              <a:ext uri="{FF2B5EF4-FFF2-40B4-BE49-F238E27FC236}">
                <a16:creationId xmlns:a16="http://schemas.microsoft.com/office/drawing/2014/main" id="{5F528253-C8A6-9342-AD23-5AAC434190D0}"/>
              </a:ext>
            </a:extLst>
          </p:cNvPr>
          <p:cNvSpPr/>
          <p:nvPr/>
        </p:nvSpPr>
        <p:spPr>
          <a:xfrm>
            <a:off x="393225" y="341313"/>
            <a:ext cx="8357549" cy="325437"/>
          </a:xfrm>
          <a:prstGeom prst="rect">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9596C"/>
              </a:solidFill>
            </a:endParaRPr>
          </a:p>
        </p:txBody>
      </p:sp>
      <p:sp>
        <p:nvSpPr>
          <p:cNvPr id="8" name="Title 3">
            <a:extLst>
              <a:ext uri="{FF2B5EF4-FFF2-40B4-BE49-F238E27FC236}">
                <a16:creationId xmlns:a16="http://schemas.microsoft.com/office/drawing/2014/main" id="{ECD64F9F-4F35-F546-9410-B60EA53794E2}"/>
              </a:ext>
            </a:extLst>
          </p:cNvPr>
          <p:cNvSpPr txBox="1">
            <a:spLocks/>
          </p:cNvSpPr>
          <p:nvPr/>
        </p:nvSpPr>
        <p:spPr>
          <a:xfrm>
            <a:off x="5169375" y="341313"/>
            <a:ext cx="3581399" cy="55403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600" b="1" dirty="0">
                <a:solidFill>
                  <a:schemeClr val="bg1"/>
                </a:solidFill>
                <a:latin typeface="Futura" panose="020B0602020204020303" pitchFamily="34" charset="-79"/>
                <a:cs typeface="Futura" panose="020B0602020204020303" pitchFamily="34" charset="-79"/>
              </a:rPr>
              <a:t>RESOURCES MAPPING</a:t>
            </a:r>
          </a:p>
        </p:txBody>
      </p:sp>
    </p:spTree>
    <p:extLst>
      <p:ext uri="{BB962C8B-B14F-4D97-AF65-F5344CB8AC3E}">
        <p14:creationId xmlns:p14="http://schemas.microsoft.com/office/powerpoint/2010/main" val="11863152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Social Resources – Map it!</a:t>
            </a:r>
          </a:p>
        </p:txBody>
      </p:sp>
      <p:sp>
        <p:nvSpPr>
          <p:cNvPr id="11" name="TextBox 10">
            <a:extLst>
              <a:ext uri="{FF2B5EF4-FFF2-40B4-BE49-F238E27FC236}">
                <a16:creationId xmlns:a16="http://schemas.microsoft.com/office/drawing/2014/main" id="{7642CF8A-5ACA-7349-84E6-0C35FF56A209}"/>
              </a:ext>
            </a:extLst>
          </p:cNvPr>
          <p:cNvSpPr txBox="1"/>
          <p:nvPr/>
        </p:nvSpPr>
        <p:spPr>
          <a:xfrm>
            <a:off x="1828800" y="2407618"/>
            <a:ext cx="3276600" cy="1610697"/>
          </a:xfrm>
          <a:prstGeom prst="rect">
            <a:avLst/>
          </a:prstGeom>
          <a:noFill/>
          <a:ln>
            <a:noFill/>
          </a:ln>
        </p:spPr>
        <p:txBody>
          <a:bodyPr wrap="square" rtlCol="0" anchor="t">
            <a:spAutoFit/>
          </a:bodyPr>
          <a:lstStyle/>
          <a:p>
            <a:pPr marL="457200" indent="-368300">
              <a:spcBef>
                <a:spcPts val="800"/>
              </a:spcBef>
              <a:buClr>
                <a:srgbClr val="028EAA"/>
              </a:buClr>
              <a:buSzPct val="220000"/>
              <a:buFont typeface="Courier New" panose="02070309020205020404" pitchFamily="49" charset="0"/>
              <a:buChar char="o"/>
            </a:pPr>
            <a:r>
              <a:rPr lang="en-US" sz="1200" dirty="0"/>
              <a:t>Moral support and confidence you’re on the right track</a:t>
            </a:r>
          </a:p>
          <a:p>
            <a:pPr marL="457200" indent="-368300">
              <a:spcBef>
                <a:spcPts val="800"/>
              </a:spcBef>
              <a:buClr>
                <a:srgbClr val="028EAA"/>
              </a:buClr>
              <a:buSzPct val="220000"/>
              <a:buFont typeface="Courier New" panose="02070309020205020404" pitchFamily="49" charset="0"/>
              <a:buChar char="o"/>
            </a:pPr>
            <a:r>
              <a:rPr lang="en-US" sz="1200" dirty="0"/>
              <a:t>Mentoring</a:t>
            </a:r>
          </a:p>
          <a:p>
            <a:pPr marL="457200" indent="-368300">
              <a:spcBef>
                <a:spcPts val="800"/>
              </a:spcBef>
              <a:buClr>
                <a:srgbClr val="028EAA"/>
              </a:buClr>
              <a:buSzPct val="220000"/>
              <a:buFont typeface="Courier New" panose="02070309020205020404" pitchFamily="49" charset="0"/>
              <a:buChar char="o"/>
            </a:pPr>
            <a:r>
              <a:rPr lang="en-US" sz="1200" dirty="0"/>
              <a:t>Creative ideas </a:t>
            </a:r>
          </a:p>
          <a:p>
            <a:pPr marL="457200" indent="-368300">
              <a:spcBef>
                <a:spcPts val="800"/>
              </a:spcBef>
              <a:buClr>
                <a:srgbClr val="028EAA"/>
              </a:buClr>
              <a:buSzPct val="220000"/>
              <a:buFont typeface="Courier New" panose="02070309020205020404" pitchFamily="49" charset="0"/>
              <a:buChar char="o"/>
            </a:pPr>
            <a:r>
              <a:rPr lang="en-US" sz="1200" dirty="0"/>
              <a:t>New learning and information</a:t>
            </a:r>
          </a:p>
          <a:p>
            <a:pPr marL="457200" indent="-368300">
              <a:spcBef>
                <a:spcPts val="800"/>
              </a:spcBef>
              <a:buClr>
                <a:srgbClr val="028EAA"/>
              </a:buClr>
              <a:buSzPct val="220000"/>
              <a:buFont typeface="Courier New" panose="02070309020205020404" pitchFamily="49" charset="0"/>
              <a:buChar char="o"/>
            </a:pPr>
            <a:r>
              <a:rPr lang="en-US" sz="1200" dirty="0"/>
              <a:t>Hands-on help</a:t>
            </a:r>
          </a:p>
        </p:txBody>
      </p:sp>
      <p:sp>
        <p:nvSpPr>
          <p:cNvPr id="12" name="Rectangle 11">
            <a:extLst>
              <a:ext uri="{FF2B5EF4-FFF2-40B4-BE49-F238E27FC236}">
                <a16:creationId xmlns:a16="http://schemas.microsoft.com/office/drawing/2014/main" id="{6FF810B1-3E08-0A45-AB64-5A530D797CBF}"/>
              </a:ext>
            </a:extLst>
          </p:cNvPr>
          <p:cNvSpPr/>
          <p:nvPr/>
        </p:nvSpPr>
        <p:spPr>
          <a:xfrm>
            <a:off x="1752599" y="1669624"/>
            <a:ext cx="5946669" cy="701667"/>
          </a:xfrm>
          <a:prstGeom prst="rect">
            <a:avLst/>
          </a:prstGeom>
        </p:spPr>
        <p:txBody>
          <a:bodyPr wrap="square">
            <a:spAutoFit/>
          </a:bodyPr>
          <a:lstStyle/>
          <a:p>
            <a:pPr lvl="0">
              <a:lnSpc>
                <a:spcPct val="115000"/>
              </a:lnSpc>
            </a:pP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This is your Network, the relationships you have with others.</a:t>
            </a:r>
          </a:p>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This can help you with:</a:t>
            </a:r>
          </a:p>
        </p:txBody>
      </p:sp>
      <p:sp>
        <p:nvSpPr>
          <p:cNvPr id="9" name="Right Triangle 1">
            <a:extLst>
              <a:ext uri="{FF2B5EF4-FFF2-40B4-BE49-F238E27FC236}">
                <a16:creationId xmlns:a16="http://schemas.microsoft.com/office/drawing/2014/main" id="{FD4A1229-5C19-EE4D-8FFB-0F6CE3D66759}"/>
              </a:ext>
            </a:extLst>
          </p:cNvPr>
          <p:cNvSpPr/>
          <p:nvPr/>
        </p:nvSpPr>
        <p:spPr>
          <a:xfrm rot="13500000">
            <a:off x="-791586" y="1692130"/>
            <a:ext cx="2369623" cy="2349508"/>
          </a:xfrm>
          <a:custGeom>
            <a:avLst/>
            <a:gdLst>
              <a:gd name="connsiteX0" fmla="*/ 0 w 1871342"/>
              <a:gd name="connsiteY0" fmla="*/ 1886819 h 1886819"/>
              <a:gd name="connsiteX1" fmla="*/ 0 w 1871342"/>
              <a:gd name="connsiteY1" fmla="*/ 0 h 1886819"/>
              <a:gd name="connsiteX2" fmla="*/ 1871342 w 1871342"/>
              <a:gd name="connsiteY2" fmla="*/ 1886819 h 1886819"/>
              <a:gd name="connsiteX3" fmla="*/ 0 w 1871342"/>
              <a:gd name="connsiteY3" fmla="*/ 1886819 h 1886819"/>
              <a:gd name="connsiteX0" fmla="*/ 498281 w 2369623"/>
              <a:gd name="connsiteY0" fmla="*/ 1863091 h 1863091"/>
              <a:gd name="connsiteX1" fmla="*/ 0 w 2369623"/>
              <a:gd name="connsiteY1" fmla="*/ 0 h 1863091"/>
              <a:gd name="connsiteX2" fmla="*/ 2369623 w 2369623"/>
              <a:gd name="connsiteY2" fmla="*/ 1863091 h 1863091"/>
              <a:gd name="connsiteX3" fmla="*/ 498281 w 2369623"/>
              <a:gd name="connsiteY3" fmla="*/ 1863091 h 1863091"/>
              <a:gd name="connsiteX0" fmla="*/ 498281 w 2369623"/>
              <a:gd name="connsiteY0" fmla="*/ 1863091 h 2349508"/>
              <a:gd name="connsiteX1" fmla="*/ 0 w 2369623"/>
              <a:gd name="connsiteY1" fmla="*/ 0 h 2349508"/>
              <a:gd name="connsiteX2" fmla="*/ 2369623 w 2369623"/>
              <a:gd name="connsiteY2" fmla="*/ 2349508 h 2349508"/>
              <a:gd name="connsiteX3" fmla="*/ 498281 w 2369623"/>
              <a:gd name="connsiteY3" fmla="*/ 1863091 h 2349508"/>
            </a:gdLst>
            <a:ahLst/>
            <a:cxnLst>
              <a:cxn ang="0">
                <a:pos x="connsiteX0" y="connsiteY0"/>
              </a:cxn>
              <a:cxn ang="0">
                <a:pos x="connsiteX1" y="connsiteY1"/>
              </a:cxn>
              <a:cxn ang="0">
                <a:pos x="connsiteX2" y="connsiteY2"/>
              </a:cxn>
              <a:cxn ang="0">
                <a:pos x="connsiteX3" y="connsiteY3"/>
              </a:cxn>
            </a:cxnLst>
            <a:rect l="l" t="t" r="r" b="b"/>
            <a:pathLst>
              <a:path w="2369623" h="2349508">
                <a:moveTo>
                  <a:pt x="498281" y="1863091"/>
                </a:moveTo>
                <a:lnTo>
                  <a:pt x="0" y="0"/>
                </a:lnTo>
                <a:lnTo>
                  <a:pt x="2369623" y="2349508"/>
                </a:lnTo>
                <a:lnTo>
                  <a:pt x="498281" y="1863091"/>
                </a:lnTo>
                <a:close/>
              </a:path>
            </a:pathLst>
          </a:cu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35766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childTnLst>
                          </p:cTn>
                        </p:par>
                        <p:par>
                          <p:cTn id="14" fill="hold">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p:tgtEl>
                                          <p:spTgt spid="13"/>
                                        </p:tgtEl>
                                        <p:attrNameLst>
                                          <p:attrName>ppt_x</p:attrName>
                                        </p:attrNameLst>
                                      </p:cBhvr>
                                      <p:tavLst>
                                        <p:tav tm="0">
                                          <p:val>
                                            <p:strVal val="#ppt_x-#ppt_w*1.125000"/>
                                          </p:val>
                                        </p:tav>
                                        <p:tav tm="100000">
                                          <p:val>
                                            <p:strVal val="#ppt_x"/>
                                          </p:val>
                                        </p:tav>
                                      </p:tavLst>
                                    </p:anim>
                                    <p:animEffect transition="in" filter="wipe(right)">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How do I manage my money?</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Financial:</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1138773"/>
          </a:xfrm>
          <a:prstGeom prst="rect">
            <a:avLst/>
          </a:prstGeom>
          <a:noFill/>
          <a:ln>
            <a:noFill/>
          </a:ln>
        </p:spPr>
        <p:txBody>
          <a:bodyPr wrap="square" rtlCol="0" anchor="t">
            <a:spAutoFit/>
          </a:bodyPr>
          <a:lstStyle/>
          <a:p>
            <a:pPr marL="457200" lvl="0" indent="-368300">
              <a:spcBef>
                <a:spcPts val="800"/>
              </a:spcBef>
              <a:buClr>
                <a:srgbClr val="028EAA"/>
              </a:buClr>
              <a:buSzPct val="220000"/>
              <a:buFont typeface="Courier New" panose="02070309020205020404" pitchFamily="49" charset="0"/>
              <a:buChar char="o"/>
            </a:pPr>
            <a:r>
              <a:rPr lang="en-US" sz="1200" dirty="0"/>
              <a:t>Investment Money</a:t>
            </a:r>
          </a:p>
          <a:p>
            <a:pPr marL="457200" lvl="0" indent="-368300">
              <a:spcBef>
                <a:spcPts val="800"/>
              </a:spcBef>
              <a:buClr>
                <a:srgbClr val="028EAA"/>
              </a:buClr>
              <a:buSzPct val="220000"/>
              <a:buFont typeface="Courier New" panose="02070309020205020404" pitchFamily="49" charset="0"/>
              <a:buChar char="o"/>
            </a:pPr>
            <a:r>
              <a:rPr lang="en-US" sz="1200" dirty="0"/>
              <a:t>Banking</a:t>
            </a:r>
          </a:p>
          <a:p>
            <a:pPr marL="457200" lvl="0" indent="-368300">
              <a:spcBef>
                <a:spcPts val="800"/>
              </a:spcBef>
              <a:buClr>
                <a:srgbClr val="028EAA"/>
              </a:buClr>
              <a:buSzPct val="220000"/>
              <a:buFont typeface="Courier New" panose="02070309020205020404" pitchFamily="49" charset="0"/>
              <a:buChar char="o"/>
            </a:pPr>
            <a:r>
              <a:rPr lang="en-US" sz="1200" dirty="0"/>
              <a:t>Bookkeeping</a:t>
            </a:r>
          </a:p>
          <a:p>
            <a:pPr marL="457200" lvl="0" indent="-368300">
              <a:spcBef>
                <a:spcPts val="800"/>
              </a:spcBef>
              <a:buClr>
                <a:srgbClr val="028EAA"/>
              </a:buClr>
              <a:buSzPct val="220000"/>
              <a:buFont typeface="Courier New" panose="02070309020205020404" pitchFamily="49" charset="0"/>
              <a:buChar char="o"/>
            </a:pPr>
            <a:r>
              <a:rPr lang="en-US" sz="1200" dirty="0"/>
              <a:t>Budgets</a:t>
            </a:r>
          </a:p>
        </p:txBody>
      </p:sp>
    </p:spTree>
    <p:extLst>
      <p:ext uri="{BB962C8B-B14F-4D97-AF65-F5344CB8AC3E}">
        <p14:creationId xmlns:p14="http://schemas.microsoft.com/office/powerpoint/2010/main" val="3961196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p:tgtEl>
                                          <p:spTgt spid="13"/>
                                        </p:tgtEl>
                                        <p:attrNameLst>
                                          <p:attrName>ppt_x</p:attrName>
                                        </p:attrNameLst>
                                      </p:cBhvr>
                                      <p:tavLst>
                                        <p:tav tm="0">
                                          <p:val>
                                            <p:strVal val="#ppt_x-#ppt_w*1.125000"/>
                                          </p:val>
                                        </p:tav>
                                        <p:tav tm="100000">
                                          <p:val>
                                            <p:strVal val="#ppt_x"/>
                                          </p:val>
                                        </p:tav>
                                      </p:tavLst>
                                    </p:anim>
                                    <p:animEffect transition="in" filter="wipe(righ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Map it Activity</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Activity:</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861774"/>
          </a:xfrm>
          <a:prstGeom prst="rect">
            <a:avLst/>
          </a:prstGeom>
          <a:noFill/>
          <a:ln>
            <a:noFill/>
          </a:ln>
        </p:spPr>
        <p:txBody>
          <a:bodyPr wrap="square" rtlCol="0" anchor="t">
            <a:spAutoFit/>
          </a:bodyPr>
          <a:lstStyle/>
          <a:p>
            <a:pPr marL="88900" lvl="0">
              <a:spcBef>
                <a:spcPts val="800"/>
              </a:spcBef>
              <a:buClr>
                <a:srgbClr val="028EAA"/>
              </a:buClr>
              <a:buSzPct val="220000"/>
            </a:pP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Which of the </a:t>
            </a: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4 main areas</a:t>
            </a: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 of financial resources do you feel you are most comfortable with or are set up with already?</a:t>
            </a:r>
          </a:p>
        </p:txBody>
      </p:sp>
      <p:sp>
        <p:nvSpPr>
          <p:cNvPr id="8" name="Rectangle 7">
            <a:extLst>
              <a:ext uri="{FF2B5EF4-FFF2-40B4-BE49-F238E27FC236}">
                <a16:creationId xmlns:a16="http://schemas.microsoft.com/office/drawing/2014/main" id="{D0FB347E-9641-894F-A9B3-0E70A58D3A0F}"/>
              </a:ext>
            </a:extLst>
          </p:cNvPr>
          <p:cNvSpPr/>
          <p:nvPr/>
        </p:nvSpPr>
        <p:spPr>
          <a:xfrm>
            <a:off x="3810000" y="3453069"/>
            <a:ext cx="3505200" cy="453907"/>
          </a:xfrm>
          <a:prstGeom prst="rect">
            <a:avLst/>
          </a:prstGeom>
        </p:spPr>
        <p:txBody>
          <a:bodyPr wrap="square">
            <a:spAutoFit/>
          </a:bodyPr>
          <a:lstStyle/>
          <a:p>
            <a:pPr lvl="0" algn="r">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MAP IT OUT</a:t>
            </a:r>
          </a:p>
        </p:txBody>
      </p:sp>
    </p:spTree>
    <p:extLst>
      <p:ext uri="{BB962C8B-B14F-4D97-AF65-F5344CB8AC3E}">
        <p14:creationId xmlns:p14="http://schemas.microsoft.com/office/powerpoint/2010/main" val="37572332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12" presetClass="entr" presetSubtype="8"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p:tgtEl>
                                          <p:spTgt spid="13"/>
                                        </p:tgtEl>
                                        <p:attrNameLst>
                                          <p:attrName>ppt_x</p:attrName>
                                        </p:attrNameLst>
                                      </p:cBhvr>
                                      <p:tavLst>
                                        <p:tav tm="0">
                                          <p:val>
                                            <p:strVal val="#ppt_x-#ppt_w*1.125000"/>
                                          </p:val>
                                        </p:tav>
                                        <p:tav tm="100000">
                                          <p:val>
                                            <p:strVal val="#ppt_x"/>
                                          </p:val>
                                        </p:tav>
                                      </p:tavLst>
                                    </p:anim>
                                    <p:animEffect transition="in" filter="wipe(right)">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What do I know?</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Knowledge:</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1138773"/>
          </a:xfrm>
          <a:prstGeom prst="rect">
            <a:avLst/>
          </a:prstGeom>
          <a:noFill/>
          <a:ln>
            <a:noFill/>
          </a:ln>
        </p:spPr>
        <p:txBody>
          <a:bodyPr wrap="square" rtlCol="0" anchor="t">
            <a:spAutoFit/>
          </a:bodyPr>
          <a:lstStyle/>
          <a:p>
            <a:pPr marL="457200" lvl="0" indent="-368300">
              <a:spcBef>
                <a:spcPts val="800"/>
              </a:spcBef>
              <a:buClr>
                <a:srgbClr val="028EAA"/>
              </a:buClr>
              <a:buSzPct val="220000"/>
              <a:buFont typeface="Courier New" panose="02070309020205020404" pitchFamily="49" charset="0"/>
              <a:buChar char="o"/>
            </a:pPr>
            <a:r>
              <a:rPr lang="en-US" sz="1200" dirty="0"/>
              <a:t>Education</a:t>
            </a:r>
          </a:p>
          <a:p>
            <a:pPr marL="457200" lvl="0" indent="-368300">
              <a:spcBef>
                <a:spcPts val="800"/>
              </a:spcBef>
              <a:buClr>
                <a:srgbClr val="028EAA"/>
              </a:buClr>
              <a:buSzPct val="220000"/>
              <a:buFont typeface="Courier New" panose="02070309020205020404" pitchFamily="49" charset="0"/>
              <a:buChar char="o"/>
            </a:pPr>
            <a:r>
              <a:rPr lang="en-US" sz="1200" dirty="0"/>
              <a:t>Skills</a:t>
            </a:r>
          </a:p>
          <a:p>
            <a:pPr marL="457200" lvl="0" indent="-368300">
              <a:spcBef>
                <a:spcPts val="800"/>
              </a:spcBef>
              <a:buClr>
                <a:srgbClr val="028EAA"/>
              </a:buClr>
              <a:buSzPct val="220000"/>
              <a:buFont typeface="Courier New" panose="02070309020205020404" pitchFamily="49" charset="0"/>
              <a:buChar char="o"/>
            </a:pPr>
            <a:r>
              <a:rPr lang="en-US" sz="1200" dirty="0"/>
              <a:t>Traditional</a:t>
            </a:r>
          </a:p>
          <a:p>
            <a:pPr marL="457200" lvl="0" indent="-368300">
              <a:spcBef>
                <a:spcPts val="800"/>
              </a:spcBef>
              <a:buClr>
                <a:srgbClr val="028EAA"/>
              </a:buClr>
              <a:buSzPct val="220000"/>
              <a:buFont typeface="Courier New" panose="02070309020205020404" pitchFamily="49" charset="0"/>
              <a:buChar char="o"/>
            </a:pPr>
            <a:r>
              <a:rPr lang="en-US" sz="1200" dirty="0"/>
              <a:t>Experience</a:t>
            </a:r>
          </a:p>
        </p:txBody>
      </p:sp>
    </p:spTree>
    <p:extLst>
      <p:ext uri="{BB962C8B-B14F-4D97-AF65-F5344CB8AC3E}">
        <p14:creationId xmlns:p14="http://schemas.microsoft.com/office/powerpoint/2010/main" val="37135767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p:tgtEl>
                                          <p:spTgt spid="13"/>
                                        </p:tgtEl>
                                        <p:attrNameLst>
                                          <p:attrName>ppt_x</p:attrName>
                                        </p:attrNameLst>
                                      </p:cBhvr>
                                      <p:tavLst>
                                        <p:tav tm="0">
                                          <p:val>
                                            <p:strVal val="#ppt_x-#ppt_w*1.125000"/>
                                          </p:val>
                                        </p:tav>
                                        <p:tav tm="100000">
                                          <p:val>
                                            <p:strVal val="#ppt_x"/>
                                          </p:val>
                                        </p:tav>
                                      </p:tavLst>
                                    </p:anim>
                                    <p:animEffect transition="in" filter="wipe(righ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Knowledge…Map it.</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Activity:</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738664"/>
          </a:xfrm>
          <a:prstGeom prst="rect">
            <a:avLst/>
          </a:prstGeom>
          <a:noFill/>
          <a:ln>
            <a:noFill/>
          </a:ln>
        </p:spPr>
        <p:txBody>
          <a:bodyPr wrap="square" rtlCol="0" anchor="t">
            <a:spAutoFit/>
          </a:bodyPr>
          <a:lstStyle/>
          <a:p>
            <a:pPr marL="88900" lvl="0">
              <a:spcBef>
                <a:spcPts val="800"/>
              </a:spcBef>
              <a:buClr>
                <a:srgbClr val="028EAA"/>
              </a:buClr>
              <a:buSzPct val="220000"/>
            </a:pP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What specific knowledge of your craft or service or industry do you have that you bring to make your business successful?</a:t>
            </a:r>
          </a:p>
        </p:txBody>
      </p:sp>
      <p:sp>
        <p:nvSpPr>
          <p:cNvPr id="8" name="Rectangle 7">
            <a:extLst>
              <a:ext uri="{FF2B5EF4-FFF2-40B4-BE49-F238E27FC236}">
                <a16:creationId xmlns:a16="http://schemas.microsoft.com/office/drawing/2014/main" id="{D0FB347E-9641-894F-A9B3-0E70A58D3A0F}"/>
              </a:ext>
            </a:extLst>
          </p:cNvPr>
          <p:cNvSpPr/>
          <p:nvPr/>
        </p:nvSpPr>
        <p:spPr>
          <a:xfrm>
            <a:off x="4693227" y="2935199"/>
            <a:ext cx="2590800" cy="1232582"/>
          </a:xfrm>
          <a:prstGeom prst="rect">
            <a:avLst/>
          </a:prstGeom>
        </p:spPr>
        <p:txBody>
          <a:bodyPr wrap="square">
            <a:spAutoFit/>
          </a:bodyPr>
          <a:lstStyle/>
          <a:p>
            <a:pPr lvl="0" algn="r">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What is missing </a:t>
            </a: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and</a:t>
            </a: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 where to get it?</a:t>
            </a:r>
          </a:p>
          <a:p>
            <a:pPr lvl="0" algn="r">
              <a:lnSpc>
                <a:spcPct val="115000"/>
              </a:lnSpc>
            </a:pPr>
            <a:endPar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endParaRPr>
          </a:p>
        </p:txBody>
      </p:sp>
    </p:spTree>
    <p:extLst>
      <p:ext uri="{BB962C8B-B14F-4D97-AF65-F5344CB8AC3E}">
        <p14:creationId xmlns:p14="http://schemas.microsoft.com/office/powerpoint/2010/main" val="21214037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12" presetClass="entr" presetSubtype="8"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p:tgtEl>
                                          <p:spTgt spid="13"/>
                                        </p:tgtEl>
                                        <p:attrNameLst>
                                          <p:attrName>ppt_x</p:attrName>
                                        </p:attrNameLst>
                                      </p:cBhvr>
                                      <p:tavLst>
                                        <p:tav tm="0">
                                          <p:val>
                                            <p:strVal val="#ppt_x-#ppt_w*1.125000"/>
                                          </p:val>
                                        </p:tav>
                                        <p:tav tm="100000">
                                          <p:val>
                                            <p:strVal val="#ppt_x"/>
                                          </p:val>
                                        </p:tav>
                                      </p:tavLst>
                                    </p:anim>
                                    <p:animEffect transition="in" filter="wipe(right)">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295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Wrap up…</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4637" y="1200150"/>
            <a:ext cx="2835437" cy="3352800"/>
          </a:xfrm>
        </p:spPr>
      </p:pic>
      <p:sp>
        <p:nvSpPr>
          <p:cNvPr id="11" name="TextBox 10">
            <a:extLst>
              <a:ext uri="{FF2B5EF4-FFF2-40B4-BE49-F238E27FC236}">
                <a16:creationId xmlns:a16="http://schemas.microsoft.com/office/drawing/2014/main" id="{7642CF8A-5ACA-7349-84E6-0C35FF56A209}"/>
              </a:ext>
            </a:extLst>
          </p:cNvPr>
          <p:cNvSpPr txBox="1"/>
          <p:nvPr/>
        </p:nvSpPr>
        <p:spPr>
          <a:xfrm>
            <a:off x="3810000" y="2571750"/>
            <a:ext cx="3429000" cy="769441"/>
          </a:xfrm>
          <a:prstGeom prst="rect">
            <a:avLst/>
          </a:prstGeom>
          <a:noFill/>
          <a:ln>
            <a:noFill/>
          </a:ln>
        </p:spPr>
        <p:txBody>
          <a:bodyPr wrap="square" rtlCol="0" anchor="t">
            <a:spAutoFit/>
          </a:bodyPr>
          <a:lstStyle/>
          <a:p>
            <a:pPr marL="88900" lvl="0">
              <a:spcBef>
                <a:spcPts val="800"/>
              </a:spcBef>
              <a:buClr>
                <a:srgbClr val="29596C"/>
              </a:buClr>
              <a:buSzPct val="220000"/>
            </a:pPr>
            <a:r>
              <a:rPr lang="en-US" sz="2200" b="1" dirty="0">
                <a:latin typeface="Roboto Condensed" panose="02000000000000000000" pitchFamily="2" charset="0"/>
                <a:ea typeface="Roboto Condensed" panose="02000000000000000000" pitchFamily="2" charset="0"/>
                <a:cs typeface="Roboto Condensed" panose="02000000000000000000" pitchFamily="2" charset="0"/>
              </a:rPr>
              <a:t>Is there something you are excited to start doing?</a:t>
            </a:r>
          </a:p>
        </p:txBody>
      </p:sp>
      <p:sp>
        <p:nvSpPr>
          <p:cNvPr id="12" name="Rectangle 11">
            <a:extLst>
              <a:ext uri="{FF2B5EF4-FFF2-40B4-BE49-F238E27FC236}">
                <a16:creationId xmlns:a16="http://schemas.microsoft.com/office/drawing/2014/main" id="{6FF810B1-3E08-0A45-AB64-5A530D797CBF}"/>
              </a:ext>
            </a:extLst>
          </p:cNvPr>
          <p:cNvSpPr/>
          <p:nvPr/>
        </p:nvSpPr>
        <p:spPr>
          <a:xfrm>
            <a:off x="3809999" y="1364496"/>
            <a:ext cx="3889269" cy="817916"/>
          </a:xfrm>
          <a:prstGeom prst="rect">
            <a:avLst/>
          </a:prstGeom>
        </p:spPr>
        <p:txBody>
          <a:bodyPr wrap="square">
            <a:spAutoFit/>
          </a:bodyPr>
          <a:lstStyle/>
          <a:p>
            <a:pPr lvl="0">
              <a:lnSpc>
                <a:spcPct val="115000"/>
              </a:lnSpc>
            </a:pPr>
            <a:r>
              <a:rPr lang="en-US" sz="1400" b="1" dirty="0">
                <a:solidFill>
                  <a:srgbClr val="29596C"/>
                </a:solidFill>
                <a:latin typeface="Roboto Condensed" panose="02000000000000000000" pitchFamily="2" charset="0"/>
                <a:ea typeface="Roboto Condensed" panose="02000000000000000000" pitchFamily="2" charset="0"/>
                <a:cs typeface="Roboto Condensed" panose="02000000000000000000" pitchFamily="2" charset="0"/>
                <a:sym typeface="Arial"/>
              </a:rPr>
              <a:t>Share something that stood out for you, that you learned from this workshop, or that you would like to share with the group before leaving. </a:t>
            </a:r>
          </a:p>
        </p:txBody>
      </p:sp>
    </p:spTree>
    <p:extLst>
      <p:ext uri="{BB962C8B-B14F-4D97-AF65-F5344CB8AC3E}">
        <p14:creationId xmlns:p14="http://schemas.microsoft.com/office/powerpoint/2010/main" val="38284886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childTnLst>
                                </p:cTn>
                              </p:par>
                            </p:childTnLst>
                          </p:cTn>
                        </p:par>
                        <p:par>
                          <p:cTn id="19" fill="hold">
                            <p:stCondLst>
                              <p:cond delay="1000"/>
                            </p:stCondLst>
                            <p:childTnLst>
                              <p:par>
                                <p:cTn id="20" presetID="1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p:tgtEl>
                                          <p:spTgt spid="13"/>
                                        </p:tgtEl>
                                        <p:attrNameLst>
                                          <p:attrName>ppt_x</p:attrName>
                                        </p:attrNameLst>
                                      </p:cBhvr>
                                      <p:tavLst>
                                        <p:tav tm="0">
                                          <p:val>
                                            <p:strVal val="#ppt_x-#ppt_w*1.125000"/>
                                          </p:val>
                                        </p:tav>
                                        <p:tav tm="100000">
                                          <p:val>
                                            <p:strVal val="#ppt_x"/>
                                          </p:val>
                                        </p:tav>
                                      </p:tavLst>
                                    </p:anim>
                                    <p:animEffect transition="in" filter="wipe(righ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CF6C01B-7CB5-4098-BF13-13FE5B7CD6ED}"/>
              </a:ext>
            </a:extLst>
          </p:cNvPr>
          <p:cNvSpPr/>
          <p:nvPr/>
        </p:nvSpPr>
        <p:spPr>
          <a:xfrm flipH="1">
            <a:off x="381000" y="1200152"/>
            <a:ext cx="519762" cy="33528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500"/>
          </a:p>
        </p:txBody>
      </p:sp>
      <p:sp>
        <p:nvSpPr>
          <p:cNvPr id="6" name="Rectangle 5"/>
          <p:cNvSpPr/>
          <p:nvPr/>
        </p:nvSpPr>
        <p:spPr>
          <a:xfrm rot="16200000">
            <a:off x="-412192" y="2645720"/>
            <a:ext cx="2106154" cy="461665"/>
          </a:xfrm>
          <a:prstGeom prst="rect">
            <a:avLst/>
          </a:prstGeom>
        </p:spPr>
        <p:txBody>
          <a:bodyPr wrap="none">
            <a:spAutoFit/>
          </a:bodyPr>
          <a:lstStyle/>
          <a:p>
            <a:pPr algn="r"/>
            <a:r>
              <a:rPr lang="en-US" sz="2400" b="1" dirty="0">
                <a:solidFill>
                  <a:schemeClr val="bg1"/>
                </a:solidFill>
                <a:latin typeface="Futura" panose="020B0602020204020303" pitchFamily="34" charset="-79"/>
                <a:cs typeface="Futura" panose="020B0602020204020303" pitchFamily="34" charset="-79"/>
              </a:rPr>
              <a:t>RESOURCES</a:t>
            </a:r>
          </a:p>
        </p:txBody>
      </p:sp>
      <p:sp>
        <p:nvSpPr>
          <p:cNvPr id="16" name="Rectangle 15">
            <a:extLst>
              <a:ext uri="{FF2B5EF4-FFF2-40B4-BE49-F238E27FC236}">
                <a16:creationId xmlns:a16="http://schemas.microsoft.com/office/drawing/2014/main" id="{F8185CC9-48BB-084C-BCAA-73DCB27C4836}"/>
              </a:ext>
            </a:extLst>
          </p:cNvPr>
          <p:cNvSpPr/>
          <p:nvPr/>
        </p:nvSpPr>
        <p:spPr>
          <a:xfrm>
            <a:off x="2083570" y="4324350"/>
            <a:ext cx="1193030" cy="207364"/>
          </a:xfrm>
          <a:prstGeom prst="rect">
            <a:avLst/>
          </a:prstGeom>
        </p:spPr>
        <p:txBody>
          <a:bodyPr wrap="square">
            <a:spAutoFit/>
          </a:bodyPr>
          <a:lstStyle/>
          <a:p>
            <a:pPr lvl="0">
              <a:lnSpc>
                <a:spcPct val="115000"/>
              </a:lnSpc>
              <a:buClr>
                <a:schemeClr val="dk1"/>
              </a:buClr>
              <a:buSzPts val="1100"/>
            </a:pPr>
            <a:r>
              <a:rPr lang="en-US" sz="700" dirty="0">
                <a:solidFill>
                  <a:schemeClr val="bg2"/>
                </a:solidFill>
              </a:rPr>
              <a:t>© Credit: </a:t>
            </a:r>
            <a:r>
              <a:rPr lang="en-US" sz="700" dirty="0" err="1">
                <a:solidFill>
                  <a:schemeClr val="bg2"/>
                </a:solidFill>
              </a:rPr>
              <a:t>Ilkka</a:t>
            </a:r>
            <a:r>
              <a:rPr lang="en-US" sz="700" dirty="0">
                <a:solidFill>
                  <a:schemeClr val="bg2"/>
                </a:solidFill>
              </a:rPr>
              <a:t> </a:t>
            </a:r>
            <a:r>
              <a:rPr lang="en-US" sz="700" dirty="0" err="1">
                <a:solidFill>
                  <a:schemeClr val="bg2"/>
                </a:solidFill>
              </a:rPr>
              <a:t>Koivula</a:t>
            </a:r>
            <a:endParaRPr lang="en-US" sz="700" dirty="0">
              <a:solidFill>
                <a:schemeClr val="bg2"/>
              </a:solidFill>
            </a:endParaRPr>
          </a:p>
        </p:txBody>
      </p:sp>
      <p:sp>
        <p:nvSpPr>
          <p:cNvPr id="10" name="Rectangle 9">
            <a:extLst>
              <a:ext uri="{FF2B5EF4-FFF2-40B4-BE49-F238E27FC236}">
                <a16:creationId xmlns:a16="http://schemas.microsoft.com/office/drawing/2014/main" id="{E739DF08-E2B6-0442-98F9-68FD16A1340D}"/>
              </a:ext>
            </a:extLst>
          </p:cNvPr>
          <p:cNvSpPr/>
          <p:nvPr/>
        </p:nvSpPr>
        <p:spPr>
          <a:xfrm>
            <a:off x="0" y="4802186"/>
            <a:ext cx="2286000" cy="3166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D1C606E-9E49-324C-918E-F9165FCAA81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1000" y="4683768"/>
            <a:ext cx="825974" cy="320767"/>
          </a:xfrm>
          <a:prstGeom prst="rect">
            <a:avLst/>
          </a:prstGeom>
        </p:spPr>
      </p:pic>
      <p:pic>
        <p:nvPicPr>
          <p:cNvPr id="12" name="Picture 11">
            <a:extLst>
              <a:ext uri="{FF2B5EF4-FFF2-40B4-BE49-F238E27FC236}">
                <a16:creationId xmlns:a16="http://schemas.microsoft.com/office/drawing/2014/main" id="{74AFA3AA-A9B7-704F-B474-9DA1F073428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441403" y="4677982"/>
            <a:ext cx="1301798" cy="312574"/>
          </a:xfrm>
          <a:prstGeom prst="rect">
            <a:avLst/>
          </a:prstGeom>
        </p:spPr>
      </p:pic>
      <p:pic>
        <p:nvPicPr>
          <p:cNvPr id="14" name="Picture Placeholder 13" descr="Shape, arrow&#10;&#10;Description automatically generated">
            <a:extLst>
              <a:ext uri="{FF2B5EF4-FFF2-40B4-BE49-F238E27FC236}">
                <a16:creationId xmlns:a16="http://schemas.microsoft.com/office/drawing/2014/main" id="{59422974-DFD1-AC43-BD28-FFC6C8AF625B}"/>
              </a:ext>
            </a:extLst>
          </p:cNvPr>
          <p:cNvPicPr>
            <a:picLocks noGrp="1" noChangeAspect="1"/>
          </p:cNvPicPr>
          <p:nvPr>
            <p:ph type="pic" sz="quarter" idx="32"/>
          </p:nvPr>
        </p:nvPicPr>
        <p:blipFill>
          <a:blip r:embed="rId5" cstate="screen">
            <a:extLst>
              <a:ext uri="{28A0092B-C50C-407E-A947-70E740481C1C}">
                <a14:useLocalDpi xmlns:a14="http://schemas.microsoft.com/office/drawing/2010/main"/>
              </a:ext>
            </a:extLst>
          </a:blip>
          <a:srcRect/>
          <a:stretch>
            <a:fillRect/>
          </a:stretch>
        </p:blipFill>
        <p:spPr>
          <a:xfrm>
            <a:off x="936625" y="1204913"/>
            <a:ext cx="3162300" cy="3352800"/>
          </a:xfrm>
        </p:spPr>
      </p:pic>
      <p:sp>
        <p:nvSpPr>
          <p:cNvPr id="15" name="TextBox 14">
            <a:extLst>
              <a:ext uri="{FF2B5EF4-FFF2-40B4-BE49-F238E27FC236}">
                <a16:creationId xmlns:a16="http://schemas.microsoft.com/office/drawing/2014/main" id="{AE0FE607-0DA0-E24A-8298-7695852E61FA}"/>
              </a:ext>
            </a:extLst>
          </p:cNvPr>
          <p:cNvSpPr txBox="1"/>
          <p:nvPr/>
        </p:nvSpPr>
        <p:spPr>
          <a:xfrm>
            <a:off x="4343400" y="1790570"/>
            <a:ext cx="4127149" cy="2185214"/>
          </a:xfrm>
          <a:prstGeom prst="rect">
            <a:avLst/>
          </a:prstGeom>
          <a:noFill/>
          <a:ln>
            <a:noFill/>
          </a:ln>
        </p:spPr>
        <p:txBody>
          <a:bodyPr wrap="square" rtlCol="0" anchor="t">
            <a:spAutoFit/>
          </a:bodyPr>
          <a:lstStyle/>
          <a:p>
            <a:pPr>
              <a:spcBef>
                <a:spcPts val="1200"/>
              </a:spcBef>
            </a:pPr>
            <a:r>
              <a:rPr lang="en-US" sz="1400" b="1" dirty="0">
                <a:latin typeface="Roboto Condensed" panose="02000000000000000000" pitchFamily="2" charset="0"/>
                <a:ea typeface="Roboto Condensed" panose="02000000000000000000" pitchFamily="2" charset="0"/>
                <a:cs typeface="Roboto Condensed" panose="02000000000000000000" pitchFamily="2" charset="0"/>
              </a:rPr>
              <a:t>Okpik Consulting</a:t>
            </a:r>
            <a:br>
              <a:rPr lang="en-US" sz="1400" b="1" dirty="0">
                <a:latin typeface="Roboto Condensed" panose="02000000000000000000" pitchFamily="2" charset="0"/>
                <a:ea typeface="Roboto Condensed" panose="02000000000000000000" pitchFamily="2" charset="0"/>
                <a:cs typeface="Roboto Condensed" panose="02000000000000000000" pitchFamily="2" charset="0"/>
              </a:rPr>
            </a:br>
            <a:r>
              <a:rPr lang="en-US" sz="2200" b="1" dirty="0" err="1">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okpikconsulting.ca</a:t>
            </a:r>
            <a:endPar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endParaRPr>
          </a:p>
          <a:p>
            <a:pPr>
              <a:spcBef>
                <a:spcPts val="1200"/>
              </a:spcBef>
            </a:pPr>
            <a:endPar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endParaRPr>
          </a:p>
          <a:p>
            <a:pPr>
              <a:spcBef>
                <a:spcPts val="1200"/>
              </a:spcBef>
            </a:pPr>
            <a:r>
              <a:rPr lang="en-US" sz="1400" b="1" dirty="0">
                <a:latin typeface="Roboto Condensed" panose="02000000000000000000" pitchFamily="2" charset="0"/>
                <a:ea typeface="Roboto Condensed" panose="02000000000000000000" pitchFamily="2" charset="0"/>
                <a:cs typeface="Roboto Condensed" panose="02000000000000000000" pitchFamily="2" charset="0"/>
              </a:rPr>
              <a:t>Canadian Indigenous Business Development Resources</a:t>
            </a:r>
            <a:br>
              <a:rPr lang="en-US" sz="1400" b="1" dirty="0">
                <a:latin typeface="Roboto Condensed" panose="02000000000000000000" pitchFamily="2" charset="0"/>
                <a:ea typeface="Roboto Condensed" panose="02000000000000000000" pitchFamily="2" charset="0"/>
                <a:cs typeface="Roboto Condensed" panose="02000000000000000000" pitchFamily="2" charset="0"/>
              </a:rPr>
            </a:br>
            <a:r>
              <a:rPr lang="en-US" sz="2200" b="1" dirty="0" err="1">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www.aadnc-aandc.gc.ca</a:t>
            </a: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a:t>
            </a:r>
            <a:r>
              <a:rPr lang="en-US" sz="2200" b="1" dirty="0" err="1">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eng</a:t>
            </a: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a:t>
            </a:r>
            <a:b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b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rPr>
              <a:t>1100100032796/1100100032800</a:t>
            </a:r>
          </a:p>
        </p:txBody>
      </p:sp>
    </p:spTree>
    <p:extLst>
      <p:ext uri="{BB962C8B-B14F-4D97-AF65-F5344CB8AC3E}">
        <p14:creationId xmlns:p14="http://schemas.microsoft.com/office/powerpoint/2010/main" val="36412837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p:tgtEl>
                                          <p:spTgt spid="14"/>
                                        </p:tgtEl>
                                        <p:attrNameLst>
                                          <p:attrName>ppt_x</p:attrName>
                                        </p:attrNameLst>
                                      </p:cBhvr>
                                      <p:tavLst>
                                        <p:tav tm="0">
                                          <p:val>
                                            <p:strVal val="#ppt_x-#ppt_w*1.125000"/>
                                          </p:val>
                                        </p:tav>
                                        <p:tav tm="100000">
                                          <p:val>
                                            <p:strVal val="#ppt_x"/>
                                          </p:val>
                                        </p:tav>
                                      </p:tavLst>
                                    </p:anim>
                                    <p:animEffect transition="in" filter="wipe(right)">
                                      <p:cBhvr>
                                        <p:cTn id="8" dur="500"/>
                                        <p:tgtEl>
                                          <p:spTgt spid="14"/>
                                        </p:tgtEl>
                                      </p:cBhvr>
                                    </p:animEffect>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5">
            <a:extLst>
              <a:ext uri="{FF2B5EF4-FFF2-40B4-BE49-F238E27FC236}">
                <a16:creationId xmlns:a16="http://schemas.microsoft.com/office/drawing/2014/main" id="{AA68EBCD-606B-5A41-8A13-06F7E789C1FA}"/>
              </a:ext>
            </a:extLst>
          </p:cNvPr>
          <p:cNvPicPr>
            <a:picLocks noGrp="1" noChangeAspect="1"/>
          </p:cNvPicPr>
          <p:nvPr>
            <p:ph type="pic" sz="quarter" idx="32"/>
          </p:nvPr>
        </p:nvPicPr>
        <p:blipFill>
          <a:blip r:embed="rId3">
            <a:extLst>
              <a:ext uri="{28A0092B-C50C-407E-A947-70E740481C1C}">
                <a14:useLocalDpi xmlns:a14="http://schemas.microsoft.com/office/drawing/2010/main"/>
              </a:ext>
            </a:extLst>
          </a:blip>
          <a:srcRect/>
          <a:stretch/>
        </p:blipFill>
        <p:spPr>
          <a:xfrm>
            <a:off x="5604387" y="0"/>
            <a:ext cx="3539612" cy="5143500"/>
          </a:xfrm>
        </p:spPr>
      </p:pic>
      <p:sp>
        <p:nvSpPr>
          <p:cNvPr id="58" name="Rectangle 57"/>
          <p:cNvSpPr/>
          <p:nvPr/>
        </p:nvSpPr>
        <p:spPr>
          <a:xfrm>
            <a:off x="-1" y="0"/>
            <a:ext cx="5604387" cy="5143500"/>
          </a:xfrm>
          <a:prstGeom prst="rect">
            <a:avLst/>
          </a:prstGeom>
          <a:solidFill>
            <a:srgbClr val="028E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nhaltsplatzhalter 4">
            <a:extLst>
              <a:ext uri="{FF2B5EF4-FFF2-40B4-BE49-F238E27FC236}">
                <a16:creationId xmlns:a16="http://schemas.microsoft.com/office/drawing/2014/main" id="{8328EFD6-6E0B-A24F-8252-A56D95CAD30B}"/>
              </a:ext>
            </a:extLst>
          </p:cNvPr>
          <p:cNvSpPr txBox="1">
            <a:spLocks/>
          </p:cNvSpPr>
          <p:nvPr/>
        </p:nvSpPr>
        <p:spPr>
          <a:xfrm>
            <a:off x="361545" y="911052"/>
            <a:ext cx="4134255" cy="830997"/>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Aft>
                <a:spcPts val="0"/>
              </a:spcAft>
              <a:buClr>
                <a:schemeClr val="dk1"/>
              </a:buClr>
              <a:buSzPts val="1100"/>
              <a:buNone/>
            </a:pPr>
            <a:r>
              <a:rPr lang="en-US" sz="3600" b="1" dirty="0">
                <a:solidFill>
                  <a:schemeClr val="bg2"/>
                </a:solidFill>
                <a:effectLst>
                  <a:outerShdw blurRad="50800" dist="38100" dir="2700000" algn="tl" rotWithShape="0">
                    <a:prstClr val="black">
                      <a:alpha val="40000"/>
                    </a:prstClr>
                  </a:outerShdw>
                </a:effectLst>
                <a:latin typeface="Futura" panose="020B0602020204020303" pitchFamily="34" charset="-79"/>
                <a:ea typeface="Roboto Lt" panose="02000000000000000000" pitchFamily="2" charset="0"/>
                <a:cs typeface="Futura" panose="020B0602020204020303" pitchFamily="34" charset="-79"/>
                <a:sym typeface="Arial"/>
              </a:rPr>
              <a:t>QUJANNAMIIK</a:t>
            </a:r>
            <a:r>
              <a:rPr lang="en-US" sz="2400" b="1" dirty="0">
                <a:solidFill>
                  <a:schemeClr val="bg2"/>
                </a:solidFill>
                <a:effectLst>
                  <a:outerShdw blurRad="50800" dist="38100" dir="2700000" algn="tl" rotWithShape="0">
                    <a:prstClr val="black">
                      <a:alpha val="40000"/>
                    </a:prstClr>
                  </a:outerShdw>
                </a:effectLst>
                <a:latin typeface="Futura" panose="020B0602020204020303" pitchFamily="34" charset="-79"/>
                <a:ea typeface="Roboto Lt" panose="02000000000000000000" pitchFamily="2" charset="0"/>
                <a:cs typeface="Futura" panose="020B0602020204020303" pitchFamily="34" charset="-79"/>
                <a:sym typeface="Arial"/>
              </a:rPr>
              <a:t> </a:t>
            </a:r>
          </a:p>
          <a:p>
            <a:pPr marL="0" lvl="0" indent="0">
              <a:spcAft>
                <a:spcPts val="0"/>
              </a:spcAft>
              <a:buClr>
                <a:schemeClr val="dk1"/>
              </a:buClr>
              <a:buSzPts val="1100"/>
              <a:buNone/>
            </a:pPr>
            <a:r>
              <a:rPr lang="en-US" sz="2400" b="1" dirty="0">
                <a:solidFill>
                  <a:schemeClr val="bg2"/>
                </a:solidFill>
                <a:effectLst>
                  <a:outerShdw blurRad="50800" dist="38100" dir="2700000" algn="tl" rotWithShape="0">
                    <a:prstClr val="black">
                      <a:alpha val="40000"/>
                    </a:prstClr>
                  </a:outerShdw>
                </a:effectLst>
                <a:latin typeface="Futura" panose="020B0602020204020303" pitchFamily="34" charset="-79"/>
                <a:ea typeface="Roboto Lt" panose="02000000000000000000" pitchFamily="2" charset="0"/>
                <a:cs typeface="Futura" panose="020B0602020204020303" pitchFamily="34" charset="-79"/>
                <a:sym typeface="Arial"/>
              </a:rPr>
              <a:t>THANK YOU!</a:t>
            </a:r>
          </a:p>
        </p:txBody>
      </p:sp>
      <p:sp>
        <p:nvSpPr>
          <p:cNvPr id="3" name="Oval 2"/>
          <p:cNvSpPr/>
          <p:nvPr/>
        </p:nvSpPr>
        <p:spPr>
          <a:xfrm>
            <a:off x="5070986" y="2038350"/>
            <a:ext cx="1066800" cy="1066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oogle Shape;57;p4">
            <a:extLst>
              <a:ext uri="{FF2B5EF4-FFF2-40B4-BE49-F238E27FC236}">
                <a16:creationId xmlns:a16="http://schemas.microsoft.com/office/drawing/2014/main" id="{18CA199D-6FBC-D04F-B874-AB7D16362D42}"/>
              </a:ext>
            </a:extLst>
          </p:cNvPr>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5232859" y="2226761"/>
            <a:ext cx="743053" cy="689978"/>
          </a:xfrm>
          <a:prstGeom prst="rect">
            <a:avLst/>
          </a:prstGeom>
          <a:noFill/>
          <a:ln>
            <a:noFill/>
          </a:ln>
        </p:spPr>
      </p:pic>
      <p:sp>
        <p:nvSpPr>
          <p:cNvPr id="22" name="Inhaltsplatzhalter 4">
            <a:extLst>
              <a:ext uri="{FF2B5EF4-FFF2-40B4-BE49-F238E27FC236}">
                <a16:creationId xmlns:a16="http://schemas.microsoft.com/office/drawing/2014/main" id="{26D1A3F4-4157-F34D-85DA-801C3AC9178F}"/>
              </a:ext>
            </a:extLst>
          </p:cNvPr>
          <p:cNvSpPr txBox="1">
            <a:spLocks/>
          </p:cNvSpPr>
          <p:nvPr/>
        </p:nvSpPr>
        <p:spPr>
          <a:xfrm>
            <a:off x="361545" y="4095750"/>
            <a:ext cx="3524655" cy="49859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Aft>
                <a:spcPts val="0"/>
              </a:spcAft>
              <a:buClr>
                <a:schemeClr val="dk1"/>
              </a:buClr>
              <a:buSzPts val="1100"/>
              <a:buNone/>
            </a:pPr>
            <a:r>
              <a:rPr lang="en-US" sz="1800" i="1" dirty="0">
                <a:latin typeface="Futura Medium" panose="020B0602020204020303" pitchFamily="34" charset="-79"/>
                <a:ea typeface="Roboto Lt" pitchFamily="2" charset="0"/>
                <a:cs typeface="Futura Medium" panose="020B0602020204020303" pitchFamily="34" charset="-79"/>
                <a:sym typeface="Arial"/>
              </a:rPr>
              <a:t>Inspiring Entrepreneurship </a:t>
            </a:r>
            <a:br>
              <a:rPr lang="en-US" sz="1800" i="1" dirty="0">
                <a:latin typeface="Futura Medium" panose="020B0602020204020303" pitchFamily="34" charset="-79"/>
                <a:ea typeface="Roboto Lt" pitchFamily="2" charset="0"/>
                <a:cs typeface="Futura Medium" panose="020B0602020204020303" pitchFamily="34" charset="-79"/>
                <a:sym typeface="Arial"/>
              </a:rPr>
            </a:br>
            <a:r>
              <a:rPr lang="en-US" sz="1800" i="1" dirty="0">
                <a:latin typeface="Futura Medium" panose="020B0602020204020303" pitchFamily="34" charset="-79"/>
                <a:ea typeface="Roboto Lt" pitchFamily="2" charset="0"/>
                <a:cs typeface="Futura Medium" panose="020B0602020204020303" pitchFamily="34" charset="-79"/>
                <a:sym typeface="Arial"/>
              </a:rPr>
              <a:t>for Stronger Inuit Communities</a:t>
            </a:r>
            <a:endParaRPr lang="en-US" sz="1800" i="1" dirty="0">
              <a:latin typeface="Futura Medium" panose="020B0602020204020303" pitchFamily="34" charset="-79"/>
              <a:ea typeface="Roboto Lt" pitchFamily="2" charset="0"/>
              <a:cs typeface="Futura Medium" panose="020B0602020204020303" pitchFamily="34" charset="-79"/>
            </a:endParaRPr>
          </a:p>
        </p:txBody>
      </p:sp>
      <p:pic>
        <p:nvPicPr>
          <p:cNvPr id="10" name="Picture 9" descr="A close up of a logo&#10;&#10;Description automatically generated">
            <a:extLst>
              <a:ext uri="{FF2B5EF4-FFF2-40B4-BE49-F238E27FC236}">
                <a16:creationId xmlns:a16="http://schemas.microsoft.com/office/drawing/2014/main" id="{6FCE524B-D462-154D-9661-F4836935A9E9}"/>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086600" y="4594348"/>
            <a:ext cx="1879600" cy="457200"/>
          </a:xfrm>
          <a:prstGeom prst="rect">
            <a:avLst/>
          </a:prstGeom>
        </p:spPr>
      </p:pic>
    </p:spTree>
    <p:extLst>
      <p:ext uri="{BB962C8B-B14F-4D97-AF65-F5344CB8AC3E}">
        <p14:creationId xmlns:p14="http://schemas.microsoft.com/office/powerpoint/2010/main" val="36161283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200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1000"/>
                                        <p:tgtEl>
                                          <p:spTgt spid="22"/>
                                        </p:tgtEl>
                                        <p:attrNameLst>
                                          <p:attrName>ppt_x</p:attrName>
                                        </p:attrNameLst>
                                      </p:cBhvr>
                                      <p:tavLst>
                                        <p:tav tm="0">
                                          <p:val>
                                            <p:strVal val="#ppt_x-#ppt_w*1.125000"/>
                                          </p:val>
                                        </p:tav>
                                        <p:tav tm="100000">
                                          <p:val>
                                            <p:strVal val="#ppt_x"/>
                                          </p:val>
                                        </p:tav>
                                      </p:tavLst>
                                    </p:anim>
                                    <p:animEffect transition="in" filter="wipe(right)">
                                      <p:cBhvr>
                                        <p:cTn id="13" dur="1000"/>
                                        <p:tgtEl>
                                          <p:spTgt spid="22"/>
                                        </p:tgtEl>
                                      </p:cBhvr>
                                    </p:animEffect>
                                  </p:childTnLst>
                                </p:cTn>
                              </p:par>
                            </p:childTnLst>
                          </p:cTn>
                        </p:par>
                        <p:par>
                          <p:cTn id="14" fill="hold">
                            <p:stCondLst>
                              <p:cond delay="3500"/>
                            </p:stCondLst>
                            <p:childTnLst>
                              <p:par>
                                <p:cTn id="15" presetID="32" presetClass="emph" presetSubtype="0" fill="hold" nodeType="afterEffect">
                                  <p:stCondLst>
                                    <p:cond delay="0"/>
                                  </p:stCondLst>
                                  <p:childTnLst>
                                    <p:animRot by="120000">
                                      <p:cBhvr>
                                        <p:cTn id="16" dur="100" fill="hold">
                                          <p:stCondLst>
                                            <p:cond delay="0"/>
                                          </p:stCondLst>
                                        </p:cTn>
                                        <p:tgtEl>
                                          <p:spTgt spid="14"/>
                                        </p:tgtEl>
                                        <p:attrNameLst>
                                          <p:attrName>r</p:attrName>
                                        </p:attrNameLst>
                                      </p:cBhvr>
                                    </p:animRot>
                                    <p:animRot by="-240000">
                                      <p:cBhvr>
                                        <p:cTn id="17" dur="200" fill="hold">
                                          <p:stCondLst>
                                            <p:cond delay="200"/>
                                          </p:stCondLst>
                                        </p:cTn>
                                        <p:tgtEl>
                                          <p:spTgt spid="14"/>
                                        </p:tgtEl>
                                        <p:attrNameLst>
                                          <p:attrName>r</p:attrName>
                                        </p:attrNameLst>
                                      </p:cBhvr>
                                    </p:animRot>
                                    <p:animRot by="240000">
                                      <p:cBhvr>
                                        <p:cTn id="18" dur="200" fill="hold">
                                          <p:stCondLst>
                                            <p:cond delay="400"/>
                                          </p:stCondLst>
                                        </p:cTn>
                                        <p:tgtEl>
                                          <p:spTgt spid="14"/>
                                        </p:tgtEl>
                                        <p:attrNameLst>
                                          <p:attrName>r</p:attrName>
                                        </p:attrNameLst>
                                      </p:cBhvr>
                                    </p:animRot>
                                    <p:animRot by="-240000">
                                      <p:cBhvr>
                                        <p:cTn id="19" dur="200" fill="hold">
                                          <p:stCondLst>
                                            <p:cond delay="600"/>
                                          </p:stCondLst>
                                        </p:cTn>
                                        <p:tgtEl>
                                          <p:spTgt spid="14"/>
                                        </p:tgtEl>
                                        <p:attrNameLst>
                                          <p:attrName>r</p:attrName>
                                        </p:attrNameLst>
                                      </p:cBhvr>
                                    </p:animRot>
                                    <p:animRot by="120000">
                                      <p:cBhvr>
                                        <p:cTn id="20" dur="200" fill="hold">
                                          <p:stCondLst>
                                            <p:cond delay="800"/>
                                          </p:stCondLst>
                                        </p:cTn>
                                        <p:tgtEl>
                                          <p:spTgt spid="14"/>
                                        </p:tgtEl>
                                        <p:attrNameLst>
                                          <p:attrName>r</p:attrName>
                                        </p:attrNameLst>
                                      </p:cBhvr>
                                    </p:animRot>
                                  </p:childTnLst>
                                </p:cTn>
                              </p:par>
                            </p:childTnLst>
                          </p:cTn>
                        </p:par>
                        <p:par>
                          <p:cTn id="21" fill="hold">
                            <p:stCondLst>
                              <p:cond delay="4500"/>
                            </p:stCondLst>
                            <p:childTnLst>
                              <p:par>
                                <p:cTn id="22" presetID="42" presetClass="entr" presetSubtype="0"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What is a business resource?</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3700" y="1200152"/>
            <a:ext cx="3160713" cy="3352800"/>
          </a:xfrm>
        </p:spPr>
      </p:pic>
      <p:sp>
        <p:nvSpPr>
          <p:cNvPr id="12" name="Rectangle 11">
            <a:extLst>
              <a:ext uri="{FF2B5EF4-FFF2-40B4-BE49-F238E27FC236}">
                <a16:creationId xmlns:a16="http://schemas.microsoft.com/office/drawing/2014/main" id="{6FF810B1-3E08-0A45-AB64-5A530D797CBF}"/>
              </a:ext>
            </a:extLst>
          </p:cNvPr>
          <p:cNvSpPr/>
          <p:nvPr/>
        </p:nvSpPr>
        <p:spPr>
          <a:xfrm>
            <a:off x="4244897" y="2038350"/>
            <a:ext cx="3454372" cy="1348831"/>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Supplies</a:t>
            </a: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 for your product or business activities, </a:t>
            </a: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support</a:t>
            </a: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 or </a:t>
            </a: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information</a:t>
            </a:r>
            <a:r>
              <a:rPr lang="en-US" sz="14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 that you can draw upon when needed to make a business decision. </a:t>
            </a:r>
          </a:p>
        </p:txBody>
      </p:sp>
    </p:spTree>
    <p:extLst>
      <p:ext uri="{BB962C8B-B14F-4D97-AF65-F5344CB8AC3E}">
        <p14:creationId xmlns:p14="http://schemas.microsoft.com/office/powerpoint/2010/main" val="22468904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p:tgtEl>
                                          <p:spTgt spid="12"/>
                                        </p:tgtEl>
                                        <p:attrNameLst>
                                          <p:attrName>ppt_y</p:attrName>
                                        </p:attrNameLst>
                                      </p:cBhvr>
                                      <p:tavLst>
                                        <p:tav tm="0">
                                          <p:val>
                                            <p:strVal val="#ppt_y+#ppt_h*1.125000"/>
                                          </p:val>
                                        </p:tav>
                                        <p:tav tm="100000">
                                          <p:val>
                                            <p:strVal val="#ppt_y"/>
                                          </p:val>
                                        </p:tav>
                                      </p:tavLst>
                                    </p:anim>
                                    <p:animEffect transition="in" filter="wipe(up)">
                                      <p:cBhvr>
                                        <p:cTn id="13" dur="500"/>
                                        <p:tgtEl>
                                          <p:spTgt spid="12"/>
                                        </p:tgtEl>
                                      </p:cBhvr>
                                    </p:animEffect>
                                  </p:childTnLst>
                                </p:cTn>
                              </p:par>
                            </p:childTnLst>
                          </p:cTn>
                        </p:par>
                        <p:par>
                          <p:cTn id="14" fill="hold">
                            <p:stCondLst>
                              <p:cond delay="500"/>
                            </p:stCondLst>
                            <p:childTnLst>
                              <p:par>
                                <p:cTn id="15" presetID="12" presetClass="entr" presetSubtype="8"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p:tgtEl>
                                          <p:spTgt spid="13"/>
                                        </p:tgtEl>
                                        <p:attrNameLst>
                                          <p:attrName>ppt_x</p:attrName>
                                        </p:attrNameLst>
                                      </p:cBhvr>
                                      <p:tavLst>
                                        <p:tav tm="0">
                                          <p:val>
                                            <p:strVal val="#ppt_x-#ppt_w*1.125000"/>
                                          </p:val>
                                        </p:tav>
                                        <p:tav tm="100000">
                                          <p:val>
                                            <p:strVal val="#ppt_x"/>
                                          </p:val>
                                        </p:tav>
                                      </p:tavLst>
                                    </p:anim>
                                    <p:animEffect transition="in" filter="wipe(right)">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Why use a mapping tool/technique?</a:t>
            </a:r>
          </a:p>
        </p:txBody>
      </p:sp>
      <p:sp>
        <p:nvSpPr>
          <p:cNvPr id="11" name="TextBox 10">
            <a:extLst>
              <a:ext uri="{FF2B5EF4-FFF2-40B4-BE49-F238E27FC236}">
                <a16:creationId xmlns:a16="http://schemas.microsoft.com/office/drawing/2014/main" id="{7642CF8A-5ACA-7349-84E6-0C35FF56A209}"/>
              </a:ext>
            </a:extLst>
          </p:cNvPr>
          <p:cNvSpPr txBox="1"/>
          <p:nvPr/>
        </p:nvSpPr>
        <p:spPr>
          <a:xfrm>
            <a:off x="3718878" y="1654659"/>
            <a:ext cx="4191287" cy="1713290"/>
          </a:xfrm>
          <a:prstGeom prst="rect">
            <a:avLst/>
          </a:prstGeom>
          <a:noFill/>
          <a:ln>
            <a:noFill/>
          </a:ln>
        </p:spPr>
        <p:txBody>
          <a:bodyPr wrap="square" rtlCol="0" anchor="t">
            <a:spAutoFit/>
          </a:bodyPr>
          <a:lstStyle/>
          <a:p>
            <a:pPr marL="457200" lvl="0" indent="-368300">
              <a:spcBef>
                <a:spcPts val="800"/>
              </a:spcBef>
              <a:buClr>
                <a:srgbClr val="028EAA"/>
              </a:buClr>
              <a:buSzPct val="220000"/>
              <a:buFont typeface="Courier New" panose="02070309020205020404" pitchFamily="49" charset="0"/>
              <a:buChar char="o"/>
            </a:pPr>
            <a:r>
              <a:rPr lang="en-US" sz="1200" dirty="0"/>
              <a:t>Simple &amp; Visual</a:t>
            </a:r>
          </a:p>
          <a:p>
            <a:pPr marL="457200" lvl="0" indent="-368300">
              <a:spcBef>
                <a:spcPts val="800"/>
              </a:spcBef>
              <a:buClr>
                <a:srgbClr val="028EAA"/>
              </a:buClr>
              <a:buSzPct val="220000"/>
              <a:buFont typeface="Courier New" panose="02070309020205020404" pitchFamily="49" charset="0"/>
              <a:buChar char="o"/>
            </a:pPr>
            <a:r>
              <a:rPr lang="en-US" sz="1200" dirty="0"/>
              <a:t>Gets it out of your head</a:t>
            </a:r>
          </a:p>
          <a:p>
            <a:pPr marL="457200" lvl="0" indent="-368300">
              <a:spcBef>
                <a:spcPts val="800"/>
              </a:spcBef>
              <a:buClr>
                <a:srgbClr val="028EAA"/>
              </a:buClr>
              <a:buSzPct val="220000"/>
              <a:buFont typeface="Courier New" panose="02070309020205020404" pitchFamily="49" charset="0"/>
              <a:buChar char="o"/>
            </a:pPr>
            <a:r>
              <a:rPr lang="en-US" sz="1200" dirty="0"/>
              <a:t>Clear overview</a:t>
            </a:r>
          </a:p>
          <a:p>
            <a:pPr marL="457200" lvl="0" indent="-368300">
              <a:spcBef>
                <a:spcPts val="800"/>
              </a:spcBef>
              <a:buClr>
                <a:srgbClr val="028EAA"/>
              </a:buClr>
              <a:buSzPct val="220000"/>
              <a:buFont typeface="Courier New" panose="02070309020205020404" pitchFamily="49" charset="0"/>
              <a:buChar char="o"/>
            </a:pPr>
            <a:r>
              <a:rPr lang="en-US" sz="1200" dirty="0"/>
              <a:t>Easy to see gaps</a:t>
            </a:r>
          </a:p>
          <a:p>
            <a:pPr marL="457200" lvl="0" indent="-368300">
              <a:spcBef>
                <a:spcPts val="800"/>
              </a:spcBef>
              <a:buClr>
                <a:srgbClr val="028EAA"/>
              </a:buClr>
              <a:buSzPct val="220000"/>
              <a:buFont typeface="Courier New" panose="02070309020205020404" pitchFamily="49" charset="0"/>
              <a:buChar char="o"/>
            </a:pPr>
            <a:r>
              <a:rPr lang="en-US" sz="1200" dirty="0"/>
              <a:t>Confidence building </a:t>
            </a:r>
          </a:p>
          <a:p>
            <a:pPr marL="457200" lvl="0" indent="-368300">
              <a:spcBef>
                <a:spcPts val="800"/>
              </a:spcBef>
              <a:buClr>
                <a:srgbClr val="028EAA"/>
              </a:buClr>
              <a:buSzPct val="220000"/>
              <a:buFont typeface="Courier New" panose="02070309020205020404" pitchFamily="49" charset="0"/>
              <a:buChar char="o"/>
            </a:pPr>
            <a:r>
              <a:rPr lang="en-US" sz="1200" dirty="0"/>
              <a:t>Clearer way ahead to plan</a:t>
            </a:r>
          </a:p>
        </p:txBody>
      </p:sp>
      <p:graphicFrame>
        <p:nvGraphicFramePr>
          <p:cNvPr id="5" name="Diagram 4">
            <a:extLst>
              <a:ext uri="{FF2B5EF4-FFF2-40B4-BE49-F238E27FC236}">
                <a16:creationId xmlns:a16="http://schemas.microsoft.com/office/drawing/2014/main" id="{4803E846-82FE-8D45-A846-67FA800E27D7}"/>
              </a:ext>
            </a:extLst>
          </p:cNvPr>
          <p:cNvGraphicFramePr/>
          <p:nvPr>
            <p:extLst>
              <p:ext uri="{D42A27DB-BD31-4B8C-83A1-F6EECF244321}">
                <p14:modId xmlns:p14="http://schemas.microsoft.com/office/powerpoint/2010/main" val="2850616901"/>
              </p:ext>
            </p:extLst>
          </p:nvPr>
        </p:nvGraphicFramePr>
        <p:xfrm>
          <a:off x="-381000" y="1282741"/>
          <a:ext cx="4762500" cy="317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6706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par>
                          <p:cTn id="16" fill="hold">
                            <p:stCondLst>
                              <p:cond delay="1000"/>
                            </p:stCondLst>
                            <p:childTnLst>
                              <p:par>
                                <p:cTn id="17" presetID="1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p:tgtEl>
                                          <p:spTgt spid="13"/>
                                        </p:tgtEl>
                                        <p:attrNameLst>
                                          <p:attrName>ppt_x</p:attrName>
                                        </p:attrNameLst>
                                      </p:cBhvr>
                                      <p:tavLst>
                                        <p:tav tm="0">
                                          <p:val>
                                            <p:strVal val="#ppt_x-#ppt_w*1.125000"/>
                                          </p:val>
                                        </p:tav>
                                        <p:tav tm="100000">
                                          <p:val>
                                            <p:strVal val="#ppt_x"/>
                                          </p:val>
                                        </p:tav>
                                      </p:tavLst>
                                    </p:anim>
                                    <p:animEffect transition="in" filter="wipe(right)">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ight Triangle 1">
            <a:extLst>
              <a:ext uri="{FF2B5EF4-FFF2-40B4-BE49-F238E27FC236}">
                <a16:creationId xmlns:a16="http://schemas.microsoft.com/office/drawing/2014/main" id="{0C040141-11FE-8042-9F13-3A0DD73CBAB4}"/>
              </a:ext>
            </a:extLst>
          </p:cNvPr>
          <p:cNvSpPr/>
          <p:nvPr/>
        </p:nvSpPr>
        <p:spPr>
          <a:xfrm rot="13500000">
            <a:off x="-791586" y="1692130"/>
            <a:ext cx="2369623" cy="2349508"/>
          </a:xfrm>
          <a:custGeom>
            <a:avLst/>
            <a:gdLst>
              <a:gd name="connsiteX0" fmla="*/ 0 w 1871342"/>
              <a:gd name="connsiteY0" fmla="*/ 1886819 h 1886819"/>
              <a:gd name="connsiteX1" fmla="*/ 0 w 1871342"/>
              <a:gd name="connsiteY1" fmla="*/ 0 h 1886819"/>
              <a:gd name="connsiteX2" fmla="*/ 1871342 w 1871342"/>
              <a:gd name="connsiteY2" fmla="*/ 1886819 h 1886819"/>
              <a:gd name="connsiteX3" fmla="*/ 0 w 1871342"/>
              <a:gd name="connsiteY3" fmla="*/ 1886819 h 1886819"/>
              <a:gd name="connsiteX0" fmla="*/ 498281 w 2369623"/>
              <a:gd name="connsiteY0" fmla="*/ 1863091 h 1863091"/>
              <a:gd name="connsiteX1" fmla="*/ 0 w 2369623"/>
              <a:gd name="connsiteY1" fmla="*/ 0 h 1863091"/>
              <a:gd name="connsiteX2" fmla="*/ 2369623 w 2369623"/>
              <a:gd name="connsiteY2" fmla="*/ 1863091 h 1863091"/>
              <a:gd name="connsiteX3" fmla="*/ 498281 w 2369623"/>
              <a:gd name="connsiteY3" fmla="*/ 1863091 h 1863091"/>
              <a:gd name="connsiteX0" fmla="*/ 498281 w 2369623"/>
              <a:gd name="connsiteY0" fmla="*/ 1863091 h 2349508"/>
              <a:gd name="connsiteX1" fmla="*/ 0 w 2369623"/>
              <a:gd name="connsiteY1" fmla="*/ 0 h 2349508"/>
              <a:gd name="connsiteX2" fmla="*/ 2369623 w 2369623"/>
              <a:gd name="connsiteY2" fmla="*/ 2349508 h 2349508"/>
              <a:gd name="connsiteX3" fmla="*/ 498281 w 2369623"/>
              <a:gd name="connsiteY3" fmla="*/ 1863091 h 2349508"/>
            </a:gdLst>
            <a:ahLst/>
            <a:cxnLst>
              <a:cxn ang="0">
                <a:pos x="connsiteX0" y="connsiteY0"/>
              </a:cxn>
              <a:cxn ang="0">
                <a:pos x="connsiteX1" y="connsiteY1"/>
              </a:cxn>
              <a:cxn ang="0">
                <a:pos x="connsiteX2" y="connsiteY2"/>
              </a:cxn>
              <a:cxn ang="0">
                <a:pos x="connsiteX3" y="connsiteY3"/>
              </a:cxn>
            </a:cxnLst>
            <a:rect l="l" t="t" r="r" b="b"/>
            <a:pathLst>
              <a:path w="2369623" h="2349508">
                <a:moveTo>
                  <a:pt x="498281" y="1863091"/>
                </a:moveTo>
                <a:lnTo>
                  <a:pt x="0" y="0"/>
                </a:lnTo>
                <a:lnTo>
                  <a:pt x="2369623" y="2349508"/>
                </a:lnTo>
                <a:lnTo>
                  <a:pt x="498281" y="1863091"/>
                </a:lnTo>
                <a:close/>
              </a:path>
            </a:pathLst>
          </a:cu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oogle Shape;124;p13">
            <a:extLst>
              <a:ext uri="{FF2B5EF4-FFF2-40B4-BE49-F238E27FC236}">
                <a16:creationId xmlns:a16="http://schemas.microsoft.com/office/drawing/2014/main" id="{EE85CD63-CE34-BB42-9130-C2B899C0A12C}"/>
              </a:ext>
            </a:extLst>
          </p:cNvPr>
          <p:cNvGrpSpPr/>
          <p:nvPr/>
        </p:nvGrpSpPr>
        <p:grpSpPr>
          <a:xfrm>
            <a:off x="1986036" y="778754"/>
            <a:ext cx="5556499" cy="4038044"/>
            <a:chOff x="158962" y="217488"/>
            <a:chExt cx="9191338" cy="6444906"/>
          </a:xfrm>
        </p:grpSpPr>
        <p:grpSp>
          <p:nvGrpSpPr>
            <p:cNvPr id="34" name="Google Shape;125;p13">
              <a:extLst>
                <a:ext uri="{FF2B5EF4-FFF2-40B4-BE49-F238E27FC236}">
                  <a16:creationId xmlns:a16="http://schemas.microsoft.com/office/drawing/2014/main" id="{A09F1D6F-7506-3C44-ACB6-F05EE663510B}"/>
                </a:ext>
              </a:extLst>
            </p:cNvPr>
            <p:cNvGrpSpPr/>
            <p:nvPr/>
          </p:nvGrpSpPr>
          <p:grpSpPr>
            <a:xfrm>
              <a:off x="158962" y="217488"/>
              <a:ext cx="9191338" cy="6444906"/>
              <a:chOff x="3142" y="333"/>
              <a:chExt cx="20249" cy="14772"/>
            </a:xfrm>
          </p:grpSpPr>
          <p:grpSp>
            <p:nvGrpSpPr>
              <p:cNvPr id="36" name="Google Shape;126;p13">
                <a:extLst>
                  <a:ext uri="{FF2B5EF4-FFF2-40B4-BE49-F238E27FC236}">
                    <a16:creationId xmlns:a16="http://schemas.microsoft.com/office/drawing/2014/main" id="{2CD733E9-81F8-D842-BD2A-1AB30FA8F219}"/>
                  </a:ext>
                </a:extLst>
              </p:cNvPr>
              <p:cNvGrpSpPr/>
              <p:nvPr/>
            </p:nvGrpSpPr>
            <p:grpSpPr>
              <a:xfrm>
                <a:off x="3630" y="333"/>
                <a:ext cx="17247" cy="14088"/>
                <a:chOff x="4849" y="-51"/>
                <a:chExt cx="14473" cy="13207"/>
              </a:xfrm>
            </p:grpSpPr>
            <p:grpSp>
              <p:nvGrpSpPr>
                <p:cNvPr id="42" name="Google Shape;127;p13">
                  <a:extLst>
                    <a:ext uri="{FF2B5EF4-FFF2-40B4-BE49-F238E27FC236}">
                      <a16:creationId xmlns:a16="http://schemas.microsoft.com/office/drawing/2014/main" id="{958B8451-0CCB-1244-900B-9A34FFBDF591}"/>
                    </a:ext>
                  </a:extLst>
                </p:cNvPr>
                <p:cNvGrpSpPr/>
                <p:nvPr/>
              </p:nvGrpSpPr>
              <p:grpSpPr>
                <a:xfrm>
                  <a:off x="4849" y="-51"/>
                  <a:ext cx="14473" cy="13207"/>
                  <a:chOff x="4849" y="-51"/>
                  <a:chExt cx="14473" cy="13207"/>
                </a:xfrm>
              </p:grpSpPr>
              <p:grpSp>
                <p:nvGrpSpPr>
                  <p:cNvPr id="44" name="Google Shape;128;p13">
                    <a:extLst>
                      <a:ext uri="{FF2B5EF4-FFF2-40B4-BE49-F238E27FC236}">
                        <a16:creationId xmlns:a16="http://schemas.microsoft.com/office/drawing/2014/main" id="{CC8B42EC-F949-0442-9645-C102AE629995}"/>
                      </a:ext>
                    </a:extLst>
                  </p:cNvPr>
                  <p:cNvGrpSpPr/>
                  <p:nvPr/>
                </p:nvGrpSpPr>
                <p:grpSpPr>
                  <a:xfrm>
                    <a:off x="4849" y="-51"/>
                    <a:ext cx="14473" cy="13207"/>
                    <a:chOff x="4849" y="-51"/>
                    <a:chExt cx="14473" cy="13207"/>
                  </a:xfrm>
                </p:grpSpPr>
                <p:sp>
                  <p:nvSpPr>
                    <p:cNvPr id="46" name="Google Shape;129;p13">
                      <a:extLst>
                        <a:ext uri="{FF2B5EF4-FFF2-40B4-BE49-F238E27FC236}">
                          <a16:creationId xmlns:a16="http://schemas.microsoft.com/office/drawing/2014/main" id="{C3ABE6C7-7EC6-1B4D-88E1-21D6A5DC3810}"/>
                        </a:ext>
                      </a:extLst>
                    </p:cNvPr>
                    <p:cNvSpPr/>
                    <p:nvPr/>
                  </p:nvSpPr>
                  <p:spPr>
                    <a:xfrm>
                      <a:off x="6818" y="1320"/>
                      <a:ext cx="10746" cy="10505"/>
                    </a:xfrm>
                    <a:prstGeom prst="ellipse">
                      <a:avLst/>
                    </a:prstGeom>
                    <a:solidFill>
                      <a:srgbClr val="205867"/>
                    </a:solidFill>
                    <a:ln w="9525" cap="flat" cmpd="sng">
                      <a:solidFill>
                        <a:srgbClr val="FFFFFF"/>
                      </a:solidFill>
                      <a:prstDash val="solid"/>
                      <a:miter lim="800000"/>
                      <a:headEnd type="none" w="sm" len="sm"/>
                      <a:tailEnd type="none" w="sm" len="sm"/>
                    </a:ln>
                    <a:effectLst>
                      <a:outerShdw blurRad="63500" dist="23000" dir="5400000">
                        <a:srgbClr val="808080">
                          <a:alpha val="34901"/>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7" name="Google Shape;130;p13">
                      <a:extLst>
                        <a:ext uri="{FF2B5EF4-FFF2-40B4-BE49-F238E27FC236}">
                          <a16:creationId xmlns:a16="http://schemas.microsoft.com/office/drawing/2014/main" id="{687CF849-559D-2044-91AA-6940921A374B}"/>
                        </a:ext>
                      </a:extLst>
                    </p:cNvPr>
                    <p:cNvSpPr/>
                    <p:nvPr/>
                  </p:nvSpPr>
                  <p:spPr>
                    <a:xfrm>
                      <a:off x="7772" y="2685"/>
                      <a:ext cx="8811" cy="7968"/>
                    </a:xfrm>
                    <a:prstGeom prst="ellipse">
                      <a:avLst/>
                    </a:prstGeom>
                    <a:solidFill>
                      <a:srgbClr val="31849B"/>
                    </a:solidFill>
                    <a:ln>
                      <a:noFill/>
                    </a:ln>
                    <a:effectLst>
                      <a:outerShdw blurRad="63500" dist="23000" dir="5400000">
                        <a:srgbClr val="80808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1" i="0" u="none">
                        <a:solidFill>
                          <a:schemeClr val="dk1"/>
                        </a:solidFill>
                        <a:latin typeface="Times New Roman"/>
                        <a:ea typeface="Times New Roman"/>
                        <a:cs typeface="Times New Roman"/>
                        <a:sym typeface="Times New Roman"/>
                      </a:endParaRPr>
                    </a:p>
                    <a:p>
                      <a:pPr marL="0" marR="0" lvl="0" indent="0" algn="ctr" rtl="0">
                        <a:lnSpc>
                          <a:spcPct val="100000"/>
                        </a:lnSpc>
                        <a:spcBef>
                          <a:spcPts val="1000"/>
                        </a:spcBef>
                        <a:spcAft>
                          <a:spcPts val="0"/>
                        </a:spcAft>
                        <a:buClr>
                          <a:schemeClr val="dk1"/>
                        </a:buClr>
                        <a:buSzPts val="1800"/>
                        <a:buFont typeface="Arial"/>
                        <a:buNone/>
                      </a:pPr>
                      <a:endParaRPr sz="1800" b="1" i="0" u="none">
                        <a:solidFill>
                          <a:schemeClr val="dk1"/>
                        </a:solidFill>
                        <a:latin typeface="Times New Roman"/>
                        <a:ea typeface="Times New Roman"/>
                        <a:cs typeface="Times New Roman"/>
                        <a:sym typeface="Times New Roman"/>
                      </a:endParaRPr>
                    </a:p>
                    <a:p>
                      <a:pPr marL="0" marR="0" lvl="0" indent="0" algn="l" rtl="0">
                        <a:lnSpc>
                          <a:spcPct val="100000"/>
                        </a:lnSpc>
                        <a:spcBef>
                          <a:spcPts val="1000"/>
                        </a:spcBef>
                        <a:spcAft>
                          <a:spcPts val="0"/>
                        </a:spcAft>
                        <a:buNone/>
                      </a:pPr>
                      <a:endParaRPr sz="1800" b="1" i="0" u="none">
                        <a:solidFill>
                          <a:schemeClr val="dk1"/>
                        </a:solidFill>
                        <a:latin typeface="Times New Roman"/>
                        <a:ea typeface="Times New Roman"/>
                        <a:cs typeface="Times New Roman"/>
                        <a:sym typeface="Times New Roman"/>
                      </a:endParaRPr>
                    </a:p>
                  </p:txBody>
                </p:sp>
                <p:sp>
                  <p:nvSpPr>
                    <p:cNvPr id="48" name="Google Shape;131;p13">
                      <a:extLst>
                        <a:ext uri="{FF2B5EF4-FFF2-40B4-BE49-F238E27FC236}">
                          <a16:creationId xmlns:a16="http://schemas.microsoft.com/office/drawing/2014/main" id="{D764C55E-D652-2847-ACD6-F382000E8CFB}"/>
                        </a:ext>
                      </a:extLst>
                    </p:cNvPr>
                    <p:cNvSpPr/>
                    <p:nvPr/>
                  </p:nvSpPr>
                  <p:spPr>
                    <a:xfrm rot="2820000">
                      <a:off x="5199" y="2220"/>
                      <a:ext cx="4761" cy="5461"/>
                    </a:xfrm>
                    <a:prstGeom prst="curvedRightArrow">
                      <a:avLst>
                        <a:gd name="adj1" fmla="val 25000"/>
                        <a:gd name="adj2" fmla="val 50000"/>
                        <a:gd name="adj3" fmla="val 25000"/>
                      </a:avLst>
                    </a:prstGeom>
                    <a:solidFill>
                      <a:srgbClr val="E36C0A"/>
                    </a:solidFill>
                    <a:ln w="952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9" name="Google Shape;132;p13">
                      <a:extLst>
                        <a:ext uri="{FF2B5EF4-FFF2-40B4-BE49-F238E27FC236}">
                          <a16:creationId xmlns:a16="http://schemas.microsoft.com/office/drawing/2014/main" id="{D5BFE2DE-6EBB-9046-B5DA-EAC2DF7641D5}"/>
                        </a:ext>
                      </a:extLst>
                    </p:cNvPr>
                    <p:cNvSpPr/>
                    <p:nvPr/>
                  </p:nvSpPr>
                  <p:spPr>
                    <a:xfrm rot="-5700000">
                      <a:off x="12532" y="7654"/>
                      <a:ext cx="4488" cy="5704"/>
                    </a:xfrm>
                    <a:prstGeom prst="curvedRightArrow">
                      <a:avLst>
                        <a:gd name="adj1" fmla="val 25000"/>
                        <a:gd name="adj2" fmla="val 50000"/>
                        <a:gd name="adj3" fmla="val 25000"/>
                      </a:avLst>
                    </a:prstGeom>
                    <a:solidFill>
                      <a:srgbClr val="E36C0A"/>
                    </a:solidFill>
                    <a:ln w="952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50" name="Google Shape;133;p13">
                      <a:extLst>
                        <a:ext uri="{FF2B5EF4-FFF2-40B4-BE49-F238E27FC236}">
                          <a16:creationId xmlns:a16="http://schemas.microsoft.com/office/drawing/2014/main" id="{0FD442B3-7DA8-1F44-94AF-745E6B402CF9}"/>
                        </a:ext>
                      </a:extLst>
                    </p:cNvPr>
                    <p:cNvSpPr/>
                    <p:nvPr/>
                  </p:nvSpPr>
                  <p:spPr>
                    <a:xfrm rot="-9900000">
                      <a:off x="14817" y="3386"/>
                      <a:ext cx="4505" cy="4904"/>
                    </a:xfrm>
                    <a:prstGeom prst="curvedRightArrow">
                      <a:avLst>
                        <a:gd name="adj1" fmla="val 25000"/>
                        <a:gd name="adj2" fmla="val 50000"/>
                        <a:gd name="adj3" fmla="val 25000"/>
                      </a:avLst>
                    </a:prstGeom>
                    <a:solidFill>
                      <a:srgbClr val="E36C0A"/>
                    </a:solidFill>
                    <a:ln w="952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51" name="Google Shape;134;p13">
                      <a:extLst>
                        <a:ext uri="{FF2B5EF4-FFF2-40B4-BE49-F238E27FC236}">
                          <a16:creationId xmlns:a16="http://schemas.microsoft.com/office/drawing/2014/main" id="{2E40824C-7911-F848-B306-7C026607EC7D}"/>
                        </a:ext>
                      </a:extLst>
                    </p:cNvPr>
                    <p:cNvSpPr/>
                    <p:nvPr/>
                  </p:nvSpPr>
                  <p:spPr>
                    <a:xfrm rot="6900000">
                      <a:off x="10322" y="-1119"/>
                      <a:ext cx="4357" cy="6493"/>
                    </a:xfrm>
                    <a:prstGeom prst="curvedRightArrow">
                      <a:avLst>
                        <a:gd name="adj1" fmla="val 25000"/>
                        <a:gd name="adj2" fmla="val 18973"/>
                        <a:gd name="adj3" fmla="val 25000"/>
                      </a:avLst>
                    </a:prstGeom>
                    <a:solidFill>
                      <a:srgbClr val="E36C0A"/>
                    </a:solidFill>
                    <a:ln w="952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52" name="Google Shape;135;p13">
                      <a:extLst>
                        <a:ext uri="{FF2B5EF4-FFF2-40B4-BE49-F238E27FC236}">
                          <a16:creationId xmlns:a16="http://schemas.microsoft.com/office/drawing/2014/main" id="{4A8C26FB-8A49-6D49-A9AA-65F3036567F5}"/>
                        </a:ext>
                      </a:extLst>
                    </p:cNvPr>
                    <p:cNvSpPr/>
                    <p:nvPr/>
                  </p:nvSpPr>
                  <p:spPr>
                    <a:xfrm>
                      <a:off x="9437" y="4053"/>
                      <a:ext cx="5451" cy="5424"/>
                    </a:xfrm>
                    <a:prstGeom prst="ellipse">
                      <a:avLst/>
                    </a:prstGeom>
                    <a:solidFill>
                      <a:srgbClr val="61B6CD"/>
                    </a:solidFill>
                    <a:ln>
                      <a:noFill/>
                    </a:ln>
                    <a:effectLst>
                      <a:outerShdw blurRad="63500" dist="28398" dir="3806097">
                        <a:srgbClr val="205867">
                          <a:alpha val="4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400"/>
                        <a:buFont typeface="Arial"/>
                        <a:buNone/>
                      </a:pPr>
                      <a:endParaRPr sz="1400" b="1" u="none"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endParaRPr>
                    </a:p>
                    <a:p>
                      <a:pPr marL="0" marR="0" lvl="0" indent="0" algn="ctr" rtl="0">
                        <a:lnSpc>
                          <a:spcPct val="100000"/>
                        </a:lnSpc>
                        <a:spcBef>
                          <a:spcPts val="1000"/>
                        </a:spcBef>
                        <a:spcAft>
                          <a:spcPts val="0"/>
                        </a:spcAft>
                        <a:buClr>
                          <a:srgbClr val="FFFFFF"/>
                        </a:buClr>
                        <a:buSzPts val="2400"/>
                        <a:buFont typeface="Times New Roman"/>
                        <a:buNone/>
                      </a:pPr>
                      <a:r>
                        <a:rPr lang="en-US" sz="14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What is my</a:t>
                      </a:r>
                      <a:endParaRPr sz="14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a:p>
                      <a:pPr marL="0" marR="0" lvl="0" indent="0" algn="ctr" rtl="0">
                        <a:lnSpc>
                          <a:spcPct val="100000"/>
                        </a:lnSpc>
                        <a:spcBef>
                          <a:spcPts val="0"/>
                        </a:spcBef>
                        <a:spcAft>
                          <a:spcPts val="0"/>
                        </a:spcAft>
                        <a:buClr>
                          <a:srgbClr val="FFFFFF"/>
                        </a:buClr>
                        <a:buSzPts val="2400"/>
                        <a:buFont typeface="Times New Roman"/>
                        <a:buNone/>
                      </a:pPr>
                      <a:r>
                        <a:rPr lang="en-US" sz="14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contribution</a:t>
                      </a:r>
                      <a:r>
                        <a:rPr lang="en-US" sz="1400" b="1" u="none" dirty="0">
                          <a:solidFill>
                            <a:srgbClr val="FFFFFF"/>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a:t>
                      </a:r>
                      <a:endParaRPr sz="1400" b="1" dirty="0">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53" name="Google Shape;136;p13">
                      <a:extLst>
                        <a:ext uri="{FF2B5EF4-FFF2-40B4-BE49-F238E27FC236}">
                          <a16:creationId xmlns:a16="http://schemas.microsoft.com/office/drawing/2014/main" id="{AC100E3D-DD6F-FA44-8478-9E21A89A5A61}"/>
                        </a:ext>
                      </a:extLst>
                    </p:cNvPr>
                    <p:cNvSpPr/>
                    <p:nvPr/>
                  </p:nvSpPr>
                  <p:spPr>
                    <a:xfrm rot="-1800000">
                      <a:off x="6818" y="7498"/>
                      <a:ext cx="4656" cy="5658"/>
                    </a:xfrm>
                    <a:prstGeom prst="curvedRightArrow">
                      <a:avLst>
                        <a:gd name="adj1" fmla="val 25000"/>
                        <a:gd name="adj2" fmla="val 50000"/>
                        <a:gd name="adj3" fmla="val 25000"/>
                      </a:avLst>
                    </a:prstGeom>
                    <a:solidFill>
                      <a:srgbClr val="E36C0A"/>
                    </a:solidFill>
                    <a:ln w="952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45" name="Google Shape;137;p13">
                    <a:extLst>
                      <a:ext uri="{FF2B5EF4-FFF2-40B4-BE49-F238E27FC236}">
                        <a16:creationId xmlns:a16="http://schemas.microsoft.com/office/drawing/2014/main" id="{B559B40A-58BC-C340-9BD0-4E18202289F5}"/>
                      </a:ext>
                    </a:extLst>
                  </p:cNvPr>
                  <p:cNvSpPr txBox="1"/>
                  <p:nvPr/>
                </p:nvSpPr>
                <p:spPr>
                  <a:xfrm>
                    <a:off x="9762" y="1655"/>
                    <a:ext cx="4949" cy="98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Times New Roman"/>
                      <a:buNone/>
                    </a:pPr>
                    <a:r>
                      <a:rPr lang="en-US" sz="12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COMMUNITY</a:t>
                    </a:r>
                    <a:endParaRPr sz="12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grpSp>
            <p:sp>
              <p:nvSpPr>
                <p:cNvPr id="43" name="Google Shape;138;p13">
                  <a:extLst>
                    <a:ext uri="{FF2B5EF4-FFF2-40B4-BE49-F238E27FC236}">
                      <a16:creationId xmlns:a16="http://schemas.microsoft.com/office/drawing/2014/main" id="{FA1EAD14-15A0-0943-96A5-5338F4C66F42}"/>
                    </a:ext>
                  </a:extLst>
                </p:cNvPr>
                <p:cNvSpPr txBox="1"/>
                <p:nvPr/>
              </p:nvSpPr>
              <p:spPr>
                <a:xfrm>
                  <a:off x="9763" y="3085"/>
                  <a:ext cx="4933" cy="83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Times New Roman"/>
                    <a:buNone/>
                  </a:pPr>
                  <a:r>
                    <a:rPr lang="en-US" sz="14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FAMILY</a:t>
                  </a:r>
                  <a:endParaRPr sz="1400" b="1" dirty="0">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grpSp>
          <p:sp>
            <p:nvSpPr>
              <p:cNvPr id="37" name="Google Shape;139;p13">
                <a:extLst>
                  <a:ext uri="{FF2B5EF4-FFF2-40B4-BE49-F238E27FC236}">
                    <a16:creationId xmlns:a16="http://schemas.microsoft.com/office/drawing/2014/main" id="{4E34388C-E5E9-B146-8923-50C57869374B}"/>
                  </a:ext>
                </a:extLst>
              </p:cNvPr>
              <p:cNvSpPr txBox="1"/>
              <p:nvPr/>
            </p:nvSpPr>
            <p:spPr>
              <a:xfrm>
                <a:off x="3142" y="1939"/>
                <a:ext cx="5771" cy="122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600"/>
                  <a:buFont typeface="Times New Roman"/>
                  <a:buNone/>
                </a:pPr>
                <a:r>
                  <a:rPr lang="en-US" sz="1400" b="1">
                    <a:solidFill>
                      <a:schemeClr val="dk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KNOWLEDGE</a:t>
                </a:r>
                <a:endParaRPr sz="1400" b="1">
                  <a:solidFill>
                    <a:schemeClr val="dk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8" name="Google Shape;140;p13">
                <a:extLst>
                  <a:ext uri="{FF2B5EF4-FFF2-40B4-BE49-F238E27FC236}">
                    <a16:creationId xmlns:a16="http://schemas.microsoft.com/office/drawing/2014/main" id="{B28133B1-319D-1344-A4A7-2A737348D269}"/>
                  </a:ext>
                </a:extLst>
              </p:cNvPr>
              <p:cNvSpPr txBox="1"/>
              <p:nvPr/>
            </p:nvSpPr>
            <p:spPr>
              <a:xfrm>
                <a:off x="3799" y="13458"/>
                <a:ext cx="5204" cy="112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600"/>
                  <a:buFont typeface="Times New Roman"/>
                  <a:buNone/>
                </a:pPr>
                <a:r>
                  <a:rPr lang="en-US" sz="1400" b="1"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FINANCIAL</a:t>
                </a:r>
                <a:endParaRPr sz="1400" b="1"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9" name="Google Shape;141;p13">
                <a:extLst>
                  <a:ext uri="{FF2B5EF4-FFF2-40B4-BE49-F238E27FC236}">
                    <a16:creationId xmlns:a16="http://schemas.microsoft.com/office/drawing/2014/main" id="{605F5BD5-6E15-5D45-A149-6F94C5D26AA5}"/>
                  </a:ext>
                </a:extLst>
              </p:cNvPr>
              <p:cNvSpPr txBox="1"/>
              <p:nvPr/>
            </p:nvSpPr>
            <p:spPr>
              <a:xfrm>
                <a:off x="18355" y="8786"/>
                <a:ext cx="5036" cy="112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3343D"/>
                  </a:buClr>
                  <a:buSzPts val="2600"/>
                  <a:buFont typeface="Times New Roman"/>
                  <a:buNone/>
                </a:pPr>
                <a:r>
                  <a:rPr lang="en-US" sz="1400" b="1"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PERSONAL</a:t>
                </a:r>
                <a:endParaRPr sz="1400" b="1"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40" name="Google Shape;142;p13">
                <a:extLst>
                  <a:ext uri="{FF2B5EF4-FFF2-40B4-BE49-F238E27FC236}">
                    <a16:creationId xmlns:a16="http://schemas.microsoft.com/office/drawing/2014/main" id="{05629DEB-C285-CF48-9F45-0AD6CFE136EA}"/>
                  </a:ext>
                </a:extLst>
              </p:cNvPr>
              <p:cNvSpPr txBox="1"/>
              <p:nvPr/>
            </p:nvSpPr>
            <p:spPr>
              <a:xfrm>
                <a:off x="15383" y="886"/>
                <a:ext cx="5100" cy="1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600"/>
                  <a:buFont typeface="Times New Roman"/>
                  <a:buNone/>
                </a:pPr>
                <a:r>
                  <a:rPr lang="en-US" sz="1400" b="1" u="none"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PHYSICAL</a:t>
                </a:r>
                <a:endParaRPr sz="1400" b="1" dirty="0">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41" name="Google Shape;143;p13">
                <a:extLst>
                  <a:ext uri="{FF2B5EF4-FFF2-40B4-BE49-F238E27FC236}">
                    <a16:creationId xmlns:a16="http://schemas.microsoft.com/office/drawing/2014/main" id="{E623865A-C08D-914C-9701-5830DDCB4500}"/>
                  </a:ext>
                </a:extLst>
              </p:cNvPr>
              <p:cNvSpPr txBox="1"/>
              <p:nvPr/>
            </p:nvSpPr>
            <p:spPr>
              <a:xfrm>
                <a:off x="14126" y="13976"/>
                <a:ext cx="3705" cy="112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600"/>
                  <a:buFont typeface="Times New Roman"/>
                  <a:buNone/>
                </a:pPr>
                <a:r>
                  <a:rPr lang="en-US" sz="1400" b="1"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sym typeface="Times New Roman"/>
                  </a:rPr>
                  <a:t>SOCIAL</a:t>
                </a:r>
                <a:endParaRPr sz="1400" b="1" dirty="0">
                  <a:solidFill>
                    <a:schemeClr val="dk1"/>
                  </a:solidFill>
                  <a:latin typeface="Roboto Condensed" panose="02000000000000000000" pitchFamily="2" charset="0"/>
                  <a:ea typeface="Roboto Condensed" panose="02000000000000000000" pitchFamily="2" charset="0"/>
                  <a:cs typeface="Roboto Condensed" panose="02000000000000000000" pitchFamily="2" charset="0"/>
                </a:endParaRPr>
              </a:p>
            </p:txBody>
          </p:sp>
        </p:grpSp>
        <p:pic>
          <p:nvPicPr>
            <p:cNvPr id="35" name="Google Shape;144;p13">
              <a:extLst>
                <a:ext uri="{FF2B5EF4-FFF2-40B4-BE49-F238E27FC236}">
                  <a16:creationId xmlns:a16="http://schemas.microsoft.com/office/drawing/2014/main" id="{F8D581D8-48F2-FA40-BA5D-37397760E654}"/>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3810000" y="2362200"/>
              <a:ext cx="990600" cy="762000"/>
            </a:xfrm>
            <a:prstGeom prst="rect">
              <a:avLst/>
            </a:prstGeom>
            <a:noFill/>
            <a:ln>
              <a:noFill/>
            </a:ln>
          </p:spPr>
        </p:pic>
      </p:grpSp>
    </p:spTree>
    <p:extLst>
      <p:ext uri="{BB962C8B-B14F-4D97-AF65-F5344CB8AC3E}">
        <p14:creationId xmlns:p14="http://schemas.microsoft.com/office/powerpoint/2010/main" val="23321604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1000" fill="hold"/>
                                        <p:tgtEl>
                                          <p:spTgt spid="33"/>
                                        </p:tgtEl>
                                        <p:attrNameLst>
                                          <p:attrName>ppt_w</p:attrName>
                                        </p:attrNameLst>
                                      </p:cBhvr>
                                      <p:tavLst>
                                        <p:tav tm="0">
                                          <p:val>
                                            <p:fltVal val="0"/>
                                          </p:val>
                                        </p:tav>
                                        <p:tav tm="100000">
                                          <p:val>
                                            <p:strVal val="#ppt_w"/>
                                          </p:val>
                                        </p:tav>
                                      </p:tavLst>
                                    </p:anim>
                                    <p:anim calcmode="lin" valueType="num">
                                      <p:cBhvr>
                                        <p:cTn id="8" dur="1000" fill="hold"/>
                                        <p:tgtEl>
                                          <p:spTgt spid="33"/>
                                        </p:tgtEl>
                                        <p:attrNameLst>
                                          <p:attrName>ppt_h</p:attrName>
                                        </p:attrNameLst>
                                      </p:cBhvr>
                                      <p:tavLst>
                                        <p:tav tm="0">
                                          <p:val>
                                            <p:fltVal val="0"/>
                                          </p:val>
                                        </p:tav>
                                        <p:tav tm="100000">
                                          <p:val>
                                            <p:strVal val="#ppt_h"/>
                                          </p:val>
                                        </p:tav>
                                      </p:tavLst>
                                    </p:anim>
                                    <p:anim calcmode="lin" valueType="num">
                                      <p:cBhvr>
                                        <p:cTn id="9" dur="1000" fill="hold"/>
                                        <p:tgtEl>
                                          <p:spTgt spid="33"/>
                                        </p:tgtEl>
                                        <p:attrNameLst>
                                          <p:attrName>style.rotation</p:attrName>
                                        </p:attrNameLst>
                                      </p:cBhvr>
                                      <p:tavLst>
                                        <p:tav tm="0">
                                          <p:val>
                                            <p:fltVal val="90"/>
                                          </p:val>
                                        </p:tav>
                                        <p:tav tm="100000">
                                          <p:val>
                                            <p:fltVal val="0"/>
                                          </p:val>
                                        </p:tav>
                                      </p:tavLst>
                                    </p:anim>
                                    <p:animEffect transition="in" filter="fade">
                                      <p:cBhvr>
                                        <p:cTn id="10" dur="1000"/>
                                        <p:tgtEl>
                                          <p:spTgt spid="33"/>
                                        </p:tgtEl>
                                      </p:cBhvr>
                                    </p:animEffect>
                                  </p:childTnLst>
                                </p:cTn>
                              </p:par>
                            </p:childTnLst>
                          </p:cTn>
                        </p:par>
                        <p:par>
                          <p:cTn id="11" fill="hold">
                            <p:stCondLst>
                              <p:cond delay="1000"/>
                            </p:stCondLst>
                            <p:childTnLst>
                              <p:par>
                                <p:cTn id="12" presetID="12" presetClass="entr" presetSubtype="8"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p:tgtEl>
                                          <p:spTgt spid="13"/>
                                        </p:tgtEl>
                                        <p:attrNameLst>
                                          <p:attrName>ppt_x</p:attrName>
                                        </p:attrNameLst>
                                      </p:cBhvr>
                                      <p:tavLst>
                                        <p:tav tm="0">
                                          <p:val>
                                            <p:strVal val="#ppt_x-#ppt_w*1.125000"/>
                                          </p:val>
                                        </p:tav>
                                        <p:tav tm="100000">
                                          <p:val>
                                            <p:strVal val="#ppt_x"/>
                                          </p:val>
                                        </p:tav>
                                      </p:tavLst>
                                    </p:anim>
                                    <p:animEffect transition="in" filter="wipe(right)">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5" name="Diagram 4">
            <a:extLst>
              <a:ext uri="{FF2B5EF4-FFF2-40B4-BE49-F238E27FC236}">
                <a16:creationId xmlns:a16="http://schemas.microsoft.com/office/drawing/2014/main" id="{D035CEDF-475B-5E49-A348-47CECC52A224}"/>
              </a:ext>
            </a:extLst>
          </p:cNvPr>
          <p:cNvGraphicFramePr/>
          <p:nvPr>
            <p:extLst>
              <p:ext uri="{D42A27DB-BD31-4B8C-83A1-F6EECF244321}">
                <p14:modId xmlns:p14="http://schemas.microsoft.com/office/powerpoint/2010/main" val="993669850"/>
              </p:ext>
            </p:extLst>
          </p:nvPr>
        </p:nvGraphicFramePr>
        <p:xfrm>
          <a:off x="838200" y="66675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5053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2" presetClass="entr" presetSubtype="8"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p:tgtEl>
                                          <p:spTgt spid="13"/>
                                        </p:tgtEl>
                                        <p:attrNameLst>
                                          <p:attrName>ppt_x</p:attrName>
                                        </p:attrNameLst>
                                      </p:cBhvr>
                                      <p:tavLst>
                                        <p:tav tm="0">
                                          <p:val>
                                            <p:strVal val="#ppt_x-#ppt_w*1.125000"/>
                                          </p:val>
                                        </p:tav>
                                        <p:tav tm="100000">
                                          <p:val>
                                            <p:strVal val="#ppt_x"/>
                                          </p:val>
                                        </p:tav>
                                      </p:tavLst>
                                    </p:anim>
                                    <p:animEffect transition="in" filter="wipe(right)">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What do I have already?</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Physical:</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1713290"/>
          </a:xfrm>
          <a:prstGeom prst="rect">
            <a:avLst/>
          </a:prstGeom>
          <a:noFill/>
          <a:ln>
            <a:noFill/>
          </a:ln>
        </p:spPr>
        <p:txBody>
          <a:bodyPr wrap="square" rtlCol="0" anchor="t">
            <a:spAutoFit/>
          </a:bodyPr>
          <a:lstStyle/>
          <a:p>
            <a:pPr marL="457200" lvl="0" indent="-368300">
              <a:spcBef>
                <a:spcPts val="800"/>
              </a:spcBef>
              <a:buClr>
                <a:srgbClr val="028EAA"/>
              </a:buClr>
              <a:buSzPct val="220000"/>
              <a:buFont typeface="Courier New" panose="02070309020205020404" pitchFamily="49" charset="0"/>
              <a:buChar char="o"/>
            </a:pPr>
            <a:r>
              <a:rPr lang="en-US" sz="1200" dirty="0"/>
              <a:t>Housing</a:t>
            </a:r>
          </a:p>
          <a:p>
            <a:pPr marL="457200" lvl="0" indent="-368300">
              <a:spcBef>
                <a:spcPts val="800"/>
              </a:spcBef>
              <a:buClr>
                <a:srgbClr val="028EAA"/>
              </a:buClr>
              <a:buSzPct val="220000"/>
              <a:buFont typeface="Courier New" panose="02070309020205020404" pitchFamily="49" charset="0"/>
              <a:buChar char="o"/>
            </a:pPr>
            <a:r>
              <a:rPr lang="en-US" sz="1200" dirty="0"/>
              <a:t>Food</a:t>
            </a:r>
          </a:p>
          <a:p>
            <a:pPr marL="457200" lvl="0" indent="-368300">
              <a:spcBef>
                <a:spcPts val="800"/>
              </a:spcBef>
              <a:buClr>
                <a:srgbClr val="028EAA"/>
              </a:buClr>
              <a:buSzPct val="220000"/>
              <a:buFont typeface="Courier New" panose="02070309020205020404" pitchFamily="49" charset="0"/>
              <a:buChar char="o"/>
            </a:pPr>
            <a:r>
              <a:rPr lang="en-US" sz="1200" dirty="0"/>
              <a:t>Health</a:t>
            </a:r>
          </a:p>
          <a:p>
            <a:pPr marL="457200" lvl="0" indent="-368300">
              <a:spcBef>
                <a:spcPts val="800"/>
              </a:spcBef>
              <a:buClr>
                <a:srgbClr val="028EAA"/>
              </a:buClr>
              <a:buSzPct val="220000"/>
              <a:buFont typeface="Courier New" panose="02070309020205020404" pitchFamily="49" charset="0"/>
              <a:buChar char="o"/>
            </a:pPr>
            <a:r>
              <a:rPr lang="en-US" sz="1200" dirty="0"/>
              <a:t>Transportation</a:t>
            </a:r>
          </a:p>
          <a:p>
            <a:pPr marL="457200" lvl="0" indent="-368300">
              <a:spcBef>
                <a:spcPts val="800"/>
              </a:spcBef>
              <a:buClr>
                <a:srgbClr val="028EAA"/>
              </a:buClr>
              <a:buSzPct val="220000"/>
              <a:buFont typeface="Courier New" panose="02070309020205020404" pitchFamily="49" charset="0"/>
              <a:buChar char="o"/>
            </a:pPr>
            <a:r>
              <a:rPr lang="en-US" sz="1200" dirty="0"/>
              <a:t>Child/Elder care</a:t>
            </a:r>
          </a:p>
          <a:p>
            <a:pPr marL="457200" lvl="0" indent="-368300">
              <a:spcBef>
                <a:spcPts val="800"/>
              </a:spcBef>
              <a:buClr>
                <a:srgbClr val="028EAA"/>
              </a:buClr>
              <a:buSzPct val="220000"/>
              <a:buFont typeface="Courier New" panose="02070309020205020404" pitchFamily="49" charset="0"/>
              <a:buChar char="o"/>
            </a:pPr>
            <a:r>
              <a:rPr lang="en-US" sz="1200" dirty="0"/>
              <a:t>Technology</a:t>
            </a:r>
          </a:p>
        </p:txBody>
      </p:sp>
    </p:spTree>
    <p:extLst>
      <p:ext uri="{BB962C8B-B14F-4D97-AF65-F5344CB8AC3E}">
        <p14:creationId xmlns:p14="http://schemas.microsoft.com/office/powerpoint/2010/main" val="32791464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p:tgtEl>
                                          <p:spTgt spid="13"/>
                                        </p:tgtEl>
                                        <p:attrNameLst>
                                          <p:attrName>ppt_x</p:attrName>
                                        </p:attrNameLst>
                                      </p:cBhvr>
                                      <p:tavLst>
                                        <p:tav tm="0">
                                          <p:val>
                                            <p:strVal val="#ppt_x-#ppt_w*1.125000"/>
                                          </p:val>
                                        </p:tav>
                                        <p:tav tm="100000">
                                          <p:val>
                                            <p:strVal val="#ppt_x"/>
                                          </p:val>
                                        </p:tav>
                                      </p:tavLst>
                                    </p:anim>
                                    <p:animEffect transition="in" filter="wipe(righ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What do I physically bring to my business?</a:t>
            </a:r>
          </a:p>
        </p:txBody>
      </p:sp>
      <p:sp>
        <p:nvSpPr>
          <p:cNvPr id="11" name="TextBox 10">
            <a:extLst>
              <a:ext uri="{FF2B5EF4-FFF2-40B4-BE49-F238E27FC236}">
                <a16:creationId xmlns:a16="http://schemas.microsoft.com/office/drawing/2014/main" id="{7642CF8A-5ACA-7349-84E6-0C35FF56A209}"/>
              </a:ext>
            </a:extLst>
          </p:cNvPr>
          <p:cNvSpPr txBox="1"/>
          <p:nvPr/>
        </p:nvSpPr>
        <p:spPr>
          <a:xfrm>
            <a:off x="1828800" y="2170249"/>
            <a:ext cx="3276600" cy="851515"/>
          </a:xfrm>
          <a:prstGeom prst="rect">
            <a:avLst/>
          </a:prstGeom>
          <a:noFill/>
          <a:ln>
            <a:noFill/>
          </a:ln>
        </p:spPr>
        <p:txBody>
          <a:bodyPr wrap="square" rtlCol="0" anchor="t">
            <a:spAutoFit/>
          </a:bodyPr>
          <a:lstStyle/>
          <a:p>
            <a:pPr marL="457200" indent="-368300">
              <a:spcBef>
                <a:spcPts val="800"/>
              </a:spcBef>
              <a:buClr>
                <a:srgbClr val="028EAA"/>
              </a:buClr>
              <a:buSzPct val="220000"/>
              <a:buFont typeface="Courier New" panose="02070309020205020404" pitchFamily="49" charset="0"/>
              <a:buChar char="o"/>
            </a:pPr>
            <a:r>
              <a:rPr lang="en-US" sz="1200" dirty="0"/>
              <a:t>Pieces of fur/skin</a:t>
            </a:r>
          </a:p>
          <a:p>
            <a:pPr marL="457200" indent="-368300">
              <a:spcBef>
                <a:spcPts val="800"/>
              </a:spcBef>
              <a:buClr>
                <a:srgbClr val="028EAA"/>
              </a:buClr>
              <a:buSzPct val="220000"/>
              <a:buFont typeface="Courier New" panose="02070309020205020404" pitchFamily="49" charset="0"/>
              <a:buChar char="o"/>
            </a:pPr>
            <a:r>
              <a:rPr lang="en-US" sz="1200" dirty="0"/>
              <a:t>More energy (been sick a lot lately)</a:t>
            </a:r>
          </a:p>
          <a:p>
            <a:pPr marL="457200" indent="-368300">
              <a:spcBef>
                <a:spcPts val="800"/>
              </a:spcBef>
              <a:buClr>
                <a:srgbClr val="028EAA"/>
              </a:buClr>
              <a:buSzPct val="220000"/>
              <a:buFont typeface="Courier New" panose="02070309020205020404" pitchFamily="49" charset="0"/>
              <a:buChar char="o"/>
            </a:pPr>
            <a:r>
              <a:rPr lang="en-US" sz="1200" dirty="0"/>
              <a:t>Child care after school</a:t>
            </a:r>
          </a:p>
        </p:txBody>
      </p:sp>
      <p:sp>
        <p:nvSpPr>
          <p:cNvPr id="12" name="Rectangle 11">
            <a:extLst>
              <a:ext uri="{FF2B5EF4-FFF2-40B4-BE49-F238E27FC236}">
                <a16:creationId xmlns:a16="http://schemas.microsoft.com/office/drawing/2014/main" id="{6FF810B1-3E08-0A45-AB64-5A530D797CBF}"/>
              </a:ext>
            </a:extLst>
          </p:cNvPr>
          <p:cNvSpPr/>
          <p:nvPr/>
        </p:nvSpPr>
        <p:spPr>
          <a:xfrm>
            <a:off x="1752599" y="1669624"/>
            <a:ext cx="5946669"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What I still need?</a:t>
            </a:r>
          </a:p>
        </p:txBody>
      </p:sp>
      <p:sp>
        <p:nvSpPr>
          <p:cNvPr id="9" name="Right Triangle 1">
            <a:extLst>
              <a:ext uri="{FF2B5EF4-FFF2-40B4-BE49-F238E27FC236}">
                <a16:creationId xmlns:a16="http://schemas.microsoft.com/office/drawing/2014/main" id="{FD4A1229-5C19-EE4D-8FFB-0F6CE3D66759}"/>
              </a:ext>
            </a:extLst>
          </p:cNvPr>
          <p:cNvSpPr/>
          <p:nvPr/>
        </p:nvSpPr>
        <p:spPr>
          <a:xfrm rot="13500000">
            <a:off x="-791586" y="1692130"/>
            <a:ext cx="2369623" cy="2349508"/>
          </a:xfrm>
          <a:custGeom>
            <a:avLst/>
            <a:gdLst>
              <a:gd name="connsiteX0" fmla="*/ 0 w 1871342"/>
              <a:gd name="connsiteY0" fmla="*/ 1886819 h 1886819"/>
              <a:gd name="connsiteX1" fmla="*/ 0 w 1871342"/>
              <a:gd name="connsiteY1" fmla="*/ 0 h 1886819"/>
              <a:gd name="connsiteX2" fmla="*/ 1871342 w 1871342"/>
              <a:gd name="connsiteY2" fmla="*/ 1886819 h 1886819"/>
              <a:gd name="connsiteX3" fmla="*/ 0 w 1871342"/>
              <a:gd name="connsiteY3" fmla="*/ 1886819 h 1886819"/>
              <a:gd name="connsiteX0" fmla="*/ 498281 w 2369623"/>
              <a:gd name="connsiteY0" fmla="*/ 1863091 h 1863091"/>
              <a:gd name="connsiteX1" fmla="*/ 0 w 2369623"/>
              <a:gd name="connsiteY1" fmla="*/ 0 h 1863091"/>
              <a:gd name="connsiteX2" fmla="*/ 2369623 w 2369623"/>
              <a:gd name="connsiteY2" fmla="*/ 1863091 h 1863091"/>
              <a:gd name="connsiteX3" fmla="*/ 498281 w 2369623"/>
              <a:gd name="connsiteY3" fmla="*/ 1863091 h 1863091"/>
              <a:gd name="connsiteX0" fmla="*/ 498281 w 2369623"/>
              <a:gd name="connsiteY0" fmla="*/ 1863091 h 2349508"/>
              <a:gd name="connsiteX1" fmla="*/ 0 w 2369623"/>
              <a:gd name="connsiteY1" fmla="*/ 0 h 2349508"/>
              <a:gd name="connsiteX2" fmla="*/ 2369623 w 2369623"/>
              <a:gd name="connsiteY2" fmla="*/ 2349508 h 2349508"/>
              <a:gd name="connsiteX3" fmla="*/ 498281 w 2369623"/>
              <a:gd name="connsiteY3" fmla="*/ 1863091 h 2349508"/>
            </a:gdLst>
            <a:ahLst/>
            <a:cxnLst>
              <a:cxn ang="0">
                <a:pos x="connsiteX0" y="connsiteY0"/>
              </a:cxn>
              <a:cxn ang="0">
                <a:pos x="connsiteX1" y="connsiteY1"/>
              </a:cxn>
              <a:cxn ang="0">
                <a:pos x="connsiteX2" y="connsiteY2"/>
              </a:cxn>
              <a:cxn ang="0">
                <a:pos x="connsiteX3" y="connsiteY3"/>
              </a:cxn>
            </a:cxnLst>
            <a:rect l="l" t="t" r="r" b="b"/>
            <a:pathLst>
              <a:path w="2369623" h="2349508">
                <a:moveTo>
                  <a:pt x="498281" y="1863091"/>
                </a:moveTo>
                <a:lnTo>
                  <a:pt x="0" y="0"/>
                </a:lnTo>
                <a:lnTo>
                  <a:pt x="2369623" y="2349508"/>
                </a:lnTo>
                <a:lnTo>
                  <a:pt x="498281" y="1863091"/>
                </a:lnTo>
                <a:close/>
              </a:path>
            </a:pathLst>
          </a:cu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F11599E-C9E5-7944-9B7F-A0AEF6904E0C}"/>
              </a:ext>
            </a:extLst>
          </p:cNvPr>
          <p:cNvSpPr txBox="1"/>
          <p:nvPr/>
        </p:nvSpPr>
        <p:spPr>
          <a:xfrm>
            <a:off x="4374573" y="3531458"/>
            <a:ext cx="3276600" cy="1036181"/>
          </a:xfrm>
          <a:prstGeom prst="rect">
            <a:avLst/>
          </a:prstGeom>
          <a:noFill/>
          <a:ln>
            <a:noFill/>
          </a:ln>
        </p:spPr>
        <p:txBody>
          <a:bodyPr wrap="square" rtlCol="0" anchor="t">
            <a:spAutoFit/>
          </a:bodyPr>
          <a:lstStyle/>
          <a:p>
            <a:pPr marL="457200" indent="-368300">
              <a:spcBef>
                <a:spcPts val="800"/>
              </a:spcBef>
              <a:buClr>
                <a:srgbClr val="028EAA"/>
              </a:buClr>
              <a:buSzPct val="220000"/>
              <a:buFont typeface="Courier New" panose="02070309020205020404" pitchFamily="49" charset="0"/>
              <a:buChar char="o"/>
            </a:pPr>
            <a:r>
              <a:rPr lang="en-US" sz="1200" dirty="0"/>
              <a:t>Ask my aunt</a:t>
            </a:r>
          </a:p>
          <a:p>
            <a:pPr marL="457200" indent="-368300">
              <a:spcBef>
                <a:spcPts val="800"/>
              </a:spcBef>
              <a:buClr>
                <a:srgbClr val="028EAA"/>
              </a:buClr>
              <a:buSzPct val="220000"/>
              <a:buFont typeface="Courier New" panose="02070309020205020404" pitchFamily="49" charset="0"/>
              <a:buChar char="o"/>
            </a:pPr>
            <a:r>
              <a:rPr lang="en-US" sz="1200" dirty="0"/>
              <a:t>Better sleep/food; spend more time on the land</a:t>
            </a:r>
          </a:p>
          <a:p>
            <a:pPr marL="457200" indent="-368300">
              <a:spcBef>
                <a:spcPts val="800"/>
              </a:spcBef>
              <a:buClr>
                <a:srgbClr val="028EAA"/>
              </a:buClr>
              <a:buSzPct val="220000"/>
              <a:buFont typeface="Courier New" panose="02070309020205020404" pitchFamily="49" charset="0"/>
              <a:buChar char="o"/>
            </a:pPr>
            <a:r>
              <a:rPr lang="en-US" sz="1200" dirty="0"/>
              <a:t>Talk to sister</a:t>
            </a:r>
          </a:p>
        </p:txBody>
      </p:sp>
      <p:sp>
        <p:nvSpPr>
          <p:cNvPr id="15" name="Rectangle 14">
            <a:extLst>
              <a:ext uri="{FF2B5EF4-FFF2-40B4-BE49-F238E27FC236}">
                <a16:creationId xmlns:a16="http://schemas.microsoft.com/office/drawing/2014/main" id="{C28CB115-588B-3248-8536-D78C7F249A8D}"/>
              </a:ext>
            </a:extLst>
          </p:cNvPr>
          <p:cNvSpPr/>
          <p:nvPr/>
        </p:nvSpPr>
        <p:spPr>
          <a:xfrm>
            <a:off x="4298373" y="3030833"/>
            <a:ext cx="3550228"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How/Where I might get it?</a:t>
            </a:r>
          </a:p>
        </p:txBody>
      </p:sp>
    </p:spTree>
    <p:extLst>
      <p:ext uri="{BB962C8B-B14F-4D97-AF65-F5344CB8AC3E}">
        <p14:creationId xmlns:p14="http://schemas.microsoft.com/office/powerpoint/2010/main" val="30412336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childTnLst>
                                </p:cTn>
                              </p:par>
                            </p:childTnLst>
                          </p:cTn>
                        </p:par>
                        <p:par>
                          <p:cTn id="25" fill="hold">
                            <p:stCondLst>
                              <p:cond delay="1000"/>
                            </p:stCondLst>
                            <p:childTnLst>
                              <p:par>
                                <p:cTn id="26" presetID="12" presetClass="entr" presetSubtype="8"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p:tgtEl>
                                          <p:spTgt spid="13"/>
                                        </p:tgtEl>
                                        <p:attrNameLst>
                                          <p:attrName>ppt_x</p:attrName>
                                        </p:attrNameLst>
                                      </p:cBhvr>
                                      <p:tavLst>
                                        <p:tav tm="0">
                                          <p:val>
                                            <p:strVal val="#ppt_x-#ppt_w*1.125000"/>
                                          </p:val>
                                        </p:tav>
                                        <p:tav tm="100000">
                                          <p:val>
                                            <p:strVal val="#ppt_x"/>
                                          </p:val>
                                        </p:tav>
                                      </p:tavLst>
                                    </p:anim>
                                    <p:animEffect transition="in" filter="wipe(right)">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Who am I? What do I bring to my business?</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Personal:</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2000548"/>
          </a:xfrm>
          <a:prstGeom prst="rect">
            <a:avLst/>
          </a:prstGeom>
          <a:noFill/>
          <a:ln>
            <a:noFill/>
          </a:ln>
        </p:spPr>
        <p:txBody>
          <a:bodyPr wrap="square" rtlCol="0" anchor="t">
            <a:spAutoFit/>
          </a:bodyPr>
          <a:lstStyle/>
          <a:p>
            <a:pPr marL="457200" lvl="0" indent="-368300">
              <a:spcBef>
                <a:spcPts val="800"/>
              </a:spcBef>
              <a:buClr>
                <a:srgbClr val="028EAA"/>
              </a:buClr>
              <a:buSzPct val="220000"/>
              <a:buFont typeface="Courier New" panose="02070309020205020404" pitchFamily="49" charset="0"/>
              <a:buChar char="o"/>
            </a:pPr>
            <a:r>
              <a:rPr lang="en-US" sz="1200" dirty="0"/>
              <a:t>Confidence</a:t>
            </a:r>
          </a:p>
          <a:p>
            <a:pPr marL="457200" lvl="0" indent="-368300">
              <a:spcBef>
                <a:spcPts val="800"/>
              </a:spcBef>
              <a:buClr>
                <a:srgbClr val="028EAA"/>
              </a:buClr>
              <a:buSzPct val="220000"/>
              <a:buFont typeface="Courier New" panose="02070309020205020404" pitchFamily="49" charset="0"/>
              <a:buChar char="o"/>
            </a:pPr>
            <a:r>
              <a:rPr lang="en-US" sz="1200" dirty="0"/>
              <a:t>Culture</a:t>
            </a:r>
          </a:p>
          <a:p>
            <a:pPr marL="457200" lvl="0" indent="-368300">
              <a:spcBef>
                <a:spcPts val="800"/>
              </a:spcBef>
              <a:buClr>
                <a:srgbClr val="028EAA"/>
              </a:buClr>
              <a:buSzPct val="220000"/>
              <a:buFont typeface="Courier New" panose="02070309020205020404" pitchFamily="49" charset="0"/>
              <a:buChar char="o"/>
            </a:pPr>
            <a:r>
              <a:rPr lang="en-US" sz="1200" dirty="0"/>
              <a:t>Motivation</a:t>
            </a:r>
          </a:p>
          <a:p>
            <a:pPr marL="457200" lvl="0" indent="-368300">
              <a:spcBef>
                <a:spcPts val="800"/>
              </a:spcBef>
              <a:buClr>
                <a:srgbClr val="028EAA"/>
              </a:buClr>
              <a:buSzPct val="220000"/>
              <a:buFont typeface="Courier New" panose="02070309020205020404" pitchFamily="49" charset="0"/>
              <a:buChar char="o"/>
            </a:pPr>
            <a:r>
              <a:rPr lang="en-US" sz="1200" dirty="0"/>
              <a:t>Spirituality</a:t>
            </a:r>
          </a:p>
          <a:p>
            <a:pPr marL="457200" lvl="0" indent="-368300">
              <a:spcBef>
                <a:spcPts val="800"/>
              </a:spcBef>
              <a:buClr>
                <a:srgbClr val="028EAA"/>
              </a:buClr>
              <a:buSzPct val="220000"/>
              <a:buFont typeface="Courier New" panose="02070309020205020404" pitchFamily="49" charset="0"/>
              <a:buChar char="o"/>
            </a:pPr>
            <a:r>
              <a:rPr lang="en-US" sz="1200" dirty="0"/>
              <a:t>Self-awareness</a:t>
            </a:r>
          </a:p>
          <a:p>
            <a:pPr marL="457200" lvl="0" indent="-368300">
              <a:spcBef>
                <a:spcPts val="800"/>
              </a:spcBef>
              <a:buClr>
                <a:srgbClr val="028EAA"/>
              </a:buClr>
              <a:buSzPct val="220000"/>
              <a:buFont typeface="Courier New" panose="02070309020205020404" pitchFamily="49" charset="0"/>
              <a:buChar char="o"/>
            </a:pPr>
            <a:r>
              <a:rPr lang="en-US" sz="1200" dirty="0"/>
              <a:t>Creativity</a:t>
            </a:r>
          </a:p>
          <a:p>
            <a:pPr marL="457200" lvl="0" indent="-368300">
              <a:spcBef>
                <a:spcPts val="800"/>
              </a:spcBef>
              <a:buClr>
                <a:srgbClr val="028EAA"/>
              </a:buClr>
              <a:buSzPct val="220000"/>
              <a:buFont typeface="Courier New" panose="02070309020205020404" pitchFamily="49" charset="0"/>
              <a:buChar char="o"/>
            </a:pPr>
            <a:r>
              <a:rPr lang="en-US" sz="1200" dirty="0"/>
              <a:t>Goal Setting</a:t>
            </a:r>
          </a:p>
        </p:txBody>
      </p:sp>
    </p:spTree>
    <p:extLst>
      <p:ext uri="{BB962C8B-B14F-4D97-AF65-F5344CB8AC3E}">
        <p14:creationId xmlns:p14="http://schemas.microsoft.com/office/powerpoint/2010/main" val="41572306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p:tgtEl>
                                          <p:spTgt spid="13"/>
                                        </p:tgtEl>
                                        <p:attrNameLst>
                                          <p:attrName>ppt_x</p:attrName>
                                        </p:attrNameLst>
                                      </p:cBhvr>
                                      <p:tavLst>
                                        <p:tav tm="0">
                                          <p:val>
                                            <p:strVal val="#ppt_x-#ppt_w*1.125000"/>
                                          </p:val>
                                        </p:tav>
                                        <p:tav tm="100000">
                                          <p:val>
                                            <p:strVal val="#ppt_x"/>
                                          </p:val>
                                        </p:tav>
                                      </p:tavLst>
                                    </p:anim>
                                    <p:animEffect transition="in" filter="wipe(righ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hevron 12"/>
          <p:cNvSpPr/>
          <p:nvPr/>
        </p:nvSpPr>
        <p:spPr>
          <a:xfrm>
            <a:off x="7699269" y="1200152"/>
            <a:ext cx="1050094" cy="3352800"/>
          </a:xfrm>
          <a:prstGeom prst="chevron">
            <a:avLst>
              <a:gd name="adj" fmla="val 92813"/>
            </a:avLst>
          </a:prstGeom>
          <a:solidFill>
            <a:srgbClr val="028E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itle 2">
            <a:extLst>
              <a:ext uri="{FF2B5EF4-FFF2-40B4-BE49-F238E27FC236}">
                <a16:creationId xmlns:a16="http://schemas.microsoft.com/office/drawing/2014/main" id="{AFF5CFF6-D67C-1E42-8231-80237E08DDF0}"/>
              </a:ext>
            </a:extLst>
          </p:cNvPr>
          <p:cNvSpPr>
            <a:spLocks noGrp="1"/>
          </p:cNvSpPr>
          <p:nvPr>
            <p:ph type="title" idx="4294967295"/>
          </p:nvPr>
        </p:nvSpPr>
        <p:spPr>
          <a:xfrm>
            <a:off x="381000" y="685759"/>
            <a:ext cx="8368363" cy="495383"/>
          </a:xfrm>
          <a:prstGeom prst="rect">
            <a:avLst/>
          </a:prstGeom>
        </p:spPr>
        <p:txBody>
          <a:bodyPr/>
          <a:lstStyle/>
          <a:p>
            <a:pPr algn="l"/>
            <a:r>
              <a:rPr lang="en-US" sz="2800" b="1" dirty="0">
                <a:latin typeface="Roboto Condensed" panose="02000000000000000000" pitchFamily="2" charset="0"/>
                <a:ea typeface="Roboto Condensed" panose="02000000000000000000" pitchFamily="2" charset="0"/>
                <a:cs typeface="Roboto Condensed" panose="02000000000000000000" pitchFamily="2" charset="0"/>
              </a:rPr>
              <a:t>What are my networks and social support?</a:t>
            </a:r>
          </a:p>
        </p:txBody>
      </p:sp>
      <p:pic>
        <p:nvPicPr>
          <p:cNvPr id="19" name="Picture Placeholder 18">
            <a:extLst>
              <a:ext uri="{FF2B5EF4-FFF2-40B4-BE49-F238E27FC236}">
                <a16:creationId xmlns:a16="http://schemas.microsoft.com/office/drawing/2014/main" id="{BBC880B9-B7DC-A34D-AA28-FED7C90E2CBB}"/>
              </a:ext>
            </a:extLst>
          </p:cNvPr>
          <p:cNvPicPr>
            <a:picLocks noGrp="1" noChangeAspect="1"/>
          </p:cNvPicPr>
          <p:nvPr>
            <p:ph type="pic" sz="quarter" idx="32"/>
          </p:nvPr>
        </p:nvPicPr>
        <p:blipFill rotWithShape="1">
          <a:blip r:embed="rId3" cstate="screen">
            <a:extLst>
              <a:ext uri="{28A0092B-C50C-407E-A947-70E740481C1C}">
                <a14:useLocalDpi xmlns:a14="http://schemas.microsoft.com/office/drawing/2010/main"/>
              </a:ext>
            </a:extLst>
          </a:blip>
          <a:srcRect/>
          <a:stretch/>
        </p:blipFill>
        <p:spPr>
          <a:xfrm>
            <a:off x="393700" y="1200151"/>
            <a:ext cx="3160713" cy="3352799"/>
          </a:xfrm>
        </p:spPr>
      </p:pic>
      <p:sp>
        <p:nvSpPr>
          <p:cNvPr id="12" name="Rectangle 11">
            <a:extLst>
              <a:ext uri="{FF2B5EF4-FFF2-40B4-BE49-F238E27FC236}">
                <a16:creationId xmlns:a16="http://schemas.microsoft.com/office/drawing/2014/main" id="{6FF810B1-3E08-0A45-AB64-5A530D797CBF}"/>
              </a:ext>
            </a:extLst>
          </p:cNvPr>
          <p:cNvSpPr/>
          <p:nvPr/>
        </p:nvSpPr>
        <p:spPr>
          <a:xfrm>
            <a:off x="3810000" y="1364496"/>
            <a:ext cx="3505200" cy="453907"/>
          </a:xfrm>
          <a:prstGeom prst="rect">
            <a:avLst/>
          </a:prstGeom>
        </p:spPr>
        <p:txBody>
          <a:bodyPr wrap="square">
            <a:spAutoFit/>
          </a:bodyPr>
          <a:lstStyle/>
          <a:p>
            <a:pPr lvl="0">
              <a:lnSpc>
                <a:spcPct val="115000"/>
              </a:lnSpc>
            </a:pPr>
            <a:r>
              <a:rPr lang="en-US" sz="2200" b="1" dirty="0">
                <a:solidFill>
                  <a:srgbClr val="028EAA"/>
                </a:solidFill>
                <a:latin typeface="Roboto Condensed" panose="02000000000000000000" pitchFamily="2" charset="0"/>
                <a:ea typeface="Roboto Condensed" panose="02000000000000000000" pitchFamily="2" charset="0"/>
                <a:cs typeface="Roboto Condensed" panose="02000000000000000000" pitchFamily="2" charset="0"/>
                <a:sym typeface="Arial"/>
              </a:rPr>
              <a:t>Social:</a:t>
            </a:r>
          </a:p>
        </p:txBody>
      </p:sp>
      <p:sp>
        <p:nvSpPr>
          <p:cNvPr id="7" name="TextBox 6">
            <a:extLst>
              <a:ext uri="{FF2B5EF4-FFF2-40B4-BE49-F238E27FC236}">
                <a16:creationId xmlns:a16="http://schemas.microsoft.com/office/drawing/2014/main" id="{28DD485A-21F1-A843-B481-739E23FE834C}"/>
              </a:ext>
            </a:extLst>
          </p:cNvPr>
          <p:cNvSpPr txBox="1"/>
          <p:nvPr/>
        </p:nvSpPr>
        <p:spPr>
          <a:xfrm>
            <a:off x="3810000" y="1870246"/>
            <a:ext cx="4191287" cy="1426031"/>
          </a:xfrm>
          <a:prstGeom prst="rect">
            <a:avLst/>
          </a:prstGeom>
          <a:noFill/>
          <a:ln>
            <a:noFill/>
          </a:ln>
        </p:spPr>
        <p:txBody>
          <a:bodyPr wrap="square" rtlCol="0" anchor="t">
            <a:spAutoFit/>
          </a:bodyPr>
          <a:lstStyle/>
          <a:p>
            <a:pPr marL="457200" lvl="0" indent="-368300">
              <a:spcBef>
                <a:spcPts val="800"/>
              </a:spcBef>
              <a:buClr>
                <a:srgbClr val="028EAA"/>
              </a:buClr>
              <a:buSzPct val="220000"/>
              <a:buFont typeface="Courier New" panose="02070309020205020404" pitchFamily="49" charset="0"/>
              <a:buChar char="o"/>
            </a:pPr>
            <a:r>
              <a:rPr lang="en-US" sz="1200" dirty="0"/>
              <a:t>Support from family</a:t>
            </a:r>
          </a:p>
          <a:p>
            <a:pPr marL="457200" lvl="0" indent="-368300">
              <a:spcBef>
                <a:spcPts val="800"/>
              </a:spcBef>
              <a:buClr>
                <a:srgbClr val="028EAA"/>
              </a:buClr>
              <a:buSzPct val="220000"/>
              <a:buFont typeface="Courier New" panose="02070309020205020404" pitchFamily="49" charset="0"/>
              <a:buChar char="o"/>
            </a:pPr>
            <a:r>
              <a:rPr lang="en-US" sz="1200" dirty="0"/>
              <a:t>Support from friends</a:t>
            </a:r>
          </a:p>
          <a:p>
            <a:pPr marL="457200" lvl="0" indent="-368300">
              <a:spcBef>
                <a:spcPts val="800"/>
              </a:spcBef>
              <a:buClr>
                <a:srgbClr val="028EAA"/>
              </a:buClr>
              <a:buSzPct val="220000"/>
              <a:buFont typeface="Courier New" panose="02070309020205020404" pitchFamily="49" charset="0"/>
              <a:buChar char="o"/>
            </a:pPr>
            <a:r>
              <a:rPr lang="en-US" sz="1200" dirty="0"/>
              <a:t>Work/life balance</a:t>
            </a:r>
          </a:p>
          <a:p>
            <a:pPr marL="457200" lvl="0" indent="-368300">
              <a:spcBef>
                <a:spcPts val="800"/>
              </a:spcBef>
              <a:buClr>
                <a:srgbClr val="028EAA"/>
              </a:buClr>
              <a:buSzPct val="220000"/>
              <a:buFont typeface="Courier New" panose="02070309020205020404" pitchFamily="49" charset="0"/>
              <a:buChar char="o"/>
            </a:pPr>
            <a:r>
              <a:rPr lang="en-US" sz="1200" dirty="0"/>
              <a:t>Community involvement</a:t>
            </a:r>
          </a:p>
          <a:p>
            <a:pPr marL="457200" lvl="0" indent="-368300">
              <a:spcBef>
                <a:spcPts val="800"/>
              </a:spcBef>
              <a:buClr>
                <a:srgbClr val="028EAA"/>
              </a:buClr>
              <a:buSzPct val="220000"/>
              <a:buFont typeface="Courier New" panose="02070309020205020404" pitchFamily="49" charset="0"/>
              <a:buChar char="o"/>
            </a:pPr>
            <a:r>
              <a:rPr lang="en-US" sz="1200" dirty="0"/>
              <a:t>Political participation</a:t>
            </a:r>
          </a:p>
        </p:txBody>
      </p:sp>
    </p:spTree>
    <p:extLst>
      <p:ext uri="{BB962C8B-B14F-4D97-AF65-F5344CB8AC3E}">
        <p14:creationId xmlns:p14="http://schemas.microsoft.com/office/powerpoint/2010/main" val="11610185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p:tgtEl>
                                          <p:spTgt spid="13"/>
                                        </p:tgtEl>
                                        <p:attrNameLst>
                                          <p:attrName>ppt_x</p:attrName>
                                        </p:attrNameLst>
                                      </p:cBhvr>
                                      <p:tavLst>
                                        <p:tav tm="0">
                                          <p:val>
                                            <p:strVal val="#ppt_x-#ppt_w*1.125000"/>
                                          </p:val>
                                        </p:tav>
                                        <p:tav tm="100000">
                                          <p:val>
                                            <p:strVal val="#ppt_x"/>
                                          </p:val>
                                        </p:tav>
                                      </p:tavLst>
                                    </p:anim>
                                    <p:animEffect transition="in" filter="wipe(righ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7" grpId="0"/>
    </p:bldLst>
  </p:timing>
</p:sld>
</file>

<file path=ppt/theme/theme1.xml><?xml version="1.0" encoding="utf-8"?>
<a:theme xmlns:a="http://schemas.openxmlformats.org/drawingml/2006/main" name="Custom Design">
  <a:themeElements>
    <a:clrScheme name="Theme 38">
      <a:dk1>
        <a:srgbClr val="262626"/>
      </a:dk1>
      <a:lt1>
        <a:srgbClr val="FFFFFF"/>
      </a:lt1>
      <a:dk2>
        <a:srgbClr val="262626"/>
      </a:dk2>
      <a:lt2>
        <a:srgbClr val="FFFFFF"/>
      </a:lt2>
      <a:accent1>
        <a:srgbClr val="377790"/>
      </a:accent1>
      <a:accent2>
        <a:srgbClr val="189A80"/>
      </a:accent2>
      <a:accent3>
        <a:srgbClr val="F09C2A"/>
      </a:accent3>
      <a:accent4>
        <a:srgbClr val="D24132"/>
      </a:accent4>
      <a:accent5>
        <a:srgbClr val="564266"/>
      </a:accent5>
      <a:accent6>
        <a:srgbClr val="686868"/>
      </a:accent6>
      <a:hlink>
        <a:srgbClr val="FFFFFF"/>
      </a:hlink>
      <a:folHlink>
        <a:srgbClr val="595959"/>
      </a:folHlink>
    </a:clrScheme>
    <a:fontScheme name="Roboto Roboto Roboto">
      <a:majorFont>
        <a:latin typeface="Roboto"/>
        <a:ea typeface=""/>
        <a:cs typeface="Roboto"/>
      </a:majorFont>
      <a:minorFont>
        <a:latin typeface="Roboto"/>
        <a:ea typeface=""/>
        <a:cs typeface="Robot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60420</TotalTime>
  <Words>2489</Words>
  <Application>Microsoft Macintosh PowerPoint</Application>
  <PresentationFormat>On-screen Show (16:9)</PresentationFormat>
  <Paragraphs>178</Paragraphs>
  <Slides>17</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17</vt:i4>
      </vt:variant>
    </vt:vector>
  </HeadingPairs>
  <TitlesOfParts>
    <vt:vector size="29" baseType="lpstr">
      <vt:lpstr>Arial</vt:lpstr>
      <vt:lpstr>Book Antiqua</vt:lpstr>
      <vt:lpstr>Calibri</vt:lpstr>
      <vt:lpstr>Courier New</vt:lpstr>
      <vt:lpstr>Futura</vt:lpstr>
      <vt:lpstr>Futura Medium</vt:lpstr>
      <vt:lpstr>Roboto</vt:lpstr>
      <vt:lpstr>Roboto Condensed</vt:lpstr>
      <vt:lpstr>Roboto Thin</vt:lpstr>
      <vt:lpstr>Times New Roman</vt:lpstr>
      <vt:lpstr>Wingdings</vt:lpstr>
      <vt:lpstr>Custom Design</vt:lpstr>
      <vt:lpstr>PowerPoint Presentation</vt:lpstr>
      <vt:lpstr>What is a business resource?</vt:lpstr>
      <vt:lpstr>Why use a mapping tool/technique?</vt:lpstr>
      <vt:lpstr>PowerPoint Presentation</vt:lpstr>
      <vt:lpstr>PowerPoint Presentation</vt:lpstr>
      <vt:lpstr>What do I have already?</vt:lpstr>
      <vt:lpstr>What do I physically bring to my business?</vt:lpstr>
      <vt:lpstr>Who am I? What do I bring to my business?</vt:lpstr>
      <vt:lpstr>What are my networks and social support?</vt:lpstr>
      <vt:lpstr>Social Resources – Map it!</vt:lpstr>
      <vt:lpstr>How do I manage my money?</vt:lpstr>
      <vt:lpstr>Map it Activity</vt:lpstr>
      <vt:lpstr>What do I know?</vt:lpstr>
      <vt:lpstr>Knowledge…Map it.</vt:lpstr>
      <vt:lpstr>Wrap up…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dfdfdfdfd</dc:title>
  <dc:creator>High Tech</dc:creator>
  <cp:lastModifiedBy>Patrick Bazinet</cp:lastModifiedBy>
  <cp:revision>10061</cp:revision>
  <dcterms:created xsi:type="dcterms:W3CDTF">2014-09-03T19:30:44Z</dcterms:created>
  <dcterms:modified xsi:type="dcterms:W3CDTF">2020-12-07T21:24:13Z</dcterms:modified>
</cp:coreProperties>
</file>