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1" r:id="rId4"/>
  </p:sldMasterIdLst>
  <p:notesMasterIdLst>
    <p:notesMasterId r:id="rId45"/>
  </p:notesMasterIdLst>
  <p:handoutMasterIdLst>
    <p:handoutMasterId r:id="rId46"/>
  </p:handoutMasterIdLst>
  <p:sldIdLst>
    <p:sldId id="308" r:id="rId5"/>
    <p:sldId id="1212" r:id="rId6"/>
    <p:sldId id="1213" r:id="rId7"/>
    <p:sldId id="1216" r:id="rId8"/>
    <p:sldId id="1217" r:id="rId9"/>
    <p:sldId id="1221" r:id="rId10"/>
    <p:sldId id="1218" r:id="rId11"/>
    <p:sldId id="1219" r:id="rId12"/>
    <p:sldId id="1222" r:id="rId13"/>
    <p:sldId id="284" r:id="rId14"/>
    <p:sldId id="285" r:id="rId15"/>
    <p:sldId id="1223" r:id="rId16"/>
    <p:sldId id="263" r:id="rId17"/>
    <p:sldId id="282" r:id="rId18"/>
    <p:sldId id="290" r:id="rId19"/>
    <p:sldId id="264" r:id="rId20"/>
    <p:sldId id="291" r:id="rId21"/>
    <p:sldId id="1224" r:id="rId22"/>
    <p:sldId id="1220" r:id="rId23"/>
    <p:sldId id="268" r:id="rId24"/>
    <p:sldId id="1225" r:id="rId25"/>
    <p:sldId id="1226" r:id="rId26"/>
    <p:sldId id="1227" r:id="rId27"/>
    <p:sldId id="1228" r:id="rId28"/>
    <p:sldId id="280" r:id="rId29"/>
    <p:sldId id="293" r:id="rId30"/>
    <p:sldId id="1229" r:id="rId31"/>
    <p:sldId id="295" r:id="rId32"/>
    <p:sldId id="1230" r:id="rId33"/>
    <p:sldId id="1231" r:id="rId34"/>
    <p:sldId id="294" r:id="rId35"/>
    <p:sldId id="1232" r:id="rId36"/>
    <p:sldId id="1233" r:id="rId37"/>
    <p:sldId id="1234" r:id="rId38"/>
    <p:sldId id="286" r:id="rId39"/>
    <p:sldId id="1235" r:id="rId40"/>
    <p:sldId id="278" r:id="rId41"/>
    <p:sldId id="298" r:id="rId42"/>
    <p:sldId id="1236" r:id="rId43"/>
    <p:sldId id="297" r:id="rId44"/>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BC8E573-6076-4A92-8238-5F1E713FD2E2}" name="Guest User" initials="GU" userId="S::urn:spo:anon#a801c2852a792d92cab5fedf52049d824576f6d5344204b9e6a281b640e07ae7::" providerId="AD"/>
  <p188:author id="{6C660275-4A8C-3DA9-3402-632AA754D636}" name="Lema Ijtemaye" initials="LI" userId="S::lijtemaye@pauktuutit.ca::52989eaa-de45-4d2c-9ed9-ca77f20d1260" providerId="AD"/>
  <p188:author id="{C8BCCA99-639D-C49C-3C99-9C59EAA83F54}" name="Justeen Barnes" initials="JB" userId="S::jbarnes@pauktuutit.ca::f2e451bd-828c-4ece-baf0-96d570fa61a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2883"/>
    <a:srgbClr val="F52552"/>
    <a:srgbClr val="24A3B2"/>
    <a:srgbClr val="018E77"/>
    <a:srgbClr val="FEB913"/>
    <a:srgbClr val="BDB0D6"/>
    <a:srgbClr val="E2E2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683AA0-10DB-199E-9C0B-CFD8BE1E07AD}" v="6" dt="2024-02-07T18:28:07.805"/>
    <p1510:client id="{ABA0C098-56B8-B399-E3B6-F3D6DA9FB74A}" v="5" dt="2024-02-05T20:45:58.330"/>
    <p1510:client id="{CFB203BC-1A2C-5F01-DAB2-EB093DC813AE}" v="280" dt="2024-02-06T20:04:30.0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89"/>
    <p:restoredTop sz="96253"/>
  </p:normalViewPr>
  <p:slideViewPr>
    <p:cSldViewPr snapToGrid="0">
      <p:cViewPr varScale="1">
        <p:scale>
          <a:sx n="108" d="100"/>
          <a:sy n="108" d="100"/>
        </p:scale>
        <p:origin x="114" y="138"/>
      </p:cViewPr>
      <p:guideLst/>
    </p:cSldViewPr>
  </p:slideViewPr>
  <p:outlineViewPr>
    <p:cViewPr>
      <p:scale>
        <a:sx n="33" d="100"/>
        <a:sy n="33" d="100"/>
      </p:scale>
      <p:origin x="0" y="-13288"/>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microsoft.com/office/2018/10/relationships/authors" Target="author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steen Barnes" userId="S::jbarnes@pauktuutit.ca::f2e451bd-828c-4ece-baf0-96d570fa61a8" providerId="AD" clId="Web-{CFB203BC-1A2C-5F01-DAB2-EB093DC813AE}"/>
    <pc:docChg chg="modSld">
      <pc:chgData name="Justeen Barnes" userId="S::jbarnes@pauktuutit.ca::f2e451bd-828c-4ece-baf0-96d570fa61a8" providerId="AD" clId="Web-{CFB203BC-1A2C-5F01-DAB2-EB093DC813AE}" dt="2024-02-06T20:04:30.052" v="274" actId="1076"/>
      <pc:docMkLst>
        <pc:docMk/>
      </pc:docMkLst>
      <pc:sldChg chg="addCm">
        <pc:chgData name="Justeen Barnes" userId="S::jbarnes@pauktuutit.ca::f2e451bd-828c-4ece-baf0-96d570fa61a8" providerId="AD" clId="Web-{CFB203BC-1A2C-5F01-DAB2-EB093DC813AE}" dt="2024-02-06T19:17:47.499" v="88"/>
        <pc:sldMkLst>
          <pc:docMk/>
          <pc:sldMk cId="1096717490" sldId="263"/>
        </pc:sldMkLst>
        <pc:extLst>
          <p:ext xmlns:p="http://schemas.openxmlformats.org/presentationml/2006/main" uri="{D6D511B9-2390-475A-947B-AFAB55BFBCF1}">
            <pc226:cmChg xmlns:pc226="http://schemas.microsoft.com/office/powerpoint/2022/06/main/command" chg="add">
              <pc226:chgData name="Justeen Barnes" userId="S::jbarnes@pauktuutit.ca::f2e451bd-828c-4ece-baf0-96d570fa61a8" providerId="AD" clId="Web-{CFB203BC-1A2C-5F01-DAB2-EB093DC813AE}" dt="2024-02-06T19:17:47.499" v="88"/>
              <pc2:cmMkLst xmlns:pc2="http://schemas.microsoft.com/office/powerpoint/2019/9/main/command">
                <pc:docMk/>
                <pc:sldMk cId="1096717490" sldId="263"/>
                <pc2:cmMk id="{7B266474-145C-4E57-8FFA-59075A748B40}"/>
              </pc2:cmMkLst>
            </pc226:cmChg>
          </p:ext>
        </pc:extLst>
      </pc:sldChg>
      <pc:sldChg chg="modSp addCm">
        <pc:chgData name="Justeen Barnes" userId="S::jbarnes@pauktuutit.ca::f2e451bd-828c-4ece-baf0-96d570fa61a8" providerId="AD" clId="Web-{CFB203BC-1A2C-5F01-DAB2-EB093DC813AE}" dt="2024-02-06T19:22:41.081" v="116" actId="20577"/>
        <pc:sldMkLst>
          <pc:docMk/>
          <pc:sldMk cId="1002104821" sldId="264"/>
        </pc:sldMkLst>
        <pc:spChg chg="mod">
          <ac:chgData name="Justeen Barnes" userId="S::jbarnes@pauktuutit.ca::f2e451bd-828c-4ece-baf0-96d570fa61a8" providerId="AD" clId="Web-{CFB203BC-1A2C-5F01-DAB2-EB093DC813AE}" dt="2024-02-06T19:22:26.550" v="111" actId="1076"/>
          <ac:spMkLst>
            <pc:docMk/>
            <pc:sldMk cId="1002104821" sldId="264"/>
            <ac:spMk id="38" creationId="{BE14C3C8-CE39-133E-31F8-E2A69DFA914D}"/>
          </ac:spMkLst>
        </pc:spChg>
        <pc:spChg chg="mod">
          <ac:chgData name="Justeen Barnes" userId="S::jbarnes@pauktuutit.ca::f2e451bd-828c-4ece-baf0-96d570fa61a8" providerId="AD" clId="Web-{CFB203BC-1A2C-5F01-DAB2-EB093DC813AE}" dt="2024-02-06T19:22:41.081" v="116" actId="20577"/>
          <ac:spMkLst>
            <pc:docMk/>
            <pc:sldMk cId="1002104821" sldId="264"/>
            <ac:spMk id="39" creationId="{F3901653-3117-B523-F354-AD0F9F674228}"/>
          </ac:spMkLst>
        </pc:spChg>
        <pc:picChg chg="mod">
          <ac:chgData name="Justeen Barnes" userId="S::jbarnes@pauktuutit.ca::f2e451bd-828c-4ece-baf0-96d570fa61a8" providerId="AD" clId="Web-{CFB203BC-1A2C-5F01-DAB2-EB093DC813AE}" dt="2024-02-06T19:22:07.081" v="109" actId="1076"/>
          <ac:picMkLst>
            <pc:docMk/>
            <pc:sldMk cId="1002104821" sldId="264"/>
            <ac:picMk id="6" creationId="{0991F162-1555-6851-1AFE-5801F2A21759}"/>
          </ac:picMkLst>
        </pc:picChg>
        <pc:extLst>
          <p:ext xmlns:p="http://schemas.openxmlformats.org/presentationml/2006/main" uri="{D6D511B9-2390-475A-947B-AFAB55BFBCF1}">
            <pc226:cmChg xmlns:pc226="http://schemas.microsoft.com/office/powerpoint/2022/06/main/command" chg="add">
              <pc226:chgData name="Justeen Barnes" userId="S::jbarnes@pauktuutit.ca::f2e451bd-828c-4ece-baf0-96d570fa61a8" providerId="AD" clId="Web-{CFB203BC-1A2C-5F01-DAB2-EB093DC813AE}" dt="2024-02-06T19:22:20.081" v="110"/>
              <pc2:cmMkLst xmlns:pc2="http://schemas.microsoft.com/office/powerpoint/2019/9/main/command">
                <pc:docMk/>
                <pc:sldMk cId="1002104821" sldId="264"/>
                <pc2:cmMk id="{D596763C-0EE7-4FEA-9B3C-E5C4115ECD26}"/>
              </pc2:cmMkLst>
            </pc226:cmChg>
            <pc226:cmChg xmlns:pc226="http://schemas.microsoft.com/office/powerpoint/2022/06/main/command" chg="add">
              <pc226:chgData name="Justeen Barnes" userId="S::jbarnes@pauktuutit.ca::f2e451bd-828c-4ece-baf0-96d570fa61a8" providerId="AD" clId="Web-{CFB203BC-1A2C-5F01-DAB2-EB093DC813AE}" dt="2024-02-06T19:21:28.721" v="105"/>
              <pc2:cmMkLst xmlns:pc2="http://schemas.microsoft.com/office/powerpoint/2019/9/main/command">
                <pc:docMk/>
                <pc:sldMk cId="1002104821" sldId="264"/>
                <pc2:cmMk id="{9DFC6C61-2BCE-46A7-85BD-B240664CB216}"/>
              </pc2:cmMkLst>
            </pc226:cmChg>
            <pc226:cmChg xmlns:pc226="http://schemas.microsoft.com/office/powerpoint/2022/06/main/command" chg="add">
              <pc226:chgData name="Justeen Barnes" userId="S::jbarnes@pauktuutit.ca::f2e451bd-828c-4ece-baf0-96d570fa61a8" providerId="AD" clId="Web-{CFB203BC-1A2C-5F01-DAB2-EB093DC813AE}" dt="2024-02-06T19:21:56.846" v="108"/>
              <pc2:cmMkLst xmlns:pc2="http://schemas.microsoft.com/office/powerpoint/2019/9/main/command">
                <pc:docMk/>
                <pc:sldMk cId="1002104821" sldId="264"/>
                <pc2:cmMk id="{B3DED5A1-3332-4757-B215-D6F37645F470}"/>
              </pc2:cmMkLst>
            </pc226:cmChg>
          </p:ext>
        </pc:extLst>
      </pc:sldChg>
      <pc:sldChg chg="modSp addCm">
        <pc:chgData name="Justeen Barnes" userId="S::jbarnes@pauktuutit.ca::f2e451bd-828c-4ece-baf0-96d570fa61a8" providerId="AD" clId="Web-{CFB203BC-1A2C-5F01-DAB2-EB093DC813AE}" dt="2024-02-06T19:27:06.054" v="135"/>
        <pc:sldMkLst>
          <pc:docMk/>
          <pc:sldMk cId="2759600390" sldId="268"/>
        </pc:sldMkLst>
        <pc:spChg chg="mod">
          <ac:chgData name="Justeen Barnes" userId="S::jbarnes@pauktuutit.ca::f2e451bd-828c-4ece-baf0-96d570fa61a8" providerId="AD" clId="Web-{CFB203BC-1A2C-5F01-DAB2-EB093DC813AE}" dt="2024-02-06T19:26:51.975" v="134" actId="1076"/>
          <ac:spMkLst>
            <pc:docMk/>
            <pc:sldMk cId="2759600390" sldId="268"/>
            <ac:spMk id="2" creationId="{6C47DC31-1488-8091-935A-1B03A14A5CD8}"/>
          </ac:spMkLst>
        </pc:spChg>
        <pc:extLst>
          <p:ext xmlns:p="http://schemas.openxmlformats.org/presentationml/2006/main" uri="{D6D511B9-2390-475A-947B-AFAB55BFBCF1}">
            <pc226:cmChg xmlns:pc226="http://schemas.microsoft.com/office/powerpoint/2022/06/main/command" chg="add">
              <pc226:chgData name="Justeen Barnes" userId="S::jbarnes@pauktuutit.ca::f2e451bd-828c-4ece-baf0-96d570fa61a8" providerId="AD" clId="Web-{CFB203BC-1A2C-5F01-DAB2-EB093DC813AE}" dt="2024-02-06T19:27:06.054" v="135"/>
              <pc2:cmMkLst xmlns:pc2="http://schemas.microsoft.com/office/powerpoint/2019/9/main/command">
                <pc:docMk/>
                <pc:sldMk cId="2759600390" sldId="268"/>
                <pc2:cmMk id="{34462FE1-EE9E-420D-A105-F434F05959B6}"/>
              </pc2:cmMkLst>
            </pc226:cmChg>
          </p:ext>
        </pc:extLst>
      </pc:sldChg>
      <pc:sldChg chg="modSp addCm">
        <pc:chgData name="Justeen Barnes" userId="S::jbarnes@pauktuutit.ca::f2e451bd-828c-4ece-baf0-96d570fa61a8" providerId="AD" clId="Web-{CFB203BC-1A2C-5F01-DAB2-EB093DC813AE}" dt="2024-02-06T20:00:47.346" v="257" actId="1076"/>
        <pc:sldMkLst>
          <pc:docMk/>
          <pc:sldMk cId="520000563" sldId="278"/>
        </pc:sldMkLst>
        <pc:spChg chg="mod">
          <ac:chgData name="Justeen Barnes" userId="S::jbarnes@pauktuutit.ca::f2e451bd-828c-4ece-baf0-96d570fa61a8" providerId="AD" clId="Web-{CFB203BC-1A2C-5F01-DAB2-EB093DC813AE}" dt="2024-02-06T20:00:47.346" v="257" actId="1076"/>
          <ac:spMkLst>
            <pc:docMk/>
            <pc:sldMk cId="520000563" sldId="278"/>
            <ac:spMk id="3" creationId="{61377AF6-2477-81EC-D1BC-43FD72DF18F6}"/>
          </ac:spMkLst>
        </pc:spChg>
        <pc:spChg chg="mod">
          <ac:chgData name="Justeen Barnes" userId="S::jbarnes@pauktuutit.ca::f2e451bd-828c-4ece-baf0-96d570fa61a8" providerId="AD" clId="Web-{CFB203BC-1A2C-5F01-DAB2-EB093DC813AE}" dt="2024-02-06T20:00:38.268" v="256" actId="14100"/>
          <ac:spMkLst>
            <pc:docMk/>
            <pc:sldMk cId="520000563" sldId="278"/>
            <ac:spMk id="6" creationId="{A83250BA-C354-19B6-FC6A-604A6B2E450C}"/>
          </ac:spMkLst>
        </pc:spChg>
        <pc:extLst>
          <p:ext xmlns:p="http://schemas.openxmlformats.org/presentationml/2006/main" uri="{D6D511B9-2390-475A-947B-AFAB55BFBCF1}">
            <pc226:cmChg xmlns:pc226="http://schemas.microsoft.com/office/powerpoint/2022/06/main/command" chg="add">
              <pc226:chgData name="Justeen Barnes" userId="S::jbarnes@pauktuutit.ca::f2e451bd-828c-4ece-baf0-96d570fa61a8" providerId="AD" clId="Web-{CFB203BC-1A2C-5F01-DAB2-EB093DC813AE}" dt="2024-02-06T20:00:17.049" v="253"/>
              <pc2:cmMkLst xmlns:pc2="http://schemas.microsoft.com/office/powerpoint/2019/9/main/command">
                <pc:docMk/>
                <pc:sldMk cId="520000563" sldId="278"/>
                <pc2:cmMk id="{6F6A2045-6B5C-4316-A472-0EC066C30505}"/>
              </pc2:cmMkLst>
            </pc226:cmChg>
          </p:ext>
        </pc:extLst>
      </pc:sldChg>
      <pc:sldChg chg="modSp addCm delCm">
        <pc:chgData name="Justeen Barnes" userId="S::jbarnes@pauktuutit.ca::f2e451bd-828c-4ece-baf0-96d570fa61a8" providerId="AD" clId="Web-{CFB203BC-1A2C-5F01-DAB2-EB093DC813AE}" dt="2024-02-06T19:35:41.076" v="185"/>
        <pc:sldMkLst>
          <pc:docMk/>
          <pc:sldMk cId="3418206844" sldId="280"/>
        </pc:sldMkLst>
        <pc:spChg chg="mod">
          <ac:chgData name="Justeen Barnes" userId="S::jbarnes@pauktuutit.ca::f2e451bd-828c-4ece-baf0-96d570fa61a8" providerId="AD" clId="Web-{CFB203BC-1A2C-5F01-DAB2-EB093DC813AE}" dt="2024-02-06T19:34:47.154" v="179" actId="1076"/>
          <ac:spMkLst>
            <pc:docMk/>
            <pc:sldMk cId="3418206844" sldId="280"/>
            <ac:spMk id="2" creationId="{60ADE49E-7CC1-6704-5852-FAE992A0EEC4}"/>
          </ac:spMkLst>
        </pc:spChg>
        <pc:spChg chg="mod">
          <ac:chgData name="Justeen Barnes" userId="S::jbarnes@pauktuutit.ca::f2e451bd-828c-4ece-baf0-96d570fa61a8" providerId="AD" clId="Web-{CFB203BC-1A2C-5F01-DAB2-EB093DC813AE}" dt="2024-02-06T19:34:40.872" v="178" actId="1076"/>
          <ac:spMkLst>
            <pc:docMk/>
            <pc:sldMk cId="3418206844" sldId="280"/>
            <ac:spMk id="3" creationId="{FA7AB109-D696-F27C-BD95-5BEBCF3AC000}"/>
          </ac:spMkLst>
        </pc:spChg>
        <pc:extLst>
          <p:ext xmlns:p="http://schemas.openxmlformats.org/presentationml/2006/main" uri="{D6D511B9-2390-475A-947B-AFAB55BFBCF1}">
            <pc226:cmChg xmlns:pc226="http://schemas.microsoft.com/office/powerpoint/2022/06/main/command" chg="add">
              <pc226:chgData name="Justeen Barnes" userId="S::jbarnes@pauktuutit.ca::f2e451bd-828c-4ece-baf0-96d570fa61a8" providerId="AD" clId="Web-{CFB203BC-1A2C-5F01-DAB2-EB093DC813AE}" dt="2024-02-06T19:35:41.076" v="185"/>
              <pc2:cmMkLst xmlns:pc2="http://schemas.microsoft.com/office/powerpoint/2019/9/main/command">
                <pc:docMk/>
                <pc:sldMk cId="3418206844" sldId="280"/>
                <pc2:cmMk id="{C2BB4704-0016-4811-A5BB-2DEC2BB5354F}"/>
              </pc2:cmMkLst>
            </pc226:cmChg>
            <pc226:cmChg xmlns:pc226="http://schemas.microsoft.com/office/powerpoint/2022/06/main/command" chg="del">
              <pc226:chgData name="Justeen Barnes" userId="S::jbarnes@pauktuutit.ca::f2e451bd-828c-4ece-baf0-96d570fa61a8" providerId="AD" clId="Web-{CFB203BC-1A2C-5F01-DAB2-EB093DC813AE}" dt="2024-02-06T19:35:14.091" v="181"/>
              <pc2:cmMkLst xmlns:pc2="http://schemas.microsoft.com/office/powerpoint/2019/9/main/command">
                <pc:docMk/>
                <pc:sldMk cId="3418206844" sldId="280"/>
                <pc2:cmMk id="{742BE632-63CA-4895-9385-1BECEEE21801}"/>
              </pc2:cmMkLst>
            </pc226:cmChg>
            <pc226:cmChg xmlns:pc226="http://schemas.microsoft.com/office/powerpoint/2022/06/main/command" chg="del">
              <pc226:chgData name="Justeen Barnes" userId="S::jbarnes@pauktuutit.ca::f2e451bd-828c-4ece-baf0-96d570fa61a8" providerId="AD" clId="Web-{CFB203BC-1A2C-5F01-DAB2-EB093DC813AE}" dt="2024-02-06T19:35:14.466" v="182"/>
              <pc2:cmMkLst xmlns:pc2="http://schemas.microsoft.com/office/powerpoint/2019/9/main/command">
                <pc:docMk/>
                <pc:sldMk cId="3418206844" sldId="280"/>
                <pc2:cmMk id="{F286D588-0B0C-430C-81A9-6859D40ED2F0}"/>
              </pc2:cmMkLst>
            </pc226:cmChg>
            <pc226:cmChg xmlns:pc226="http://schemas.microsoft.com/office/powerpoint/2022/06/main/command" chg="del">
              <pc226:chgData name="Justeen Barnes" userId="S::jbarnes@pauktuutit.ca::f2e451bd-828c-4ece-baf0-96d570fa61a8" providerId="AD" clId="Web-{CFB203BC-1A2C-5F01-DAB2-EB093DC813AE}" dt="2024-02-06T19:35:14.966" v="183"/>
              <pc2:cmMkLst xmlns:pc2="http://schemas.microsoft.com/office/powerpoint/2019/9/main/command">
                <pc:docMk/>
                <pc:sldMk cId="3418206844" sldId="280"/>
                <pc2:cmMk id="{BA5F49B8-9E64-404A-BD78-55675DA80783}"/>
              </pc2:cmMkLst>
            </pc226:cmChg>
            <pc226:cmChg xmlns:pc226="http://schemas.microsoft.com/office/powerpoint/2022/06/main/command" chg="del">
              <pc226:chgData name="Justeen Barnes" userId="S::jbarnes@pauktuutit.ca::f2e451bd-828c-4ece-baf0-96d570fa61a8" providerId="AD" clId="Web-{CFB203BC-1A2C-5F01-DAB2-EB093DC813AE}" dt="2024-02-06T19:35:13.638" v="180"/>
              <pc2:cmMkLst xmlns:pc2="http://schemas.microsoft.com/office/powerpoint/2019/9/main/command">
                <pc:docMk/>
                <pc:sldMk cId="3418206844" sldId="280"/>
                <pc2:cmMk id="{535A4DF6-EA08-4D3B-B57C-71159A43E03F}"/>
              </pc2:cmMkLst>
            </pc226:cmChg>
            <pc226:cmChg xmlns:pc226="http://schemas.microsoft.com/office/powerpoint/2022/06/main/command" chg="add">
              <pc226:chgData name="Justeen Barnes" userId="S::jbarnes@pauktuutit.ca::f2e451bd-828c-4ece-baf0-96d570fa61a8" providerId="AD" clId="Web-{CFB203BC-1A2C-5F01-DAB2-EB093DC813AE}" dt="2024-02-06T19:35:27.920" v="184"/>
              <pc2:cmMkLst xmlns:pc2="http://schemas.microsoft.com/office/powerpoint/2019/9/main/command">
                <pc:docMk/>
                <pc:sldMk cId="3418206844" sldId="280"/>
                <pc2:cmMk id="{454822FA-E16E-4629-8A9C-BB3AD5DBFA58}"/>
              </pc2:cmMkLst>
            </pc226:cmChg>
          </p:ext>
        </pc:extLst>
      </pc:sldChg>
      <pc:sldChg chg="modSp addCm delCm">
        <pc:chgData name="Justeen Barnes" userId="S::jbarnes@pauktuutit.ca::f2e451bd-828c-4ece-baf0-96d570fa61a8" providerId="AD" clId="Web-{CFB203BC-1A2C-5F01-DAB2-EB093DC813AE}" dt="2024-02-06T19:19:58.313" v="99" actId="20577"/>
        <pc:sldMkLst>
          <pc:docMk/>
          <pc:sldMk cId="1164941242" sldId="282"/>
        </pc:sldMkLst>
        <pc:spChg chg="mod">
          <ac:chgData name="Justeen Barnes" userId="S::jbarnes@pauktuutit.ca::f2e451bd-828c-4ece-baf0-96d570fa61a8" providerId="AD" clId="Web-{CFB203BC-1A2C-5F01-DAB2-EB093DC813AE}" dt="2024-02-06T19:18:11.578" v="92" actId="1076"/>
          <ac:spMkLst>
            <pc:docMk/>
            <pc:sldMk cId="1164941242" sldId="282"/>
            <ac:spMk id="6" creationId="{147179F7-8740-03DE-F133-BBA41988A64A}"/>
          </ac:spMkLst>
        </pc:spChg>
        <pc:spChg chg="mod">
          <ac:chgData name="Justeen Barnes" userId="S::jbarnes@pauktuutit.ca::f2e451bd-828c-4ece-baf0-96d570fa61a8" providerId="AD" clId="Web-{CFB203BC-1A2C-5F01-DAB2-EB093DC813AE}" dt="2024-02-06T19:19:58.313" v="99" actId="20577"/>
          <ac:spMkLst>
            <pc:docMk/>
            <pc:sldMk cId="1164941242" sldId="282"/>
            <ac:spMk id="25" creationId="{95FFC98D-0D93-4ADE-B76A-E4BE8392D2C3}"/>
          </ac:spMkLst>
        </pc:spChg>
        <pc:extLst>
          <p:ext xmlns:p="http://schemas.openxmlformats.org/presentationml/2006/main" uri="{D6D511B9-2390-475A-947B-AFAB55BFBCF1}">
            <pc226:cmChg xmlns:pc226="http://schemas.microsoft.com/office/powerpoint/2022/06/main/command" chg="add">
              <pc226:chgData name="Justeen Barnes" userId="S::jbarnes@pauktuutit.ca::f2e451bd-828c-4ece-baf0-96d570fa61a8" providerId="AD" clId="Web-{CFB203BC-1A2C-5F01-DAB2-EB093DC813AE}" dt="2024-02-06T19:18:35.797" v="93"/>
              <pc2:cmMkLst xmlns:pc2="http://schemas.microsoft.com/office/powerpoint/2019/9/main/command">
                <pc:docMk/>
                <pc:sldMk cId="1164941242" sldId="282"/>
                <pc2:cmMk id="{B0D27462-CF74-40B6-9875-1F6820C3AF11}"/>
              </pc2:cmMkLst>
            </pc226:cmChg>
            <pc226:cmChg xmlns:pc226="http://schemas.microsoft.com/office/powerpoint/2022/06/main/command" chg="add">
              <pc226:chgData name="Justeen Barnes" userId="S::jbarnes@pauktuutit.ca::f2e451bd-828c-4ece-baf0-96d570fa61a8" providerId="AD" clId="Web-{CFB203BC-1A2C-5F01-DAB2-EB093DC813AE}" dt="2024-02-06T19:19:46.516" v="97"/>
              <pc2:cmMkLst xmlns:pc2="http://schemas.microsoft.com/office/powerpoint/2019/9/main/command">
                <pc:docMk/>
                <pc:sldMk cId="1164941242" sldId="282"/>
                <pc2:cmMk id="{28D01E84-C773-4539-8EF9-977CA3FA439B}"/>
              </pc2:cmMkLst>
            </pc226:cmChg>
            <pc226:cmChg xmlns:pc226="http://schemas.microsoft.com/office/powerpoint/2022/06/main/command" chg="del">
              <pc226:chgData name="Justeen Barnes" userId="S::jbarnes@pauktuutit.ca::f2e451bd-828c-4ece-baf0-96d570fa61a8" providerId="AD" clId="Web-{CFB203BC-1A2C-5F01-DAB2-EB093DC813AE}" dt="2024-02-06T19:17:55.437" v="90"/>
              <pc2:cmMkLst xmlns:pc2="http://schemas.microsoft.com/office/powerpoint/2019/9/main/command">
                <pc:docMk/>
                <pc:sldMk cId="1164941242" sldId="282"/>
                <pc2:cmMk id="{45FB5BB2-D799-42DE-A365-E1E645188C0C}"/>
              </pc2:cmMkLst>
            </pc226:cmChg>
            <pc226:cmChg xmlns:pc226="http://schemas.microsoft.com/office/powerpoint/2022/06/main/command" chg="add">
              <pc226:chgData name="Justeen Barnes" userId="S::jbarnes@pauktuutit.ca::f2e451bd-828c-4ece-baf0-96d570fa61a8" providerId="AD" clId="Web-{CFB203BC-1A2C-5F01-DAB2-EB093DC813AE}" dt="2024-02-06T19:19:05.969" v="94"/>
              <pc2:cmMkLst xmlns:pc2="http://schemas.microsoft.com/office/powerpoint/2019/9/main/command">
                <pc:docMk/>
                <pc:sldMk cId="1164941242" sldId="282"/>
                <pc2:cmMk id="{5D11ECC1-CDA3-44A3-939C-413D0924DD24}"/>
              </pc2:cmMkLst>
            </pc226:cmChg>
            <pc226:cmChg xmlns:pc226="http://schemas.microsoft.com/office/powerpoint/2022/06/main/command" chg="del">
              <pc226:chgData name="Justeen Barnes" userId="S::jbarnes@pauktuutit.ca::f2e451bd-828c-4ece-baf0-96d570fa61a8" providerId="AD" clId="Web-{CFB203BC-1A2C-5F01-DAB2-EB093DC813AE}" dt="2024-02-06T19:17:54.859" v="89"/>
              <pc2:cmMkLst xmlns:pc2="http://schemas.microsoft.com/office/powerpoint/2019/9/main/command">
                <pc:docMk/>
                <pc:sldMk cId="1164941242" sldId="282"/>
                <pc2:cmMk id="{D48259C8-3934-4D27-B822-841E2E7D8410}"/>
              </pc2:cmMkLst>
            </pc226:cmChg>
          </p:ext>
        </pc:extLst>
      </pc:sldChg>
      <pc:sldChg chg="modSp addCm">
        <pc:chgData name="Justeen Barnes" userId="S::jbarnes@pauktuutit.ca::f2e451bd-828c-4ece-baf0-96d570fa61a8" providerId="AD" clId="Web-{CFB203BC-1A2C-5F01-DAB2-EB093DC813AE}" dt="2024-02-06T19:11:44.135" v="63" actId="1076"/>
        <pc:sldMkLst>
          <pc:docMk/>
          <pc:sldMk cId="228244529" sldId="284"/>
        </pc:sldMkLst>
        <pc:spChg chg="mod">
          <ac:chgData name="Justeen Barnes" userId="S::jbarnes@pauktuutit.ca::f2e451bd-828c-4ece-baf0-96d570fa61a8" providerId="AD" clId="Web-{CFB203BC-1A2C-5F01-DAB2-EB093DC813AE}" dt="2024-02-06T19:11:44.135" v="63" actId="1076"/>
          <ac:spMkLst>
            <pc:docMk/>
            <pc:sldMk cId="228244529" sldId="284"/>
            <ac:spMk id="2" creationId="{34096D4E-8B4F-62B8-F551-56379B923E78}"/>
          </ac:spMkLst>
        </pc:spChg>
        <pc:spChg chg="mod">
          <ac:chgData name="Justeen Barnes" userId="S::jbarnes@pauktuutit.ca::f2e451bd-828c-4ece-baf0-96d570fa61a8" providerId="AD" clId="Web-{CFB203BC-1A2C-5F01-DAB2-EB093DC813AE}" dt="2024-02-06T19:11:21.650" v="61" actId="1076"/>
          <ac:spMkLst>
            <pc:docMk/>
            <pc:sldMk cId="228244529" sldId="284"/>
            <ac:spMk id="3" creationId="{FF07BEBE-18E8-4025-FF6F-EC0130CB4F22}"/>
          </ac:spMkLst>
        </pc:spChg>
        <pc:spChg chg="mod">
          <ac:chgData name="Justeen Barnes" userId="S::jbarnes@pauktuutit.ca::f2e451bd-828c-4ece-baf0-96d570fa61a8" providerId="AD" clId="Web-{CFB203BC-1A2C-5F01-DAB2-EB093DC813AE}" dt="2024-02-06T19:11:32.994" v="62" actId="1076"/>
          <ac:spMkLst>
            <pc:docMk/>
            <pc:sldMk cId="228244529" sldId="284"/>
            <ac:spMk id="4" creationId="{82F5AAAD-48B8-0659-4682-B843EEFE05B7}"/>
          </ac:spMkLst>
        </pc:spChg>
        <pc:extLst>
          <p:ext xmlns:p="http://schemas.openxmlformats.org/presentationml/2006/main" uri="{D6D511B9-2390-475A-947B-AFAB55BFBCF1}">
            <pc226:cmChg xmlns:pc226="http://schemas.microsoft.com/office/powerpoint/2022/06/main/command" chg="add">
              <pc226:chgData name="Justeen Barnes" userId="S::jbarnes@pauktuutit.ca::f2e451bd-828c-4ece-baf0-96d570fa61a8" providerId="AD" clId="Web-{CFB203BC-1A2C-5F01-DAB2-EB093DC813AE}" dt="2024-02-06T19:10:14.102" v="54"/>
              <pc2:cmMkLst xmlns:pc2="http://schemas.microsoft.com/office/powerpoint/2019/9/main/command">
                <pc:docMk/>
                <pc:sldMk cId="228244529" sldId="284"/>
                <pc2:cmMk id="{5B04D420-C03E-460A-83BA-F0990FD3250D}"/>
              </pc2:cmMkLst>
            </pc226:cmChg>
            <pc226:cmChg xmlns:pc226="http://schemas.microsoft.com/office/powerpoint/2022/06/main/command" chg="add">
              <pc226:chgData name="Justeen Barnes" userId="S::jbarnes@pauktuutit.ca::f2e451bd-828c-4ece-baf0-96d570fa61a8" providerId="AD" clId="Web-{CFB203BC-1A2C-5F01-DAB2-EB093DC813AE}" dt="2024-02-06T19:10:03.134" v="53"/>
              <pc2:cmMkLst xmlns:pc2="http://schemas.microsoft.com/office/powerpoint/2019/9/main/command">
                <pc:docMk/>
                <pc:sldMk cId="228244529" sldId="284"/>
                <pc2:cmMk id="{B3426725-D6EF-4AE1-BEEF-82C324BD2A3C}"/>
              </pc2:cmMkLst>
            </pc226:cmChg>
            <pc226:cmChg xmlns:pc226="http://schemas.microsoft.com/office/powerpoint/2022/06/main/command" chg="add">
              <pc226:chgData name="Justeen Barnes" userId="S::jbarnes@pauktuutit.ca::f2e451bd-828c-4ece-baf0-96d570fa61a8" providerId="AD" clId="Web-{CFB203BC-1A2C-5F01-DAB2-EB093DC813AE}" dt="2024-02-06T19:10:57.306" v="58"/>
              <pc2:cmMkLst xmlns:pc2="http://schemas.microsoft.com/office/powerpoint/2019/9/main/command">
                <pc:docMk/>
                <pc:sldMk cId="228244529" sldId="284"/>
                <pc2:cmMk id="{C13F1DEB-7CDD-47EB-8237-1C1FEF2372FE}"/>
              </pc2:cmMkLst>
            </pc226:cmChg>
          </p:ext>
        </pc:extLst>
      </pc:sldChg>
      <pc:sldChg chg="modSp addCm">
        <pc:chgData name="Justeen Barnes" userId="S::jbarnes@pauktuutit.ca::f2e451bd-828c-4ece-baf0-96d570fa61a8" providerId="AD" clId="Web-{CFB203BC-1A2C-5F01-DAB2-EB093DC813AE}" dt="2024-02-06T19:16:13.607" v="80"/>
        <pc:sldMkLst>
          <pc:docMk/>
          <pc:sldMk cId="1775296355" sldId="285"/>
        </pc:sldMkLst>
        <pc:spChg chg="mod">
          <ac:chgData name="Justeen Barnes" userId="S::jbarnes@pauktuutit.ca::f2e451bd-828c-4ece-baf0-96d570fa61a8" providerId="AD" clId="Web-{CFB203BC-1A2C-5F01-DAB2-EB093DC813AE}" dt="2024-02-06T19:14:36.809" v="77" actId="1076"/>
          <ac:spMkLst>
            <pc:docMk/>
            <pc:sldMk cId="1775296355" sldId="285"/>
            <ac:spMk id="3" creationId="{FA7AB109-D696-F27C-BD95-5BEBCF3AC000}"/>
          </ac:spMkLst>
        </pc:spChg>
        <pc:spChg chg="mod">
          <ac:chgData name="Justeen Barnes" userId="S::jbarnes@pauktuutit.ca::f2e451bd-828c-4ece-baf0-96d570fa61a8" providerId="AD" clId="Web-{CFB203BC-1A2C-5F01-DAB2-EB093DC813AE}" dt="2024-02-06T19:15:27.216" v="79" actId="20577"/>
          <ac:spMkLst>
            <pc:docMk/>
            <pc:sldMk cId="1775296355" sldId="285"/>
            <ac:spMk id="7" creationId="{9EE5399E-127E-7B86-347A-92D1803E63F8}"/>
          </ac:spMkLst>
        </pc:spChg>
        <pc:extLst>
          <p:ext xmlns:p="http://schemas.openxmlformats.org/presentationml/2006/main" uri="{D6D511B9-2390-475A-947B-AFAB55BFBCF1}">
            <pc226:cmChg xmlns:pc226="http://schemas.microsoft.com/office/powerpoint/2022/06/main/command" chg="add">
              <pc226:chgData name="Justeen Barnes" userId="S::jbarnes@pauktuutit.ca::f2e451bd-828c-4ece-baf0-96d570fa61a8" providerId="AD" clId="Web-{CFB203BC-1A2C-5F01-DAB2-EB093DC813AE}" dt="2024-02-06T19:16:13.607" v="80"/>
              <pc2:cmMkLst xmlns:pc2="http://schemas.microsoft.com/office/powerpoint/2019/9/main/command">
                <pc:docMk/>
                <pc:sldMk cId="1775296355" sldId="285"/>
                <pc2:cmMk id="{CED8F497-A2B2-4ACD-A93E-0F83636517F5}"/>
              </pc2:cmMkLst>
            </pc226:cmChg>
          </p:ext>
        </pc:extLst>
      </pc:sldChg>
      <pc:sldChg chg="modSp addCm">
        <pc:chgData name="Justeen Barnes" userId="S::jbarnes@pauktuutit.ca::f2e451bd-828c-4ece-baf0-96d570fa61a8" providerId="AD" clId="Web-{CFB203BC-1A2C-5F01-DAB2-EB093DC813AE}" dt="2024-02-06T19:57:02.609" v="240"/>
        <pc:sldMkLst>
          <pc:docMk/>
          <pc:sldMk cId="2199874841" sldId="286"/>
        </pc:sldMkLst>
        <pc:spChg chg="mod">
          <ac:chgData name="Justeen Barnes" userId="S::jbarnes@pauktuutit.ca::f2e451bd-828c-4ece-baf0-96d570fa61a8" providerId="AD" clId="Web-{CFB203BC-1A2C-5F01-DAB2-EB093DC813AE}" dt="2024-02-06T19:49:15.540" v="239" actId="1076"/>
          <ac:spMkLst>
            <pc:docMk/>
            <pc:sldMk cId="2199874841" sldId="286"/>
            <ac:spMk id="2" creationId="{34096D4E-8B4F-62B8-F551-56379B923E78}"/>
          </ac:spMkLst>
        </pc:spChg>
        <pc:spChg chg="mod">
          <ac:chgData name="Justeen Barnes" userId="S::jbarnes@pauktuutit.ca::f2e451bd-828c-4ece-baf0-96d570fa61a8" providerId="AD" clId="Web-{CFB203BC-1A2C-5F01-DAB2-EB093DC813AE}" dt="2024-02-06T19:49:08.384" v="238" actId="1076"/>
          <ac:spMkLst>
            <pc:docMk/>
            <pc:sldMk cId="2199874841" sldId="286"/>
            <ac:spMk id="3" creationId="{FF07BEBE-18E8-4025-FF6F-EC0130CB4F22}"/>
          </ac:spMkLst>
        </pc:spChg>
        <pc:extLst>
          <p:ext xmlns:p="http://schemas.openxmlformats.org/presentationml/2006/main" uri="{D6D511B9-2390-475A-947B-AFAB55BFBCF1}">
            <pc226:cmChg xmlns:pc226="http://schemas.microsoft.com/office/powerpoint/2022/06/main/command" chg="add">
              <pc226:chgData name="Justeen Barnes" userId="S::jbarnes@pauktuutit.ca::f2e451bd-828c-4ece-baf0-96d570fa61a8" providerId="AD" clId="Web-{CFB203BC-1A2C-5F01-DAB2-EB093DC813AE}" dt="2024-02-06T19:57:02.609" v="240"/>
              <pc2:cmMkLst xmlns:pc2="http://schemas.microsoft.com/office/powerpoint/2019/9/main/command">
                <pc:docMk/>
                <pc:sldMk cId="2199874841" sldId="286"/>
                <pc2:cmMk id="{A6D5A913-678D-4A2A-AABC-E3A7E50E874A}"/>
              </pc2:cmMkLst>
            </pc226:cmChg>
          </p:ext>
        </pc:extLst>
      </pc:sldChg>
      <pc:sldChg chg="modSp addCm">
        <pc:chgData name="Justeen Barnes" userId="S::jbarnes@pauktuutit.ca::f2e451bd-828c-4ece-baf0-96d570fa61a8" providerId="AD" clId="Web-{CFB203BC-1A2C-5F01-DAB2-EB093DC813AE}" dt="2024-02-06T19:20:53.064" v="103"/>
        <pc:sldMkLst>
          <pc:docMk/>
          <pc:sldMk cId="2540913571" sldId="290"/>
        </pc:sldMkLst>
        <pc:spChg chg="mod">
          <ac:chgData name="Justeen Barnes" userId="S::jbarnes@pauktuutit.ca::f2e451bd-828c-4ece-baf0-96d570fa61a8" providerId="AD" clId="Web-{CFB203BC-1A2C-5F01-DAB2-EB093DC813AE}" dt="2024-02-06T19:20:26.517" v="102" actId="1076"/>
          <ac:spMkLst>
            <pc:docMk/>
            <pc:sldMk cId="2540913571" sldId="290"/>
            <ac:spMk id="6" creationId="{147179F7-8740-03DE-F133-BBA41988A64A}"/>
          </ac:spMkLst>
        </pc:spChg>
        <pc:extLst>
          <p:ext xmlns:p="http://schemas.openxmlformats.org/presentationml/2006/main" uri="{D6D511B9-2390-475A-947B-AFAB55BFBCF1}">
            <pc226:cmChg xmlns:pc226="http://schemas.microsoft.com/office/powerpoint/2022/06/main/command" chg="add">
              <pc226:chgData name="Justeen Barnes" userId="S::jbarnes@pauktuutit.ca::f2e451bd-828c-4ece-baf0-96d570fa61a8" providerId="AD" clId="Web-{CFB203BC-1A2C-5F01-DAB2-EB093DC813AE}" dt="2024-02-06T19:20:53.064" v="103"/>
              <pc2:cmMkLst xmlns:pc2="http://schemas.microsoft.com/office/powerpoint/2019/9/main/command">
                <pc:docMk/>
                <pc:sldMk cId="2540913571" sldId="290"/>
                <pc2:cmMk id="{F732DEEE-890F-4ADA-BD4D-56E786FBF77D}"/>
              </pc2:cmMkLst>
            </pc226:cmChg>
          </p:ext>
        </pc:extLst>
      </pc:sldChg>
      <pc:sldChg chg="modSp addCm">
        <pc:chgData name="Justeen Barnes" userId="S::jbarnes@pauktuutit.ca::f2e451bd-828c-4ece-baf0-96d570fa61a8" providerId="AD" clId="Web-{CFB203BC-1A2C-5F01-DAB2-EB093DC813AE}" dt="2024-02-06T19:24:05.332" v="122" actId="1076"/>
        <pc:sldMkLst>
          <pc:docMk/>
          <pc:sldMk cId="1833078859" sldId="291"/>
        </pc:sldMkLst>
        <pc:spChg chg="mod">
          <ac:chgData name="Justeen Barnes" userId="S::jbarnes@pauktuutit.ca::f2e451bd-828c-4ece-baf0-96d570fa61a8" providerId="AD" clId="Web-{CFB203BC-1A2C-5F01-DAB2-EB093DC813AE}" dt="2024-02-06T19:24:05.332" v="122" actId="1076"/>
          <ac:spMkLst>
            <pc:docMk/>
            <pc:sldMk cId="1833078859" sldId="291"/>
            <ac:spMk id="38" creationId="{BE14C3C8-CE39-133E-31F8-E2A69DFA914D}"/>
          </ac:spMkLst>
        </pc:spChg>
        <pc:spChg chg="mod">
          <ac:chgData name="Justeen Barnes" userId="S::jbarnes@pauktuutit.ca::f2e451bd-828c-4ece-baf0-96d570fa61a8" providerId="AD" clId="Web-{CFB203BC-1A2C-5F01-DAB2-EB093DC813AE}" dt="2024-02-06T19:23:17.363" v="117" actId="1076"/>
          <ac:spMkLst>
            <pc:docMk/>
            <pc:sldMk cId="1833078859" sldId="291"/>
            <ac:spMk id="39" creationId="{F3901653-3117-B523-F354-AD0F9F674228}"/>
          </ac:spMkLst>
        </pc:spChg>
        <pc:extLst>
          <p:ext xmlns:p="http://schemas.openxmlformats.org/presentationml/2006/main" uri="{D6D511B9-2390-475A-947B-AFAB55BFBCF1}">
            <pc226:cmChg xmlns:pc226="http://schemas.microsoft.com/office/powerpoint/2022/06/main/command" chg="add">
              <pc226:chgData name="Justeen Barnes" userId="S::jbarnes@pauktuutit.ca::f2e451bd-828c-4ece-baf0-96d570fa61a8" providerId="AD" clId="Web-{CFB203BC-1A2C-5F01-DAB2-EB093DC813AE}" dt="2024-02-06T19:23:36.238" v="119"/>
              <pc2:cmMkLst xmlns:pc2="http://schemas.microsoft.com/office/powerpoint/2019/9/main/command">
                <pc:docMk/>
                <pc:sldMk cId="1833078859" sldId="291"/>
                <pc2:cmMk id="{68EBDBC4-EDA4-433A-A017-B67C1FDC82A0}"/>
              </pc2:cmMkLst>
            </pc226:cmChg>
          </p:ext>
        </pc:extLst>
      </pc:sldChg>
      <pc:sldChg chg="modSp addCm">
        <pc:chgData name="Justeen Barnes" userId="S::jbarnes@pauktuutit.ca::f2e451bd-828c-4ece-baf0-96d570fa61a8" providerId="AD" clId="Web-{CFB203BC-1A2C-5F01-DAB2-EB093DC813AE}" dt="2024-02-06T19:37:00.733" v="187"/>
        <pc:sldMkLst>
          <pc:docMk/>
          <pc:sldMk cId="3684587555" sldId="293"/>
        </pc:sldMkLst>
        <pc:spChg chg="mod">
          <ac:chgData name="Justeen Barnes" userId="S::jbarnes@pauktuutit.ca::f2e451bd-828c-4ece-baf0-96d570fa61a8" providerId="AD" clId="Web-{CFB203BC-1A2C-5F01-DAB2-EB093DC813AE}" dt="2024-02-06T19:36:48.608" v="186" actId="1076"/>
          <ac:spMkLst>
            <pc:docMk/>
            <pc:sldMk cId="3684587555" sldId="293"/>
            <ac:spMk id="8" creationId="{4E6A0E67-641E-73D4-3ED0-55EE3544E553}"/>
          </ac:spMkLst>
        </pc:spChg>
        <pc:extLst>
          <p:ext xmlns:p="http://schemas.openxmlformats.org/presentationml/2006/main" uri="{D6D511B9-2390-475A-947B-AFAB55BFBCF1}">
            <pc226:cmChg xmlns:pc226="http://schemas.microsoft.com/office/powerpoint/2022/06/main/command" chg="add">
              <pc226:chgData name="Justeen Barnes" userId="S::jbarnes@pauktuutit.ca::f2e451bd-828c-4ece-baf0-96d570fa61a8" providerId="AD" clId="Web-{CFB203BC-1A2C-5F01-DAB2-EB093DC813AE}" dt="2024-02-06T19:37:00.733" v="187"/>
              <pc2:cmMkLst xmlns:pc2="http://schemas.microsoft.com/office/powerpoint/2019/9/main/command">
                <pc:docMk/>
                <pc:sldMk cId="3684587555" sldId="293"/>
                <pc2:cmMk id="{8D33F664-112E-4127-B998-A18D60A67CF8}"/>
              </pc2:cmMkLst>
            </pc226:cmChg>
          </p:ext>
        </pc:extLst>
      </pc:sldChg>
      <pc:sldChg chg="modSp addCm modCm">
        <pc:chgData name="Justeen Barnes" userId="S::jbarnes@pauktuutit.ca::f2e451bd-828c-4ece-baf0-96d570fa61a8" providerId="AD" clId="Web-{CFB203BC-1A2C-5F01-DAB2-EB093DC813AE}" dt="2024-02-06T19:44:54.677" v="214"/>
        <pc:sldMkLst>
          <pc:docMk/>
          <pc:sldMk cId="1583371829" sldId="294"/>
        </pc:sldMkLst>
        <pc:spChg chg="mod">
          <ac:chgData name="Justeen Barnes" userId="S::jbarnes@pauktuutit.ca::f2e451bd-828c-4ece-baf0-96d570fa61a8" providerId="AD" clId="Web-{CFB203BC-1A2C-5F01-DAB2-EB093DC813AE}" dt="2024-02-06T19:44:14.505" v="213" actId="1076"/>
          <ac:spMkLst>
            <pc:docMk/>
            <pc:sldMk cId="1583371829" sldId="294"/>
            <ac:spMk id="2" creationId="{DC13FADC-8C20-AF72-DE6C-48CDABD5B17E}"/>
          </ac:spMkLst>
        </pc:spChg>
        <pc:spChg chg="mod">
          <ac:chgData name="Justeen Barnes" userId="S::jbarnes@pauktuutit.ca::f2e451bd-828c-4ece-baf0-96d570fa61a8" providerId="AD" clId="Web-{CFB203BC-1A2C-5F01-DAB2-EB093DC813AE}" dt="2024-02-06T19:44:07.036" v="212" actId="1076"/>
          <ac:spMkLst>
            <pc:docMk/>
            <pc:sldMk cId="1583371829" sldId="294"/>
            <ac:spMk id="6" creationId="{F0714615-1156-FB57-8B38-4211D6F96F13}"/>
          </ac:spMkLst>
        </pc:spChg>
        <pc:extLst>
          <p:ext xmlns:p="http://schemas.openxmlformats.org/presentationml/2006/main" uri="{D6D511B9-2390-475A-947B-AFAB55BFBCF1}">
            <pc226:cmChg xmlns:pc226="http://schemas.microsoft.com/office/powerpoint/2022/06/main/command" chg="mod">
              <pc226:chgData name="Justeen Barnes" userId="S::jbarnes@pauktuutit.ca::f2e451bd-828c-4ece-baf0-96d570fa61a8" providerId="AD" clId="Web-{CFB203BC-1A2C-5F01-DAB2-EB093DC813AE}" dt="2024-02-06T19:43:22.723" v="207" actId="20577"/>
              <pc2:cmMkLst xmlns:pc2="http://schemas.microsoft.com/office/powerpoint/2019/9/main/command">
                <pc:docMk/>
                <pc:sldMk cId="1583371829" sldId="294"/>
                <pc2:cmMk id="{3FE3AB4E-297A-4DA2-AA2B-878E83FBBB5E}"/>
              </pc2:cmMkLst>
            </pc226:cmChg>
            <pc226:cmChg xmlns:pc226="http://schemas.microsoft.com/office/powerpoint/2022/06/main/command" chg="add">
              <pc226:chgData name="Justeen Barnes" userId="S::jbarnes@pauktuutit.ca::f2e451bd-828c-4ece-baf0-96d570fa61a8" providerId="AD" clId="Web-{CFB203BC-1A2C-5F01-DAB2-EB093DC813AE}" dt="2024-02-06T19:44:54.677" v="214"/>
              <pc2:cmMkLst xmlns:pc2="http://schemas.microsoft.com/office/powerpoint/2019/9/main/command">
                <pc:docMk/>
                <pc:sldMk cId="1583371829" sldId="294"/>
                <pc2:cmMk id="{AF7B79A0-3D33-45BA-B0EB-A1BE25FD2768}"/>
              </pc2:cmMkLst>
            </pc226:cmChg>
            <pc226:cmChg xmlns:pc226="http://schemas.microsoft.com/office/powerpoint/2022/06/main/command" chg="mod">
              <pc226:chgData name="Justeen Barnes" userId="S::jbarnes@pauktuutit.ca::f2e451bd-828c-4ece-baf0-96d570fa61a8" providerId="AD" clId="Web-{CFB203BC-1A2C-5F01-DAB2-EB093DC813AE}" dt="2024-02-06T19:43:22.723" v="207" actId="20577"/>
              <pc2:cmMkLst xmlns:pc2="http://schemas.microsoft.com/office/powerpoint/2019/9/main/command">
                <pc:docMk/>
                <pc:sldMk cId="1583371829" sldId="294"/>
                <pc2:cmMk id="{E9BB01E0-E1D4-451F-B7EC-E3D990D67026}"/>
              </pc2:cmMkLst>
            </pc226:cmChg>
            <pc226:cmChg xmlns:pc226="http://schemas.microsoft.com/office/powerpoint/2022/06/main/command" chg="mod">
              <pc226:chgData name="Justeen Barnes" userId="S::jbarnes@pauktuutit.ca::f2e451bd-828c-4ece-baf0-96d570fa61a8" providerId="AD" clId="Web-{CFB203BC-1A2C-5F01-DAB2-EB093DC813AE}" dt="2024-02-06T19:43:22.723" v="207" actId="20577"/>
              <pc2:cmMkLst xmlns:pc2="http://schemas.microsoft.com/office/powerpoint/2019/9/main/command">
                <pc:docMk/>
                <pc:sldMk cId="1583371829" sldId="294"/>
                <pc2:cmMk id="{C4315BF4-76C5-4FE2-B2EB-FC0A5A98B24B}"/>
              </pc2:cmMkLst>
            </pc226:cmChg>
          </p:ext>
        </pc:extLst>
      </pc:sldChg>
      <pc:sldChg chg="modSp addCm">
        <pc:chgData name="Justeen Barnes" userId="S::jbarnes@pauktuutit.ca::f2e451bd-828c-4ece-baf0-96d570fa61a8" providerId="AD" clId="Web-{CFB203BC-1A2C-5F01-DAB2-EB093DC813AE}" dt="2024-02-06T19:38:16.906" v="193"/>
        <pc:sldMkLst>
          <pc:docMk/>
          <pc:sldMk cId="813262790" sldId="295"/>
        </pc:sldMkLst>
        <pc:spChg chg="mod">
          <ac:chgData name="Justeen Barnes" userId="S::jbarnes@pauktuutit.ca::f2e451bd-828c-4ece-baf0-96d570fa61a8" providerId="AD" clId="Web-{CFB203BC-1A2C-5F01-DAB2-EB093DC813AE}" dt="2024-02-06T19:37:52.015" v="191" actId="1076"/>
          <ac:spMkLst>
            <pc:docMk/>
            <pc:sldMk cId="813262790" sldId="295"/>
            <ac:spMk id="5" creationId="{23066F51-8C9C-B883-D1FF-5F0DA7F72B56}"/>
          </ac:spMkLst>
        </pc:spChg>
        <pc:spChg chg="mod">
          <ac:chgData name="Justeen Barnes" userId="S::jbarnes@pauktuutit.ca::f2e451bd-828c-4ece-baf0-96d570fa61a8" providerId="AD" clId="Web-{CFB203BC-1A2C-5F01-DAB2-EB093DC813AE}" dt="2024-02-06T19:37:47.109" v="190" actId="1076"/>
          <ac:spMkLst>
            <pc:docMk/>
            <pc:sldMk cId="813262790" sldId="295"/>
            <ac:spMk id="6" creationId="{8584AB32-9992-1187-FF07-0B4500EDC5BB}"/>
          </ac:spMkLst>
        </pc:spChg>
        <pc:extLst>
          <p:ext xmlns:p="http://schemas.openxmlformats.org/presentationml/2006/main" uri="{D6D511B9-2390-475A-947B-AFAB55BFBCF1}">
            <pc226:cmChg xmlns:pc226="http://schemas.microsoft.com/office/powerpoint/2022/06/main/command" chg="add">
              <pc226:chgData name="Justeen Barnes" userId="S::jbarnes@pauktuutit.ca::f2e451bd-828c-4ece-baf0-96d570fa61a8" providerId="AD" clId="Web-{CFB203BC-1A2C-5F01-DAB2-EB093DC813AE}" dt="2024-02-06T19:38:04.594" v="192"/>
              <pc2:cmMkLst xmlns:pc2="http://schemas.microsoft.com/office/powerpoint/2019/9/main/command">
                <pc:docMk/>
                <pc:sldMk cId="813262790" sldId="295"/>
                <pc2:cmMk id="{71F7C86D-1DED-4D24-B0C1-ACC8B51DBEFE}"/>
              </pc2:cmMkLst>
            </pc226:cmChg>
            <pc226:cmChg xmlns:pc226="http://schemas.microsoft.com/office/powerpoint/2022/06/main/command" chg="add">
              <pc226:chgData name="Justeen Barnes" userId="S::jbarnes@pauktuutit.ca::f2e451bd-828c-4ece-baf0-96d570fa61a8" providerId="AD" clId="Web-{CFB203BC-1A2C-5F01-DAB2-EB093DC813AE}" dt="2024-02-06T19:38:16.906" v="193"/>
              <pc2:cmMkLst xmlns:pc2="http://schemas.microsoft.com/office/powerpoint/2019/9/main/command">
                <pc:docMk/>
                <pc:sldMk cId="813262790" sldId="295"/>
                <pc2:cmMk id="{2E05A47B-99CE-4584-9F87-4650EE71D051}"/>
              </pc2:cmMkLst>
            </pc226:cmChg>
          </p:ext>
        </pc:extLst>
      </pc:sldChg>
      <pc:sldChg chg="modSp addCm">
        <pc:chgData name="Justeen Barnes" userId="S::jbarnes@pauktuutit.ca::f2e451bd-828c-4ece-baf0-96d570fa61a8" providerId="AD" clId="Web-{CFB203BC-1A2C-5F01-DAB2-EB093DC813AE}" dt="2024-02-06T20:04:30.052" v="274" actId="1076"/>
        <pc:sldMkLst>
          <pc:docMk/>
          <pc:sldMk cId="453530029" sldId="297"/>
        </pc:sldMkLst>
        <pc:spChg chg="mod">
          <ac:chgData name="Justeen Barnes" userId="S::jbarnes@pauktuutit.ca::f2e451bd-828c-4ece-baf0-96d570fa61a8" providerId="AD" clId="Web-{CFB203BC-1A2C-5F01-DAB2-EB093DC813AE}" dt="2024-02-06T20:04:30.052" v="274" actId="1076"/>
          <ac:spMkLst>
            <pc:docMk/>
            <pc:sldMk cId="453530029" sldId="297"/>
            <ac:spMk id="38" creationId="{BE14C3C8-CE39-133E-31F8-E2A69DFA914D}"/>
          </ac:spMkLst>
        </pc:spChg>
        <pc:spChg chg="mod">
          <ac:chgData name="Justeen Barnes" userId="S::jbarnes@pauktuutit.ca::f2e451bd-828c-4ece-baf0-96d570fa61a8" providerId="AD" clId="Web-{CFB203BC-1A2C-5F01-DAB2-EB093DC813AE}" dt="2024-02-06T20:04:24.443" v="273" actId="20577"/>
          <ac:spMkLst>
            <pc:docMk/>
            <pc:sldMk cId="453530029" sldId="297"/>
            <ac:spMk id="39" creationId="{F3901653-3117-B523-F354-AD0F9F674228}"/>
          </ac:spMkLst>
        </pc:spChg>
        <pc:extLst>
          <p:ext xmlns:p="http://schemas.openxmlformats.org/presentationml/2006/main" uri="{D6D511B9-2390-475A-947B-AFAB55BFBCF1}">
            <pc226:cmChg xmlns:pc226="http://schemas.microsoft.com/office/powerpoint/2022/06/main/command" chg="add">
              <pc226:chgData name="Justeen Barnes" userId="S::jbarnes@pauktuutit.ca::f2e451bd-828c-4ece-baf0-96d570fa61a8" providerId="AD" clId="Web-{CFB203BC-1A2C-5F01-DAB2-EB093DC813AE}" dt="2024-02-06T20:04:22.240" v="272"/>
              <pc2:cmMkLst xmlns:pc2="http://schemas.microsoft.com/office/powerpoint/2019/9/main/command">
                <pc:docMk/>
                <pc:sldMk cId="453530029" sldId="297"/>
                <pc2:cmMk id="{BCF9816E-A868-44BA-A0A7-DDFC7E3F89C4}"/>
              </pc2:cmMkLst>
            </pc226:cmChg>
          </p:ext>
        </pc:extLst>
      </pc:sldChg>
      <pc:sldChg chg="modSp addCm delCm">
        <pc:chgData name="Justeen Barnes" userId="S::jbarnes@pauktuutit.ca::f2e451bd-828c-4ece-baf0-96d570fa61a8" providerId="AD" clId="Web-{CFB203BC-1A2C-5F01-DAB2-EB093DC813AE}" dt="2024-02-06T20:03:11.660" v="268"/>
        <pc:sldMkLst>
          <pc:docMk/>
          <pc:sldMk cId="1625805052" sldId="298"/>
        </pc:sldMkLst>
        <pc:spChg chg="mod">
          <ac:chgData name="Justeen Barnes" userId="S::jbarnes@pauktuutit.ca::f2e451bd-828c-4ece-baf0-96d570fa61a8" providerId="AD" clId="Web-{CFB203BC-1A2C-5F01-DAB2-EB093DC813AE}" dt="2024-02-06T20:02:36.285" v="266" actId="1076"/>
          <ac:spMkLst>
            <pc:docMk/>
            <pc:sldMk cId="1625805052" sldId="298"/>
            <ac:spMk id="2" creationId="{D4B76A2A-363D-8374-A161-33E87F336205}"/>
          </ac:spMkLst>
        </pc:spChg>
        <pc:extLst>
          <p:ext xmlns:p="http://schemas.openxmlformats.org/presentationml/2006/main" uri="{D6D511B9-2390-475A-947B-AFAB55BFBCF1}">
            <pc226:cmChg xmlns:pc226="http://schemas.microsoft.com/office/powerpoint/2022/06/main/command" chg="add del">
              <pc226:chgData name="Justeen Barnes" userId="S::jbarnes@pauktuutit.ca::f2e451bd-828c-4ece-baf0-96d570fa61a8" providerId="AD" clId="Web-{CFB203BC-1A2C-5F01-DAB2-EB093DC813AE}" dt="2024-02-06T20:02:49.332" v="267"/>
              <pc2:cmMkLst xmlns:pc2="http://schemas.microsoft.com/office/powerpoint/2019/9/main/command">
                <pc:docMk/>
                <pc:sldMk cId="1625805052" sldId="298"/>
                <pc2:cmMk id="{B210A30F-5046-4919-8786-A132B27F55F5}"/>
              </pc2:cmMkLst>
            </pc226:cmChg>
            <pc226:cmChg xmlns:pc226="http://schemas.microsoft.com/office/powerpoint/2022/06/main/command" chg="add">
              <pc226:chgData name="Justeen Barnes" userId="S::jbarnes@pauktuutit.ca::f2e451bd-828c-4ece-baf0-96d570fa61a8" providerId="AD" clId="Web-{CFB203BC-1A2C-5F01-DAB2-EB093DC813AE}" dt="2024-02-06T20:03:11.660" v="268"/>
              <pc2:cmMkLst xmlns:pc2="http://schemas.microsoft.com/office/powerpoint/2019/9/main/command">
                <pc:docMk/>
                <pc:sldMk cId="1625805052" sldId="298"/>
                <pc2:cmMk id="{903B63C0-583D-454B-B498-0476D875C77B}"/>
              </pc2:cmMkLst>
            </pc226:cmChg>
          </p:ext>
        </pc:extLst>
      </pc:sldChg>
      <pc:sldChg chg="modSp addCm">
        <pc:chgData name="Justeen Barnes" userId="S::jbarnes@pauktuutit.ca::f2e451bd-828c-4ece-baf0-96d570fa61a8" providerId="AD" clId="Web-{CFB203BC-1A2C-5F01-DAB2-EB093DC813AE}" dt="2024-02-06T18:58:16.624" v="6"/>
        <pc:sldMkLst>
          <pc:docMk/>
          <pc:sldMk cId="441400191" sldId="1212"/>
        </pc:sldMkLst>
        <pc:spChg chg="mod">
          <ac:chgData name="Justeen Barnes" userId="S::jbarnes@pauktuutit.ca::f2e451bd-828c-4ece-baf0-96d570fa61a8" providerId="AD" clId="Web-{CFB203BC-1A2C-5F01-DAB2-EB093DC813AE}" dt="2024-02-06T18:58:02.358" v="5" actId="1076"/>
          <ac:spMkLst>
            <pc:docMk/>
            <pc:sldMk cId="441400191" sldId="1212"/>
            <ac:spMk id="4" creationId="{FC5ED93C-B183-72B9-461E-6AEAE9D18CEA}"/>
          </ac:spMkLst>
        </pc:spChg>
        <pc:spChg chg="mod">
          <ac:chgData name="Justeen Barnes" userId="S::jbarnes@pauktuutit.ca::f2e451bd-828c-4ece-baf0-96d570fa61a8" providerId="AD" clId="Web-{CFB203BC-1A2C-5F01-DAB2-EB093DC813AE}" dt="2024-02-06T18:57:48.764" v="3" actId="1076"/>
          <ac:spMkLst>
            <pc:docMk/>
            <pc:sldMk cId="441400191" sldId="1212"/>
            <ac:spMk id="6" creationId="{188AB3DE-419A-F17E-1E86-5EF204A5926A}"/>
          </ac:spMkLst>
        </pc:spChg>
        <pc:extLst>
          <p:ext xmlns:p="http://schemas.openxmlformats.org/presentationml/2006/main" uri="{D6D511B9-2390-475A-947B-AFAB55BFBCF1}">
            <pc226:cmChg xmlns:pc226="http://schemas.microsoft.com/office/powerpoint/2022/06/main/command" chg="add">
              <pc226:chgData name="Justeen Barnes" userId="S::jbarnes@pauktuutit.ca::f2e451bd-828c-4ece-baf0-96d570fa61a8" providerId="AD" clId="Web-{CFB203BC-1A2C-5F01-DAB2-EB093DC813AE}" dt="2024-02-06T18:58:16.624" v="6"/>
              <pc2:cmMkLst xmlns:pc2="http://schemas.microsoft.com/office/powerpoint/2019/9/main/command">
                <pc:docMk/>
                <pc:sldMk cId="441400191" sldId="1212"/>
                <pc2:cmMk id="{D1653B06-6C0E-4458-B8AC-C75F4AFB19F8}"/>
              </pc2:cmMkLst>
            </pc226:cmChg>
          </p:ext>
        </pc:extLst>
      </pc:sldChg>
      <pc:sldChg chg="modSp addCm">
        <pc:chgData name="Justeen Barnes" userId="S::jbarnes@pauktuutit.ca::f2e451bd-828c-4ece-baf0-96d570fa61a8" providerId="AD" clId="Web-{CFB203BC-1A2C-5F01-DAB2-EB093DC813AE}" dt="2024-02-06T18:58:53.937" v="11"/>
        <pc:sldMkLst>
          <pc:docMk/>
          <pc:sldMk cId="2848130810" sldId="1213"/>
        </pc:sldMkLst>
        <pc:spChg chg="mod">
          <ac:chgData name="Justeen Barnes" userId="S::jbarnes@pauktuutit.ca::f2e451bd-828c-4ece-baf0-96d570fa61a8" providerId="AD" clId="Web-{CFB203BC-1A2C-5F01-DAB2-EB093DC813AE}" dt="2024-02-06T18:58:40.124" v="10" actId="1076"/>
          <ac:spMkLst>
            <pc:docMk/>
            <pc:sldMk cId="2848130810" sldId="1213"/>
            <ac:spMk id="4" creationId="{FC5ED93C-B183-72B9-461E-6AEAE9D18CEA}"/>
          </ac:spMkLst>
        </pc:spChg>
        <pc:spChg chg="mod">
          <ac:chgData name="Justeen Barnes" userId="S::jbarnes@pauktuutit.ca::f2e451bd-828c-4ece-baf0-96d570fa61a8" providerId="AD" clId="Web-{CFB203BC-1A2C-5F01-DAB2-EB093DC813AE}" dt="2024-02-06T18:58:24.874" v="7" actId="1076"/>
          <ac:spMkLst>
            <pc:docMk/>
            <pc:sldMk cId="2848130810" sldId="1213"/>
            <ac:spMk id="6" creationId="{188AB3DE-419A-F17E-1E86-5EF204A5926A}"/>
          </ac:spMkLst>
        </pc:spChg>
        <pc:extLst>
          <p:ext xmlns:p="http://schemas.openxmlformats.org/presentationml/2006/main" uri="{D6D511B9-2390-475A-947B-AFAB55BFBCF1}">
            <pc226:cmChg xmlns:pc226="http://schemas.microsoft.com/office/powerpoint/2022/06/main/command" chg="add">
              <pc226:chgData name="Justeen Barnes" userId="S::jbarnes@pauktuutit.ca::f2e451bd-828c-4ece-baf0-96d570fa61a8" providerId="AD" clId="Web-{CFB203BC-1A2C-5F01-DAB2-EB093DC813AE}" dt="2024-02-06T18:58:53.937" v="11"/>
              <pc2:cmMkLst xmlns:pc2="http://schemas.microsoft.com/office/powerpoint/2019/9/main/command">
                <pc:docMk/>
                <pc:sldMk cId="2848130810" sldId="1213"/>
                <pc2:cmMk id="{9B213AF2-38AA-42EF-81E7-A1924154904F}"/>
              </pc2:cmMkLst>
            </pc226:cmChg>
          </p:ext>
        </pc:extLst>
      </pc:sldChg>
      <pc:sldChg chg="modSp addCm">
        <pc:chgData name="Justeen Barnes" userId="S::jbarnes@pauktuutit.ca::f2e451bd-828c-4ece-baf0-96d570fa61a8" providerId="AD" clId="Web-{CFB203BC-1A2C-5F01-DAB2-EB093DC813AE}" dt="2024-02-06T19:00:51.642" v="17"/>
        <pc:sldMkLst>
          <pc:docMk/>
          <pc:sldMk cId="3681663213" sldId="1216"/>
        </pc:sldMkLst>
        <pc:spChg chg="mod">
          <ac:chgData name="Justeen Barnes" userId="S::jbarnes@pauktuutit.ca::f2e451bd-828c-4ece-baf0-96d570fa61a8" providerId="AD" clId="Web-{CFB203BC-1A2C-5F01-DAB2-EB093DC813AE}" dt="2024-02-06T18:59:08.125" v="13" actId="1076"/>
          <ac:spMkLst>
            <pc:docMk/>
            <pc:sldMk cId="3681663213" sldId="1216"/>
            <ac:spMk id="4" creationId="{FC5ED93C-B183-72B9-461E-6AEAE9D18CEA}"/>
          </ac:spMkLst>
        </pc:spChg>
        <pc:spChg chg="mod">
          <ac:chgData name="Justeen Barnes" userId="S::jbarnes@pauktuutit.ca::f2e451bd-828c-4ece-baf0-96d570fa61a8" providerId="AD" clId="Web-{CFB203BC-1A2C-5F01-DAB2-EB093DC813AE}" dt="2024-02-06T18:59:14.250" v="14" actId="1076"/>
          <ac:spMkLst>
            <pc:docMk/>
            <pc:sldMk cId="3681663213" sldId="1216"/>
            <ac:spMk id="6" creationId="{188AB3DE-419A-F17E-1E86-5EF204A5926A}"/>
          </ac:spMkLst>
        </pc:spChg>
        <pc:picChg chg="mod">
          <ac:chgData name="Justeen Barnes" userId="S::jbarnes@pauktuutit.ca::f2e451bd-828c-4ece-baf0-96d570fa61a8" providerId="AD" clId="Web-{CFB203BC-1A2C-5F01-DAB2-EB093DC813AE}" dt="2024-02-06T19:00:34.610" v="16" actId="1076"/>
          <ac:picMkLst>
            <pc:docMk/>
            <pc:sldMk cId="3681663213" sldId="1216"/>
            <ac:picMk id="8" creationId="{CB571668-08AB-5821-A31A-BBD1EB7B5186}"/>
          </ac:picMkLst>
        </pc:picChg>
        <pc:extLst>
          <p:ext xmlns:p="http://schemas.openxmlformats.org/presentationml/2006/main" uri="{D6D511B9-2390-475A-947B-AFAB55BFBCF1}">
            <pc226:cmChg xmlns:pc226="http://schemas.microsoft.com/office/powerpoint/2022/06/main/command" chg="add">
              <pc226:chgData name="Justeen Barnes" userId="S::jbarnes@pauktuutit.ca::f2e451bd-828c-4ece-baf0-96d570fa61a8" providerId="AD" clId="Web-{CFB203BC-1A2C-5F01-DAB2-EB093DC813AE}" dt="2024-02-06T19:00:51.642" v="17"/>
              <pc2:cmMkLst xmlns:pc2="http://schemas.microsoft.com/office/powerpoint/2019/9/main/command">
                <pc:docMk/>
                <pc:sldMk cId="3681663213" sldId="1216"/>
                <pc2:cmMk id="{B69291DC-C5AE-4FDA-9483-892DA3B5D528}"/>
              </pc2:cmMkLst>
            </pc226:cmChg>
          </p:ext>
        </pc:extLst>
      </pc:sldChg>
      <pc:sldChg chg="modSp addCm modCm">
        <pc:chgData name="Justeen Barnes" userId="S::jbarnes@pauktuutit.ca::f2e451bd-828c-4ece-baf0-96d570fa61a8" providerId="AD" clId="Web-{CFB203BC-1A2C-5F01-DAB2-EB093DC813AE}" dt="2024-02-06T19:03:55.769" v="32" actId="1076"/>
        <pc:sldMkLst>
          <pc:docMk/>
          <pc:sldMk cId="1211676483" sldId="1217"/>
        </pc:sldMkLst>
        <pc:spChg chg="mod">
          <ac:chgData name="Justeen Barnes" userId="S::jbarnes@pauktuutit.ca::f2e451bd-828c-4ece-baf0-96d570fa61a8" providerId="AD" clId="Web-{CFB203BC-1A2C-5F01-DAB2-EB093DC813AE}" dt="2024-02-06T19:01:54.721" v="21" actId="20577"/>
          <ac:spMkLst>
            <pc:docMk/>
            <pc:sldMk cId="1211676483" sldId="1217"/>
            <ac:spMk id="2" creationId="{0B677E4F-F589-5660-E12D-3AFF4D15061C}"/>
          </ac:spMkLst>
        </pc:spChg>
        <pc:spChg chg="mod">
          <ac:chgData name="Justeen Barnes" userId="S::jbarnes@pauktuutit.ca::f2e451bd-828c-4ece-baf0-96d570fa61a8" providerId="AD" clId="Web-{CFB203BC-1A2C-5F01-DAB2-EB093DC813AE}" dt="2024-02-06T19:03:55.769" v="32" actId="1076"/>
          <ac:spMkLst>
            <pc:docMk/>
            <pc:sldMk cId="1211676483" sldId="1217"/>
            <ac:spMk id="4" creationId="{FC5ED93C-B183-72B9-461E-6AEAE9D18CEA}"/>
          </ac:spMkLst>
        </pc:spChg>
        <pc:extLst>
          <p:ext xmlns:p="http://schemas.openxmlformats.org/presentationml/2006/main" uri="{D6D511B9-2390-475A-947B-AFAB55BFBCF1}">
            <pc226:cmChg xmlns:pc226="http://schemas.microsoft.com/office/powerpoint/2022/06/main/command" chg="add">
              <pc226:chgData name="Justeen Barnes" userId="S::jbarnes@pauktuutit.ca::f2e451bd-828c-4ece-baf0-96d570fa61a8" providerId="AD" clId="Web-{CFB203BC-1A2C-5F01-DAB2-EB093DC813AE}" dt="2024-02-06T19:02:34.284" v="22"/>
              <pc2:cmMkLst xmlns:pc2="http://schemas.microsoft.com/office/powerpoint/2019/9/main/command">
                <pc:docMk/>
                <pc:sldMk cId="1211676483" sldId="1217"/>
                <pc2:cmMk id="{0B83F403-48B8-4AB2-8395-FBC36E00BE89}"/>
              </pc2:cmMkLst>
              <pc226:cmRplyChg chg="add">
                <pc226:chgData name="Justeen Barnes" userId="S::jbarnes@pauktuutit.ca::f2e451bd-828c-4ece-baf0-96d570fa61a8" providerId="AD" clId="Web-{CFB203BC-1A2C-5F01-DAB2-EB093DC813AE}" dt="2024-02-06T19:02:34.284" v="22"/>
                <pc2:cmRplyMkLst xmlns:pc2="http://schemas.microsoft.com/office/powerpoint/2019/9/main/command">
                  <pc:docMk/>
                  <pc:sldMk cId="1211676483" sldId="1217"/>
                  <pc2:cmMk id="{0B83F403-48B8-4AB2-8395-FBC36E00BE89}"/>
                  <pc2:cmRplyMk id="{44CD408D-8E2F-4235-B3EB-00FE1B6B6876}"/>
                </pc2:cmRplyMkLst>
              </pc226:cmRplyChg>
            </pc226:cmChg>
          </p:ext>
        </pc:extLst>
      </pc:sldChg>
      <pc:sldChg chg="addCm">
        <pc:chgData name="Justeen Barnes" userId="S::jbarnes@pauktuutit.ca::f2e451bd-828c-4ece-baf0-96d570fa61a8" providerId="AD" clId="Web-{CFB203BC-1A2C-5F01-DAB2-EB093DC813AE}" dt="2024-02-06T19:04:43.317" v="33"/>
        <pc:sldMkLst>
          <pc:docMk/>
          <pc:sldMk cId="3080696555" sldId="1218"/>
        </pc:sldMkLst>
        <pc:extLst>
          <p:ext xmlns:p="http://schemas.openxmlformats.org/presentationml/2006/main" uri="{D6D511B9-2390-475A-947B-AFAB55BFBCF1}">
            <pc226:cmChg xmlns:pc226="http://schemas.microsoft.com/office/powerpoint/2022/06/main/command" chg="add">
              <pc226:chgData name="Justeen Barnes" userId="S::jbarnes@pauktuutit.ca::f2e451bd-828c-4ece-baf0-96d570fa61a8" providerId="AD" clId="Web-{CFB203BC-1A2C-5F01-DAB2-EB093DC813AE}" dt="2024-02-06T19:04:43.317" v="33"/>
              <pc2:cmMkLst xmlns:pc2="http://schemas.microsoft.com/office/powerpoint/2019/9/main/command">
                <pc:docMk/>
                <pc:sldMk cId="3080696555" sldId="1218"/>
                <pc2:cmMk id="{DD723070-C00A-407C-AF5F-3BD806A092BB}"/>
              </pc2:cmMkLst>
            </pc226:cmChg>
          </p:ext>
        </pc:extLst>
      </pc:sldChg>
      <pc:sldChg chg="modSp addCm">
        <pc:chgData name="Justeen Barnes" userId="S::jbarnes@pauktuutit.ca::f2e451bd-828c-4ece-baf0-96d570fa61a8" providerId="AD" clId="Web-{CFB203BC-1A2C-5F01-DAB2-EB093DC813AE}" dt="2024-02-06T19:05:49.364" v="36"/>
        <pc:sldMkLst>
          <pc:docMk/>
          <pc:sldMk cId="2101396737" sldId="1219"/>
        </pc:sldMkLst>
        <pc:spChg chg="mod">
          <ac:chgData name="Justeen Barnes" userId="S::jbarnes@pauktuutit.ca::f2e451bd-828c-4ece-baf0-96d570fa61a8" providerId="AD" clId="Web-{CFB203BC-1A2C-5F01-DAB2-EB093DC813AE}" dt="2024-02-06T19:04:56.036" v="35" actId="1076"/>
          <ac:spMkLst>
            <pc:docMk/>
            <pc:sldMk cId="2101396737" sldId="1219"/>
            <ac:spMk id="4" creationId="{FC5ED93C-B183-72B9-461E-6AEAE9D18CEA}"/>
          </ac:spMkLst>
        </pc:spChg>
        <pc:extLst>
          <p:ext xmlns:p="http://schemas.openxmlformats.org/presentationml/2006/main" uri="{D6D511B9-2390-475A-947B-AFAB55BFBCF1}">
            <pc226:cmChg xmlns:pc226="http://schemas.microsoft.com/office/powerpoint/2022/06/main/command" chg="add">
              <pc226:chgData name="Justeen Barnes" userId="S::jbarnes@pauktuutit.ca::f2e451bd-828c-4ece-baf0-96d570fa61a8" providerId="AD" clId="Web-{CFB203BC-1A2C-5F01-DAB2-EB093DC813AE}" dt="2024-02-06T19:05:49.364" v="36"/>
              <pc2:cmMkLst xmlns:pc2="http://schemas.microsoft.com/office/powerpoint/2019/9/main/command">
                <pc:docMk/>
                <pc:sldMk cId="2101396737" sldId="1219"/>
                <pc2:cmMk id="{74D5ABAC-6E35-4361-9EF1-B1F36ED3C64B}"/>
              </pc2:cmMkLst>
            </pc226:cmChg>
          </p:ext>
        </pc:extLst>
      </pc:sldChg>
      <pc:sldChg chg="modSp addCm">
        <pc:chgData name="Justeen Barnes" userId="S::jbarnes@pauktuutit.ca::f2e451bd-828c-4ece-baf0-96d570fa61a8" providerId="AD" clId="Web-{CFB203BC-1A2C-5F01-DAB2-EB093DC813AE}" dt="2024-02-06T19:26:38.069" v="132"/>
        <pc:sldMkLst>
          <pc:docMk/>
          <pc:sldMk cId="1006005801" sldId="1220"/>
        </pc:sldMkLst>
        <pc:spChg chg="mod">
          <ac:chgData name="Justeen Barnes" userId="S::jbarnes@pauktuutit.ca::f2e451bd-828c-4ece-baf0-96d570fa61a8" providerId="AD" clId="Web-{CFB203BC-1A2C-5F01-DAB2-EB093DC813AE}" dt="2024-02-06T19:25:54.006" v="130" actId="1076"/>
          <ac:spMkLst>
            <pc:docMk/>
            <pc:sldMk cId="1006005801" sldId="1220"/>
            <ac:spMk id="38" creationId="{BE14C3C8-CE39-133E-31F8-E2A69DFA914D}"/>
          </ac:spMkLst>
        </pc:spChg>
        <pc:spChg chg="mod">
          <ac:chgData name="Justeen Barnes" userId="S::jbarnes@pauktuutit.ca::f2e451bd-828c-4ece-baf0-96d570fa61a8" providerId="AD" clId="Web-{CFB203BC-1A2C-5F01-DAB2-EB093DC813AE}" dt="2024-02-06T19:25:40.787" v="128" actId="1076"/>
          <ac:spMkLst>
            <pc:docMk/>
            <pc:sldMk cId="1006005801" sldId="1220"/>
            <ac:spMk id="39" creationId="{F3901653-3117-B523-F354-AD0F9F674228}"/>
          </ac:spMkLst>
        </pc:spChg>
        <pc:extLst>
          <p:ext xmlns:p="http://schemas.openxmlformats.org/presentationml/2006/main" uri="{D6D511B9-2390-475A-947B-AFAB55BFBCF1}">
            <pc226:cmChg xmlns:pc226="http://schemas.microsoft.com/office/powerpoint/2022/06/main/command" chg="add">
              <pc226:chgData name="Justeen Barnes" userId="S::jbarnes@pauktuutit.ca::f2e451bd-828c-4ece-baf0-96d570fa61a8" providerId="AD" clId="Web-{CFB203BC-1A2C-5F01-DAB2-EB093DC813AE}" dt="2024-02-06T19:26:38.069" v="132"/>
              <pc2:cmMkLst xmlns:pc2="http://schemas.microsoft.com/office/powerpoint/2019/9/main/command">
                <pc:docMk/>
                <pc:sldMk cId="1006005801" sldId="1220"/>
                <pc2:cmMk id="{3987961E-2CA2-4F03-B7CB-3ED23B047B62}"/>
              </pc2:cmMkLst>
            </pc226:cmChg>
            <pc226:cmChg xmlns:pc226="http://schemas.microsoft.com/office/powerpoint/2022/06/main/command" chg="add">
              <pc226:chgData name="Justeen Barnes" userId="S::jbarnes@pauktuutit.ca::f2e451bd-828c-4ece-baf0-96d570fa61a8" providerId="AD" clId="Web-{CFB203BC-1A2C-5F01-DAB2-EB093DC813AE}" dt="2024-02-06T19:26:19.709" v="131"/>
              <pc2:cmMkLst xmlns:pc2="http://schemas.microsoft.com/office/powerpoint/2019/9/main/command">
                <pc:docMk/>
                <pc:sldMk cId="1006005801" sldId="1220"/>
                <pc2:cmMk id="{C9972F26-089B-4345-ADB7-369E3AE5434B}"/>
              </pc2:cmMkLst>
            </pc226:cmChg>
          </p:ext>
        </pc:extLst>
      </pc:sldChg>
      <pc:sldChg chg="modSp addCm">
        <pc:chgData name="Justeen Barnes" userId="S::jbarnes@pauktuutit.ca::f2e451bd-828c-4ece-baf0-96d570fa61a8" providerId="AD" clId="Web-{CFB203BC-1A2C-5F01-DAB2-EB093DC813AE}" dt="2024-02-06T19:03:43.566" v="31" actId="1076"/>
        <pc:sldMkLst>
          <pc:docMk/>
          <pc:sldMk cId="1212379416" sldId="1221"/>
        </pc:sldMkLst>
        <pc:spChg chg="mod">
          <ac:chgData name="Justeen Barnes" userId="S::jbarnes@pauktuutit.ca::f2e451bd-828c-4ece-baf0-96d570fa61a8" providerId="AD" clId="Web-{CFB203BC-1A2C-5F01-DAB2-EB093DC813AE}" dt="2024-02-06T19:03:43.566" v="31" actId="1076"/>
          <ac:spMkLst>
            <pc:docMk/>
            <pc:sldMk cId="1212379416" sldId="1221"/>
            <ac:spMk id="4" creationId="{FC5ED93C-B183-72B9-461E-6AEAE9D18CEA}"/>
          </ac:spMkLst>
        </pc:spChg>
        <pc:spChg chg="mod">
          <ac:chgData name="Justeen Barnes" userId="S::jbarnes@pauktuutit.ca::f2e451bd-828c-4ece-baf0-96d570fa61a8" providerId="AD" clId="Web-{CFB203BC-1A2C-5F01-DAB2-EB093DC813AE}" dt="2024-02-06T19:03:35.769" v="30" actId="20577"/>
          <ac:spMkLst>
            <pc:docMk/>
            <pc:sldMk cId="1212379416" sldId="1221"/>
            <ac:spMk id="6" creationId="{188AB3DE-419A-F17E-1E86-5EF204A5926A}"/>
          </ac:spMkLst>
        </pc:spChg>
        <pc:extLst>
          <p:ext xmlns:p="http://schemas.openxmlformats.org/presentationml/2006/main" uri="{D6D511B9-2390-475A-947B-AFAB55BFBCF1}">
            <pc226:cmChg xmlns:pc226="http://schemas.microsoft.com/office/powerpoint/2022/06/main/command" chg="add">
              <pc226:chgData name="Justeen Barnes" userId="S::jbarnes@pauktuutit.ca::f2e451bd-828c-4ece-baf0-96d570fa61a8" providerId="AD" clId="Web-{CFB203BC-1A2C-5F01-DAB2-EB093DC813AE}" dt="2024-02-06T19:03:07.815" v="28"/>
              <pc2:cmMkLst xmlns:pc2="http://schemas.microsoft.com/office/powerpoint/2019/9/main/command">
                <pc:docMk/>
                <pc:sldMk cId="1212379416" sldId="1221"/>
                <pc2:cmMk id="{E5F7E078-39AD-499D-A863-7B2A9C077D9E}"/>
              </pc2:cmMkLst>
            </pc226:cmChg>
            <pc226:cmChg xmlns:pc226="http://schemas.microsoft.com/office/powerpoint/2022/06/main/command" chg="add">
              <pc226:chgData name="Justeen Barnes" userId="S::jbarnes@pauktuutit.ca::f2e451bd-828c-4ece-baf0-96d570fa61a8" providerId="AD" clId="Web-{CFB203BC-1A2C-5F01-DAB2-EB093DC813AE}" dt="2024-02-06T19:03:31.378" v="29"/>
              <pc2:cmMkLst xmlns:pc2="http://schemas.microsoft.com/office/powerpoint/2019/9/main/command">
                <pc:docMk/>
                <pc:sldMk cId="1212379416" sldId="1221"/>
                <pc2:cmMk id="{387F199D-3168-4D57-A6DB-103AC4CD2EA7}"/>
              </pc2:cmMkLst>
            </pc226:cmChg>
          </p:ext>
        </pc:extLst>
      </pc:sldChg>
      <pc:sldChg chg="modSp addCm">
        <pc:chgData name="Justeen Barnes" userId="S::jbarnes@pauktuutit.ca::f2e451bd-828c-4ece-baf0-96d570fa61a8" providerId="AD" clId="Web-{CFB203BC-1A2C-5F01-DAB2-EB093DC813AE}" dt="2024-02-06T19:08:25.835" v="47"/>
        <pc:sldMkLst>
          <pc:docMk/>
          <pc:sldMk cId="576375821" sldId="1222"/>
        </pc:sldMkLst>
        <pc:spChg chg="mod">
          <ac:chgData name="Justeen Barnes" userId="S::jbarnes@pauktuutit.ca::f2e451bd-828c-4ece-baf0-96d570fa61a8" providerId="AD" clId="Web-{CFB203BC-1A2C-5F01-DAB2-EB093DC813AE}" dt="2024-02-06T19:06:29.959" v="41" actId="1076"/>
          <ac:spMkLst>
            <pc:docMk/>
            <pc:sldMk cId="576375821" sldId="1222"/>
            <ac:spMk id="2" creationId="{34096D4E-8B4F-62B8-F551-56379B923E78}"/>
          </ac:spMkLst>
        </pc:spChg>
        <pc:spChg chg="mod">
          <ac:chgData name="Justeen Barnes" userId="S::jbarnes@pauktuutit.ca::f2e451bd-828c-4ece-baf0-96d570fa61a8" providerId="AD" clId="Web-{CFB203BC-1A2C-5F01-DAB2-EB093DC813AE}" dt="2024-02-06T19:07:56.288" v="46" actId="20577"/>
          <ac:spMkLst>
            <pc:docMk/>
            <pc:sldMk cId="576375821" sldId="1222"/>
            <ac:spMk id="3" creationId="{FF07BEBE-18E8-4025-FF6F-EC0130CB4F22}"/>
          </ac:spMkLst>
        </pc:spChg>
        <pc:spChg chg="mod">
          <ac:chgData name="Justeen Barnes" userId="S::jbarnes@pauktuutit.ca::f2e451bd-828c-4ece-baf0-96d570fa61a8" providerId="AD" clId="Web-{CFB203BC-1A2C-5F01-DAB2-EB093DC813AE}" dt="2024-02-06T19:06:12.396" v="38" actId="1076"/>
          <ac:spMkLst>
            <pc:docMk/>
            <pc:sldMk cId="576375821" sldId="1222"/>
            <ac:spMk id="4" creationId="{82F5AAAD-48B8-0659-4682-B843EEFE05B7}"/>
          </ac:spMkLst>
        </pc:spChg>
        <pc:extLst>
          <p:ext xmlns:p="http://schemas.openxmlformats.org/presentationml/2006/main" uri="{D6D511B9-2390-475A-947B-AFAB55BFBCF1}">
            <pc226:cmChg xmlns:pc226="http://schemas.microsoft.com/office/powerpoint/2022/06/main/command" chg="add">
              <pc226:chgData name="Justeen Barnes" userId="S::jbarnes@pauktuutit.ca::f2e451bd-828c-4ece-baf0-96d570fa61a8" providerId="AD" clId="Web-{CFB203BC-1A2C-5F01-DAB2-EB093DC813AE}" dt="2024-02-06T19:08:25.835" v="47"/>
              <pc2:cmMkLst xmlns:pc2="http://schemas.microsoft.com/office/powerpoint/2019/9/main/command">
                <pc:docMk/>
                <pc:sldMk cId="576375821" sldId="1222"/>
                <pc2:cmMk id="{B3EF181D-244D-45CD-800F-1824DADEC030}"/>
              </pc2:cmMkLst>
            </pc226:cmChg>
            <pc226:cmChg xmlns:pc226="http://schemas.microsoft.com/office/powerpoint/2022/06/main/command" chg="add">
              <pc226:chgData name="Justeen Barnes" userId="S::jbarnes@pauktuutit.ca::f2e451bd-828c-4ece-baf0-96d570fa61a8" providerId="AD" clId="Web-{CFB203BC-1A2C-5F01-DAB2-EB093DC813AE}" dt="2024-02-06T19:07:01.834" v="42"/>
              <pc2:cmMkLst xmlns:pc2="http://schemas.microsoft.com/office/powerpoint/2019/9/main/command">
                <pc:docMk/>
                <pc:sldMk cId="576375821" sldId="1222"/>
                <pc2:cmMk id="{6AB1D54E-6A3F-4CAD-A543-AA80ACACA627}"/>
              </pc2:cmMkLst>
            </pc226:cmChg>
          </p:ext>
        </pc:extLst>
      </pc:sldChg>
      <pc:sldChg chg="modSp addCm">
        <pc:chgData name="Justeen Barnes" userId="S::jbarnes@pauktuutit.ca::f2e451bd-828c-4ece-baf0-96d570fa61a8" providerId="AD" clId="Web-{CFB203BC-1A2C-5F01-DAB2-EB093DC813AE}" dt="2024-02-06T19:17:35.468" v="87" actId="20577"/>
        <pc:sldMkLst>
          <pc:docMk/>
          <pc:sldMk cId="2845503206" sldId="1223"/>
        </pc:sldMkLst>
        <pc:spChg chg="mod">
          <ac:chgData name="Justeen Barnes" userId="S::jbarnes@pauktuutit.ca::f2e451bd-828c-4ece-baf0-96d570fa61a8" providerId="AD" clId="Web-{CFB203BC-1A2C-5F01-DAB2-EB093DC813AE}" dt="2024-02-06T19:17:35.468" v="87" actId="20577"/>
          <ac:spMkLst>
            <pc:docMk/>
            <pc:sldMk cId="2845503206" sldId="1223"/>
            <ac:spMk id="2" creationId="{60ADE49E-7CC1-6704-5852-FAE992A0EEC4}"/>
          </ac:spMkLst>
        </pc:spChg>
        <pc:spChg chg="mod">
          <ac:chgData name="Justeen Barnes" userId="S::jbarnes@pauktuutit.ca::f2e451bd-828c-4ece-baf0-96d570fa61a8" providerId="AD" clId="Web-{CFB203BC-1A2C-5F01-DAB2-EB093DC813AE}" dt="2024-02-06T19:16:46.295" v="83" actId="1076"/>
          <ac:spMkLst>
            <pc:docMk/>
            <pc:sldMk cId="2845503206" sldId="1223"/>
            <ac:spMk id="3" creationId="{FA7AB109-D696-F27C-BD95-5BEBCF3AC000}"/>
          </ac:spMkLst>
        </pc:spChg>
        <pc:extLst>
          <p:ext xmlns:p="http://schemas.openxmlformats.org/presentationml/2006/main" uri="{D6D511B9-2390-475A-947B-AFAB55BFBCF1}">
            <pc226:cmChg xmlns:pc226="http://schemas.microsoft.com/office/powerpoint/2022/06/main/command" chg="add">
              <pc226:chgData name="Justeen Barnes" userId="S::jbarnes@pauktuutit.ca::f2e451bd-828c-4ece-baf0-96d570fa61a8" providerId="AD" clId="Web-{CFB203BC-1A2C-5F01-DAB2-EB093DC813AE}" dt="2024-02-06T19:17:20.718" v="85"/>
              <pc2:cmMkLst xmlns:pc2="http://schemas.microsoft.com/office/powerpoint/2019/9/main/command">
                <pc:docMk/>
                <pc:sldMk cId="2845503206" sldId="1223"/>
                <pc2:cmMk id="{9D368715-76E5-4ED8-93D6-61772C6D5CD1}"/>
              </pc2:cmMkLst>
            </pc226:cmChg>
            <pc226:cmChg xmlns:pc226="http://schemas.microsoft.com/office/powerpoint/2022/06/main/command" chg="add">
              <pc226:chgData name="Justeen Barnes" userId="S::jbarnes@pauktuutit.ca::f2e451bd-828c-4ece-baf0-96d570fa61a8" providerId="AD" clId="Web-{CFB203BC-1A2C-5F01-DAB2-EB093DC813AE}" dt="2024-02-06T19:16:59.420" v="84"/>
              <pc2:cmMkLst xmlns:pc2="http://schemas.microsoft.com/office/powerpoint/2019/9/main/command">
                <pc:docMk/>
                <pc:sldMk cId="2845503206" sldId="1223"/>
                <pc2:cmMk id="{E7F75A24-0B92-42E9-9449-176431F987B6}"/>
              </pc2:cmMkLst>
            </pc226:cmChg>
          </p:ext>
        </pc:extLst>
      </pc:sldChg>
      <pc:sldChg chg="modSp addCm">
        <pc:chgData name="Justeen Barnes" userId="S::jbarnes@pauktuutit.ca::f2e451bd-828c-4ece-baf0-96d570fa61a8" providerId="AD" clId="Web-{CFB203BC-1A2C-5F01-DAB2-EB093DC813AE}" dt="2024-02-06T19:25:15.708" v="127"/>
        <pc:sldMkLst>
          <pc:docMk/>
          <pc:sldMk cId="1279676561" sldId="1224"/>
        </pc:sldMkLst>
        <pc:spChg chg="mod">
          <ac:chgData name="Justeen Barnes" userId="S::jbarnes@pauktuutit.ca::f2e451bd-828c-4ece-baf0-96d570fa61a8" providerId="AD" clId="Web-{CFB203BC-1A2C-5F01-DAB2-EB093DC813AE}" dt="2024-02-06T19:24:56.755" v="126" actId="1076"/>
          <ac:spMkLst>
            <pc:docMk/>
            <pc:sldMk cId="1279676561" sldId="1224"/>
            <ac:spMk id="38" creationId="{BE14C3C8-CE39-133E-31F8-E2A69DFA914D}"/>
          </ac:spMkLst>
        </pc:spChg>
        <pc:spChg chg="mod">
          <ac:chgData name="Justeen Barnes" userId="S::jbarnes@pauktuutit.ca::f2e451bd-828c-4ece-baf0-96d570fa61a8" providerId="AD" clId="Web-{CFB203BC-1A2C-5F01-DAB2-EB093DC813AE}" dt="2024-02-06T19:24:52.958" v="125" actId="1076"/>
          <ac:spMkLst>
            <pc:docMk/>
            <pc:sldMk cId="1279676561" sldId="1224"/>
            <ac:spMk id="39" creationId="{F3901653-3117-B523-F354-AD0F9F674228}"/>
          </ac:spMkLst>
        </pc:spChg>
        <pc:extLst>
          <p:ext xmlns:p="http://schemas.openxmlformats.org/presentationml/2006/main" uri="{D6D511B9-2390-475A-947B-AFAB55BFBCF1}">
            <pc226:cmChg xmlns:pc226="http://schemas.microsoft.com/office/powerpoint/2022/06/main/command" chg="add">
              <pc226:chgData name="Justeen Barnes" userId="S::jbarnes@pauktuutit.ca::f2e451bd-828c-4ece-baf0-96d570fa61a8" providerId="AD" clId="Web-{CFB203BC-1A2C-5F01-DAB2-EB093DC813AE}" dt="2024-02-06T19:25:15.708" v="127"/>
              <pc2:cmMkLst xmlns:pc2="http://schemas.microsoft.com/office/powerpoint/2019/9/main/command">
                <pc:docMk/>
                <pc:sldMk cId="1279676561" sldId="1224"/>
                <pc2:cmMk id="{9E82F686-F114-4B74-BCE9-03D83D0D5E5D}"/>
              </pc2:cmMkLst>
            </pc226:cmChg>
          </p:ext>
        </pc:extLst>
      </pc:sldChg>
      <pc:sldChg chg="modSp addCm">
        <pc:chgData name="Justeen Barnes" userId="S::jbarnes@pauktuutit.ca::f2e451bd-828c-4ece-baf0-96d570fa61a8" providerId="AD" clId="Web-{CFB203BC-1A2C-5F01-DAB2-EB093DC813AE}" dt="2024-02-06T19:31:09.791" v="155" actId="20577"/>
        <pc:sldMkLst>
          <pc:docMk/>
          <pc:sldMk cId="96295085" sldId="1225"/>
        </pc:sldMkLst>
        <pc:spChg chg="mod">
          <ac:chgData name="Justeen Barnes" userId="S::jbarnes@pauktuutit.ca::f2e451bd-828c-4ece-baf0-96d570fa61a8" providerId="AD" clId="Web-{CFB203BC-1A2C-5F01-DAB2-EB093DC813AE}" dt="2024-02-06T19:28:22.586" v="140" actId="1076"/>
          <ac:spMkLst>
            <pc:docMk/>
            <pc:sldMk cId="96295085" sldId="1225"/>
            <ac:spMk id="3" creationId="{14D9A723-4C36-B99C-0280-20F26D2A5D85}"/>
          </ac:spMkLst>
        </pc:spChg>
        <pc:spChg chg="mod">
          <ac:chgData name="Justeen Barnes" userId="S::jbarnes@pauktuutit.ca::f2e451bd-828c-4ece-baf0-96d570fa61a8" providerId="AD" clId="Web-{CFB203BC-1A2C-5F01-DAB2-EB093DC813AE}" dt="2024-02-06T19:31:09.791" v="155" actId="20577"/>
          <ac:spMkLst>
            <pc:docMk/>
            <pc:sldMk cId="96295085" sldId="1225"/>
            <ac:spMk id="5" creationId="{C922B910-FEF0-6672-18B1-B3ED08F8FEEF}"/>
          </ac:spMkLst>
        </pc:spChg>
        <pc:extLst>
          <p:ext xmlns:p="http://schemas.openxmlformats.org/presentationml/2006/main" uri="{D6D511B9-2390-475A-947B-AFAB55BFBCF1}">
            <pc226:cmChg xmlns:pc226="http://schemas.microsoft.com/office/powerpoint/2022/06/main/command" chg="add">
              <pc226:chgData name="Justeen Barnes" userId="S::jbarnes@pauktuutit.ca::f2e451bd-828c-4ece-baf0-96d570fa61a8" providerId="AD" clId="Web-{CFB203BC-1A2C-5F01-DAB2-EB093DC813AE}" dt="2024-02-06T19:28:04.851" v="138"/>
              <pc2:cmMkLst xmlns:pc2="http://schemas.microsoft.com/office/powerpoint/2019/9/main/command">
                <pc:docMk/>
                <pc:sldMk cId="96295085" sldId="1225"/>
                <pc2:cmMk id="{66611808-2ED0-4581-B193-638F77B07696}"/>
              </pc2:cmMkLst>
            </pc226:cmChg>
            <pc226:cmChg xmlns:pc226="http://schemas.microsoft.com/office/powerpoint/2022/06/main/command" chg="add">
              <pc226:chgData name="Justeen Barnes" userId="S::jbarnes@pauktuutit.ca::f2e451bd-828c-4ece-baf0-96d570fa61a8" providerId="AD" clId="Web-{CFB203BC-1A2C-5F01-DAB2-EB093DC813AE}" dt="2024-02-06T19:28:34.133" v="141"/>
              <pc2:cmMkLst xmlns:pc2="http://schemas.microsoft.com/office/powerpoint/2019/9/main/command">
                <pc:docMk/>
                <pc:sldMk cId="96295085" sldId="1225"/>
                <pc2:cmMk id="{79DB1DED-C54B-441D-B491-4AC8F0EF14F5}"/>
              </pc2:cmMkLst>
            </pc226:cmChg>
            <pc226:cmChg xmlns:pc226="http://schemas.microsoft.com/office/powerpoint/2022/06/main/command" chg="add">
              <pc226:chgData name="Justeen Barnes" userId="S::jbarnes@pauktuutit.ca::f2e451bd-828c-4ece-baf0-96d570fa61a8" providerId="AD" clId="Web-{CFB203BC-1A2C-5F01-DAB2-EB093DC813AE}" dt="2024-02-06T19:28:51.492" v="142"/>
              <pc2:cmMkLst xmlns:pc2="http://schemas.microsoft.com/office/powerpoint/2019/9/main/command">
                <pc:docMk/>
                <pc:sldMk cId="96295085" sldId="1225"/>
                <pc2:cmMk id="{521B46EE-73EB-4ED6-9A21-7955483D0E85}"/>
              </pc2:cmMkLst>
            </pc226:cmChg>
          </p:ext>
        </pc:extLst>
      </pc:sldChg>
      <pc:sldChg chg="modSp addCm">
        <pc:chgData name="Justeen Barnes" userId="S::jbarnes@pauktuutit.ca::f2e451bd-828c-4ece-baf0-96d570fa61a8" providerId="AD" clId="Web-{CFB203BC-1A2C-5F01-DAB2-EB093DC813AE}" dt="2024-02-06T19:31:25.198" v="157" actId="20577"/>
        <pc:sldMkLst>
          <pc:docMk/>
          <pc:sldMk cId="896975171" sldId="1226"/>
        </pc:sldMkLst>
        <pc:spChg chg="mod">
          <ac:chgData name="Justeen Barnes" userId="S::jbarnes@pauktuutit.ca::f2e451bd-828c-4ece-baf0-96d570fa61a8" providerId="AD" clId="Web-{CFB203BC-1A2C-5F01-DAB2-EB093DC813AE}" dt="2024-02-06T19:30:39.135" v="150" actId="1076"/>
          <ac:spMkLst>
            <pc:docMk/>
            <pc:sldMk cId="896975171" sldId="1226"/>
            <ac:spMk id="3" creationId="{14D9A723-4C36-B99C-0280-20F26D2A5D85}"/>
          </ac:spMkLst>
        </pc:spChg>
        <pc:spChg chg="mod">
          <ac:chgData name="Justeen Barnes" userId="S::jbarnes@pauktuutit.ca::f2e451bd-828c-4ece-baf0-96d570fa61a8" providerId="AD" clId="Web-{CFB203BC-1A2C-5F01-DAB2-EB093DC813AE}" dt="2024-02-06T19:31:25.198" v="157" actId="20577"/>
          <ac:spMkLst>
            <pc:docMk/>
            <pc:sldMk cId="896975171" sldId="1226"/>
            <ac:spMk id="5" creationId="{C922B910-FEF0-6672-18B1-B3ED08F8FEEF}"/>
          </ac:spMkLst>
        </pc:spChg>
        <pc:extLst>
          <p:ext xmlns:p="http://schemas.openxmlformats.org/presentationml/2006/main" uri="{D6D511B9-2390-475A-947B-AFAB55BFBCF1}">
            <pc226:cmChg xmlns:pc226="http://schemas.microsoft.com/office/powerpoint/2022/06/main/command" chg="add">
              <pc226:chgData name="Justeen Barnes" userId="S::jbarnes@pauktuutit.ca::f2e451bd-828c-4ece-baf0-96d570fa61a8" providerId="AD" clId="Web-{CFB203BC-1A2C-5F01-DAB2-EB093DC813AE}" dt="2024-02-06T19:29:57.071" v="146"/>
              <pc2:cmMkLst xmlns:pc2="http://schemas.microsoft.com/office/powerpoint/2019/9/main/command">
                <pc:docMk/>
                <pc:sldMk cId="896975171" sldId="1226"/>
                <pc2:cmMk id="{D2A6C46F-0E95-4FA6-943B-D5088DD689AA}"/>
              </pc2:cmMkLst>
            </pc226:cmChg>
            <pc226:cmChg xmlns:pc226="http://schemas.microsoft.com/office/powerpoint/2022/06/main/command" chg="add">
              <pc226:chgData name="Justeen Barnes" userId="S::jbarnes@pauktuutit.ca::f2e451bd-828c-4ece-baf0-96d570fa61a8" providerId="AD" clId="Web-{CFB203BC-1A2C-5F01-DAB2-EB093DC813AE}" dt="2024-02-06T19:29:31.946" v="144"/>
              <pc2:cmMkLst xmlns:pc2="http://schemas.microsoft.com/office/powerpoint/2019/9/main/command">
                <pc:docMk/>
                <pc:sldMk cId="896975171" sldId="1226"/>
                <pc2:cmMk id="{62D639E8-61BB-4F16-A80B-D8798B292AB9}"/>
              </pc2:cmMkLst>
            </pc226:cmChg>
          </p:ext>
        </pc:extLst>
      </pc:sldChg>
      <pc:sldChg chg="modSp addCm">
        <pc:chgData name="Justeen Barnes" userId="S::jbarnes@pauktuutit.ca::f2e451bd-828c-4ece-baf0-96d570fa61a8" providerId="AD" clId="Web-{CFB203BC-1A2C-5F01-DAB2-EB093DC813AE}" dt="2024-02-06T19:32:49.402" v="166"/>
        <pc:sldMkLst>
          <pc:docMk/>
          <pc:sldMk cId="2860764613" sldId="1227"/>
        </pc:sldMkLst>
        <pc:spChg chg="mod">
          <ac:chgData name="Justeen Barnes" userId="S::jbarnes@pauktuutit.ca::f2e451bd-828c-4ece-baf0-96d570fa61a8" providerId="AD" clId="Web-{CFB203BC-1A2C-5F01-DAB2-EB093DC813AE}" dt="2024-02-06T19:32:22.823" v="164" actId="1076"/>
          <ac:spMkLst>
            <pc:docMk/>
            <pc:sldMk cId="2860764613" sldId="1227"/>
            <ac:spMk id="3" creationId="{14D9A723-4C36-B99C-0280-20F26D2A5D85}"/>
          </ac:spMkLst>
        </pc:spChg>
        <pc:spChg chg="mod">
          <ac:chgData name="Justeen Barnes" userId="S::jbarnes@pauktuutit.ca::f2e451bd-828c-4ece-baf0-96d570fa61a8" providerId="AD" clId="Web-{CFB203BC-1A2C-5F01-DAB2-EB093DC813AE}" dt="2024-02-06T19:32:09.776" v="162" actId="20577"/>
          <ac:spMkLst>
            <pc:docMk/>
            <pc:sldMk cId="2860764613" sldId="1227"/>
            <ac:spMk id="5" creationId="{C922B910-FEF0-6672-18B1-B3ED08F8FEEF}"/>
          </ac:spMkLst>
        </pc:spChg>
        <pc:extLst>
          <p:ext xmlns:p="http://schemas.openxmlformats.org/presentationml/2006/main" uri="{D6D511B9-2390-475A-947B-AFAB55BFBCF1}">
            <pc226:cmChg xmlns:pc226="http://schemas.microsoft.com/office/powerpoint/2022/06/main/command" chg="add">
              <pc226:chgData name="Justeen Barnes" userId="S::jbarnes@pauktuutit.ca::f2e451bd-828c-4ece-baf0-96d570fa61a8" providerId="AD" clId="Web-{CFB203BC-1A2C-5F01-DAB2-EB093DC813AE}" dt="2024-02-06T19:32:35.917" v="165"/>
              <pc2:cmMkLst xmlns:pc2="http://schemas.microsoft.com/office/powerpoint/2019/9/main/command">
                <pc:docMk/>
                <pc:sldMk cId="2860764613" sldId="1227"/>
                <pc2:cmMk id="{6A560A21-F4D2-4DE0-B13B-99257FAD8D37}"/>
              </pc2:cmMkLst>
            </pc226:cmChg>
            <pc226:cmChg xmlns:pc226="http://schemas.microsoft.com/office/powerpoint/2022/06/main/command" chg="add">
              <pc226:chgData name="Justeen Barnes" userId="S::jbarnes@pauktuutit.ca::f2e451bd-828c-4ece-baf0-96d570fa61a8" providerId="AD" clId="Web-{CFB203BC-1A2C-5F01-DAB2-EB093DC813AE}" dt="2024-02-06T19:32:16.730" v="163"/>
              <pc2:cmMkLst xmlns:pc2="http://schemas.microsoft.com/office/powerpoint/2019/9/main/command">
                <pc:docMk/>
                <pc:sldMk cId="2860764613" sldId="1227"/>
                <pc2:cmMk id="{75B1CB31-2866-456A-80BA-EDDD97C97E8C}"/>
              </pc2:cmMkLst>
            </pc226:cmChg>
            <pc226:cmChg xmlns:pc226="http://schemas.microsoft.com/office/powerpoint/2022/06/main/command" chg="add">
              <pc226:chgData name="Justeen Barnes" userId="S::jbarnes@pauktuutit.ca::f2e451bd-828c-4ece-baf0-96d570fa61a8" providerId="AD" clId="Web-{CFB203BC-1A2C-5F01-DAB2-EB093DC813AE}" dt="2024-02-06T19:32:49.402" v="166"/>
              <pc2:cmMkLst xmlns:pc2="http://schemas.microsoft.com/office/powerpoint/2019/9/main/command">
                <pc:docMk/>
                <pc:sldMk cId="2860764613" sldId="1227"/>
                <pc2:cmMk id="{BD456A90-A2D5-4F5B-8CE6-4D2F44235D6D}"/>
              </pc2:cmMkLst>
            </pc226:cmChg>
          </p:ext>
        </pc:extLst>
      </pc:sldChg>
      <pc:sldChg chg="modSp addCm">
        <pc:chgData name="Justeen Barnes" userId="S::jbarnes@pauktuutit.ca::f2e451bd-828c-4ece-baf0-96d570fa61a8" providerId="AD" clId="Web-{CFB203BC-1A2C-5F01-DAB2-EB093DC813AE}" dt="2024-02-06T19:34:14.700" v="176"/>
        <pc:sldMkLst>
          <pc:docMk/>
          <pc:sldMk cId="4276602371" sldId="1228"/>
        </pc:sldMkLst>
        <pc:spChg chg="mod">
          <ac:chgData name="Justeen Barnes" userId="S::jbarnes@pauktuutit.ca::f2e451bd-828c-4ece-baf0-96d570fa61a8" providerId="AD" clId="Web-{CFB203BC-1A2C-5F01-DAB2-EB093DC813AE}" dt="2024-02-06T19:33:39.512" v="172" actId="1076"/>
          <ac:spMkLst>
            <pc:docMk/>
            <pc:sldMk cId="4276602371" sldId="1228"/>
            <ac:spMk id="3" creationId="{14D9A723-4C36-B99C-0280-20F26D2A5D85}"/>
          </ac:spMkLst>
        </pc:spChg>
        <pc:spChg chg="mod">
          <ac:chgData name="Justeen Barnes" userId="S::jbarnes@pauktuutit.ca::f2e451bd-828c-4ece-baf0-96d570fa61a8" providerId="AD" clId="Web-{CFB203BC-1A2C-5F01-DAB2-EB093DC813AE}" dt="2024-02-06T19:33:42.325" v="173" actId="1076"/>
          <ac:spMkLst>
            <pc:docMk/>
            <pc:sldMk cId="4276602371" sldId="1228"/>
            <ac:spMk id="5" creationId="{C922B910-FEF0-6672-18B1-B3ED08F8FEEF}"/>
          </ac:spMkLst>
        </pc:spChg>
        <pc:extLst>
          <p:ext xmlns:p="http://schemas.openxmlformats.org/presentationml/2006/main" uri="{D6D511B9-2390-475A-947B-AFAB55BFBCF1}">
            <pc226:cmChg xmlns:pc226="http://schemas.microsoft.com/office/powerpoint/2022/06/main/command" chg="add">
              <pc226:chgData name="Justeen Barnes" userId="S::jbarnes@pauktuutit.ca::f2e451bd-828c-4ece-baf0-96d570fa61a8" providerId="AD" clId="Web-{CFB203BC-1A2C-5F01-DAB2-EB093DC813AE}" dt="2024-02-06T19:33:46.918" v="174"/>
              <pc2:cmMkLst xmlns:pc2="http://schemas.microsoft.com/office/powerpoint/2019/9/main/command">
                <pc:docMk/>
                <pc:sldMk cId="4276602371" sldId="1228"/>
                <pc2:cmMk id="{122FA30F-CA51-4FB0-889C-554ACA266292}"/>
              </pc2:cmMkLst>
            </pc226:cmChg>
            <pc226:cmChg xmlns:pc226="http://schemas.microsoft.com/office/powerpoint/2022/06/main/command" chg="add">
              <pc226:chgData name="Justeen Barnes" userId="S::jbarnes@pauktuutit.ca::f2e451bd-828c-4ece-baf0-96d570fa61a8" providerId="AD" clId="Web-{CFB203BC-1A2C-5F01-DAB2-EB093DC813AE}" dt="2024-02-06T19:34:04.622" v="175"/>
              <pc2:cmMkLst xmlns:pc2="http://schemas.microsoft.com/office/powerpoint/2019/9/main/command">
                <pc:docMk/>
                <pc:sldMk cId="4276602371" sldId="1228"/>
                <pc2:cmMk id="{4E036E61-BB1F-4AA3-8C20-CB14AB0B9E8E}"/>
              </pc2:cmMkLst>
            </pc226:cmChg>
            <pc226:cmChg xmlns:pc226="http://schemas.microsoft.com/office/powerpoint/2022/06/main/command" chg="add">
              <pc226:chgData name="Justeen Barnes" userId="S::jbarnes@pauktuutit.ca::f2e451bd-828c-4ece-baf0-96d570fa61a8" providerId="AD" clId="Web-{CFB203BC-1A2C-5F01-DAB2-EB093DC813AE}" dt="2024-02-06T19:34:14.700" v="176"/>
              <pc2:cmMkLst xmlns:pc2="http://schemas.microsoft.com/office/powerpoint/2019/9/main/command">
                <pc:docMk/>
                <pc:sldMk cId="4276602371" sldId="1228"/>
                <pc2:cmMk id="{6448D1C7-F5CB-4D7D-9176-3E0732365978}"/>
              </pc2:cmMkLst>
            </pc226:cmChg>
          </p:ext>
        </pc:extLst>
      </pc:sldChg>
      <pc:sldChg chg="modSp addCm">
        <pc:chgData name="Justeen Barnes" userId="S::jbarnes@pauktuutit.ca::f2e451bd-828c-4ece-baf0-96d570fa61a8" providerId="AD" clId="Web-{CFB203BC-1A2C-5F01-DAB2-EB093DC813AE}" dt="2024-02-06T19:37:37.640" v="189"/>
        <pc:sldMkLst>
          <pc:docMk/>
          <pc:sldMk cId="482962323" sldId="1229"/>
        </pc:sldMkLst>
        <pc:spChg chg="mod">
          <ac:chgData name="Justeen Barnes" userId="S::jbarnes@pauktuutit.ca::f2e451bd-828c-4ece-baf0-96d570fa61a8" providerId="AD" clId="Web-{CFB203BC-1A2C-5F01-DAB2-EB093DC813AE}" dt="2024-02-06T19:37:24.874" v="188" actId="1076"/>
          <ac:spMkLst>
            <pc:docMk/>
            <pc:sldMk cId="482962323" sldId="1229"/>
            <ac:spMk id="9" creationId="{8FCFEEBC-1E8C-EAB3-A949-2BD462120B5E}"/>
          </ac:spMkLst>
        </pc:spChg>
        <pc:extLst>
          <p:ext xmlns:p="http://schemas.openxmlformats.org/presentationml/2006/main" uri="{D6D511B9-2390-475A-947B-AFAB55BFBCF1}">
            <pc226:cmChg xmlns:pc226="http://schemas.microsoft.com/office/powerpoint/2022/06/main/command" chg="add">
              <pc226:chgData name="Justeen Barnes" userId="S::jbarnes@pauktuutit.ca::f2e451bd-828c-4ece-baf0-96d570fa61a8" providerId="AD" clId="Web-{CFB203BC-1A2C-5F01-DAB2-EB093DC813AE}" dt="2024-02-06T19:37:37.640" v="189"/>
              <pc2:cmMkLst xmlns:pc2="http://schemas.microsoft.com/office/powerpoint/2019/9/main/command">
                <pc:docMk/>
                <pc:sldMk cId="482962323" sldId="1229"/>
                <pc2:cmMk id="{0F37CE60-28A3-448B-B9E0-536AC6C2EEEA}"/>
              </pc2:cmMkLst>
            </pc226:cmChg>
          </p:ext>
        </pc:extLst>
      </pc:sldChg>
      <pc:sldChg chg="modSp addCm">
        <pc:chgData name="Justeen Barnes" userId="S::jbarnes@pauktuutit.ca::f2e451bd-828c-4ece-baf0-96d570fa61a8" providerId="AD" clId="Web-{CFB203BC-1A2C-5F01-DAB2-EB093DC813AE}" dt="2024-02-06T19:39:24.267" v="197"/>
        <pc:sldMkLst>
          <pc:docMk/>
          <pc:sldMk cId="4117885375" sldId="1230"/>
        </pc:sldMkLst>
        <pc:spChg chg="mod">
          <ac:chgData name="Justeen Barnes" userId="S::jbarnes@pauktuutit.ca::f2e451bd-828c-4ece-baf0-96d570fa61a8" providerId="AD" clId="Web-{CFB203BC-1A2C-5F01-DAB2-EB093DC813AE}" dt="2024-02-06T19:38:34.813" v="195" actId="1076"/>
          <ac:spMkLst>
            <pc:docMk/>
            <pc:sldMk cId="4117885375" sldId="1230"/>
            <ac:spMk id="5" creationId="{23066F51-8C9C-B883-D1FF-5F0DA7F72B56}"/>
          </ac:spMkLst>
        </pc:spChg>
        <pc:spChg chg="mod">
          <ac:chgData name="Justeen Barnes" userId="S::jbarnes@pauktuutit.ca::f2e451bd-828c-4ece-baf0-96d570fa61a8" providerId="AD" clId="Web-{CFB203BC-1A2C-5F01-DAB2-EB093DC813AE}" dt="2024-02-06T19:38:29.719" v="194" actId="1076"/>
          <ac:spMkLst>
            <pc:docMk/>
            <pc:sldMk cId="4117885375" sldId="1230"/>
            <ac:spMk id="6" creationId="{8584AB32-9992-1187-FF07-0B4500EDC5BB}"/>
          </ac:spMkLst>
        </pc:spChg>
        <pc:extLst>
          <p:ext xmlns:p="http://schemas.openxmlformats.org/presentationml/2006/main" uri="{D6D511B9-2390-475A-947B-AFAB55BFBCF1}">
            <pc226:cmChg xmlns:pc226="http://schemas.microsoft.com/office/powerpoint/2022/06/main/command" chg="add">
              <pc226:chgData name="Justeen Barnes" userId="S::jbarnes@pauktuutit.ca::f2e451bd-828c-4ece-baf0-96d570fa61a8" providerId="AD" clId="Web-{CFB203BC-1A2C-5F01-DAB2-EB093DC813AE}" dt="2024-02-06T19:39:24.267" v="197"/>
              <pc2:cmMkLst xmlns:pc2="http://schemas.microsoft.com/office/powerpoint/2019/9/main/command">
                <pc:docMk/>
                <pc:sldMk cId="4117885375" sldId="1230"/>
                <pc2:cmMk id="{93B231D4-5FD9-4488-A94A-BC2D2105E555}"/>
              </pc2:cmMkLst>
            </pc226:cmChg>
            <pc226:cmChg xmlns:pc226="http://schemas.microsoft.com/office/powerpoint/2022/06/main/command" chg="add">
              <pc226:chgData name="Justeen Barnes" userId="S::jbarnes@pauktuutit.ca::f2e451bd-828c-4ece-baf0-96d570fa61a8" providerId="AD" clId="Web-{CFB203BC-1A2C-5F01-DAB2-EB093DC813AE}" dt="2024-02-06T19:39:05.173" v="196"/>
              <pc2:cmMkLst xmlns:pc2="http://schemas.microsoft.com/office/powerpoint/2019/9/main/command">
                <pc:docMk/>
                <pc:sldMk cId="4117885375" sldId="1230"/>
                <pc2:cmMk id="{82E95FE5-71F3-48CD-9C48-5C50AC4890A9}"/>
              </pc2:cmMkLst>
            </pc226:cmChg>
          </p:ext>
        </pc:extLst>
      </pc:sldChg>
      <pc:sldChg chg="modSp addCm">
        <pc:chgData name="Justeen Barnes" userId="S::jbarnes@pauktuutit.ca::f2e451bd-828c-4ece-baf0-96d570fa61a8" providerId="AD" clId="Web-{CFB203BC-1A2C-5F01-DAB2-EB093DC813AE}" dt="2024-02-06T19:41:36.565" v="202"/>
        <pc:sldMkLst>
          <pc:docMk/>
          <pc:sldMk cId="4196957975" sldId="1231"/>
        </pc:sldMkLst>
        <pc:spChg chg="mod">
          <ac:chgData name="Justeen Barnes" userId="S::jbarnes@pauktuutit.ca::f2e451bd-828c-4ece-baf0-96d570fa61a8" providerId="AD" clId="Web-{CFB203BC-1A2C-5F01-DAB2-EB093DC813AE}" dt="2024-02-06T19:41:13.956" v="200" actId="1076"/>
          <ac:spMkLst>
            <pc:docMk/>
            <pc:sldMk cId="4196957975" sldId="1231"/>
            <ac:spMk id="5" creationId="{23066F51-8C9C-B883-D1FF-5F0DA7F72B56}"/>
          </ac:spMkLst>
        </pc:spChg>
        <pc:spChg chg="mod">
          <ac:chgData name="Justeen Barnes" userId="S::jbarnes@pauktuutit.ca::f2e451bd-828c-4ece-baf0-96d570fa61a8" providerId="AD" clId="Web-{CFB203BC-1A2C-5F01-DAB2-EB093DC813AE}" dt="2024-02-06T19:41:06.455" v="199" actId="14100"/>
          <ac:spMkLst>
            <pc:docMk/>
            <pc:sldMk cId="4196957975" sldId="1231"/>
            <ac:spMk id="6" creationId="{8584AB32-9992-1187-FF07-0B4500EDC5BB}"/>
          </ac:spMkLst>
        </pc:spChg>
        <pc:extLst>
          <p:ext xmlns:p="http://schemas.openxmlformats.org/presentationml/2006/main" uri="{D6D511B9-2390-475A-947B-AFAB55BFBCF1}">
            <pc226:cmChg xmlns:pc226="http://schemas.microsoft.com/office/powerpoint/2022/06/main/command" chg="add">
              <pc226:chgData name="Justeen Barnes" userId="S::jbarnes@pauktuutit.ca::f2e451bd-828c-4ece-baf0-96d570fa61a8" providerId="AD" clId="Web-{CFB203BC-1A2C-5F01-DAB2-EB093DC813AE}" dt="2024-02-06T19:41:36.565" v="202"/>
              <pc2:cmMkLst xmlns:pc2="http://schemas.microsoft.com/office/powerpoint/2019/9/main/command">
                <pc:docMk/>
                <pc:sldMk cId="4196957975" sldId="1231"/>
                <pc2:cmMk id="{316DE8C2-DAC9-4D32-9363-1A46BE2F9EB7}"/>
              </pc2:cmMkLst>
            </pc226:cmChg>
            <pc226:cmChg xmlns:pc226="http://schemas.microsoft.com/office/powerpoint/2022/06/main/command" chg="add">
              <pc226:chgData name="Justeen Barnes" userId="S::jbarnes@pauktuutit.ca::f2e451bd-828c-4ece-baf0-96d570fa61a8" providerId="AD" clId="Web-{CFB203BC-1A2C-5F01-DAB2-EB093DC813AE}" dt="2024-02-06T19:41:25.518" v="201"/>
              <pc2:cmMkLst xmlns:pc2="http://schemas.microsoft.com/office/powerpoint/2019/9/main/command">
                <pc:docMk/>
                <pc:sldMk cId="4196957975" sldId="1231"/>
                <pc2:cmMk id="{743697CC-84D8-4774-B24F-CA1D779A1E42}"/>
              </pc2:cmMkLst>
            </pc226:cmChg>
          </p:ext>
        </pc:extLst>
      </pc:sldChg>
      <pc:sldChg chg="modSp addCm">
        <pc:chgData name="Justeen Barnes" userId="S::jbarnes@pauktuutit.ca::f2e451bd-828c-4ece-baf0-96d570fa61a8" providerId="AD" clId="Web-{CFB203BC-1A2C-5F01-DAB2-EB093DC813AE}" dt="2024-02-06T19:46:09.163" v="223" actId="20577"/>
        <pc:sldMkLst>
          <pc:docMk/>
          <pc:sldMk cId="2958226137" sldId="1232"/>
        </pc:sldMkLst>
        <pc:spChg chg="mod">
          <ac:chgData name="Justeen Barnes" userId="S::jbarnes@pauktuutit.ca::f2e451bd-828c-4ece-baf0-96d570fa61a8" providerId="AD" clId="Web-{CFB203BC-1A2C-5F01-DAB2-EB093DC813AE}" dt="2024-02-06T19:46:09.163" v="223" actId="20577"/>
          <ac:spMkLst>
            <pc:docMk/>
            <pc:sldMk cId="2958226137" sldId="1232"/>
            <ac:spMk id="2" creationId="{DC13FADC-8C20-AF72-DE6C-48CDABD5B17E}"/>
          </ac:spMkLst>
        </pc:spChg>
        <pc:spChg chg="mod">
          <ac:chgData name="Justeen Barnes" userId="S::jbarnes@pauktuutit.ca::f2e451bd-828c-4ece-baf0-96d570fa61a8" providerId="AD" clId="Web-{CFB203BC-1A2C-5F01-DAB2-EB093DC813AE}" dt="2024-02-06T19:45:22.318" v="219" actId="1076"/>
          <ac:spMkLst>
            <pc:docMk/>
            <pc:sldMk cId="2958226137" sldId="1232"/>
            <ac:spMk id="6" creationId="{F0714615-1156-FB57-8B38-4211D6F96F13}"/>
          </ac:spMkLst>
        </pc:spChg>
        <pc:extLst>
          <p:ext xmlns:p="http://schemas.openxmlformats.org/presentationml/2006/main" uri="{D6D511B9-2390-475A-947B-AFAB55BFBCF1}">
            <pc226:cmChg xmlns:pc226="http://schemas.microsoft.com/office/powerpoint/2022/06/main/command" chg="add">
              <pc226:chgData name="Justeen Barnes" userId="S::jbarnes@pauktuutit.ca::f2e451bd-828c-4ece-baf0-96d570fa61a8" providerId="AD" clId="Web-{CFB203BC-1A2C-5F01-DAB2-EB093DC813AE}" dt="2024-02-06T19:45:43.990" v="220"/>
              <pc2:cmMkLst xmlns:pc2="http://schemas.microsoft.com/office/powerpoint/2019/9/main/command">
                <pc:docMk/>
                <pc:sldMk cId="2958226137" sldId="1232"/>
                <pc2:cmMk id="{187C0053-1412-4D64-B5B9-70F18133BEF2}"/>
              </pc2:cmMkLst>
            </pc226:cmChg>
          </p:ext>
        </pc:extLst>
      </pc:sldChg>
      <pc:sldChg chg="modSp addCm">
        <pc:chgData name="Justeen Barnes" userId="S::jbarnes@pauktuutit.ca::f2e451bd-828c-4ece-baf0-96d570fa61a8" providerId="AD" clId="Web-{CFB203BC-1A2C-5F01-DAB2-EB093DC813AE}" dt="2024-02-06T19:48:07.289" v="233" actId="20577"/>
        <pc:sldMkLst>
          <pc:docMk/>
          <pc:sldMk cId="1650281814" sldId="1233"/>
        </pc:sldMkLst>
        <pc:spChg chg="mod">
          <ac:chgData name="Justeen Barnes" userId="S::jbarnes@pauktuutit.ca::f2e451bd-828c-4ece-baf0-96d570fa61a8" providerId="AD" clId="Web-{CFB203BC-1A2C-5F01-DAB2-EB093DC813AE}" dt="2024-02-06T19:48:07.289" v="233" actId="20577"/>
          <ac:spMkLst>
            <pc:docMk/>
            <pc:sldMk cId="1650281814" sldId="1233"/>
            <ac:spMk id="2" creationId="{DC13FADC-8C20-AF72-DE6C-48CDABD5B17E}"/>
          </ac:spMkLst>
        </pc:spChg>
        <pc:spChg chg="mod">
          <ac:chgData name="Justeen Barnes" userId="S::jbarnes@pauktuutit.ca::f2e451bd-828c-4ece-baf0-96d570fa61a8" providerId="AD" clId="Web-{CFB203BC-1A2C-5F01-DAB2-EB093DC813AE}" dt="2024-02-06T19:47:32.101" v="227" actId="1076"/>
          <ac:spMkLst>
            <pc:docMk/>
            <pc:sldMk cId="1650281814" sldId="1233"/>
            <ac:spMk id="6" creationId="{F0714615-1156-FB57-8B38-4211D6F96F13}"/>
          </ac:spMkLst>
        </pc:spChg>
        <pc:extLst>
          <p:ext xmlns:p="http://schemas.openxmlformats.org/presentationml/2006/main" uri="{D6D511B9-2390-475A-947B-AFAB55BFBCF1}">
            <pc226:cmChg xmlns:pc226="http://schemas.microsoft.com/office/powerpoint/2022/06/main/command" chg="add">
              <pc226:chgData name="Justeen Barnes" userId="S::jbarnes@pauktuutit.ca::f2e451bd-828c-4ece-baf0-96d570fa61a8" providerId="AD" clId="Web-{CFB203BC-1A2C-5F01-DAB2-EB093DC813AE}" dt="2024-02-06T19:47:52.226" v="228"/>
              <pc2:cmMkLst xmlns:pc2="http://schemas.microsoft.com/office/powerpoint/2019/9/main/command">
                <pc:docMk/>
                <pc:sldMk cId="1650281814" sldId="1233"/>
                <pc2:cmMk id="{77B7EA8E-CF4A-44C1-A682-FA1F8F892DA6}"/>
              </pc2:cmMkLst>
            </pc226:cmChg>
          </p:ext>
        </pc:extLst>
      </pc:sldChg>
      <pc:sldChg chg="modSp addCm">
        <pc:chgData name="Justeen Barnes" userId="S::jbarnes@pauktuutit.ca::f2e451bd-828c-4ece-baf0-96d570fa61a8" providerId="AD" clId="Web-{CFB203BC-1A2C-5F01-DAB2-EB093DC813AE}" dt="2024-02-06T19:48:56.009" v="237"/>
        <pc:sldMkLst>
          <pc:docMk/>
          <pc:sldMk cId="1374077884" sldId="1234"/>
        </pc:sldMkLst>
        <pc:spChg chg="mod">
          <ac:chgData name="Justeen Barnes" userId="S::jbarnes@pauktuutit.ca::f2e451bd-828c-4ece-baf0-96d570fa61a8" providerId="AD" clId="Web-{CFB203BC-1A2C-5F01-DAB2-EB093DC813AE}" dt="2024-02-06T19:48:22.602" v="235" actId="1076"/>
          <ac:spMkLst>
            <pc:docMk/>
            <pc:sldMk cId="1374077884" sldId="1234"/>
            <ac:spMk id="2" creationId="{DC13FADC-8C20-AF72-DE6C-48CDABD5B17E}"/>
          </ac:spMkLst>
        </pc:spChg>
        <pc:spChg chg="mod">
          <ac:chgData name="Justeen Barnes" userId="S::jbarnes@pauktuutit.ca::f2e451bd-828c-4ece-baf0-96d570fa61a8" providerId="AD" clId="Web-{CFB203BC-1A2C-5F01-DAB2-EB093DC813AE}" dt="2024-02-06T19:48:27.024" v="236" actId="1076"/>
          <ac:spMkLst>
            <pc:docMk/>
            <pc:sldMk cId="1374077884" sldId="1234"/>
            <ac:spMk id="6" creationId="{F0714615-1156-FB57-8B38-4211D6F96F13}"/>
          </ac:spMkLst>
        </pc:spChg>
        <pc:extLst>
          <p:ext xmlns:p="http://schemas.openxmlformats.org/presentationml/2006/main" uri="{D6D511B9-2390-475A-947B-AFAB55BFBCF1}">
            <pc226:cmChg xmlns:pc226="http://schemas.microsoft.com/office/powerpoint/2022/06/main/command" chg="add">
              <pc226:chgData name="Justeen Barnes" userId="S::jbarnes@pauktuutit.ca::f2e451bd-828c-4ece-baf0-96d570fa61a8" providerId="AD" clId="Web-{CFB203BC-1A2C-5F01-DAB2-EB093DC813AE}" dt="2024-02-06T19:48:56.009" v="237"/>
              <pc2:cmMkLst xmlns:pc2="http://schemas.microsoft.com/office/powerpoint/2019/9/main/command">
                <pc:docMk/>
                <pc:sldMk cId="1374077884" sldId="1234"/>
                <pc2:cmMk id="{45DD5CDC-A112-4B07-A38D-F56AF7CE6B56}"/>
              </pc2:cmMkLst>
            </pc226:cmChg>
          </p:ext>
        </pc:extLst>
      </pc:sldChg>
      <pc:sldChg chg="modSp addCm">
        <pc:chgData name="Justeen Barnes" userId="S::jbarnes@pauktuutit.ca::f2e451bd-828c-4ece-baf0-96d570fa61a8" providerId="AD" clId="Web-{CFB203BC-1A2C-5F01-DAB2-EB093DC813AE}" dt="2024-02-06T19:58:46.423" v="251"/>
        <pc:sldMkLst>
          <pc:docMk/>
          <pc:sldMk cId="2359594361" sldId="1235"/>
        </pc:sldMkLst>
        <pc:spChg chg="mod">
          <ac:chgData name="Justeen Barnes" userId="S::jbarnes@pauktuutit.ca::f2e451bd-828c-4ece-baf0-96d570fa61a8" providerId="AD" clId="Web-{CFB203BC-1A2C-5F01-DAB2-EB093DC813AE}" dt="2024-02-06T19:57:17.875" v="242" actId="1076"/>
          <ac:spMkLst>
            <pc:docMk/>
            <pc:sldMk cId="2359594361" sldId="1235"/>
            <ac:spMk id="2" creationId="{34096D4E-8B4F-62B8-F551-56379B923E78}"/>
          </ac:spMkLst>
        </pc:spChg>
        <pc:spChg chg="mod">
          <ac:chgData name="Justeen Barnes" userId="S::jbarnes@pauktuutit.ca::f2e451bd-828c-4ece-baf0-96d570fa61a8" providerId="AD" clId="Web-{CFB203BC-1A2C-5F01-DAB2-EB093DC813AE}" dt="2024-02-06T19:57:45.734" v="249" actId="20577"/>
          <ac:spMkLst>
            <pc:docMk/>
            <pc:sldMk cId="2359594361" sldId="1235"/>
            <ac:spMk id="3" creationId="{FF07BEBE-18E8-4025-FF6F-EC0130CB4F22}"/>
          </ac:spMkLst>
        </pc:spChg>
        <pc:extLst>
          <p:ext xmlns:p="http://schemas.openxmlformats.org/presentationml/2006/main" uri="{D6D511B9-2390-475A-947B-AFAB55BFBCF1}">
            <pc226:cmChg xmlns:pc226="http://schemas.microsoft.com/office/powerpoint/2022/06/main/command" chg="add">
              <pc226:chgData name="Justeen Barnes" userId="S::jbarnes@pauktuutit.ca::f2e451bd-828c-4ece-baf0-96d570fa61a8" providerId="AD" clId="Web-{CFB203BC-1A2C-5F01-DAB2-EB093DC813AE}" dt="2024-02-06T19:58:46.423" v="251"/>
              <pc2:cmMkLst xmlns:pc2="http://schemas.microsoft.com/office/powerpoint/2019/9/main/command">
                <pc:docMk/>
                <pc:sldMk cId="2359594361" sldId="1235"/>
                <pc2:cmMk id="{E1D1D562-AC9E-4B46-A6E1-C47783A32A23}"/>
              </pc2:cmMkLst>
            </pc226:cmChg>
            <pc226:cmChg xmlns:pc226="http://schemas.microsoft.com/office/powerpoint/2022/06/main/command" chg="add">
              <pc226:chgData name="Justeen Barnes" userId="S::jbarnes@pauktuutit.ca::f2e451bd-828c-4ece-baf0-96d570fa61a8" providerId="AD" clId="Web-{CFB203BC-1A2C-5F01-DAB2-EB093DC813AE}" dt="2024-02-06T19:58:23.125" v="250"/>
              <pc2:cmMkLst xmlns:pc2="http://schemas.microsoft.com/office/powerpoint/2019/9/main/command">
                <pc:docMk/>
                <pc:sldMk cId="2359594361" sldId="1235"/>
                <pc2:cmMk id="{01D1EFF9-6758-44AA-94C1-20F68EF3E294}"/>
              </pc2:cmMkLst>
            </pc226:cmChg>
          </p:ext>
        </pc:extLst>
      </pc:sldChg>
      <pc:sldChg chg="modSp addCm">
        <pc:chgData name="Justeen Barnes" userId="S::jbarnes@pauktuutit.ca::f2e451bd-828c-4ece-baf0-96d570fa61a8" providerId="AD" clId="Web-{CFB203BC-1A2C-5F01-DAB2-EB093DC813AE}" dt="2024-02-06T20:03:38.473" v="269"/>
        <pc:sldMkLst>
          <pc:docMk/>
          <pc:sldMk cId="839417643" sldId="1236"/>
        </pc:sldMkLst>
        <pc:spChg chg="mod">
          <ac:chgData name="Justeen Barnes" userId="S::jbarnes@pauktuutit.ca::f2e451bd-828c-4ece-baf0-96d570fa61a8" providerId="AD" clId="Web-{CFB203BC-1A2C-5F01-DAB2-EB093DC813AE}" dt="2024-02-06T20:02:26.300" v="265" actId="1076"/>
          <ac:spMkLst>
            <pc:docMk/>
            <pc:sldMk cId="839417643" sldId="1236"/>
            <ac:spMk id="2" creationId="{D4B76A2A-363D-8374-A161-33E87F336205}"/>
          </ac:spMkLst>
        </pc:spChg>
        <pc:extLst>
          <p:ext xmlns:p="http://schemas.openxmlformats.org/presentationml/2006/main" uri="{D6D511B9-2390-475A-947B-AFAB55BFBCF1}">
            <pc226:cmChg xmlns:pc226="http://schemas.microsoft.com/office/powerpoint/2022/06/main/command" chg="add">
              <pc226:chgData name="Justeen Barnes" userId="S::jbarnes@pauktuutit.ca::f2e451bd-828c-4ece-baf0-96d570fa61a8" providerId="AD" clId="Web-{CFB203BC-1A2C-5F01-DAB2-EB093DC813AE}" dt="2024-02-06T20:03:38.473" v="269"/>
              <pc2:cmMkLst xmlns:pc2="http://schemas.microsoft.com/office/powerpoint/2019/9/main/command">
                <pc:docMk/>
                <pc:sldMk cId="839417643" sldId="1236"/>
                <pc2:cmMk id="{E07267E8-AEEB-47F7-BE34-F439CB3EFF67}"/>
              </pc2:cmMkLst>
            </pc226:cmChg>
          </p:ext>
        </pc:extLst>
      </pc:sldChg>
    </pc:docChg>
  </pc:docChgLst>
  <pc:docChgLst>
    <pc:chgData name="Lema Ijtemaye" userId="S::lijtemaye@pauktuutit.ca::52989eaa-de45-4d2c-9ed9-ca77f20d1260" providerId="AD" clId="Web-{0A683AA0-10DB-199E-9C0B-CFD8BE1E07AD}"/>
    <pc:docChg chg="">
      <pc:chgData name="Lema Ijtemaye" userId="S::lijtemaye@pauktuutit.ca::52989eaa-de45-4d2c-9ed9-ca77f20d1260" providerId="AD" clId="Web-{0A683AA0-10DB-199E-9C0B-CFD8BE1E07AD}" dt="2024-02-07T18:28:07.805" v="5"/>
      <pc:docMkLst>
        <pc:docMk/>
      </pc:docMkLst>
      <pc:sldChg chg="modCm">
        <pc:chgData name="Lema Ijtemaye" userId="S::lijtemaye@pauktuutit.ca::52989eaa-de45-4d2c-9ed9-ca77f20d1260" providerId="AD" clId="Web-{0A683AA0-10DB-199E-9C0B-CFD8BE1E07AD}" dt="2024-02-07T18:25:37.225" v="1"/>
        <pc:sldMkLst>
          <pc:docMk/>
          <pc:sldMk cId="1096717490" sldId="263"/>
        </pc:sldMkLst>
        <pc:extLst>
          <p:ext xmlns:p="http://schemas.openxmlformats.org/presentationml/2006/main" uri="{D6D511B9-2390-475A-947B-AFAB55BFBCF1}">
            <pc226:cmChg xmlns:pc226="http://schemas.microsoft.com/office/powerpoint/2022/06/main/command" chg="">
              <pc226:chgData name="Lema Ijtemaye" userId="S::lijtemaye@pauktuutit.ca::52989eaa-de45-4d2c-9ed9-ca77f20d1260" providerId="AD" clId="Web-{0A683AA0-10DB-199E-9C0B-CFD8BE1E07AD}" dt="2024-02-07T18:25:37.225" v="1"/>
              <pc2:cmMkLst xmlns:pc2="http://schemas.microsoft.com/office/powerpoint/2019/9/main/command">
                <pc:docMk/>
                <pc:sldMk cId="1096717490" sldId="263"/>
                <pc2:cmMk id="{7B266474-145C-4E57-8FFA-59075A748B40}"/>
              </pc2:cmMkLst>
              <pc226:cmRplyChg chg="add">
                <pc226:chgData name="Lema Ijtemaye" userId="S::lijtemaye@pauktuutit.ca::52989eaa-de45-4d2c-9ed9-ca77f20d1260" providerId="AD" clId="Web-{0A683AA0-10DB-199E-9C0B-CFD8BE1E07AD}" dt="2024-02-07T18:25:37.225" v="1"/>
                <pc2:cmRplyMkLst xmlns:pc2="http://schemas.microsoft.com/office/powerpoint/2019/9/main/command">
                  <pc:docMk/>
                  <pc:sldMk cId="1096717490" sldId="263"/>
                  <pc2:cmMk id="{7B266474-145C-4E57-8FFA-59075A748B40}"/>
                  <pc2:cmRplyMk id="{1096726F-6996-452B-BEB5-228F17E15E55}"/>
                </pc2:cmRplyMkLst>
              </pc226:cmRplyChg>
            </pc226:cmChg>
          </p:ext>
        </pc:extLst>
      </pc:sldChg>
      <pc:sldChg chg="modCm">
        <pc:chgData name="Lema Ijtemaye" userId="S::lijtemaye@pauktuutit.ca::52989eaa-de45-4d2c-9ed9-ca77f20d1260" providerId="AD" clId="Web-{0A683AA0-10DB-199E-9C0B-CFD8BE1E07AD}" dt="2024-02-07T18:26:01.444" v="2"/>
        <pc:sldMkLst>
          <pc:docMk/>
          <pc:sldMk cId="1002104821" sldId="264"/>
        </pc:sldMkLst>
        <pc:extLst>
          <p:ext xmlns:p="http://schemas.openxmlformats.org/presentationml/2006/main" uri="{D6D511B9-2390-475A-947B-AFAB55BFBCF1}">
            <pc226:cmChg xmlns:pc226="http://schemas.microsoft.com/office/powerpoint/2022/06/main/command" chg="mod modRxn">
              <pc226:chgData name="Lema Ijtemaye" userId="S::lijtemaye@pauktuutit.ca::52989eaa-de45-4d2c-9ed9-ca77f20d1260" providerId="AD" clId="Web-{0A683AA0-10DB-199E-9C0B-CFD8BE1E07AD}" dt="2024-02-07T18:26:01.444" v="2"/>
              <pc2:cmMkLst xmlns:pc2="http://schemas.microsoft.com/office/powerpoint/2019/9/main/command">
                <pc:docMk/>
                <pc:sldMk cId="1002104821" sldId="264"/>
                <pc2:cmMk id="{D596763C-0EE7-4FEA-9B3C-E5C4115ECD26}"/>
              </pc2:cmMkLst>
            </pc226:cmChg>
          </p:ext>
        </pc:extLst>
      </pc:sldChg>
      <pc:sldChg chg="modCm">
        <pc:chgData name="Lema Ijtemaye" userId="S::lijtemaye@pauktuutit.ca::52989eaa-de45-4d2c-9ed9-ca77f20d1260" providerId="AD" clId="Web-{0A683AA0-10DB-199E-9C0B-CFD8BE1E07AD}" dt="2024-02-07T18:26:39.257" v="3"/>
        <pc:sldMkLst>
          <pc:docMk/>
          <pc:sldMk cId="3684587555" sldId="293"/>
        </pc:sldMkLst>
        <pc:extLst>
          <p:ext xmlns:p="http://schemas.openxmlformats.org/presentationml/2006/main" uri="{D6D511B9-2390-475A-947B-AFAB55BFBCF1}">
            <pc226:cmChg xmlns:pc226="http://schemas.microsoft.com/office/powerpoint/2022/06/main/command" chg="mod modRxn">
              <pc226:chgData name="Lema Ijtemaye" userId="S::lijtemaye@pauktuutit.ca::52989eaa-de45-4d2c-9ed9-ca77f20d1260" providerId="AD" clId="Web-{0A683AA0-10DB-199E-9C0B-CFD8BE1E07AD}" dt="2024-02-07T18:26:39.257" v="3"/>
              <pc2:cmMkLst xmlns:pc2="http://schemas.microsoft.com/office/powerpoint/2019/9/main/command">
                <pc:docMk/>
                <pc:sldMk cId="3684587555" sldId="293"/>
                <pc2:cmMk id="{8D33F664-112E-4127-B998-A18D60A67CF8}"/>
              </pc2:cmMkLst>
            </pc226:cmChg>
          </p:ext>
        </pc:extLst>
      </pc:sldChg>
      <pc:sldChg chg="modCm">
        <pc:chgData name="Lema Ijtemaye" userId="S::lijtemaye@pauktuutit.ca::52989eaa-de45-4d2c-9ed9-ca77f20d1260" providerId="AD" clId="Web-{0A683AA0-10DB-199E-9C0B-CFD8BE1E07AD}" dt="2024-02-07T18:28:07.805" v="5"/>
        <pc:sldMkLst>
          <pc:docMk/>
          <pc:sldMk cId="1625805052" sldId="298"/>
        </pc:sldMkLst>
        <pc:extLst>
          <p:ext xmlns:p="http://schemas.openxmlformats.org/presentationml/2006/main" uri="{D6D511B9-2390-475A-947B-AFAB55BFBCF1}">
            <pc226:cmChg xmlns:pc226="http://schemas.microsoft.com/office/powerpoint/2022/06/main/command" chg="">
              <pc226:chgData name="Lema Ijtemaye" userId="S::lijtemaye@pauktuutit.ca::52989eaa-de45-4d2c-9ed9-ca77f20d1260" providerId="AD" clId="Web-{0A683AA0-10DB-199E-9C0B-CFD8BE1E07AD}" dt="2024-02-07T18:28:07.805" v="5"/>
              <pc2:cmMkLst xmlns:pc2="http://schemas.microsoft.com/office/powerpoint/2019/9/main/command">
                <pc:docMk/>
                <pc:sldMk cId="1625805052" sldId="298"/>
                <pc2:cmMk id="{903B63C0-583D-454B-B498-0476D875C77B}"/>
              </pc2:cmMkLst>
              <pc226:cmRplyChg chg="add">
                <pc226:chgData name="Lema Ijtemaye" userId="S::lijtemaye@pauktuutit.ca::52989eaa-de45-4d2c-9ed9-ca77f20d1260" providerId="AD" clId="Web-{0A683AA0-10DB-199E-9C0B-CFD8BE1E07AD}" dt="2024-02-07T18:28:07.805" v="5"/>
                <pc2:cmRplyMkLst xmlns:pc2="http://schemas.microsoft.com/office/powerpoint/2019/9/main/command">
                  <pc:docMk/>
                  <pc:sldMk cId="1625805052" sldId="298"/>
                  <pc2:cmMk id="{903B63C0-583D-454B-B498-0476D875C77B}"/>
                  <pc2:cmRplyMk id="{A462FEA1-58F9-40FA-BEBE-FE3141192007}"/>
                </pc2:cmRplyMkLst>
              </pc226:cmRplyChg>
            </pc226:cmChg>
          </p:ext>
        </pc:extLst>
      </pc:sldChg>
      <pc:sldChg chg="modCm">
        <pc:chgData name="Lema Ijtemaye" userId="S::lijtemaye@pauktuutit.ca::52989eaa-de45-4d2c-9ed9-ca77f20d1260" providerId="AD" clId="Web-{0A683AA0-10DB-199E-9C0B-CFD8BE1E07AD}" dt="2024-02-07T18:25:01.256" v="0"/>
        <pc:sldMkLst>
          <pc:docMk/>
          <pc:sldMk cId="1211676483" sldId="1217"/>
        </pc:sldMkLst>
        <pc:extLst>
          <p:ext xmlns:p="http://schemas.openxmlformats.org/presentationml/2006/main" uri="{D6D511B9-2390-475A-947B-AFAB55BFBCF1}">
            <pc226:cmChg xmlns:pc226="http://schemas.microsoft.com/office/powerpoint/2022/06/main/command" chg="">
              <pc226:chgData name="Lema Ijtemaye" userId="S::lijtemaye@pauktuutit.ca::52989eaa-de45-4d2c-9ed9-ca77f20d1260" providerId="AD" clId="Web-{0A683AA0-10DB-199E-9C0B-CFD8BE1E07AD}" dt="2024-02-07T18:25:01.256" v="0"/>
              <pc2:cmMkLst xmlns:pc2="http://schemas.microsoft.com/office/powerpoint/2019/9/main/command">
                <pc:docMk/>
                <pc:sldMk cId="1211676483" sldId="1217"/>
                <pc2:cmMk id="{0B83F403-48B8-4AB2-8395-FBC36E00BE89}"/>
              </pc2:cmMkLst>
              <pc226:cmRplyChg chg="add">
                <pc226:chgData name="Lema Ijtemaye" userId="S::lijtemaye@pauktuutit.ca::52989eaa-de45-4d2c-9ed9-ca77f20d1260" providerId="AD" clId="Web-{0A683AA0-10DB-199E-9C0B-CFD8BE1E07AD}" dt="2024-02-07T18:25:01.256" v="0"/>
                <pc2:cmRplyMkLst xmlns:pc2="http://schemas.microsoft.com/office/powerpoint/2019/9/main/command">
                  <pc:docMk/>
                  <pc:sldMk cId="1211676483" sldId="1217"/>
                  <pc2:cmMk id="{0B83F403-48B8-4AB2-8395-FBC36E00BE89}"/>
                  <pc2:cmRplyMk id="{B454393E-E9BA-483B-B912-B6285C8868DB}"/>
                </pc2:cmRplyMkLst>
              </pc226:cmRplyChg>
            </pc226:cmChg>
          </p:ext>
        </pc:extLst>
      </pc:sldChg>
      <pc:sldChg chg="modCm">
        <pc:chgData name="Lema Ijtemaye" userId="S::lijtemaye@pauktuutit.ca::52989eaa-de45-4d2c-9ed9-ca77f20d1260" providerId="AD" clId="Web-{0A683AA0-10DB-199E-9C0B-CFD8BE1E07AD}" dt="2024-02-07T18:27:24.305" v="4"/>
        <pc:sldMkLst>
          <pc:docMk/>
          <pc:sldMk cId="2359594361" sldId="1235"/>
        </pc:sldMkLst>
        <pc:extLst>
          <p:ext xmlns:p="http://schemas.openxmlformats.org/presentationml/2006/main" uri="{D6D511B9-2390-475A-947B-AFAB55BFBCF1}">
            <pc226:cmChg xmlns:pc226="http://schemas.microsoft.com/office/powerpoint/2022/06/main/command" chg="">
              <pc226:chgData name="Lema Ijtemaye" userId="S::lijtemaye@pauktuutit.ca::52989eaa-de45-4d2c-9ed9-ca77f20d1260" providerId="AD" clId="Web-{0A683AA0-10DB-199E-9C0B-CFD8BE1E07AD}" dt="2024-02-07T18:27:24.305" v="4"/>
              <pc2:cmMkLst xmlns:pc2="http://schemas.microsoft.com/office/powerpoint/2019/9/main/command">
                <pc:docMk/>
                <pc:sldMk cId="2359594361" sldId="1235"/>
                <pc2:cmMk id="{E1D1D562-AC9E-4B46-A6E1-C47783A32A23}"/>
              </pc2:cmMkLst>
              <pc226:cmRplyChg chg="add">
                <pc226:chgData name="Lema Ijtemaye" userId="S::lijtemaye@pauktuutit.ca::52989eaa-de45-4d2c-9ed9-ca77f20d1260" providerId="AD" clId="Web-{0A683AA0-10DB-199E-9C0B-CFD8BE1E07AD}" dt="2024-02-07T18:27:24.305" v="4"/>
                <pc2:cmRplyMkLst xmlns:pc2="http://schemas.microsoft.com/office/powerpoint/2019/9/main/command">
                  <pc:docMk/>
                  <pc:sldMk cId="2359594361" sldId="1235"/>
                  <pc2:cmMk id="{E1D1D562-AC9E-4B46-A6E1-C47783A32A23}"/>
                  <pc2:cmRplyMk id="{6466EB20-128C-43B9-86E0-189FC26A4BC9}"/>
                </pc2:cmRplyMkLst>
              </pc226:cmRplyChg>
            </pc226:cmChg>
          </p:ext>
        </pc:extLst>
      </pc:sldChg>
    </pc:docChg>
  </pc:docChgLst>
  <pc:docChgLst>
    <pc:chgData name="Justeen Barnes" userId="S::jbarnes@pauktuutit.ca::f2e451bd-828c-4ece-baf0-96d570fa61a8" providerId="AD" clId="Web-{ABA0C098-56B8-B399-E3B6-F3D6DA9FB74A}"/>
    <pc:docChg chg="modSld">
      <pc:chgData name="Justeen Barnes" userId="S::jbarnes@pauktuutit.ca::f2e451bd-828c-4ece-baf0-96d570fa61a8" providerId="AD" clId="Web-{ABA0C098-56B8-B399-E3B6-F3D6DA9FB74A}" dt="2024-02-05T20:45:58.330" v="4" actId="1076"/>
      <pc:docMkLst>
        <pc:docMk/>
      </pc:docMkLst>
      <pc:sldChg chg="modSp">
        <pc:chgData name="Justeen Barnes" userId="S::jbarnes@pauktuutit.ca::f2e451bd-828c-4ece-baf0-96d570fa61a8" providerId="AD" clId="Web-{ABA0C098-56B8-B399-E3B6-F3D6DA9FB74A}" dt="2024-02-05T20:45:30.127" v="1" actId="14100"/>
        <pc:sldMkLst>
          <pc:docMk/>
          <pc:sldMk cId="441400191" sldId="1212"/>
        </pc:sldMkLst>
        <pc:spChg chg="mod">
          <ac:chgData name="Justeen Barnes" userId="S::jbarnes@pauktuutit.ca::f2e451bd-828c-4ece-baf0-96d570fa61a8" providerId="AD" clId="Web-{ABA0C098-56B8-B399-E3B6-F3D6DA9FB74A}" dt="2024-02-05T20:45:30.127" v="1" actId="14100"/>
          <ac:spMkLst>
            <pc:docMk/>
            <pc:sldMk cId="441400191" sldId="1212"/>
            <ac:spMk id="6" creationId="{188AB3DE-419A-F17E-1E86-5EF204A5926A}"/>
          </ac:spMkLst>
        </pc:spChg>
      </pc:sldChg>
      <pc:sldChg chg="modSp">
        <pc:chgData name="Justeen Barnes" userId="S::jbarnes@pauktuutit.ca::f2e451bd-828c-4ece-baf0-96d570fa61a8" providerId="AD" clId="Web-{ABA0C098-56B8-B399-E3B6-F3D6DA9FB74A}" dt="2024-02-05T20:45:58.330" v="4" actId="1076"/>
        <pc:sldMkLst>
          <pc:docMk/>
          <pc:sldMk cId="3681663213" sldId="1216"/>
        </pc:sldMkLst>
        <pc:spChg chg="mod">
          <ac:chgData name="Justeen Barnes" userId="S::jbarnes@pauktuutit.ca::f2e451bd-828c-4ece-baf0-96d570fa61a8" providerId="AD" clId="Web-{ABA0C098-56B8-B399-E3B6-F3D6DA9FB74A}" dt="2024-02-05T20:45:53.611" v="3" actId="1076"/>
          <ac:spMkLst>
            <pc:docMk/>
            <pc:sldMk cId="3681663213" sldId="1216"/>
            <ac:spMk id="4" creationId="{FC5ED93C-B183-72B9-461E-6AEAE9D18CEA}"/>
          </ac:spMkLst>
        </pc:spChg>
        <pc:spChg chg="mod">
          <ac:chgData name="Justeen Barnes" userId="S::jbarnes@pauktuutit.ca::f2e451bd-828c-4ece-baf0-96d570fa61a8" providerId="AD" clId="Web-{ABA0C098-56B8-B399-E3B6-F3D6DA9FB74A}" dt="2024-02-05T20:45:58.330" v="4" actId="1076"/>
          <ac:spMkLst>
            <pc:docMk/>
            <pc:sldMk cId="3681663213" sldId="1216"/>
            <ac:spMk id="6" creationId="{188AB3DE-419A-F17E-1E86-5EF204A5926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5623FB-5ECA-4AA8-89EC-579CBA35F72A}" type="datetimeFigureOut">
              <a:rPr lang="id-ID" smtClean="0"/>
              <a:t>04/03/2024</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E18333-B75F-48F7-A7D4-75F62A49A070}" type="slidenum">
              <a:rPr lang="id-ID" smtClean="0"/>
              <a:t>‹#›</a:t>
            </a:fld>
            <a:endParaRPr lang="id-ID"/>
          </a:p>
        </p:txBody>
      </p:sp>
    </p:spTree>
    <p:extLst>
      <p:ext uri="{BB962C8B-B14F-4D97-AF65-F5344CB8AC3E}">
        <p14:creationId xmlns:p14="http://schemas.microsoft.com/office/powerpoint/2010/main" val="4233465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FA3F3B-FAC1-4131-BBA9-4BEAB2C7DF2F}" type="datetimeFigureOut">
              <a:rPr lang="id-ID" smtClean="0"/>
              <a:t>04/03/2024</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485A15-B6B4-4E8F-B208-EB38BDE5E6FF}" type="slidenum">
              <a:rPr lang="id-ID" smtClean="0"/>
              <a:t>‹#›</a:t>
            </a:fld>
            <a:endParaRPr lang="id-ID"/>
          </a:p>
        </p:txBody>
      </p:sp>
    </p:spTree>
    <p:extLst>
      <p:ext uri="{BB962C8B-B14F-4D97-AF65-F5344CB8AC3E}">
        <p14:creationId xmlns:p14="http://schemas.microsoft.com/office/powerpoint/2010/main" val="247682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485A15-B6B4-4E8F-B208-EB38BDE5E6FF}" type="slidenum">
              <a:rPr lang="id-ID" smtClean="0"/>
              <a:t>1</a:t>
            </a:fld>
            <a:endParaRPr lang="id-ID"/>
          </a:p>
        </p:txBody>
      </p:sp>
    </p:spTree>
    <p:extLst>
      <p:ext uri="{BB962C8B-B14F-4D97-AF65-F5344CB8AC3E}">
        <p14:creationId xmlns:p14="http://schemas.microsoft.com/office/powerpoint/2010/main" val="3158926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485A15-B6B4-4E8F-B208-EB38BDE5E6FF}" type="slidenum">
              <a:rPr lang="id-ID" smtClean="0"/>
              <a:t>15</a:t>
            </a:fld>
            <a:endParaRPr lang="id-ID"/>
          </a:p>
        </p:txBody>
      </p:sp>
    </p:spTree>
    <p:extLst>
      <p:ext uri="{BB962C8B-B14F-4D97-AF65-F5344CB8AC3E}">
        <p14:creationId xmlns:p14="http://schemas.microsoft.com/office/powerpoint/2010/main" val="795515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0B485A15-B6B4-4E8F-B208-EB38BDE5E6FF}" type="slidenum">
              <a:rPr lang="id-ID" smtClean="0"/>
              <a:t>17</a:t>
            </a:fld>
            <a:endParaRPr lang="id-ID"/>
          </a:p>
        </p:txBody>
      </p:sp>
    </p:spTree>
    <p:extLst>
      <p:ext uri="{BB962C8B-B14F-4D97-AF65-F5344CB8AC3E}">
        <p14:creationId xmlns:p14="http://schemas.microsoft.com/office/powerpoint/2010/main" val="1248105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0B485A15-B6B4-4E8F-B208-EB38BDE5E6FF}" type="slidenum">
              <a:rPr lang="id-ID" smtClean="0"/>
              <a:t>18</a:t>
            </a:fld>
            <a:endParaRPr lang="id-ID"/>
          </a:p>
        </p:txBody>
      </p:sp>
    </p:spTree>
    <p:extLst>
      <p:ext uri="{BB962C8B-B14F-4D97-AF65-F5344CB8AC3E}">
        <p14:creationId xmlns:p14="http://schemas.microsoft.com/office/powerpoint/2010/main" val="101932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0B485A15-B6B4-4E8F-B208-EB38BDE5E6FF}" type="slidenum">
              <a:rPr lang="id-ID" smtClean="0"/>
              <a:t>19</a:t>
            </a:fld>
            <a:endParaRPr lang="id-ID"/>
          </a:p>
        </p:txBody>
      </p:sp>
    </p:spTree>
    <p:extLst>
      <p:ext uri="{BB962C8B-B14F-4D97-AF65-F5344CB8AC3E}">
        <p14:creationId xmlns:p14="http://schemas.microsoft.com/office/powerpoint/2010/main" val="2138350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7C366290-4595-5745-A50F-D5EC13BAC604}" type="slidenum">
              <a:rPr lang="en-US" smtClean="0"/>
              <a:t>20</a:t>
            </a:fld>
            <a:endParaRPr lang="en-US"/>
          </a:p>
        </p:txBody>
      </p:sp>
    </p:spTree>
    <p:extLst>
      <p:ext uri="{BB962C8B-B14F-4D97-AF65-F5344CB8AC3E}">
        <p14:creationId xmlns:p14="http://schemas.microsoft.com/office/powerpoint/2010/main" val="3150707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485A15-B6B4-4E8F-B208-EB38BDE5E6FF}" type="slidenum">
              <a:rPr lang="id-ID" smtClean="0"/>
              <a:t>21</a:t>
            </a:fld>
            <a:endParaRPr lang="id-ID"/>
          </a:p>
        </p:txBody>
      </p:sp>
    </p:spTree>
    <p:extLst>
      <p:ext uri="{BB962C8B-B14F-4D97-AF65-F5344CB8AC3E}">
        <p14:creationId xmlns:p14="http://schemas.microsoft.com/office/powerpoint/2010/main" val="1861846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485A15-B6B4-4E8F-B208-EB38BDE5E6FF}" type="slidenum">
              <a:rPr lang="id-ID" smtClean="0"/>
              <a:t>22</a:t>
            </a:fld>
            <a:endParaRPr lang="id-ID"/>
          </a:p>
        </p:txBody>
      </p:sp>
    </p:spTree>
    <p:extLst>
      <p:ext uri="{BB962C8B-B14F-4D97-AF65-F5344CB8AC3E}">
        <p14:creationId xmlns:p14="http://schemas.microsoft.com/office/powerpoint/2010/main" val="3699477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485A15-B6B4-4E8F-B208-EB38BDE5E6FF}" type="slidenum">
              <a:rPr lang="id-ID" smtClean="0"/>
              <a:t>23</a:t>
            </a:fld>
            <a:endParaRPr lang="id-ID"/>
          </a:p>
        </p:txBody>
      </p:sp>
    </p:spTree>
    <p:extLst>
      <p:ext uri="{BB962C8B-B14F-4D97-AF65-F5344CB8AC3E}">
        <p14:creationId xmlns:p14="http://schemas.microsoft.com/office/powerpoint/2010/main" val="4704441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485A15-B6B4-4E8F-B208-EB38BDE5E6FF}" type="slidenum">
              <a:rPr lang="id-ID" smtClean="0"/>
              <a:t>24</a:t>
            </a:fld>
            <a:endParaRPr lang="id-ID"/>
          </a:p>
        </p:txBody>
      </p:sp>
    </p:spTree>
    <p:extLst>
      <p:ext uri="{BB962C8B-B14F-4D97-AF65-F5344CB8AC3E}">
        <p14:creationId xmlns:p14="http://schemas.microsoft.com/office/powerpoint/2010/main" val="1420305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485A15-B6B4-4E8F-B208-EB38BDE5E6FF}" type="slidenum">
              <a:rPr lang="id-ID" smtClean="0"/>
              <a:t>25</a:t>
            </a:fld>
            <a:endParaRPr lang="id-ID"/>
          </a:p>
        </p:txBody>
      </p:sp>
    </p:spTree>
    <p:extLst>
      <p:ext uri="{BB962C8B-B14F-4D97-AF65-F5344CB8AC3E}">
        <p14:creationId xmlns:p14="http://schemas.microsoft.com/office/powerpoint/2010/main" val="700051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485A15-B6B4-4E8F-B208-EB38BDE5E6FF}" type="slidenum">
              <a:rPr lang="id-ID" smtClean="0"/>
              <a:t>2</a:t>
            </a:fld>
            <a:endParaRPr lang="id-ID"/>
          </a:p>
        </p:txBody>
      </p:sp>
    </p:spTree>
    <p:extLst>
      <p:ext uri="{BB962C8B-B14F-4D97-AF65-F5344CB8AC3E}">
        <p14:creationId xmlns:p14="http://schemas.microsoft.com/office/powerpoint/2010/main" val="1691895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485A15-B6B4-4E8F-B208-EB38BDE5E6FF}" type="slidenum">
              <a:rPr lang="id-ID" smtClean="0"/>
              <a:t>5</a:t>
            </a:fld>
            <a:endParaRPr lang="id-ID"/>
          </a:p>
        </p:txBody>
      </p:sp>
    </p:spTree>
    <p:extLst>
      <p:ext uri="{BB962C8B-B14F-4D97-AF65-F5344CB8AC3E}">
        <p14:creationId xmlns:p14="http://schemas.microsoft.com/office/powerpoint/2010/main" val="2918912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485A15-B6B4-4E8F-B208-EB38BDE5E6FF}" type="slidenum">
              <a:rPr lang="id-ID" smtClean="0"/>
              <a:t>6</a:t>
            </a:fld>
            <a:endParaRPr lang="id-ID"/>
          </a:p>
        </p:txBody>
      </p:sp>
    </p:spTree>
    <p:extLst>
      <p:ext uri="{BB962C8B-B14F-4D97-AF65-F5344CB8AC3E}">
        <p14:creationId xmlns:p14="http://schemas.microsoft.com/office/powerpoint/2010/main" val="151874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485A15-B6B4-4E8F-B208-EB38BDE5E6FF}" type="slidenum">
              <a:rPr lang="id-ID" smtClean="0"/>
              <a:t>7</a:t>
            </a:fld>
            <a:endParaRPr lang="id-ID"/>
          </a:p>
        </p:txBody>
      </p:sp>
    </p:spTree>
    <p:extLst>
      <p:ext uri="{BB962C8B-B14F-4D97-AF65-F5344CB8AC3E}">
        <p14:creationId xmlns:p14="http://schemas.microsoft.com/office/powerpoint/2010/main" val="2543033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0B485A15-B6B4-4E8F-B208-EB38BDE5E6FF}" type="slidenum">
              <a:rPr lang="id-ID" smtClean="0"/>
              <a:t>8</a:t>
            </a:fld>
            <a:endParaRPr lang="id-ID"/>
          </a:p>
        </p:txBody>
      </p:sp>
    </p:spTree>
    <p:extLst>
      <p:ext uri="{BB962C8B-B14F-4D97-AF65-F5344CB8AC3E}">
        <p14:creationId xmlns:p14="http://schemas.microsoft.com/office/powerpoint/2010/main" val="1549225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485A15-B6B4-4E8F-B208-EB38BDE5E6FF}" type="slidenum">
              <a:rPr lang="id-ID" smtClean="0"/>
              <a:t>9</a:t>
            </a:fld>
            <a:endParaRPr lang="id-ID"/>
          </a:p>
        </p:txBody>
      </p:sp>
    </p:spTree>
    <p:extLst>
      <p:ext uri="{BB962C8B-B14F-4D97-AF65-F5344CB8AC3E}">
        <p14:creationId xmlns:p14="http://schemas.microsoft.com/office/powerpoint/2010/main" val="1981853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485A15-B6B4-4E8F-B208-EB38BDE5E6FF}" type="slidenum">
              <a:rPr lang="id-ID" smtClean="0"/>
              <a:t>10</a:t>
            </a:fld>
            <a:endParaRPr lang="id-ID"/>
          </a:p>
        </p:txBody>
      </p:sp>
    </p:spTree>
    <p:extLst>
      <p:ext uri="{BB962C8B-B14F-4D97-AF65-F5344CB8AC3E}">
        <p14:creationId xmlns:p14="http://schemas.microsoft.com/office/powerpoint/2010/main" val="124853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485A15-B6B4-4E8F-B208-EB38BDE5E6FF}" type="slidenum">
              <a:rPr lang="id-ID" smtClean="0"/>
              <a:t>14</a:t>
            </a:fld>
            <a:endParaRPr lang="id-ID"/>
          </a:p>
        </p:txBody>
      </p:sp>
    </p:spTree>
    <p:extLst>
      <p:ext uri="{BB962C8B-B14F-4D97-AF65-F5344CB8AC3E}">
        <p14:creationId xmlns:p14="http://schemas.microsoft.com/office/powerpoint/2010/main" val="31408332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0B59C7-5FEB-51F9-7F81-1722156D482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362538" y="35351"/>
            <a:ext cx="7506729" cy="6858000"/>
          </a:xfrm>
          <a:prstGeom prst="rect">
            <a:avLst/>
          </a:prstGeom>
        </p:spPr>
      </p:pic>
    </p:spTree>
    <p:extLst>
      <p:ext uri="{BB962C8B-B14F-4D97-AF65-F5344CB8AC3E}">
        <p14:creationId xmlns:p14="http://schemas.microsoft.com/office/powerpoint/2010/main" val="4182233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1124A2-1D99-4683-A24F-F0AEBD6C0B5B}" type="datetimeFigureOut">
              <a:rPr lang="id-ID" smtClean="0"/>
              <a:t>04/03/2024</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43C07AD8-9937-45A8-A362-F7C04EDF9A7A}" type="slidenum">
              <a:rPr lang="id-ID" smtClean="0"/>
              <a:t>‹#›</a:t>
            </a:fld>
            <a:endParaRPr lang="id-ID"/>
          </a:p>
        </p:txBody>
      </p:sp>
    </p:spTree>
    <p:extLst>
      <p:ext uri="{BB962C8B-B14F-4D97-AF65-F5344CB8AC3E}">
        <p14:creationId xmlns:p14="http://schemas.microsoft.com/office/powerpoint/2010/main" val="1136199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1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6155267" y="0"/>
            <a:ext cx="6036733" cy="6858000"/>
          </a:xfrm>
        </p:spPr>
        <p:txBody>
          <a:bodyPr>
            <a:norm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652999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36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859176" y="673895"/>
            <a:ext cx="3112540" cy="3112540"/>
          </a:xfrm>
          <a:custGeom>
            <a:avLst/>
            <a:gdLst>
              <a:gd name="connsiteX0" fmla="*/ 0 w 3112540"/>
              <a:gd name="connsiteY0" fmla="*/ 0 h 3112540"/>
              <a:gd name="connsiteX1" fmla="*/ 3112540 w 3112540"/>
              <a:gd name="connsiteY1" fmla="*/ 0 h 3112540"/>
              <a:gd name="connsiteX2" fmla="*/ 3112540 w 3112540"/>
              <a:gd name="connsiteY2" fmla="*/ 2054431 h 3112540"/>
              <a:gd name="connsiteX3" fmla="*/ 1971304 w 3112540"/>
              <a:gd name="connsiteY3" fmla="*/ 2054431 h 3112540"/>
              <a:gd name="connsiteX4" fmla="*/ 1971304 w 3112540"/>
              <a:gd name="connsiteY4" fmla="*/ 3112540 h 3112540"/>
              <a:gd name="connsiteX5" fmla="*/ 0 w 3112540"/>
              <a:gd name="connsiteY5" fmla="*/ 3112540 h 3112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2540" h="3112540">
                <a:moveTo>
                  <a:pt x="0" y="0"/>
                </a:moveTo>
                <a:lnTo>
                  <a:pt x="3112540" y="0"/>
                </a:lnTo>
                <a:lnTo>
                  <a:pt x="3112540" y="2054431"/>
                </a:lnTo>
                <a:lnTo>
                  <a:pt x="1971304" y="2054431"/>
                </a:lnTo>
                <a:lnTo>
                  <a:pt x="1971304" y="3112540"/>
                </a:lnTo>
                <a:lnTo>
                  <a:pt x="0" y="3112540"/>
                </a:lnTo>
                <a:close/>
              </a:path>
            </a:pathLst>
          </a:custGeom>
          <a:noFill/>
          <a:ln w="38100">
            <a:noFill/>
          </a:ln>
        </p:spPr>
        <p:txBody>
          <a:bodyPr wrap="square">
            <a:noAutofit/>
          </a:bodyPr>
          <a:lstStyle>
            <a:lvl1pPr>
              <a:defRPr sz="1500">
                <a:solidFill>
                  <a:srgbClr val="00B0F0"/>
                </a:solidFill>
              </a:defRPr>
            </a:lvl1pPr>
          </a:lstStyle>
          <a:p>
            <a:r>
              <a:rPr lang="en-US"/>
              <a:t>Click icon to add picture</a:t>
            </a:r>
            <a:endParaRPr lang="id-ID"/>
          </a:p>
        </p:txBody>
      </p:sp>
      <p:sp>
        <p:nvSpPr>
          <p:cNvPr id="4" name="Picture Placeholder 2"/>
          <p:cNvSpPr>
            <a:spLocks noGrp="1"/>
          </p:cNvSpPr>
          <p:nvPr>
            <p:ph type="pic" sz="quarter" idx="12"/>
          </p:nvPr>
        </p:nvSpPr>
        <p:spPr>
          <a:xfrm>
            <a:off x="3023256" y="2911127"/>
            <a:ext cx="3112540" cy="3112540"/>
          </a:xfrm>
          <a:noFill/>
          <a:ln w="38100">
            <a:noFill/>
          </a:ln>
        </p:spPr>
        <p:txBody>
          <a:bodyPr>
            <a:norm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218086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05_Custom Layout">
    <p:spTree>
      <p:nvGrpSpPr>
        <p:cNvPr id="1" name=""/>
        <p:cNvGrpSpPr/>
        <p:nvPr/>
      </p:nvGrpSpPr>
      <p:grpSpPr>
        <a:xfrm>
          <a:off x="0" y="0"/>
          <a:ext cx="0" cy="0"/>
          <a:chOff x="0" y="0"/>
          <a:chExt cx="0" cy="0"/>
        </a:xfrm>
      </p:grpSpPr>
      <p:sp>
        <p:nvSpPr>
          <p:cNvPr id="4" name="Picture Placeholder 2"/>
          <p:cNvSpPr>
            <a:spLocks noGrp="1"/>
          </p:cNvSpPr>
          <p:nvPr>
            <p:ph type="pic" sz="quarter" idx="12"/>
          </p:nvPr>
        </p:nvSpPr>
        <p:spPr>
          <a:xfrm>
            <a:off x="6071256" y="2911127"/>
            <a:ext cx="3112540" cy="3112540"/>
          </a:xfrm>
          <a:noFill/>
          <a:ln w="38100">
            <a:noFill/>
          </a:ln>
        </p:spPr>
        <p:txBody>
          <a:bodyPr>
            <a:normAutofit/>
          </a:bodyPr>
          <a:lstStyle>
            <a:lvl1pPr>
              <a:defRPr sz="1500">
                <a:solidFill>
                  <a:srgbClr val="00B0F0"/>
                </a:solidFill>
              </a:defRPr>
            </a:lvl1pPr>
          </a:lstStyle>
          <a:p>
            <a:r>
              <a:rPr lang="en-US"/>
              <a:t>Click icon to add picture</a:t>
            </a:r>
            <a:endParaRPr lang="id-ID"/>
          </a:p>
        </p:txBody>
      </p:sp>
      <p:sp>
        <p:nvSpPr>
          <p:cNvPr id="8" name="Picture Placeholder 7"/>
          <p:cNvSpPr>
            <a:spLocks noGrp="1"/>
          </p:cNvSpPr>
          <p:nvPr>
            <p:ph type="pic" sz="quarter" idx="13"/>
          </p:nvPr>
        </p:nvSpPr>
        <p:spPr>
          <a:xfrm>
            <a:off x="8235336" y="673895"/>
            <a:ext cx="3112540" cy="3112540"/>
          </a:xfrm>
          <a:custGeom>
            <a:avLst/>
            <a:gdLst>
              <a:gd name="connsiteX0" fmla="*/ 0 w 3112540"/>
              <a:gd name="connsiteY0" fmla="*/ 0 h 3112540"/>
              <a:gd name="connsiteX1" fmla="*/ 3112540 w 3112540"/>
              <a:gd name="connsiteY1" fmla="*/ 0 h 3112540"/>
              <a:gd name="connsiteX2" fmla="*/ 3112540 w 3112540"/>
              <a:gd name="connsiteY2" fmla="*/ 3112540 h 3112540"/>
              <a:gd name="connsiteX3" fmla="*/ 1141236 w 3112540"/>
              <a:gd name="connsiteY3" fmla="*/ 3112540 h 3112540"/>
              <a:gd name="connsiteX4" fmla="*/ 1141236 w 3112540"/>
              <a:gd name="connsiteY4" fmla="*/ 2054431 h 3112540"/>
              <a:gd name="connsiteX5" fmla="*/ 0 w 3112540"/>
              <a:gd name="connsiteY5" fmla="*/ 2054431 h 3112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2540" h="3112540">
                <a:moveTo>
                  <a:pt x="0" y="0"/>
                </a:moveTo>
                <a:lnTo>
                  <a:pt x="3112540" y="0"/>
                </a:lnTo>
                <a:lnTo>
                  <a:pt x="3112540" y="3112540"/>
                </a:lnTo>
                <a:lnTo>
                  <a:pt x="1141236" y="3112540"/>
                </a:lnTo>
                <a:lnTo>
                  <a:pt x="1141236" y="2054431"/>
                </a:lnTo>
                <a:lnTo>
                  <a:pt x="0" y="2054431"/>
                </a:lnTo>
                <a:close/>
              </a:path>
            </a:pathLst>
          </a:custGeom>
          <a:noFill/>
          <a:ln w="38100">
            <a:noFill/>
          </a:ln>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2541541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28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244602" y="1238176"/>
            <a:ext cx="7122824" cy="4151891"/>
          </a:xfrm>
          <a:custGeom>
            <a:avLst/>
            <a:gdLst>
              <a:gd name="connsiteX0" fmla="*/ 4668426 w 7122824"/>
              <a:gd name="connsiteY0" fmla="*/ 4065668 h 4151891"/>
              <a:gd name="connsiteX1" fmla="*/ 4660328 w 7122824"/>
              <a:gd name="connsiteY1" fmla="*/ 4073643 h 4151891"/>
              <a:gd name="connsiteX2" fmla="*/ 4679569 w 7122824"/>
              <a:gd name="connsiteY2" fmla="*/ 4068702 h 4151891"/>
              <a:gd name="connsiteX3" fmla="*/ 4668426 w 7122824"/>
              <a:gd name="connsiteY3" fmla="*/ 4065668 h 4151891"/>
              <a:gd name="connsiteX4" fmla="*/ 4613329 w 7122824"/>
              <a:gd name="connsiteY4" fmla="*/ 4064665 h 4151891"/>
              <a:gd name="connsiteX5" fmla="*/ 4596734 w 7122824"/>
              <a:gd name="connsiteY5" fmla="*/ 4071957 h 4151891"/>
              <a:gd name="connsiteX6" fmla="*/ 4632799 w 7122824"/>
              <a:gd name="connsiteY6" fmla="*/ 4069529 h 4151891"/>
              <a:gd name="connsiteX7" fmla="*/ 4613329 w 7122824"/>
              <a:gd name="connsiteY7" fmla="*/ 4064665 h 4151891"/>
              <a:gd name="connsiteX8" fmla="*/ 4698023 w 7122824"/>
              <a:gd name="connsiteY8" fmla="*/ 4064229 h 4151891"/>
              <a:gd name="connsiteX9" fmla="*/ 4691804 w 7122824"/>
              <a:gd name="connsiteY9" fmla="*/ 4070529 h 4151891"/>
              <a:gd name="connsiteX10" fmla="*/ 4706483 w 7122824"/>
              <a:gd name="connsiteY10" fmla="*/ 4066469 h 4151891"/>
              <a:gd name="connsiteX11" fmla="*/ 4698023 w 7122824"/>
              <a:gd name="connsiteY11" fmla="*/ 4064229 h 4151891"/>
              <a:gd name="connsiteX12" fmla="*/ 4728534 w 7122824"/>
              <a:gd name="connsiteY12" fmla="*/ 4062339 h 4151891"/>
              <a:gd name="connsiteX13" fmla="*/ 4724581 w 7122824"/>
              <a:gd name="connsiteY13" fmla="*/ 4069174 h 4151891"/>
              <a:gd name="connsiteX14" fmla="*/ 4734900 w 7122824"/>
              <a:gd name="connsiteY14" fmla="*/ 4062899 h 4151891"/>
              <a:gd name="connsiteX15" fmla="*/ 4728534 w 7122824"/>
              <a:gd name="connsiteY15" fmla="*/ 4062339 h 4151891"/>
              <a:gd name="connsiteX16" fmla="*/ 4240032 w 7122824"/>
              <a:gd name="connsiteY16" fmla="*/ 4061567 h 4151891"/>
              <a:gd name="connsiteX17" fmla="*/ 4287580 w 7122824"/>
              <a:gd name="connsiteY17" fmla="*/ 4074062 h 4151891"/>
              <a:gd name="connsiteX18" fmla="*/ 4269205 w 7122824"/>
              <a:gd name="connsiteY18" fmla="*/ 4082200 h 4151891"/>
              <a:gd name="connsiteX19" fmla="*/ 4251602 w 7122824"/>
              <a:gd name="connsiteY19" fmla="*/ 4076461 h 4151891"/>
              <a:gd name="connsiteX20" fmla="*/ 4209813 w 7122824"/>
              <a:gd name="connsiteY20" fmla="*/ 4065551 h 4151891"/>
              <a:gd name="connsiteX21" fmla="*/ 4240032 w 7122824"/>
              <a:gd name="connsiteY21" fmla="*/ 4061567 h 4151891"/>
              <a:gd name="connsiteX22" fmla="*/ 4756911 w 7122824"/>
              <a:gd name="connsiteY22" fmla="*/ 4056645 h 4151891"/>
              <a:gd name="connsiteX23" fmla="*/ 4748666 w 7122824"/>
              <a:gd name="connsiteY23" fmla="*/ 4064956 h 4151891"/>
              <a:gd name="connsiteX24" fmla="*/ 4767859 w 7122824"/>
              <a:gd name="connsiteY24" fmla="*/ 4060268 h 4151891"/>
              <a:gd name="connsiteX25" fmla="*/ 4756911 w 7122824"/>
              <a:gd name="connsiteY25" fmla="*/ 4056645 h 4151891"/>
              <a:gd name="connsiteX26" fmla="*/ 4781923 w 7122824"/>
              <a:gd name="connsiteY26" fmla="*/ 4053771 h 4151891"/>
              <a:gd name="connsiteX27" fmla="*/ 4775505 w 7122824"/>
              <a:gd name="connsiteY27" fmla="*/ 4061411 h 4151891"/>
              <a:gd name="connsiteX28" fmla="*/ 4790412 w 7122824"/>
              <a:gd name="connsiteY28" fmla="*/ 4055821 h 4151891"/>
              <a:gd name="connsiteX29" fmla="*/ 4781923 w 7122824"/>
              <a:gd name="connsiteY29" fmla="*/ 4053771 h 4151891"/>
              <a:gd name="connsiteX30" fmla="*/ 4121427 w 7122824"/>
              <a:gd name="connsiteY30" fmla="*/ 4034092 h 4151891"/>
              <a:gd name="connsiteX31" fmla="*/ 4181307 w 7122824"/>
              <a:gd name="connsiteY31" fmla="*/ 4062308 h 4151891"/>
              <a:gd name="connsiteX32" fmla="*/ 4121427 w 7122824"/>
              <a:gd name="connsiteY32" fmla="*/ 4034092 h 4151891"/>
              <a:gd name="connsiteX33" fmla="*/ 3979906 w 7122824"/>
              <a:gd name="connsiteY33" fmla="*/ 3971240 h 4151891"/>
              <a:gd name="connsiteX34" fmla="*/ 3980930 w 7122824"/>
              <a:gd name="connsiteY34" fmla="*/ 3972737 h 4151891"/>
              <a:gd name="connsiteX35" fmla="*/ 3979026 w 7122824"/>
              <a:gd name="connsiteY35" fmla="*/ 3975762 h 4151891"/>
              <a:gd name="connsiteX36" fmla="*/ 3979906 w 7122824"/>
              <a:gd name="connsiteY36" fmla="*/ 3971240 h 4151891"/>
              <a:gd name="connsiteX37" fmla="*/ 3988153 w 7122824"/>
              <a:gd name="connsiteY37" fmla="*/ 3970710 h 4151891"/>
              <a:gd name="connsiteX38" fmla="*/ 4013489 w 7122824"/>
              <a:gd name="connsiteY38" fmla="*/ 3985568 h 4151891"/>
              <a:gd name="connsiteX39" fmla="*/ 4008617 w 7122824"/>
              <a:gd name="connsiteY39" fmla="*/ 3997435 h 4151891"/>
              <a:gd name="connsiteX40" fmla="*/ 4000217 w 7122824"/>
              <a:gd name="connsiteY40" fmla="*/ 3991456 h 4151891"/>
              <a:gd name="connsiteX41" fmla="*/ 3979583 w 7122824"/>
              <a:gd name="connsiteY41" fmla="*/ 3975777 h 4151891"/>
              <a:gd name="connsiteX42" fmla="*/ 3988153 w 7122824"/>
              <a:gd name="connsiteY42" fmla="*/ 3970710 h 4151891"/>
              <a:gd name="connsiteX43" fmla="*/ 3949113 w 7122824"/>
              <a:gd name="connsiteY43" fmla="*/ 3958519 h 4151891"/>
              <a:gd name="connsiteX44" fmla="*/ 3980246 w 7122824"/>
              <a:gd name="connsiteY44" fmla="*/ 3969621 h 4151891"/>
              <a:gd name="connsiteX45" fmla="*/ 3938475 w 7122824"/>
              <a:gd name="connsiteY45" fmla="*/ 3958634 h 4151891"/>
              <a:gd name="connsiteX46" fmla="*/ 3949113 w 7122824"/>
              <a:gd name="connsiteY46" fmla="*/ 3958519 h 4151891"/>
              <a:gd name="connsiteX47" fmla="*/ 4217438 w 7122824"/>
              <a:gd name="connsiteY47" fmla="*/ 3918057 h 4151891"/>
              <a:gd name="connsiteX48" fmla="*/ 4211053 w 7122824"/>
              <a:gd name="connsiteY48" fmla="*/ 3925472 h 4151891"/>
              <a:gd name="connsiteX49" fmla="*/ 4225922 w 7122824"/>
              <a:gd name="connsiteY49" fmla="*/ 3920138 h 4151891"/>
              <a:gd name="connsiteX50" fmla="*/ 4217438 w 7122824"/>
              <a:gd name="connsiteY50" fmla="*/ 3918057 h 4151891"/>
              <a:gd name="connsiteX51" fmla="*/ 4202346 w 7122824"/>
              <a:gd name="connsiteY51" fmla="*/ 3909190 h 4151891"/>
              <a:gd name="connsiteX52" fmla="*/ 4198393 w 7122824"/>
              <a:gd name="connsiteY52" fmla="*/ 3916024 h 4151891"/>
              <a:gd name="connsiteX53" fmla="*/ 4208712 w 7122824"/>
              <a:gd name="connsiteY53" fmla="*/ 3909750 h 4151891"/>
              <a:gd name="connsiteX54" fmla="*/ 4202346 w 7122824"/>
              <a:gd name="connsiteY54" fmla="*/ 3909190 h 4151891"/>
              <a:gd name="connsiteX55" fmla="*/ 3843327 w 7122824"/>
              <a:gd name="connsiteY55" fmla="*/ 3900599 h 4151891"/>
              <a:gd name="connsiteX56" fmla="*/ 3854911 w 7122824"/>
              <a:gd name="connsiteY56" fmla="*/ 3923907 h 4151891"/>
              <a:gd name="connsiteX57" fmla="*/ 3838302 w 7122824"/>
              <a:gd name="connsiteY57" fmla="*/ 3913719 h 4151891"/>
              <a:gd name="connsiteX58" fmla="*/ 3843327 w 7122824"/>
              <a:gd name="connsiteY58" fmla="*/ 3900599 h 4151891"/>
              <a:gd name="connsiteX59" fmla="*/ 3908045 w 7122824"/>
              <a:gd name="connsiteY59" fmla="*/ 3893539 h 4151891"/>
              <a:gd name="connsiteX60" fmla="*/ 3912116 w 7122824"/>
              <a:gd name="connsiteY60" fmla="*/ 3902567 h 4151891"/>
              <a:gd name="connsiteX61" fmla="*/ 3898682 w 7122824"/>
              <a:gd name="connsiteY61" fmla="*/ 3895749 h 4151891"/>
              <a:gd name="connsiteX62" fmla="*/ 3908045 w 7122824"/>
              <a:gd name="connsiteY62" fmla="*/ 3893539 h 4151891"/>
              <a:gd name="connsiteX63" fmla="*/ 3883146 w 7122824"/>
              <a:gd name="connsiteY63" fmla="*/ 3882758 h 4151891"/>
              <a:gd name="connsiteX64" fmla="*/ 3890805 w 7122824"/>
              <a:gd name="connsiteY64" fmla="*/ 3891357 h 4151891"/>
              <a:gd name="connsiteX65" fmla="*/ 3883146 w 7122824"/>
              <a:gd name="connsiteY65" fmla="*/ 3882758 h 4151891"/>
              <a:gd name="connsiteX66" fmla="*/ 4125860 w 7122824"/>
              <a:gd name="connsiteY66" fmla="*/ 3881736 h 4151891"/>
              <a:gd name="connsiteX67" fmla="*/ 4124718 w 7122824"/>
              <a:gd name="connsiteY67" fmla="*/ 3889381 h 4151891"/>
              <a:gd name="connsiteX68" fmla="*/ 4145875 w 7122824"/>
              <a:gd name="connsiteY68" fmla="*/ 3892543 h 4151891"/>
              <a:gd name="connsiteX69" fmla="*/ 4150006 w 7122824"/>
              <a:gd name="connsiteY69" fmla="*/ 3896287 h 4151891"/>
              <a:gd name="connsiteX70" fmla="*/ 4163313 w 7122824"/>
              <a:gd name="connsiteY70" fmla="*/ 3901403 h 4151891"/>
              <a:gd name="connsiteX71" fmla="*/ 4177465 w 7122824"/>
              <a:gd name="connsiteY71" fmla="*/ 3911334 h 4151891"/>
              <a:gd name="connsiteX72" fmla="*/ 4186026 w 7122824"/>
              <a:gd name="connsiteY72" fmla="*/ 3906360 h 4151891"/>
              <a:gd name="connsiteX73" fmla="*/ 4169659 w 7122824"/>
              <a:gd name="connsiteY73" fmla="*/ 3900787 h 4151891"/>
              <a:gd name="connsiteX74" fmla="*/ 4153750 w 7122824"/>
              <a:gd name="connsiteY74" fmla="*/ 3892157 h 4151891"/>
              <a:gd name="connsiteX75" fmla="*/ 4140893 w 7122824"/>
              <a:gd name="connsiteY75" fmla="*/ 3883591 h 4151891"/>
              <a:gd name="connsiteX76" fmla="*/ 4125860 w 7122824"/>
              <a:gd name="connsiteY76" fmla="*/ 3881736 h 4151891"/>
              <a:gd name="connsiteX77" fmla="*/ 3770372 w 7122824"/>
              <a:gd name="connsiteY77" fmla="*/ 3859818 h 4151891"/>
              <a:gd name="connsiteX78" fmla="*/ 3768393 w 7122824"/>
              <a:gd name="connsiteY78" fmla="*/ 3873062 h 4151891"/>
              <a:gd name="connsiteX79" fmla="*/ 3757820 w 7122824"/>
              <a:gd name="connsiteY79" fmla="*/ 3860951 h 4151891"/>
              <a:gd name="connsiteX80" fmla="*/ 3770372 w 7122824"/>
              <a:gd name="connsiteY80" fmla="*/ 3859818 h 4151891"/>
              <a:gd name="connsiteX81" fmla="*/ 3760123 w 7122824"/>
              <a:gd name="connsiteY81" fmla="*/ 3856015 h 4151891"/>
              <a:gd name="connsiteX82" fmla="*/ 3760195 w 7122824"/>
              <a:gd name="connsiteY82" fmla="*/ 3856881 h 4151891"/>
              <a:gd name="connsiteX83" fmla="*/ 3760292 w 7122824"/>
              <a:gd name="connsiteY83" fmla="*/ 3858056 h 4151891"/>
              <a:gd name="connsiteX84" fmla="*/ 3759813 w 7122824"/>
              <a:gd name="connsiteY84" fmla="*/ 3852274 h 4151891"/>
              <a:gd name="connsiteX85" fmla="*/ 3759993 w 7122824"/>
              <a:gd name="connsiteY85" fmla="*/ 3854443 h 4151891"/>
              <a:gd name="connsiteX86" fmla="*/ 3760123 w 7122824"/>
              <a:gd name="connsiteY86" fmla="*/ 3856015 h 4151891"/>
              <a:gd name="connsiteX87" fmla="*/ 3759966 w 7122824"/>
              <a:gd name="connsiteY87" fmla="*/ 3854121 h 4151891"/>
              <a:gd name="connsiteX88" fmla="*/ 3759813 w 7122824"/>
              <a:gd name="connsiteY88" fmla="*/ 3852274 h 4151891"/>
              <a:gd name="connsiteX89" fmla="*/ 3824574 w 7122824"/>
              <a:gd name="connsiteY89" fmla="*/ 3849090 h 4151891"/>
              <a:gd name="connsiteX90" fmla="*/ 3832176 w 7122824"/>
              <a:gd name="connsiteY90" fmla="*/ 3849813 h 4151891"/>
              <a:gd name="connsiteX91" fmla="*/ 3846720 w 7122824"/>
              <a:gd name="connsiteY91" fmla="*/ 3855679 h 4151891"/>
              <a:gd name="connsiteX92" fmla="*/ 3844485 w 7122824"/>
              <a:gd name="connsiteY92" fmla="*/ 3870635 h 4151891"/>
              <a:gd name="connsiteX93" fmla="*/ 3818418 w 7122824"/>
              <a:gd name="connsiteY93" fmla="*/ 3854560 h 4151891"/>
              <a:gd name="connsiteX94" fmla="*/ 3824574 w 7122824"/>
              <a:gd name="connsiteY94" fmla="*/ 3849090 h 4151891"/>
              <a:gd name="connsiteX95" fmla="*/ 3751564 w 7122824"/>
              <a:gd name="connsiteY95" fmla="*/ 3848963 h 4151891"/>
              <a:gd name="connsiteX96" fmla="*/ 3759836 w 7122824"/>
              <a:gd name="connsiteY96" fmla="*/ 3853417 h 4151891"/>
              <a:gd name="connsiteX97" fmla="*/ 3756173 w 7122824"/>
              <a:gd name="connsiteY97" fmla="*/ 3857427 h 4151891"/>
              <a:gd name="connsiteX98" fmla="*/ 3751564 w 7122824"/>
              <a:gd name="connsiteY98" fmla="*/ 3848963 h 4151891"/>
              <a:gd name="connsiteX99" fmla="*/ 3741972 w 7122824"/>
              <a:gd name="connsiteY99" fmla="*/ 3846679 h 4151891"/>
              <a:gd name="connsiteX100" fmla="*/ 3743297 w 7122824"/>
              <a:gd name="connsiteY100" fmla="*/ 3848740 h 4151891"/>
              <a:gd name="connsiteX101" fmla="*/ 3739037 w 7122824"/>
              <a:gd name="connsiteY101" fmla="*/ 3848103 h 4151891"/>
              <a:gd name="connsiteX102" fmla="*/ 3741972 w 7122824"/>
              <a:gd name="connsiteY102" fmla="*/ 3846679 h 4151891"/>
              <a:gd name="connsiteX103" fmla="*/ 3796869 w 7122824"/>
              <a:gd name="connsiteY103" fmla="*/ 3832720 h 4151891"/>
              <a:gd name="connsiteX104" fmla="*/ 3812655 w 7122824"/>
              <a:gd name="connsiteY104" fmla="*/ 3840368 h 4151891"/>
              <a:gd name="connsiteX105" fmla="*/ 3818888 w 7122824"/>
              <a:gd name="connsiteY105" fmla="*/ 3846486 h 4151891"/>
              <a:gd name="connsiteX106" fmla="*/ 3818934 w 7122824"/>
              <a:gd name="connsiteY106" fmla="*/ 3846389 h 4151891"/>
              <a:gd name="connsiteX107" fmla="*/ 3818966 w 7122824"/>
              <a:gd name="connsiteY107" fmla="*/ 3846561 h 4151891"/>
              <a:gd name="connsiteX108" fmla="*/ 3819301 w 7122824"/>
              <a:gd name="connsiteY108" fmla="*/ 3846890 h 4151891"/>
              <a:gd name="connsiteX109" fmla="*/ 3819064 w 7122824"/>
              <a:gd name="connsiteY109" fmla="*/ 3847098 h 4151891"/>
              <a:gd name="connsiteX110" fmla="*/ 3819809 w 7122824"/>
              <a:gd name="connsiteY110" fmla="*/ 3851191 h 4151891"/>
              <a:gd name="connsiteX111" fmla="*/ 3817797 w 7122824"/>
              <a:gd name="connsiteY111" fmla="*/ 3854003 h 4151891"/>
              <a:gd name="connsiteX112" fmla="*/ 3817198 w 7122824"/>
              <a:gd name="connsiteY112" fmla="*/ 3850022 h 4151891"/>
              <a:gd name="connsiteX113" fmla="*/ 3818264 w 7122824"/>
              <a:gd name="connsiteY113" fmla="*/ 3847791 h 4151891"/>
              <a:gd name="connsiteX114" fmla="*/ 3814976 w 7122824"/>
              <a:gd name="connsiteY114" fmla="*/ 3850647 h 4151891"/>
              <a:gd name="connsiteX115" fmla="*/ 3788084 w 7122824"/>
              <a:gd name="connsiteY115" fmla="*/ 3834533 h 4151891"/>
              <a:gd name="connsiteX116" fmla="*/ 3796869 w 7122824"/>
              <a:gd name="connsiteY116" fmla="*/ 3832720 h 4151891"/>
              <a:gd name="connsiteX117" fmla="*/ 3789903 w 7122824"/>
              <a:gd name="connsiteY117" fmla="*/ 3829088 h 4151891"/>
              <a:gd name="connsiteX118" fmla="*/ 3791672 w 7122824"/>
              <a:gd name="connsiteY118" fmla="*/ 3831835 h 4151891"/>
              <a:gd name="connsiteX119" fmla="*/ 3787411 w 7122824"/>
              <a:gd name="connsiteY119" fmla="*/ 3831198 h 4151891"/>
              <a:gd name="connsiteX120" fmla="*/ 3789903 w 7122824"/>
              <a:gd name="connsiteY120" fmla="*/ 3829088 h 4151891"/>
              <a:gd name="connsiteX121" fmla="*/ 3762032 w 7122824"/>
              <a:gd name="connsiteY121" fmla="*/ 3812519 h 4151891"/>
              <a:gd name="connsiteX122" fmla="*/ 3789862 w 7122824"/>
              <a:gd name="connsiteY122" fmla="*/ 3828565 h 4151891"/>
              <a:gd name="connsiteX123" fmla="*/ 3752043 w 7122824"/>
              <a:gd name="connsiteY123" fmla="*/ 3815013 h 4151891"/>
              <a:gd name="connsiteX124" fmla="*/ 3762032 w 7122824"/>
              <a:gd name="connsiteY124" fmla="*/ 3812519 h 4151891"/>
              <a:gd name="connsiteX125" fmla="*/ 3754161 w 7122824"/>
              <a:gd name="connsiteY125" fmla="*/ 3810707 h 4151891"/>
              <a:gd name="connsiteX126" fmla="*/ 3754270 w 7122824"/>
              <a:gd name="connsiteY126" fmla="*/ 3811269 h 4151891"/>
              <a:gd name="connsiteX127" fmla="*/ 3754480 w 7122824"/>
              <a:gd name="connsiteY127" fmla="*/ 3812361 h 4151891"/>
              <a:gd name="connsiteX128" fmla="*/ 3753533 w 7122824"/>
              <a:gd name="connsiteY128" fmla="*/ 3807440 h 4151891"/>
              <a:gd name="connsiteX129" fmla="*/ 3753834 w 7122824"/>
              <a:gd name="connsiteY129" fmla="*/ 3809000 h 4151891"/>
              <a:gd name="connsiteX130" fmla="*/ 3754161 w 7122824"/>
              <a:gd name="connsiteY130" fmla="*/ 3810707 h 4151891"/>
              <a:gd name="connsiteX131" fmla="*/ 3753776 w 7122824"/>
              <a:gd name="connsiteY131" fmla="*/ 3808702 h 4151891"/>
              <a:gd name="connsiteX132" fmla="*/ 3753446 w 7122824"/>
              <a:gd name="connsiteY132" fmla="*/ 3806984 h 4151891"/>
              <a:gd name="connsiteX133" fmla="*/ 3753462 w 7122824"/>
              <a:gd name="connsiteY133" fmla="*/ 3807068 h 4151891"/>
              <a:gd name="connsiteX134" fmla="*/ 3753533 w 7122824"/>
              <a:gd name="connsiteY134" fmla="*/ 3807440 h 4151891"/>
              <a:gd name="connsiteX135" fmla="*/ 3675158 w 7122824"/>
              <a:gd name="connsiteY135" fmla="*/ 3806517 h 4151891"/>
              <a:gd name="connsiteX136" fmla="*/ 3682818 w 7122824"/>
              <a:gd name="connsiteY136" fmla="*/ 3815116 h 4151891"/>
              <a:gd name="connsiteX137" fmla="*/ 3675158 w 7122824"/>
              <a:gd name="connsiteY137" fmla="*/ 3806517 h 4151891"/>
              <a:gd name="connsiteX138" fmla="*/ 3721860 w 7122824"/>
              <a:gd name="connsiteY138" fmla="*/ 3781838 h 4151891"/>
              <a:gd name="connsiteX139" fmla="*/ 3752878 w 7122824"/>
              <a:gd name="connsiteY139" fmla="*/ 3807696 h 4151891"/>
              <a:gd name="connsiteX140" fmla="*/ 3735159 w 7122824"/>
              <a:gd name="connsiteY140" fmla="*/ 3802161 h 4151891"/>
              <a:gd name="connsiteX141" fmla="*/ 3711323 w 7122824"/>
              <a:gd name="connsiteY141" fmla="*/ 3787575 h 4151891"/>
              <a:gd name="connsiteX142" fmla="*/ 3721860 w 7122824"/>
              <a:gd name="connsiteY142" fmla="*/ 3781838 h 4151891"/>
              <a:gd name="connsiteX143" fmla="*/ 3649791 w 7122824"/>
              <a:gd name="connsiteY143" fmla="*/ 3780892 h 4151891"/>
              <a:gd name="connsiteX144" fmla="*/ 3653312 w 7122824"/>
              <a:gd name="connsiteY144" fmla="*/ 3797239 h 4151891"/>
              <a:gd name="connsiteX145" fmla="*/ 3644563 w 7122824"/>
              <a:gd name="connsiteY145" fmla="*/ 3795931 h 4151891"/>
              <a:gd name="connsiteX146" fmla="*/ 3649791 w 7122824"/>
              <a:gd name="connsiteY146" fmla="*/ 3780892 h 4151891"/>
              <a:gd name="connsiteX147" fmla="*/ 3710967 w 7122824"/>
              <a:gd name="connsiteY147" fmla="*/ 3779691 h 4151891"/>
              <a:gd name="connsiteX148" fmla="*/ 3711534 w 7122824"/>
              <a:gd name="connsiteY148" fmla="*/ 3784447 h 4151891"/>
              <a:gd name="connsiteX149" fmla="*/ 3707287 w 7122824"/>
              <a:gd name="connsiteY149" fmla="*/ 3783812 h 4151891"/>
              <a:gd name="connsiteX150" fmla="*/ 3710967 w 7122824"/>
              <a:gd name="connsiteY150" fmla="*/ 3779691 h 4151891"/>
              <a:gd name="connsiteX151" fmla="*/ 3700785 w 7122824"/>
              <a:gd name="connsiteY151" fmla="*/ 3773572 h 4151891"/>
              <a:gd name="connsiteX152" fmla="*/ 3711110 w 7122824"/>
              <a:gd name="connsiteY152" fmla="*/ 3779587 h 4151891"/>
              <a:gd name="connsiteX153" fmla="*/ 3700785 w 7122824"/>
              <a:gd name="connsiteY153" fmla="*/ 3773572 h 4151891"/>
              <a:gd name="connsiteX154" fmla="*/ 5237441 w 7122824"/>
              <a:gd name="connsiteY154" fmla="*/ 3760181 h 4151891"/>
              <a:gd name="connsiteX155" fmla="*/ 5206741 w 7122824"/>
              <a:gd name="connsiteY155" fmla="*/ 3779043 h 4151891"/>
              <a:gd name="connsiteX156" fmla="*/ 5217616 w 7122824"/>
              <a:gd name="connsiteY156" fmla="*/ 3788225 h 4151891"/>
              <a:gd name="connsiteX157" fmla="*/ 5237441 w 7122824"/>
              <a:gd name="connsiteY157" fmla="*/ 3760181 h 4151891"/>
              <a:gd name="connsiteX158" fmla="*/ 3961644 w 7122824"/>
              <a:gd name="connsiteY158" fmla="*/ 3752972 h 4151891"/>
              <a:gd name="connsiteX159" fmla="*/ 3955914 w 7122824"/>
              <a:gd name="connsiteY159" fmla="*/ 3759932 h 4151891"/>
              <a:gd name="connsiteX160" fmla="*/ 3961644 w 7122824"/>
              <a:gd name="connsiteY160" fmla="*/ 3752972 h 4151891"/>
              <a:gd name="connsiteX161" fmla="*/ 3653155 w 7122824"/>
              <a:gd name="connsiteY161" fmla="*/ 3730829 h 4151891"/>
              <a:gd name="connsiteX162" fmla="*/ 3684824 w 7122824"/>
              <a:gd name="connsiteY162" fmla="*/ 3770929 h 4151891"/>
              <a:gd name="connsiteX163" fmla="*/ 3660842 w 7122824"/>
              <a:gd name="connsiteY163" fmla="*/ 3753405 h 4151891"/>
              <a:gd name="connsiteX164" fmla="*/ 3653155 w 7122824"/>
              <a:gd name="connsiteY164" fmla="*/ 3730829 h 4151891"/>
              <a:gd name="connsiteX165" fmla="*/ 3973666 w 7122824"/>
              <a:gd name="connsiteY165" fmla="*/ 3725716 h 4151891"/>
              <a:gd name="connsiteX166" fmla="*/ 3969139 w 7122824"/>
              <a:gd name="connsiteY166" fmla="*/ 3732465 h 4151891"/>
              <a:gd name="connsiteX167" fmla="*/ 3979459 w 7122824"/>
              <a:gd name="connsiteY167" fmla="*/ 3726191 h 4151891"/>
              <a:gd name="connsiteX168" fmla="*/ 3973666 w 7122824"/>
              <a:gd name="connsiteY168" fmla="*/ 3725716 h 4151891"/>
              <a:gd name="connsiteX169" fmla="*/ 3623969 w 7122824"/>
              <a:gd name="connsiteY169" fmla="*/ 3721871 h 4151891"/>
              <a:gd name="connsiteX170" fmla="*/ 3624785 w 7122824"/>
              <a:gd name="connsiteY170" fmla="*/ 3726664 h 4151891"/>
              <a:gd name="connsiteX171" fmla="*/ 3620538 w 7122824"/>
              <a:gd name="connsiteY171" fmla="*/ 3726029 h 4151891"/>
              <a:gd name="connsiteX172" fmla="*/ 3623969 w 7122824"/>
              <a:gd name="connsiteY172" fmla="*/ 3721871 h 4151891"/>
              <a:gd name="connsiteX173" fmla="*/ 3782240 w 7122824"/>
              <a:gd name="connsiteY173" fmla="*/ 3719689 h 4151891"/>
              <a:gd name="connsiteX174" fmla="*/ 3783825 w 7122824"/>
              <a:gd name="connsiteY174" fmla="*/ 3723649 h 4151891"/>
              <a:gd name="connsiteX175" fmla="*/ 3779565 w 7122824"/>
              <a:gd name="connsiteY175" fmla="*/ 3723012 h 4151891"/>
              <a:gd name="connsiteX176" fmla="*/ 3782240 w 7122824"/>
              <a:gd name="connsiteY176" fmla="*/ 3719689 h 4151891"/>
              <a:gd name="connsiteX177" fmla="*/ 3950268 w 7122824"/>
              <a:gd name="connsiteY177" fmla="*/ 3714012 h 4151891"/>
              <a:gd name="connsiteX178" fmla="*/ 3955243 w 7122824"/>
              <a:gd name="connsiteY178" fmla="*/ 3722573 h 4151891"/>
              <a:gd name="connsiteX179" fmla="*/ 3964805 w 7122824"/>
              <a:gd name="connsiteY179" fmla="*/ 3731818 h 4151891"/>
              <a:gd name="connsiteX180" fmla="*/ 3961360 w 7122824"/>
              <a:gd name="connsiteY180" fmla="*/ 3723486 h 4151891"/>
              <a:gd name="connsiteX181" fmla="*/ 3950268 w 7122824"/>
              <a:gd name="connsiteY181" fmla="*/ 3714012 h 4151891"/>
              <a:gd name="connsiteX182" fmla="*/ 3604049 w 7122824"/>
              <a:gd name="connsiteY182" fmla="*/ 3704734 h 4151891"/>
              <a:gd name="connsiteX183" fmla="*/ 3605838 w 7122824"/>
              <a:gd name="connsiteY183" fmla="*/ 3707337 h 4151891"/>
              <a:gd name="connsiteX184" fmla="*/ 3604121 w 7122824"/>
              <a:gd name="connsiteY184" fmla="*/ 3709355 h 4151891"/>
              <a:gd name="connsiteX185" fmla="*/ 3605664 w 7122824"/>
              <a:gd name="connsiteY185" fmla="*/ 3707644 h 4151891"/>
              <a:gd name="connsiteX186" fmla="*/ 3623321 w 7122824"/>
              <a:gd name="connsiteY186" fmla="*/ 3721072 h 4151891"/>
              <a:gd name="connsiteX187" fmla="*/ 3601991 w 7122824"/>
              <a:gd name="connsiteY187" fmla="*/ 3711719 h 4151891"/>
              <a:gd name="connsiteX188" fmla="*/ 3602304 w 7122824"/>
              <a:gd name="connsiteY188" fmla="*/ 3711371 h 4151891"/>
              <a:gd name="connsiteX189" fmla="*/ 3602031 w 7122824"/>
              <a:gd name="connsiteY189" fmla="*/ 3708519 h 4151891"/>
              <a:gd name="connsiteX190" fmla="*/ 3601577 w 7122824"/>
              <a:gd name="connsiteY190" fmla="*/ 3706700 h 4151891"/>
              <a:gd name="connsiteX191" fmla="*/ 3604049 w 7122824"/>
              <a:gd name="connsiteY191" fmla="*/ 3704734 h 4151891"/>
              <a:gd name="connsiteX192" fmla="*/ 3591909 w 7122824"/>
              <a:gd name="connsiteY192" fmla="*/ 3697056 h 4151891"/>
              <a:gd name="connsiteX193" fmla="*/ 3602829 w 7122824"/>
              <a:gd name="connsiteY193" fmla="*/ 3704400 h 4151891"/>
              <a:gd name="connsiteX194" fmla="*/ 3588009 w 7122824"/>
              <a:gd name="connsiteY194" fmla="*/ 3697672 h 4151891"/>
              <a:gd name="connsiteX195" fmla="*/ 3591909 w 7122824"/>
              <a:gd name="connsiteY195" fmla="*/ 3697056 h 4151891"/>
              <a:gd name="connsiteX196" fmla="*/ 3923145 w 7122824"/>
              <a:gd name="connsiteY196" fmla="*/ 3696280 h 4151891"/>
              <a:gd name="connsiteX197" fmla="*/ 3919319 w 7122824"/>
              <a:gd name="connsiteY197" fmla="*/ 3703134 h 4151891"/>
              <a:gd name="connsiteX198" fmla="*/ 3929383 w 7122824"/>
              <a:gd name="connsiteY198" fmla="*/ 3696821 h 4151891"/>
              <a:gd name="connsiteX199" fmla="*/ 3923145 w 7122824"/>
              <a:gd name="connsiteY199" fmla="*/ 3696280 h 4151891"/>
              <a:gd name="connsiteX200" fmla="*/ 5258374 w 7122824"/>
              <a:gd name="connsiteY200" fmla="*/ 3695794 h 4151891"/>
              <a:gd name="connsiteX201" fmla="*/ 5249826 w 7122824"/>
              <a:gd name="connsiteY201" fmla="*/ 3715229 h 4151891"/>
              <a:gd name="connsiteX202" fmla="*/ 5230583 w 7122824"/>
              <a:gd name="connsiteY202" fmla="*/ 3732840 h 4151891"/>
              <a:gd name="connsiteX203" fmla="*/ 5229895 w 7122824"/>
              <a:gd name="connsiteY203" fmla="*/ 3733507 h 4151891"/>
              <a:gd name="connsiteX204" fmla="*/ 5231099 w 7122824"/>
              <a:gd name="connsiteY204" fmla="*/ 3734803 h 4151891"/>
              <a:gd name="connsiteX205" fmla="*/ 5229213 w 7122824"/>
              <a:gd name="connsiteY205" fmla="*/ 3734171 h 4151891"/>
              <a:gd name="connsiteX206" fmla="*/ 5220332 w 7122824"/>
              <a:gd name="connsiteY206" fmla="*/ 3742804 h 4151891"/>
              <a:gd name="connsiteX207" fmla="*/ 5209097 w 7122824"/>
              <a:gd name="connsiteY207" fmla="*/ 3752818 h 4151891"/>
              <a:gd name="connsiteX208" fmla="*/ 5199623 w 7122824"/>
              <a:gd name="connsiteY208" fmla="*/ 3763910 h 4151891"/>
              <a:gd name="connsiteX209" fmla="*/ 5261468 w 7122824"/>
              <a:gd name="connsiteY209" fmla="*/ 3724948 h 4151891"/>
              <a:gd name="connsiteX210" fmla="*/ 5261837 w 7122824"/>
              <a:gd name="connsiteY210" fmla="*/ 3701553 h 4151891"/>
              <a:gd name="connsiteX211" fmla="*/ 5262350 w 7122824"/>
              <a:gd name="connsiteY211" fmla="*/ 3699964 h 4151891"/>
              <a:gd name="connsiteX212" fmla="*/ 3728357 w 7122824"/>
              <a:gd name="connsiteY212" fmla="*/ 3681288 h 4151891"/>
              <a:gd name="connsiteX213" fmla="*/ 3735799 w 7122824"/>
              <a:gd name="connsiteY213" fmla="*/ 3681676 h 4151891"/>
              <a:gd name="connsiteX214" fmla="*/ 3780434 w 7122824"/>
              <a:gd name="connsiteY214" fmla="*/ 3715579 h 4151891"/>
              <a:gd name="connsiteX215" fmla="*/ 3779158 w 7122824"/>
              <a:gd name="connsiteY215" fmla="*/ 3716520 h 4151891"/>
              <a:gd name="connsiteX216" fmla="*/ 3779876 w 7122824"/>
              <a:gd name="connsiteY216" fmla="*/ 3716068 h 4151891"/>
              <a:gd name="connsiteX217" fmla="*/ 3781132 w 7122824"/>
              <a:gd name="connsiteY217" fmla="*/ 3718591 h 4151891"/>
              <a:gd name="connsiteX218" fmla="*/ 3779023 w 7122824"/>
              <a:gd name="connsiteY218" fmla="*/ 3721780 h 4151891"/>
              <a:gd name="connsiteX219" fmla="*/ 3776957 w 7122824"/>
              <a:gd name="connsiteY219" fmla="*/ 3718106 h 4151891"/>
              <a:gd name="connsiteX220" fmla="*/ 3773701 w 7122824"/>
              <a:gd name="connsiteY220" fmla="*/ 3718686 h 4151891"/>
              <a:gd name="connsiteX221" fmla="*/ 3755746 w 7122824"/>
              <a:gd name="connsiteY221" fmla="*/ 3705853 h 4151891"/>
              <a:gd name="connsiteX222" fmla="*/ 3728357 w 7122824"/>
              <a:gd name="connsiteY222" fmla="*/ 3681288 h 4151891"/>
              <a:gd name="connsiteX223" fmla="*/ 3531593 w 7122824"/>
              <a:gd name="connsiteY223" fmla="*/ 3659837 h 4151891"/>
              <a:gd name="connsiteX224" fmla="*/ 3539983 w 7122824"/>
              <a:gd name="connsiteY224" fmla="*/ 3660318 h 4151891"/>
              <a:gd name="connsiteX225" fmla="*/ 3543709 w 7122824"/>
              <a:gd name="connsiteY225" fmla="*/ 3669365 h 4151891"/>
              <a:gd name="connsiteX226" fmla="*/ 3531593 w 7122824"/>
              <a:gd name="connsiteY226" fmla="*/ 3659837 h 4151891"/>
              <a:gd name="connsiteX227" fmla="*/ 3688821 w 7122824"/>
              <a:gd name="connsiteY227" fmla="*/ 3653568 h 4151891"/>
              <a:gd name="connsiteX228" fmla="*/ 3697214 w 7122824"/>
              <a:gd name="connsiteY228" fmla="*/ 3654031 h 4151891"/>
              <a:gd name="connsiteX229" fmla="*/ 3700909 w 7122824"/>
              <a:gd name="connsiteY229" fmla="*/ 3663286 h 4151891"/>
              <a:gd name="connsiteX230" fmla="*/ 3688821 w 7122824"/>
              <a:gd name="connsiteY230" fmla="*/ 3653568 h 4151891"/>
              <a:gd name="connsiteX231" fmla="*/ 3839881 w 7122824"/>
              <a:gd name="connsiteY231" fmla="*/ 3638760 h 4151891"/>
              <a:gd name="connsiteX232" fmla="*/ 3835928 w 7122824"/>
              <a:gd name="connsiteY232" fmla="*/ 3645596 h 4151891"/>
              <a:gd name="connsiteX233" fmla="*/ 3846246 w 7122824"/>
              <a:gd name="connsiteY233" fmla="*/ 3639320 h 4151891"/>
              <a:gd name="connsiteX234" fmla="*/ 3839881 w 7122824"/>
              <a:gd name="connsiteY234" fmla="*/ 3638760 h 4151891"/>
              <a:gd name="connsiteX235" fmla="*/ 3672964 w 7122824"/>
              <a:gd name="connsiteY235" fmla="*/ 3634958 h 4151891"/>
              <a:gd name="connsiteX236" fmla="*/ 3670651 w 7122824"/>
              <a:gd name="connsiteY236" fmla="*/ 3650433 h 4151891"/>
              <a:gd name="connsiteX237" fmla="*/ 3665313 w 7122824"/>
              <a:gd name="connsiteY237" fmla="*/ 3641859 h 4151891"/>
              <a:gd name="connsiteX238" fmla="*/ 3672964 w 7122824"/>
              <a:gd name="connsiteY238" fmla="*/ 3634958 h 4151891"/>
              <a:gd name="connsiteX239" fmla="*/ 3819675 w 7122824"/>
              <a:gd name="connsiteY239" fmla="*/ 3627925 h 4151891"/>
              <a:gd name="connsiteX240" fmla="*/ 3815913 w 7122824"/>
              <a:gd name="connsiteY240" fmla="*/ 3634788 h 4151891"/>
              <a:gd name="connsiteX241" fmla="*/ 3824703 w 7122824"/>
              <a:gd name="connsiteY241" fmla="*/ 3628285 h 4151891"/>
              <a:gd name="connsiteX242" fmla="*/ 3819675 w 7122824"/>
              <a:gd name="connsiteY242" fmla="*/ 3627925 h 4151891"/>
              <a:gd name="connsiteX243" fmla="*/ 3746265 w 7122824"/>
              <a:gd name="connsiteY243" fmla="*/ 3624771 h 4151891"/>
              <a:gd name="connsiteX244" fmla="*/ 3741738 w 7122824"/>
              <a:gd name="connsiteY244" fmla="*/ 3631521 h 4151891"/>
              <a:gd name="connsiteX245" fmla="*/ 3752057 w 7122824"/>
              <a:gd name="connsiteY245" fmla="*/ 3625245 h 4151891"/>
              <a:gd name="connsiteX246" fmla="*/ 3746265 w 7122824"/>
              <a:gd name="connsiteY246" fmla="*/ 3624771 h 4151891"/>
              <a:gd name="connsiteX247" fmla="*/ 3489888 w 7122824"/>
              <a:gd name="connsiteY247" fmla="*/ 3623690 h 4151891"/>
              <a:gd name="connsiteX248" fmla="*/ 3523528 w 7122824"/>
              <a:gd name="connsiteY248" fmla="*/ 3650611 h 4151891"/>
              <a:gd name="connsiteX249" fmla="*/ 3497891 w 7122824"/>
              <a:gd name="connsiteY249" fmla="*/ 3643652 h 4151891"/>
              <a:gd name="connsiteX250" fmla="*/ 3489888 w 7122824"/>
              <a:gd name="connsiteY250" fmla="*/ 3623690 h 4151891"/>
              <a:gd name="connsiteX251" fmla="*/ 3634263 w 7122824"/>
              <a:gd name="connsiteY251" fmla="*/ 3618832 h 4151891"/>
              <a:gd name="connsiteX252" fmla="*/ 3654897 w 7122824"/>
              <a:gd name="connsiteY252" fmla="*/ 3625127 h 4151891"/>
              <a:gd name="connsiteX253" fmla="*/ 3652550 w 7122824"/>
              <a:gd name="connsiteY253" fmla="*/ 3640834 h 4151891"/>
              <a:gd name="connsiteX254" fmla="*/ 3634263 w 7122824"/>
              <a:gd name="connsiteY254" fmla="*/ 3618832 h 4151891"/>
              <a:gd name="connsiteX255" fmla="*/ 5332004 w 7122824"/>
              <a:gd name="connsiteY255" fmla="*/ 3615630 h 4151891"/>
              <a:gd name="connsiteX256" fmla="*/ 5311851 w 7122824"/>
              <a:gd name="connsiteY256" fmla="*/ 3626689 h 4151891"/>
              <a:gd name="connsiteX257" fmla="*/ 5321483 w 7122824"/>
              <a:gd name="connsiteY257" fmla="*/ 3625001 h 4151891"/>
              <a:gd name="connsiteX258" fmla="*/ 5332004 w 7122824"/>
              <a:gd name="connsiteY258" fmla="*/ 3615630 h 4151891"/>
              <a:gd name="connsiteX259" fmla="*/ 3668490 w 7122824"/>
              <a:gd name="connsiteY259" fmla="*/ 3612797 h 4151891"/>
              <a:gd name="connsiteX260" fmla="*/ 3675016 w 7122824"/>
              <a:gd name="connsiteY260" fmla="*/ 3621226 h 4151891"/>
              <a:gd name="connsiteX261" fmla="*/ 3668490 w 7122824"/>
              <a:gd name="connsiteY261" fmla="*/ 3612797 h 4151891"/>
              <a:gd name="connsiteX262" fmla="*/ 3397801 w 7122824"/>
              <a:gd name="connsiteY262" fmla="*/ 3609235 h 4151891"/>
              <a:gd name="connsiteX263" fmla="*/ 3405379 w 7122824"/>
              <a:gd name="connsiteY263" fmla="*/ 3618384 h 4151891"/>
              <a:gd name="connsiteX264" fmla="*/ 3397801 w 7122824"/>
              <a:gd name="connsiteY264" fmla="*/ 3609235 h 4151891"/>
              <a:gd name="connsiteX265" fmla="*/ 3622452 w 7122824"/>
              <a:gd name="connsiteY265" fmla="*/ 3605575 h 4151891"/>
              <a:gd name="connsiteX266" fmla="*/ 3629408 w 7122824"/>
              <a:gd name="connsiteY266" fmla="*/ 3611129 h 4151891"/>
              <a:gd name="connsiteX267" fmla="*/ 3625043 w 7122824"/>
              <a:gd name="connsiteY267" fmla="*/ 3619503 h 4151891"/>
              <a:gd name="connsiteX268" fmla="*/ 3622452 w 7122824"/>
              <a:gd name="connsiteY268" fmla="*/ 3605575 h 4151891"/>
              <a:gd name="connsiteX269" fmla="*/ 3718218 w 7122824"/>
              <a:gd name="connsiteY269" fmla="*/ 3604947 h 4151891"/>
              <a:gd name="connsiteX270" fmla="*/ 3713692 w 7122824"/>
              <a:gd name="connsiteY270" fmla="*/ 3611697 h 4151891"/>
              <a:gd name="connsiteX271" fmla="*/ 3724010 w 7122824"/>
              <a:gd name="connsiteY271" fmla="*/ 3605421 h 4151891"/>
              <a:gd name="connsiteX272" fmla="*/ 3718218 w 7122824"/>
              <a:gd name="connsiteY272" fmla="*/ 3604947 h 4151891"/>
              <a:gd name="connsiteX273" fmla="*/ 3601148 w 7122824"/>
              <a:gd name="connsiteY273" fmla="*/ 3593411 h 4151891"/>
              <a:gd name="connsiteX274" fmla="*/ 3603022 w 7122824"/>
              <a:gd name="connsiteY274" fmla="*/ 3595443 h 4151891"/>
              <a:gd name="connsiteX275" fmla="*/ 3599500 w 7122824"/>
              <a:gd name="connsiteY275" fmla="*/ 3599588 h 4151891"/>
              <a:gd name="connsiteX276" fmla="*/ 3598762 w 7122824"/>
              <a:gd name="connsiteY276" fmla="*/ 3594807 h 4151891"/>
              <a:gd name="connsiteX277" fmla="*/ 3601148 w 7122824"/>
              <a:gd name="connsiteY277" fmla="*/ 3593411 h 4151891"/>
              <a:gd name="connsiteX278" fmla="*/ 3597177 w 7122824"/>
              <a:gd name="connsiteY278" fmla="*/ 3589249 h 4151891"/>
              <a:gd name="connsiteX279" fmla="*/ 3601302 w 7122824"/>
              <a:gd name="connsiteY279" fmla="*/ 3591574 h 4151891"/>
              <a:gd name="connsiteX280" fmla="*/ 3592553 w 7122824"/>
              <a:gd name="connsiteY280" fmla="*/ 3590266 h 4151891"/>
              <a:gd name="connsiteX281" fmla="*/ 3597177 w 7122824"/>
              <a:gd name="connsiteY281" fmla="*/ 3589249 h 4151891"/>
              <a:gd name="connsiteX282" fmla="*/ 3432418 w 7122824"/>
              <a:gd name="connsiteY282" fmla="*/ 3585223 h 4151891"/>
              <a:gd name="connsiteX283" fmla="*/ 3441168 w 7122824"/>
              <a:gd name="connsiteY283" fmla="*/ 3586531 h 4151891"/>
              <a:gd name="connsiteX284" fmla="*/ 3439189 w 7122824"/>
              <a:gd name="connsiteY284" fmla="*/ 3599774 h 4151891"/>
              <a:gd name="connsiteX285" fmla="*/ 3430439 w 7122824"/>
              <a:gd name="connsiteY285" fmla="*/ 3598467 h 4151891"/>
              <a:gd name="connsiteX286" fmla="*/ 3432418 w 7122824"/>
              <a:gd name="connsiteY286" fmla="*/ 3585223 h 4151891"/>
              <a:gd name="connsiteX287" fmla="*/ 3594566 w 7122824"/>
              <a:gd name="connsiteY287" fmla="*/ 3583013 h 4151891"/>
              <a:gd name="connsiteX288" fmla="*/ 3594987 w 7122824"/>
              <a:gd name="connsiteY288" fmla="*/ 3585208 h 4151891"/>
              <a:gd name="connsiteX289" fmla="*/ 3595195 w 7122824"/>
              <a:gd name="connsiteY289" fmla="*/ 3586299 h 4151891"/>
              <a:gd name="connsiteX290" fmla="*/ 3594543 w 7122824"/>
              <a:gd name="connsiteY290" fmla="*/ 3582892 h 4151891"/>
              <a:gd name="connsiteX291" fmla="*/ 3594553 w 7122824"/>
              <a:gd name="connsiteY291" fmla="*/ 3582940 h 4151891"/>
              <a:gd name="connsiteX292" fmla="*/ 3594566 w 7122824"/>
              <a:gd name="connsiteY292" fmla="*/ 3583013 h 4151891"/>
              <a:gd name="connsiteX293" fmla="*/ 5192086 w 7122824"/>
              <a:gd name="connsiteY293" fmla="*/ 3582107 h 4151891"/>
              <a:gd name="connsiteX294" fmla="*/ 5190613 w 7122824"/>
              <a:gd name="connsiteY294" fmla="*/ 3583558 h 4151891"/>
              <a:gd name="connsiteX295" fmla="*/ 5194225 w 7122824"/>
              <a:gd name="connsiteY295" fmla="*/ 3583992 h 4151891"/>
              <a:gd name="connsiteX296" fmla="*/ 5192436 w 7122824"/>
              <a:gd name="connsiteY296" fmla="*/ 3582424 h 4151891"/>
              <a:gd name="connsiteX297" fmla="*/ 3594215 w 7122824"/>
              <a:gd name="connsiteY297" fmla="*/ 3581179 h 4151891"/>
              <a:gd name="connsiteX298" fmla="*/ 3594543 w 7122824"/>
              <a:gd name="connsiteY298" fmla="*/ 3582892 h 4151891"/>
              <a:gd name="connsiteX299" fmla="*/ 3594495 w 7122824"/>
              <a:gd name="connsiteY299" fmla="*/ 3582640 h 4151891"/>
              <a:gd name="connsiteX300" fmla="*/ 3594167 w 7122824"/>
              <a:gd name="connsiteY300" fmla="*/ 3580924 h 4151891"/>
              <a:gd name="connsiteX301" fmla="*/ 3594215 w 7122824"/>
              <a:gd name="connsiteY301" fmla="*/ 3581179 h 4151891"/>
              <a:gd name="connsiteX302" fmla="*/ 3594183 w 7122824"/>
              <a:gd name="connsiteY302" fmla="*/ 3581008 h 4151891"/>
              <a:gd name="connsiteX303" fmla="*/ 3594167 w 7122824"/>
              <a:gd name="connsiteY303" fmla="*/ 3580924 h 4151891"/>
              <a:gd name="connsiteX304" fmla="*/ 3832908 w 7122824"/>
              <a:gd name="connsiteY304" fmla="*/ 3577301 h 4151891"/>
              <a:gd name="connsiteX305" fmla="*/ 3827391 w 7122824"/>
              <a:gd name="connsiteY305" fmla="*/ 3582819 h 4151891"/>
              <a:gd name="connsiteX306" fmla="*/ 3831259 w 7122824"/>
              <a:gd name="connsiteY306" fmla="*/ 3583840 h 4151891"/>
              <a:gd name="connsiteX307" fmla="*/ 3830025 w 7122824"/>
              <a:gd name="connsiteY307" fmla="*/ 3584386 h 4151891"/>
              <a:gd name="connsiteX308" fmla="*/ 3835163 w 7122824"/>
              <a:gd name="connsiteY308" fmla="*/ 3585747 h 4151891"/>
              <a:gd name="connsiteX309" fmla="*/ 3841382 w 7122824"/>
              <a:gd name="connsiteY309" fmla="*/ 3579447 h 4151891"/>
              <a:gd name="connsiteX310" fmla="*/ 3832908 w 7122824"/>
              <a:gd name="connsiteY310" fmla="*/ 3577301 h 4151891"/>
              <a:gd name="connsiteX311" fmla="*/ 3573484 w 7122824"/>
              <a:gd name="connsiteY311" fmla="*/ 3571827 h 4151891"/>
              <a:gd name="connsiteX312" fmla="*/ 3593388 w 7122824"/>
              <a:gd name="connsiteY312" fmla="*/ 3583010 h 4151891"/>
              <a:gd name="connsiteX313" fmla="*/ 3591677 w 7122824"/>
              <a:gd name="connsiteY313" fmla="*/ 3585764 h 4151891"/>
              <a:gd name="connsiteX314" fmla="*/ 3573484 w 7122824"/>
              <a:gd name="connsiteY314" fmla="*/ 3571827 h 4151891"/>
              <a:gd name="connsiteX315" fmla="*/ 3719823 w 7122824"/>
              <a:gd name="connsiteY315" fmla="*/ 3570663 h 4151891"/>
              <a:gd name="connsiteX316" fmla="*/ 3790790 w 7122824"/>
              <a:gd name="connsiteY316" fmla="*/ 3615400 h 4151891"/>
              <a:gd name="connsiteX317" fmla="*/ 3719823 w 7122824"/>
              <a:gd name="connsiteY317" fmla="*/ 3570663 h 4151891"/>
              <a:gd name="connsiteX318" fmla="*/ 3417734 w 7122824"/>
              <a:gd name="connsiteY318" fmla="*/ 3568090 h 4151891"/>
              <a:gd name="connsiteX319" fmla="*/ 3421993 w 7122824"/>
              <a:gd name="connsiteY319" fmla="*/ 3568726 h 4151891"/>
              <a:gd name="connsiteX320" fmla="*/ 3419680 w 7122824"/>
              <a:gd name="connsiteY320" fmla="*/ 3584206 h 4151891"/>
              <a:gd name="connsiteX321" fmla="*/ 3415420 w 7122824"/>
              <a:gd name="connsiteY321" fmla="*/ 3583569 h 4151891"/>
              <a:gd name="connsiteX322" fmla="*/ 3417734 w 7122824"/>
              <a:gd name="connsiteY322" fmla="*/ 3568090 h 4151891"/>
              <a:gd name="connsiteX323" fmla="*/ 3809027 w 7122824"/>
              <a:gd name="connsiteY323" fmla="*/ 3562167 h 4151891"/>
              <a:gd name="connsiteX324" fmla="*/ 3807470 w 7122824"/>
              <a:gd name="connsiteY324" fmla="*/ 3566562 h 4151891"/>
              <a:gd name="connsiteX325" fmla="*/ 3810718 w 7122824"/>
              <a:gd name="connsiteY325" fmla="*/ 3562735 h 4151891"/>
              <a:gd name="connsiteX326" fmla="*/ 3548247 w 7122824"/>
              <a:gd name="connsiteY326" fmla="*/ 3549668 h 4151891"/>
              <a:gd name="connsiteX327" fmla="*/ 3563773 w 7122824"/>
              <a:gd name="connsiteY327" fmla="*/ 3573544 h 4151891"/>
              <a:gd name="connsiteX328" fmla="*/ 3547759 w 7122824"/>
              <a:gd name="connsiteY328" fmla="*/ 3574231 h 4151891"/>
              <a:gd name="connsiteX329" fmla="*/ 3548247 w 7122824"/>
              <a:gd name="connsiteY329" fmla="*/ 3549668 h 4151891"/>
              <a:gd name="connsiteX330" fmla="*/ 3528011 w 7122824"/>
              <a:gd name="connsiteY330" fmla="*/ 3545495 h 4151891"/>
              <a:gd name="connsiteX331" fmla="*/ 3537683 w 7122824"/>
              <a:gd name="connsiteY331" fmla="*/ 3555885 h 4151891"/>
              <a:gd name="connsiteX332" fmla="*/ 3528011 w 7122824"/>
              <a:gd name="connsiteY332" fmla="*/ 3545495 h 4151891"/>
              <a:gd name="connsiteX333" fmla="*/ 3517825 w 7122824"/>
              <a:gd name="connsiteY333" fmla="*/ 3531860 h 4151891"/>
              <a:gd name="connsiteX334" fmla="*/ 3522802 w 7122824"/>
              <a:gd name="connsiteY334" fmla="*/ 3532418 h 4151891"/>
              <a:gd name="connsiteX335" fmla="*/ 3514316 w 7122824"/>
              <a:gd name="connsiteY335" fmla="*/ 3537112 h 4151891"/>
              <a:gd name="connsiteX336" fmla="*/ 3517825 w 7122824"/>
              <a:gd name="connsiteY336" fmla="*/ 3531860 h 4151891"/>
              <a:gd name="connsiteX337" fmla="*/ 5352191 w 7122824"/>
              <a:gd name="connsiteY337" fmla="*/ 3528291 h 4151891"/>
              <a:gd name="connsiteX338" fmla="*/ 5357653 w 7122824"/>
              <a:gd name="connsiteY338" fmla="*/ 3531542 h 4151891"/>
              <a:gd name="connsiteX339" fmla="*/ 5353127 w 7122824"/>
              <a:gd name="connsiteY339" fmla="*/ 3529255 h 4151891"/>
              <a:gd name="connsiteX340" fmla="*/ 3755681 w 7122824"/>
              <a:gd name="connsiteY340" fmla="*/ 3523663 h 4151891"/>
              <a:gd name="connsiteX341" fmla="*/ 3751726 w 7122824"/>
              <a:gd name="connsiteY341" fmla="*/ 3525869 h 4151891"/>
              <a:gd name="connsiteX342" fmla="*/ 3773574 w 7122824"/>
              <a:gd name="connsiteY342" fmla="*/ 3537601 h 4151891"/>
              <a:gd name="connsiteX343" fmla="*/ 3776436 w 7122824"/>
              <a:gd name="connsiteY343" fmla="*/ 3538132 h 4151891"/>
              <a:gd name="connsiteX344" fmla="*/ 3772903 w 7122824"/>
              <a:gd name="connsiteY344" fmla="*/ 3533657 h 4151891"/>
              <a:gd name="connsiteX345" fmla="*/ 3755681 w 7122824"/>
              <a:gd name="connsiteY345" fmla="*/ 3523663 h 4151891"/>
              <a:gd name="connsiteX346" fmla="*/ 5300662 w 7122824"/>
              <a:gd name="connsiteY346" fmla="*/ 3515276 h 4151891"/>
              <a:gd name="connsiteX347" fmla="*/ 5302129 w 7122824"/>
              <a:gd name="connsiteY347" fmla="*/ 3517491 h 4151891"/>
              <a:gd name="connsiteX348" fmla="*/ 5298855 w 7122824"/>
              <a:gd name="connsiteY348" fmla="*/ 3516978 h 4151891"/>
              <a:gd name="connsiteX349" fmla="*/ 5297931 w 7122824"/>
              <a:gd name="connsiteY349" fmla="*/ 3515436 h 4151891"/>
              <a:gd name="connsiteX350" fmla="*/ 5300662 w 7122824"/>
              <a:gd name="connsiteY350" fmla="*/ 3515276 h 4151891"/>
              <a:gd name="connsiteX351" fmla="*/ 5296463 w 7122824"/>
              <a:gd name="connsiteY351" fmla="*/ 3513221 h 4151891"/>
              <a:gd name="connsiteX352" fmla="*/ 5297931 w 7122824"/>
              <a:gd name="connsiteY352" fmla="*/ 3515436 h 4151891"/>
              <a:gd name="connsiteX353" fmla="*/ 5294659 w 7122824"/>
              <a:gd name="connsiteY353" fmla="*/ 3514924 h 4151891"/>
              <a:gd name="connsiteX354" fmla="*/ 5293733 w 7122824"/>
              <a:gd name="connsiteY354" fmla="*/ 3513381 h 4151891"/>
              <a:gd name="connsiteX355" fmla="*/ 5296463 w 7122824"/>
              <a:gd name="connsiteY355" fmla="*/ 3513221 h 4151891"/>
              <a:gd name="connsiteX356" fmla="*/ 3499349 w 7122824"/>
              <a:gd name="connsiteY356" fmla="*/ 3512482 h 4151891"/>
              <a:gd name="connsiteX357" fmla="*/ 3497037 w 7122824"/>
              <a:gd name="connsiteY357" fmla="*/ 3527958 h 4151891"/>
              <a:gd name="connsiteX358" fmla="*/ 3490803 w 7122824"/>
              <a:gd name="connsiteY358" fmla="*/ 3517640 h 4151891"/>
              <a:gd name="connsiteX359" fmla="*/ 3499349 w 7122824"/>
              <a:gd name="connsiteY359" fmla="*/ 3512482 h 4151891"/>
              <a:gd name="connsiteX360" fmla="*/ 3329544 w 7122824"/>
              <a:gd name="connsiteY360" fmla="*/ 3512391 h 4151891"/>
              <a:gd name="connsiteX361" fmla="*/ 3378244 w 7122824"/>
              <a:gd name="connsiteY361" fmla="*/ 3553882 h 4151891"/>
              <a:gd name="connsiteX362" fmla="*/ 3329544 w 7122824"/>
              <a:gd name="connsiteY362" fmla="*/ 3512391 h 4151891"/>
              <a:gd name="connsiteX363" fmla="*/ 3627972 w 7122824"/>
              <a:gd name="connsiteY363" fmla="*/ 3508733 h 4151891"/>
              <a:gd name="connsiteX364" fmla="*/ 3626831 w 7122824"/>
              <a:gd name="connsiteY364" fmla="*/ 3516378 h 4151891"/>
              <a:gd name="connsiteX365" fmla="*/ 3640137 w 7122824"/>
              <a:gd name="connsiteY365" fmla="*/ 3521494 h 4151891"/>
              <a:gd name="connsiteX366" fmla="*/ 3627972 w 7122824"/>
              <a:gd name="connsiteY366" fmla="*/ 3508733 h 4151891"/>
              <a:gd name="connsiteX367" fmla="*/ 3320294 w 7122824"/>
              <a:gd name="connsiteY367" fmla="*/ 3500026 h 4151891"/>
              <a:gd name="connsiteX368" fmla="*/ 3320553 w 7122824"/>
              <a:gd name="connsiteY368" fmla="*/ 3501598 h 4151891"/>
              <a:gd name="connsiteX369" fmla="*/ 3320357 w 7122824"/>
              <a:gd name="connsiteY369" fmla="*/ 3500408 h 4151891"/>
              <a:gd name="connsiteX370" fmla="*/ 3608049 w 7122824"/>
              <a:gd name="connsiteY370" fmla="*/ 3497548 h 4151891"/>
              <a:gd name="connsiteX371" fmla="*/ 3605489 w 7122824"/>
              <a:gd name="connsiteY371" fmla="*/ 3502246 h 4151891"/>
              <a:gd name="connsiteX372" fmla="*/ 3615123 w 7122824"/>
              <a:gd name="connsiteY372" fmla="*/ 3500559 h 4151891"/>
              <a:gd name="connsiteX373" fmla="*/ 3608049 w 7122824"/>
              <a:gd name="connsiteY373" fmla="*/ 3497548 h 4151891"/>
              <a:gd name="connsiteX374" fmla="*/ 3319672 w 7122824"/>
              <a:gd name="connsiteY374" fmla="*/ 3496245 h 4151891"/>
              <a:gd name="connsiteX375" fmla="*/ 3319898 w 7122824"/>
              <a:gd name="connsiteY375" fmla="*/ 3497613 h 4151891"/>
              <a:gd name="connsiteX376" fmla="*/ 3320294 w 7122824"/>
              <a:gd name="connsiteY376" fmla="*/ 3500026 h 4151891"/>
              <a:gd name="connsiteX377" fmla="*/ 3319951 w 7122824"/>
              <a:gd name="connsiteY377" fmla="*/ 3497939 h 4151891"/>
              <a:gd name="connsiteX378" fmla="*/ 3319589 w 7122824"/>
              <a:gd name="connsiteY378" fmla="*/ 3495744 h 4151891"/>
              <a:gd name="connsiteX379" fmla="*/ 3319605 w 7122824"/>
              <a:gd name="connsiteY379" fmla="*/ 3495835 h 4151891"/>
              <a:gd name="connsiteX380" fmla="*/ 3319672 w 7122824"/>
              <a:gd name="connsiteY380" fmla="*/ 3496245 h 4151891"/>
              <a:gd name="connsiteX381" fmla="*/ 3749981 w 7122824"/>
              <a:gd name="connsiteY381" fmla="*/ 3494395 h 4151891"/>
              <a:gd name="connsiteX382" fmla="*/ 3777609 w 7122824"/>
              <a:gd name="connsiteY382" fmla="*/ 3517023 h 4151891"/>
              <a:gd name="connsiteX383" fmla="*/ 3749981 w 7122824"/>
              <a:gd name="connsiteY383" fmla="*/ 3494395 h 4151891"/>
              <a:gd name="connsiteX384" fmla="*/ 3309575 w 7122824"/>
              <a:gd name="connsiteY384" fmla="*/ 3492169 h 4151891"/>
              <a:gd name="connsiteX385" fmla="*/ 3317825 w 7122824"/>
              <a:gd name="connsiteY385" fmla="*/ 3496775 h 4151891"/>
              <a:gd name="connsiteX386" fmla="*/ 3315681 w 7122824"/>
              <a:gd name="connsiteY386" fmla="*/ 3500866 h 4151891"/>
              <a:gd name="connsiteX387" fmla="*/ 3309575 w 7122824"/>
              <a:gd name="connsiteY387" fmla="*/ 3492169 h 4151891"/>
              <a:gd name="connsiteX388" fmla="*/ 3289169 w 7122824"/>
              <a:gd name="connsiteY388" fmla="*/ 3481820 h 4151891"/>
              <a:gd name="connsiteX389" fmla="*/ 3291211 w 7122824"/>
              <a:gd name="connsiteY389" fmla="*/ 3490300 h 4151891"/>
              <a:gd name="connsiteX390" fmla="*/ 3284037 w 7122824"/>
              <a:gd name="connsiteY390" fmla="*/ 3486217 h 4151891"/>
              <a:gd name="connsiteX391" fmla="*/ 3289169 w 7122824"/>
              <a:gd name="connsiteY391" fmla="*/ 3481820 h 4151891"/>
              <a:gd name="connsiteX392" fmla="*/ 3449992 w 7122824"/>
              <a:gd name="connsiteY392" fmla="*/ 3477918 h 4151891"/>
              <a:gd name="connsiteX393" fmla="*/ 3453218 w 7122824"/>
              <a:gd name="connsiteY393" fmla="*/ 3478255 h 4151891"/>
              <a:gd name="connsiteX394" fmla="*/ 3461056 w 7122824"/>
              <a:gd name="connsiteY394" fmla="*/ 3484195 h 4151891"/>
              <a:gd name="connsiteX395" fmla="*/ 3454557 w 7122824"/>
              <a:gd name="connsiteY395" fmla="*/ 3498636 h 4151891"/>
              <a:gd name="connsiteX396" fmla="*/ 3442194 w 7122824"/>
              <a:gd name="connsiteY396" fmla="*/ 3489082 h 4151891"/>
              <a:gd name="connsiteX397" fmla="*/ 3449992 w 7122824"/>
              <a:gd name="connsiteY397" fmla="*/ 3477918 h 4151891"/>
              <a:gd name="connsiteX398" fmla="*/ 3278337 w 7122824"/>
              <a:gd name="connsiteY398" fmla="*/ 3473552 h 4151891"/>
              <a:gd name="connsiteX399" fmla="*/ 3285086 w 7122824"/>
              <a:gd name="connsiteY399" fmla="*/ 3477463 h 4151891"/>
              <a:gd name="connsiteX400" fmla="*/ 3284854 w 7122824"/>
              <a:gd name="connsiteY400" fmla="*/ 3477593 h 4151891"/>
              <a:gd name="connsiteX401" fmla="*/ 3285310 w 7122824"/>
              <a:gd name="connsiteY401" fmla="*/ 3478323 h 4151891"/>
              <a:gd name="connsiteX402" fmla="*/ 3285789 w 7122824"/>
              <a:gd name="connsiteY402" fmla="*/ 3480445 h 4151891"/>
              <a:gd name="connsiteX403" fmla="*/ 3283579 w 7122824"/>
              <a:gd name="connsiteY403" fmla="*/ 3484587 h 4151891"/>
              <a:gd name="connsiteX404" fmla="*/ 3283703 w 7122824"/>
              <a:gd name="connsiteY404" fmla="*/ 3479761 h 4151891"/>
              <a:gd name="connsiteX405" fmla="*/ 3283892 w 7122824"/>
              <a:gd name="connsiteY405" fmla="*/ 3478128 h 4151891"/>
              <a:gd name="connsiteX406" fmla="*/ 3281392 w 7122824"/>
              <a:gd name="connsiteY406" fmla="*/ 3479523 h 4151891"/>
              <a:gd name="connsiteX407" fmla="*/ 3271841 w 7122824"/>
              <a:gd name="connsiteY407" fmla="*/ 3475484 h 4151891"/>
              <a:gd name="connsiteX408" fmla="*/ 3278337 w 7122824"/>
              <a:gd name="connsiteY408" fmla="*/ 3473552 h 4151891"/>
              <a:gd name="connsiteX409" fmla="*/ 3726160 w 7122824"/>
              <a:gd name="connsiteY409" fmla="*/ 3471338 h 4151891"/>
              <a:gd name="connsiteX410" fmla="*/ 3719465 w 7122824"/>
              <a:gd name="connsiteY410" fmla="*/ 3478891 h 4151891"/>
              <a:gd name="connsiteX411" fmla="*/ 3729942 w 7122824"/>
              <a:gd name="connsiteY411" fmla="*/ 3482021 h 4151891"/>
              <a:gd name="connsiteX412" fmla="*/ 3738204 w 7122824"/>
              <a:gd name="connsiteY412" fmla="*/ 3489508 h 4151891"/>
              <a:gd name="connsiteX413" fmla="*/ 3740876 w 7122824"/>
              <a:gd name="connsiteY413" fmla="*/ 3482090 h 4151891"/>
              <a:gd name="connsiteX414" fmla="*/ 3729327 w 7122824"/>
              <a:gd name="connsiteY414" fmla="*/ 3475674 h 4151891"/>
              <a:gd name="connsiteX415" fmla="*/ 3728429 w 7122824"/>
              <a:gd name="connsiteY415" fmla="*/ 3471876 h 4151891"/>
              <a:gd name="connsiteX416" fmla="*/ 3726160 w 7122824"/>
              <a:gd name="connsiteY416" fmla="*/ 3471338 h 4151891"/>
              <a:gd name="connsiteX417" fmla="*/ 5281893 w 7122824"/>
              <a:gd name="connsiteY417" fmla="*/ 3464874 h 4151891"/>
              <a:gd name="connsiteX418" fmla="*/ 5273909 w 7122824"/>
              <a:gd name="connsiteY418" fmla="*/ 3467520 h 4151891"/>
              <a:gd name="connsiteX419" fmla="*/ 5274365 w 7122824"/>
              <a:gd name="connsiteY419" fmla="*/ 3467789 h 4151891"/>
              <a:gd name="connsiteX420" fmla="*/ 5283183 w 7122824"/>
              <a:gd name="connsiteY420" fmla="*/ 3466244 h 4151891"/>
              <a:gd name="connsiteX421" fmla="*/ 5282450 w 7122824"/>
              <a:gd name="connsiteY421" fmla="*/ 3465454 h 4151891"/>
              <a:gd name="connsiteX422" fmla="*/ 3548479 w 7122824"/>
              <a:gd name="connsiteY422" fmla="*/ 3458280 h 4151891"/>
              <a:gd name="connsiteX423" fmla="*/ 3548058 w 7122824"/>
              <a:gd name="connsiteY423" fmla="*/ 3461095 h 4151891"/>
              <a:gd name="connsiteX424" fmla="*/ 3569601 w 7122824"/>
              <a:gd name="connsiteY424" fmla="*/ 3472130 h 4151891"/>
              <a:gd name="connsiteX425" fmla="*/ 3566810 w 7122824"/>
              <a:gd name="connsiteY425" fmla="*/ 3466298 h 4151891"/>
              <a:gd name="connsiteX426" fmla="*/ 3550498 w 7122824"/>
              <a:gd name="connsiteY426" fmla="*/ 3459189 h 4151891"/>
              <a:gd name="connsiteX427" fmla="*/ 5296908 w 7122824"/>
              <a:gd name="connsiteY427" fmla="*/ 3456394 h 4151891"/>
              <a:gd name="connsiteX428" fmla="*/ 5296079 w 7122824"/>
              <a:gd name="connsiteY428" fmla="*/ 3457150 h 4151891"/>
              <a:gd name="connsiteX429" fmla="*/ 5296140 w 7122824"/>
              <a:gd name="connsiteY429" fmla="*/ 3460720 h 4151891"/>
              <a:gd name="connsiteX430" fmla="*/ 5292728 w 7122824"/>
              <a:gd name="connsiteY430" fmla="*/ 3460210 h 4151891"/>
              <a:gd name="connsiteX431" fmla="*/ 5290884 w 7122824"/>
              <a:gd name="connsiteY431" fmla="*/ 3461894 h 4151891"/>
              <a:gd name="connsiteX432" fmla="*/ 5285255 w 7122824"/>
              <a:gd name="connsiteY432" fmla="*/ 3463760 h 4151891"/>
              <a:gd name="connsiteX433" fmla="*/ 5287019 w 7122824"/>
              <a:gd name="connsiteY433" fmla="*/ 3465572 h 4151891"/>
              <a:gd name="connsiteX434" fmla="*/ 5295766 w 7122824"/>
              <a:gd name="connsiteY434" fmla="*/ 3464040 h 4151891"/>
              <a:gd name="connsiteX435" fmla="*/ 5296908 w 7122824"/>
              <a:gd name="connsiteY435" fmla="*/ 3456394 h 4151891"/>
              <a:gd name="connsiteX436" fmla="*/ 3251781 w 7122824"/>
              <a:gd name="connsiteY436" fmla="*/ 3455951 h 4151891"/>
              <a:gd name="connsiteX437" fmla="*/ 3272882 w 7122824"/>
              <a:gd name="connsiteY437" fmla="*/ 3466843 h 4151891"/>
              <a:gd name="connsiteX438" fmla="*/ 3272452 w 7122824"/>
              <a:gd name="connsiteY438" fmla="*/ 3467322 h 4151891"/>
              <a:gd name="connsiteX439" fmla="*/ 3273307 w 7122824"/>
              <a:gd name="connsiteY439" fmla="*/ 3471685 h 4151891"/>
              <a:gd name="connsiteX440" fmla="*/ 3271097 w 7122824"/>
              <a:gd name="connsiteY440" fmla="*/ 3475827 h 4151891"/>
              <a:gd name="connsiteX441" fmla="*/ 3272351 w 7122824"/>
              <a:gd name="connsiteY441" fmla="*/ 3467435 h 4151891"/>
              <a:gd name="connsiteX442" fmla="*/ 3269206 w 7122824"/>
              <a:gd name="connsiteY442" fmla="*/ 3470938 h 4151891"/>
              <a:gd name="connsiteX443" fmla="*/ 3251781 w 7122824"/>
              <a:gd name="connsiteY443" fmla="*/ 3455951 h 4151891"/>
              <a:gd name="connsiteX444" fmla="*/ 3681693 w 7122824"/>
              <a:gd name="connsiteY444" fmla="*/ 3445025 h 4151891"/>
              <a:gd name="connsiteX445" fmla="*/ 3678759 w 7122824"/>
              <a:gd name="connsiteY445" fmla="*/ 3449619 h 4151891"/>
              <a:gd name="connsiteX446" fmla="*/ 3684876 w 7122824"/>
              <a:gd name="connsiteY446" fmla="*/ 3450532 h 4151891"/>
              <a:gd name="connsiteX447" fmla="*/ 3696235 w 7122824"/>
              <a:gd name="connsiteY447" fmla="*/ 3458223 h 4151891"/>
              <a:gd name="connsiteX448" fmla="*/ 3711432 w 7122824"/>
              <a:gd name="connsiteY448" fmla="*/ 3469874 h 4151891"/>
              <a:gd name="connsiteX449" fmla="*/ 3695354 w 7122824"/>
              <a:gd name="connsiteY449" fmla="*/ 3453662 h 4151891"/>
              <a:gd name="connsiteX450" fmla="*/ 3681693 w 7122824"/>
              <a:gd name="connsiteY450" fmla="*/ 3445025 h 4151891"/>
              <a:gd name="connsiteX451" fmla="*/ 3223846 w 7122824"/>
              <a:gd name="connsiteY451" fmla="*/ 3436187 h 4151891"/>
              <a:gd name="connsiteX452" fmla="*/ 3229306 w 7122824"/>
              <a:gd name="connsiteY452" fmla="*/ 3443144 h 4151891"/>
              <a:gd name="connsiteX453" fmla="*/ 3221229 w 7122824"/>
              <a:gd name="connsiteY453" fmla="*/ 3437340 h 4151891"/>
              <a:gd name="connsiteX454" fmla="*/ 3223846 w 7122824"/>
              <a:gd name="connsiteY454" fmla="*/ 3436187 h 4151891"/>
              <a:gd name="connsiteX455" fmla="*/ 3224503 w 7122824"/>
              <a:gd name="connsiteY455" fmla="*/ 3432551 h 4151891"/>
              <a:gd name="connsiteX456" fmla="*/ 3224863 w 7122824"/>
              <a:gd name="connsiteY456" fmla="*/ 3434428 h 4151891"/>
              <a:gd name="connsiteX457" fmla="*/ 3224652 w 7122824"/>
              <a:gd name="connsiteY457" fmla="*/ 3433336 h 4151891"/>
              <a:gd name="connsiteX458" fmla="*/ 3223939 w 7122824"/>
              <a:gd name="connsiteY458" fmla="*/ 3429626 h 4151891"/>
              <a:gd name="connsiteX459" fmla="*/ 3224217 w 7122824"/>
              <a:gd name="connsiteY459" fmla="*/ 3431068 h 4151891"/>
              <a:gd name="connsiteX460" fmla="*/ 3224503 w 7122824"/>
              <a:gd name="connsiteY460" fmla="*/ 3432551 h 4151891"/>
              <a:gd name="connsiteX461" fmla="*/ 3224159 w 7122824"/>
              <a:gd name="connsiteY461" fmla="*/ 3430769 h 4151891"/>
              <a:gd name="connsiteX462" fmla="*/ 3387689 w 7122824"/>
              <a:gd name="connsiteY462" fmla="*/ 3429143 h 4151891"/>
              <a:gd name="connsiteX463" fmla="*/ 3385376 w 7122824"/>
              <a:gd name="connsiteY463" fmla="*/ 3444623 h 4151891"/>
              <a:gd name="connsiteX464" fmla="*/ 3380289 w 7122824"/>
              <a:gd name="connsiteY464" fmla="*/ 3434368 h 4151891"/>
              <a:gd name="connsiteX465" fmla="*/ 3387689 w 7122824"/>
              <a:gd name="connsiteY465" fmla="*/ 3429143 h 4151891"/>
              <a:gd name="connsiteX466" fmla="*/ 3223829 w 7122824"/>
              <a:gd name="connsiteY466" fmla="*/ 3429051 h 4151891"/>
              <a:gd name="connsiteX467" fmla="*/ 3223939 w 7122824"/>
              <a:gd name="connsiteY467" fmla="*/ 3429626 h 4151891"/>
              <a:gd name="connsiteX468" fmla="*/ 3223845 w 7122824"/>
              <a:gd name="connsiteY468" fmla="*/ 3429135 h 4151891"/>
              <a:gd name="connsiteX469" fmla="*/ 3223829 w 7122824"/>
              <a:gd name="connsiteY469" fmla="*/ 3429051 h 4151891"/>
              <a:gd name="connsiteX470" fmla="*/ 3520056 w 7122824"/>
              <a:gd name="connsiteY470" fmla="*/ 3428769 h 4151891"/>
              <a:gd name="connsiteX471" fmla="*/ 3519993 w 7122824"/>
              <a:gd name="connsiteY471" fmla="*/ 3429189 h 4151891"/>
              <a:gd name="connsiteX472" fmla="*/ 3535327 w 7122824"/>
              <a:gd name="connsiteY472" fmla="*/ 3436184 h 4151891"/>
              <a:gd name="connsiteX473" fmla="*/ 3533142 w 7122824"/>
              <a:gd name="connsiteY473" fmla="*/ 3434047 h 4151891"/>
              <a:gd name="connsiteX474" fmla="*/ 3520056 w 7122824"/>
              <a:gd name="connsiteY474" fmla="*/ 3428769 h 4151891"/>
              <a:gd name="connsiteX475" fmla="*/ 3201524 w 7122824"/>
              <a:gd name="connsiteY475" fmla="*/ 3423160 h 4151891"/>
              <a:gd name="connsiteX476" fmla="*/ 3221922 w 7122824"/>
              <a:gd name="connsiteY476" fmla="*/ 3431034 h 4151891"/>
              <a:gd name="connsiteX477" fmla="*/ 3219965 w 7122824"/>
              <a:gd name="connsiteY477" fmla="*/ 3433692 h 4151891"/>
              <a:gd name="connsiteX478" fmla="*/ 3199212 w 7122824"/>
              <a:gd name="connsiteY478" fmla="*/ 3438635 h 4151891"/>
              <a:gd name="connsiteX479" fmla="*/ 3201524 w 7122824"/>
              <a:gd name="connsiteY479" fmla="*/ 3423160 h 4151891"/>
              <a:gd name="connsiteX480" fmla="*/ 5284283 w 7122824"/>
              <a:gd name="connsiteY480" fmla="*/ 3413412 h 4151891"/>
              <a:gd name="connsiteX481" fmla="*/ 5283695 w 7122824"/>
              <a:gd name="connsiteY481" fmla="*/ 3414033 h 4151891"/>
              <a:gd name="connsiteX482" fmla="*/ 5287061 w 7122824"/>
              <a:gd name="connsiteY482" fmla="*/ 3417663 h 4151891"/>
              <a:gd name="connsiteX483" fmla="*/ 5291160 w 7122824"/>
              <a:gd name="connsiteY483" fmla="*/ 3417010 h 4151891"/>
              <a:gd name="connsiteX484" fmla="*/ 5285266 w 7122824"/>
              <a:gd name="connsiteY484" fmla="*/ 3413640 h 4151891"/>
              <a:gd name="connsiteX485" fmla="*/ 3387005 w 7122824"/>
              <a:gd name="connsiteY485" fmla="*/ 3410376 h 4151891"/>
              <a:gd name="connsiteX486" fmla="*/ 3398589 w 7122824"/>
              <a:gd name="connsiteY486" fmla="*/ 3433685 h 4151891"/>
              <a:gd name="connsiteX487" fmla="*/ 3381980 w 7122824"/>
              <a:gd name="connsiteY487" fmla="*/ 3423497 h 4151891"/>
              <a:gd name="connsiteX488" fmla="*/ 3387005 w 7122824"/>
              <a:gd name="connsiteY488" fmla="*/ 3410376 h 4151891"/>
              <a:gd name="connsiteX489" fmla="*/ 5294550 w 7122824"/>
              <a:gd name="connsiteY489" fmla="*/ 3406558 h 4151891"/>
              <a:gd name="connsiteX490" fmla="*/ 5290190 w 7122824"/>
              <a:gd name="connsiteY490" fmla="*/ 3407186 h 4151891"/>
              <a:gd name="connsiteX491" fmla="*/ 5290093 w 7122824"/>
              <a:gd name="connsiteY491" fmla="*/ 3407288 h 4151891"/>
              <a:gd name="connsiteX492" fmla="*/ 5290382 w 7122824"/>
              <a:gd name="connsiteY492" fmla="*/ 3410158 h 4151891"/>
              <a:gd name="connsiteX493" fmla="*/ 5296549 w 7122824"/>
              <a:gd name="connsiteY493" fmla="*/ 3416484 h 4151891"/>
              <a:gd name="connsiteX494" fmla="*/ 5304635 w 7122824"/>
              <a:gd name="connsiteY494" fmla="*/ 3419507 h 4151891"/>
              <a:gd name="connsiteX495" fmla="*/ 5320839 w 7122824"/>
              <a:gd name="connsiteY495" fmla="*/ 3430527 h 4151891"/>
              <a:gd name="connsiteX496" fmla="*/ 5351697 w 7122824"/>
              <a:gd name="connsiteY496" fmla="*/ 3442503 h 4151891"/>
              <a:gd name="connsiteX497" fmla="*/ 5356607 w 7122824"/>
              <a:gd name="connsiteY497" fmla="*/ 3440374 h 4151891"/>
              <a:gd name="connsiteX498" fmla="*/ 5354443 w 7122824"/>
              <a:gd name="connsiteY498" fmla="*/ 3438121 h 4151891"/>
              <a:gd name="connsiteX499" fmla="*/ 5347058 w 7122824"/>
              <a:gd name="connsiteY499" fmla="*/ 3432530 h 4151891"/>
              <a:gd name="connsiteX500" fmla="*/ 5336780 w 7122824"/>
              <a:gd name="connsiteY500" fmla="*/ 3436781 h 4151891"/>
              <a:gd name="connsiteX501" fmla="*/ 5320057 w 7122824"/>
              <a:gd name="connsiteY501" fmla="*/ 3422963 h 4151891"/>
              <a:gd name="connsiteX502" fmla="*/ 5302388 w 7122824"/>
              <a:gd name="connsiteY502" fmla="*/ 3411169 h 4151891"/>
              <a:gd name="connsiteX503" fmla="*/ 5297539 w 7122824"/>
              <a:gd name="connsiteY503" fmla="*/ 3406566 h 4151891"/>
              <a:gd name="connsiteX504" fmla="*/ 5297678 w 7122824"/>
              <a:gd name="connsiteY504" fmla="*/ 3406835 h 4151891"/>
              <a:gd name="connsiteX505" fmla="*/ 5297554 w 7122824"/>
              <a:gd name="connsiteY505" fmla="*/ 3407848 h 4151891"/>
              <a:gd name="connsiteX506" fmla="*/ 3638619 w 7122824"/>
              <a:gd name="connsiteY506" fmla="*/ 3406099 h 4151891"/>
              <a:gd name="connsiteX507" fmla="*/ 3636334 w 7122824"/>
              <a:gd name="connsiteY507" fmla="*/ 3421392 h 4151891"/>
              <a:gd name="connsiteX508" fmla="*/ 3661418 w 7122824"/>
              <a:gd name="connsiteY508" fmla="*/ 3431393 h 4151891"/>
              <a:gd name="connsiteX509" fmla="*/ 3673785 w 7122824"/>
              <a:gd name="connsiteY509" fmla="*/ 3441058 h 4151891"/>
              <a:gd name="connsiteX510" fmla="*/ 3671868 w 7122824"/>
              <a:gd name="connsiteY510" fmla="*/ 3432955 h 4151891"/>
              <a:gd name="connsiteX511" fmla="*/ 3661032 w 7122824"/>
              <a:gd name="connsiteY511" fmla="*/ 3423519 h 4151891"/>
              <a:gd name="connsiteX512" fmla="*/ 3638619 w 7122824"/>
              <a:gd name="connsiteY512" fmla="*/ 3406099 h 4151891"/>
              <a:gd name="connsiteX513" fmla="*/ 5192031 w 7122824"/>
              <a:gd name="connsiteY513" fmla="*/ 3404493 h 4151891"/>
              <a:gd name="connsiteX514" fmla="*/ 5193284 w 7122824"/>
              <a:gd name="connsiteY514" fmla="*/ 3407148 h 4151891"/>
              <a:gd name="connsiteX515" fmla="*/ 5207321 w 7122824"/>
              <a:gd name="connsiteY515" fmla="*/ 3414817 h 4151891"/>
              <a:gd name="connsiteX516" fmla="*/ 5199288 w 7122824"/>
              <a:gd name="connsiteY516" fmla="*/ 3408328 h 4151891"/>
              <a:gd name="connsiteX517" fmla="*/ 5195930 w 7122824"/>
              <a:gd name="connsiteY517" fmla="*/ 3406009 h 4151891"/>
              <a:gd name="connsiteX518" fmla="*/ 5193675 w 7122824"/>
              <a:gd name="connsiteY518" fmla="*/ 3404728 h 4151891"/>
              <a:gd name="connsiteX519" fmla="*/ 3575029 w 7122824"/>
              <a:gd name="connsiteY519" fmla="*/ 3404414 h 4151891"/>
              <a:gd name="connsiteX520" fmla="*/ 3587651 w 7122824"/>
              <a:gd name="connsiteY520" fmla="*/ 3414116 h 4151891"/>
              <a:gd name="connsiteX521" fmla="*/ 3583746 w 7122824"/>
              <a:gd name="connsiteY521" fmla="*/ 3404934 h 4151891"/>
              <a:gd name="connsiteX522" fmla="*/ 3575029 w 7122824"/>
              <a:gd name="connsiteY522" fmla="*/ 3404414 h 4151891"/>
              <a:gd name="connsiteX523" fmla="*/ 5251608 w 7122824"/>
              <a:gd name="connsiteY523" fmla="*/ 3402396 h 4151891"/>
              <a:gd name="connsiteX524" fmla="*/ 5253237 w 7122824"/>
              <a:gd name="connsiteY524" fmla="*/ 3408473 h 4151891"/>
              <a:gd name="connsiteX525" fmla="*/ 5256948 w 7122824"/>
              <a:gd name="connsiteY525" fmla="*/ 3405451 h 4151891"/>
              <a:gd name="connsiteX526" fmla="*/ 5255502 w 7122824"/>
              <a:gd name="connsiteY526" fmla="*/ 3403967 h 4151891"/>
              <a:gd name="connsiteX527" fmla="*/ 5251608 w 7122824"/>
              <a:gd name="connsiteY527" fmla="*/ 3402396 h 4151891"/>
              <a:gd name="connsiteX528" fmla="*/ 3621409 w 7122824"/>
              <a:gd name="connsiteY528" fmla="*/ 3395711 h 4151891"/>
              <a:gd name="connsiteX529" fmla="*/ 3612876 w 7122824"/>
              <a:gd name="connsiteY529" fmla="*/ 3402253 h 4151891"/>
              <a:gd name="connsiteX530" fmla="*/ 3621409 w 7122824"/>
              <a:gd name="connsiteY530" fmla="*/ 3395711 h 4151891"/>
              <a:gd name="connsiteX531" fmla="*/ 3334225 w 7122824"/>
              <a:gd name="connsiteY531" fmla="*/ 3395527 h 4151891"/>
              <a:gd name="connsiteX532" fmla="*/ 3336002 w 7122824"/>
              <a:gd name="connsiteY532" fmla="*/ 3398206 h 4151891"/>
              <a:gd name="connsiteX533" fmla="*/ 3332496 w 7122824"/>
              <a:gd name="connsiteY533" fmla="*/ 3402240 h 4151891"/>
              <a:gd name="connsiteX534" fmla="*/ 3331742 w 7122824"/>
              <a:gd name="connsiteY534" fmla="*/ 3397568 h 4151891"/>
              <a:gd name="connsiteX535" fmla="*/ 3334225 w 7122824"/>
              <a:gd name="connsiteY535" fmla="*/ 3395527 h 4151891"/>
              <a:gd name="connsiteX536" fmla="*/ 5221398 w 7122824"/>
              <a:gd name="connsiteY536" fmla="*/ 3395330 h 4151891"/>
              <a:gd name="connsiteX537" fmla="*/ 5228148 w 7122824"/>
              <a:gd name="connsiteY537" fmla="*/ 3402741 h 4151891"/>
              <a:gd name="connsiteX538" fmla="*/ 5232022 w 7122824"/>
              <a:gd name="connsiteY538" fmla="*/ 3406678 h 4151891"/>
              <a:gd name="connsiteX539" fmla="*/ 5237534 w 7122824"/>
              <a:gd name="connsiteY539" fmla="*/ 3405572 h 4151891"/>
              <a:gd name="connsiteX540" fmla="*/ 5237920 w 7122824"/>
              <a:gd name="connsiteY540" fmla="*/ 3405191 h 4151891"/>
              <a:gd name="connsiteX541" fmla="*/ 5237462 w 7122824"/>
              <a:gd name="connsiteY541" fmla="*/ 3404916 h 4151891"/>
              <a:gd name="connsiteX542" fmla="*/ 3563225 w 7122824"/>
              <a:gd name="connsiteY542" fmla="*/ 3393416 h 4151891"/>
              <a:gd name="connsiteX543" fmla="*/ 3559376 w 7122824"/>
              <a:gd name="connsiteY543" fmla="*/ 3395821 h 4151891"/>
              <a:gd name="connsiteX544" fmla="*/ 3570441 w 7122824"/>
              <a:gd name="connsiteY544" fmla="*/ 3403728 h 4151891"/>
              <a:gd name="connsiteX545" fmla="*/ 3563225 w 7122824"/>
              <a:gd name="connsiteY545" fmla="*/ 3393416 h 4151891"/>
              <a:gd name="connsiteX546" fmla="*/ 3327894 w 7122824"/>
              <a:gd name="connsiteY546" fmla="*/ 3391788 h 4151891"/>
              <a:gd name="connsiteX547" fmla="*/ 3333118 w 7122824"/>
              <a:gd name="connsiteY547" fmla="*/ 3394432 h 4151891"/>
              <a:gd name="connsiteX548" fmla="*/ 3323939 w 7122824"/>
              <a:gd name="connsiteY548" fmla="*/ 3396043 h 4151891"/>
              <a:gd name="connsiteX549" fmla="*/ 3327894 w 7122824"/>
              <a:gd name="connsiteY549" fmla="*/ 3391788 h 4151891"/>
              <a:gd name="connsiteX550" fmla="*/ 5177803 w 7122824"/>
              <a:gd name="connsiteY550" fmla="*/ 3390951 h 4151891"/>
              <a:gd name="connsiteX551" fmla="*/ 5178544 w 7122824"/>
              <a:gd name="connsiteY551" fmla="*/ 3392571 h 4151891"/>
              <a:gd name="connsiteX552" fmla="*/ 5202395 w 7122824"/>
              <a:gd name="connsiteY552" fmla="*/ 3405811 h 4151891"/>
              <a:gd name="connsiteX553" fmla="*/ 5218996 w 7122824"/>
              <a:gd name="connsiteY553" fmla="*/ 3416466 h 4151891"/>
              <a:gd name="connsiteX554" fmla="*/ 5220466 w 7122824"/>
              <a:gd name="connsiteY554" fmla="*/ 3413861 h 4151891"/>
              <a:gd name="connsiteX555" fmla="*/ 5219284 w 7122824"/>
              <a:gd name="connsiteY555" fmla="*/ 3412988 h 4151891"/>
              <a:gd name="connsiteX556" fmla="*/ 5219041 w 7122824"/>
              <a:gd name="connsiteY556" fmla="*/ 3415272 h 4151891"/>
              <a:gd name="connsiteX557" fmla="*/ 5219097 w 7122824"/>
              <a:gd name="connsiteY557" fmla="*/ 3415344 h 4151891"/>
              <a:gd name="connsiteX558" fmla="*/ 5217953 w 7122824"/>
              <a:gd name="connsiteY558" fmla="*/ 3414720 h 4151891"/>
              <a:gd name="connsiteX559" fmla="*/ 5251592 w 7122824"/>
              <a:gd name="connsiteY559" fmla="*/ 3390447 h 4151891"/>
              <a:gd name="connsiteX560" fmla="*/ 5249872 w 7122824"/>
              <a:gd name="connsiteY560" fmla="*/ 3392310 h 4151891"/>
              <a:gd name="connsiteX561" fmla="*/ 5249334 w 7122824"/>
              <a:gd name="connsiteY561" fmla="*/ 3392862 h 4151891"/>
              <a:gd name="connsiteX562" fmla="*/ 5258393 w 7122824"/>
              <a:gd name="connsiteY562" fmla="*/ 3400959 h 4151891"/>
              <a:gd name="connsiteX563" fmla="*/ 5260269 w 7122824"/>
              <a:gd name="connsiteY563" fmla="*/ 3402746 h 4151891"/>
              <a:gd name="connsiteX564" fmla="*/ 5263140 w 7122824"/>
              <a:gd name="connsiteY564" fmla="*/ 3400407 h 4151891"/>
              <a:gd name="connsiteX565" fmla="*/ 5260868 w 7122824"/>
              <a:gd name="connsiteY565" fmla="*/ 3398619 h 4151891"/>
              <a:gd name="connsiteX566" fmla="*/ 5251592 w 7122824"/>
              <a:gd name="connsiteY566" fmla="*/ 3390447 h 4151891"/>
              <a:gd name="connsiteX567" fmla="*/ 3603802 w 7122824"/>
              <a:gd name="connsiteY567" fmla="*/ 3387120 h 4151891"/>
              <a:gd name="connsiteX568" fmla="*/ 3600254 w 7122824"/>
              <a:gd name="connsiteY568" fmla="*/ 3392550 h 4151891"/>
              <a:gd name="connsiteX569" fmla="*/ 3608815 w 7122824"/>
              <a:gd name="connsiteY569" fmla="*/ 3387575 h 4151891"/>
              <a:gd name="connsiteX570" fmla="*/ 3603802 w 7122824"/>
              <a:gd name="connsiteY570" fmla="*/ 3387120 h 4151891"/>
              <a:gd name="connsiteX571" fmla="*/ 3583921 w 7122824"/>
              <a:gd name="connsiteY571" fmla="*/ 3376299 h 4151891"/>
              <a:gd name="connsiteX572" fmla="*/ 3582817 w 7122824"/>
              <a:gd name="connsiteY572" fmla="*/ 3383691 h 4151891"/>
              <a:gd name="connsiteX573" fmla="*/ 3591992 w 7122824"/>
              <a:gd name="connsiteY573" fmla="*/ 3385062 h 4151891"/>
              <a:gd name="connsiteX574" fmla="*/ 3593097 w 7122824"/>
              <a:gd name="connsiteY574" fmla="*/ 3377671 h 4151891"/>
              <a:gd name="connsiteX575" fmla="*/ 3583921 w 7122824"/>
              <a:gd name="connsiteY575" fmla="*/ 3376299 h 4151891"/>
              <a:gd name="connsiteX576" fmla="*/ 5259829 w 7122824"/>
              <a:gd name="connsiteY576" fmla="*/ 3372891 h 4151891"/>
              <a:gd name="connsiteX577" fmla="*/ 5269446 w 7122824"/>
              <a:gd name="connsiteY577" fmla="*/ 3380886 h 4151891"/>
              <a:gd name="connsiteX578" fmla="*/ 5277833 w 7122824"/>
              <a:gd name="connsiteY578" fmla="*/ 3388440 h 4151891"/>
              <a:gd name="connsiteX579" fmla="*/ 5278162 w 7122824"/>
              <a:gd name="connsiteY579" fmla="*/ 3388172 h 4151891"/>
              <a:gd name="connsiteX580" fmla="*/ 5277223 w 7122824"/>
              <a:gd name="connsiteY580" fmla="*/ 3387281 h 4151891"/>
              <a:gd name="connsiteX581" fmla="*/ 5265133 w 7122824"/>
              <a:gd name="connsiteY581" fmla="*/ 3375868 h 4151891"/>
              <a:gd name="connsiteX582" fmla="*/ 3314050 w 7122824"/>
              <a:gd name="connsiteY582" fmla="*/ 3369596 h 4151891"/>
              <a:gd name="connsiteX583" fmla="*/ 3312071 w 7122824"/>
              <a:gd name="connsiteY583" fmla="*/ 3382840 h 4151891"/>
              <a:gd name="connsiteX584" fmla="*/ 3301497 w 7122824"/>
              <a:gd name="connsiteY584" fmla="*/ 3370729 h 4151891"/>
              <a:gd name="connsiteX585" fmla="*/ 3314050 w 7122824"/>
              <a:gd name="connsiteY585" fmla="*/ 3369596 h 4151891"/>
              <a:gd name="connsiteX586" fmla="*/ 3390048 w 7122824"/>
              <a:gd name="connsiteY586" fmla="*/ 3367798 h 4151891"/>
              <a:gd name="connsiteX587" fmla="*/ 3388779 w 7122824"/>
              <a:gd name="connsiteY587" fmla="*/ 3376291 h 4151891"/>
              <a:gd name="connsiteX588" fmla="*/ 3392301 w 7122824"/>
              <a:gd name="connsiteY588" fmla="*/ 3378672 h 4151891"/>
              <a:gd name="connsiteX589" fmla="*/ 3409282 w 7122824"/>
              <a:gd name="connsiteY589" fmla="*/ 3390589 h 4151891"/>
              <a:gd name="connsiteX590" fmla="*/ 3422747 w 7122824"/>
              <a:gd name="connsiteY590" fmla="*/ 3405109 h 4151891"/>
              <a:gd name="connsiteX591" fmla="*/ 3454348 w 7122824"/>
              <a:gd name="connsiteY591" fmla="*/ 3422078 h 4151891"/>
              <a:gd name="connsiteX592" fmla="*/ 3486753 w 7122824"/>
              <a:gd name="connsiteY592" fmla="*/ 3444116 h 4151891"/>
              <a:gd name="connsiteX593" fmla="*/ 3523062 w 7122824"/>
              <a:gd name="connsiteY593" fmla="*/ 3471430 h 4151891"/>
              <a:gd name="connsiteX594" fmla="*/ 3557035 w 7122824"/>
              <a:gd name="connsiteY594" fmla="*/ 3493442 h 4151891"/>
              <a:gd name="connsiteX595" fmla="*/ 3572030 w 7122824"/>
              <a:gd name="connsiteY595" fmla="*/ 3508190 h 4151891"/>
              <a:gd name="connsiteX596" fmla="*/ 3589010 w 7122824"/>
              <a:gd name="connsiteY596" fmla="*/ 3520108 h 4151891"/>
              <a:gd name="connsiteX597" fmla="*/ 3624056 w 7122824"/>
              <a:gd name="connsiteY597" fmla="*/ 3545407 h 4151891"/>
              <a:gd name="connsiteX598" fmla="*/ 3659292 w 7122824"/>
              <a:gd name="connsiteY598" fmla="*/ 3569433 h 4151891"/>
              <a:gd name="connsiteX599" fmla="*/ 3692612 w 7122824"/>
              <a:gd name="connsiteY599" fmla="*/ 3585356 h 4151891"/>
              <a:gd name="connsiteX600" fmla="*/ 3676730 w 7122824"/>
              <a:gd name="connsiteY600" fmla="*/ 3578293 h 4151891"/>
              <a:gd name="connsiteX601" fmla="*/ 3664108 w 7122824"/>
              <a:gd name="connsiteY601" fmla="*/ 3568590 h 4151891"/>
              <a:gd name="connsiteX602" fmla="*/ 3653473 w 7122824"/>
              <a:gd name="connsiteY602" fmla="*/ 3556057 h 4151891"/>
              <a:gd name="connsiteX603" fmla="*/ 3638048 w 7122824"/>
              <a:gd name="connsiteY603" fmla="*/ 3545935 h 4151891"/>
              <a:gd name="connsiteX604" fmla="*/ 3572943 w 7122824"/>
              <a:gd name="connsiteY604" fmla="*/ 3502073 h 4151891"/>
              <a:gd name="connsiteX605" fmla="*/ 3509852 w 7122824"/>
              <a:gd name="connsiteY605" fmla="*/ 3456948 h 4151891"/>
              <a:gd name="connsiteX606" fmla="*/ 3483308 w 7122824"/>
              <a:gd name="connsiteY606" fmla="*/ 3435785 h 4151891"/>
              <a:gd name="connsiteX607" fmla="*/ 3473516 w 7122824"/>
              <a:gd name="connsiteY607" fmla="*/ 3428068 h 4151891"/>
              <a:gd name="connsiteX608" fmla="*/ 3457634 w 7122824"/>
              <a:gd name="connsiteY608" fmla="*/ 3421005 h 4151891"/>
              <a:gd name="connsiteX609" fmla="*/ 3442178 w 7122824"/>
              <a:gd name="connsiteY609" fmla="*/ 3409348 h 4151891"/>
              <a:gd name="connsiteX610" fmla="*/ 3431434 w 7122824"/>
              <a:gd name="connsiteY610" fmla="*/ 3400195 h 4151891"/>
              <a:gd name="connsiteX611" fmla="*/ 3428605 w 7122824"/>
              <a:gd name="connsiteY611" fmla="*/ 3399325 h 4151891"/>
              <a:gd name="connsiteX612" fmla="*/ 3428084 w 7122824"/>
              <a:gd name="connsiteY612" fmla="*/ 3397343 h 4151891"/>
              <a:gd name="connsiteX613" fmla="*/ 3426922 w 7122824"/>
              <a:gd name="connsiteY613" fmla="*/ 3396352 h 4151891"/>
              <a:gd name="connsiteX614" fmla="*/ 3392143 w 7122824"/>
              <a:gd name="connsiteY614" fmla="*/ 3369268 h 4151891"/>
              <a:gd name="connsiteX615" fmla="*/ 3303801 w 7122824"/>
              <a:gd name="connsiteY615" fmla="*/ 3365793 h 4151891"/>
              <a:gd name="connsiteX616" fmla="*/ 3303873 w 7122824"/>
              <a:gd name="connsiteY616" fmla="*/ 3366660 h 4151891"/>
              <a:gd name="connsiteX617" fmla="*/ 3303970 w 7122824"/>
              <a:gd name="connsiteY617" fmla="*/ 3367834 h 4151891"/>
              <a:gd name="connsiteX618" fmla="*/ 3303491 w 7122824"/>
              <a:gd name="connsiteY618" fmla="*/ 3362053 h 4151891"/>
              <a:gd name="connsiteX619" fmla="*/ 3303671 w 7122824"/>
              <a:gd name="connsiteY619" fmla="*/ 3364221 h 4151891"/>
              <a:gd name="connsiteX620" fmla="*/ 3303801 w 7122824"/>
              <a:gd name="connsiteY620" fmla="*/ 3365793 h 4151891"/>
              <a:gd name="connsiteX621" fmla="*/ 3303644 w 7122824"/>
              <a:gd name="connsiteY621" fmla="*/ 3363900 h 4151891"/>
              <a:gd name="connsiteX622" fmla="*/ 3303491 w 7122824"/>
              <a:gd name="connsiteY622" fmla="*/ 3362053 h 4151891"/>
              <a:gd name="connsiteX623" fmla="*/ 3295241 w 7122824"/>
              <a:gd name="connsiteY623" fmla="*/ 3358741 h 4151891"/>
              <a:gd name="connsiteX624" fmla="*/ 3303514 w 7122824"/>
              <a:gd name="connsiteY624" fmla="*/ 3363195 h 4151891"/>
              <a:gd name="connsiteX625" fmla="*/ 3299850 w 7122824"/>
              <a:gd name="connsiteY625" fmla="*/ 3367206 h 4151891"/>
              <a:gd name="connsiteX626" fmla="*/ 3295241 w 7122824"/>
              <a:gd name="connsiteY626" fmla="*/ 3358741 h 4151891"/>
              <a:gd name="connsiteX627" fmla="*/ 3361943 w 7122824"/>
              <a:gd name="connsiteY627" fmla="*/ 3357570 h 4151891"/>
              <a:gd name="connsiteX628" fmla="*/ 3361567 w 7122824"/>
              <a:gd name="connsiteY628" fmla="*/ 3357896 h 4151891"/>
              <a:gd name="connsiteX629" fmla="*/ 3361733 w 7122824"/>
              <a:gd name="connsiteY629" fmla="*/ 3358008 h 4151891"/>
              <a:gd name="connsiteX630" fmla="*/ 3605861 w 7122824"/>
              <a:gd name="connsiteY630" fmla="*/ 3356511 h 4151891"/>
              <a:gd name="connsiteX631" fmla="*/ 3605471 w 7122824"/>
              <a:gd name="connsiteY631" fmla="*/ 3357633 h 4151891"/>
              <a:gd name="connsiteX632" fmla="*/ 3606230 w 7122824"/>
              <a:gd name="connsiteY632" fmla="*/ 3356712 h 4151891"/>
              <a:gd name="connsiteX633" fmla="*/ 3285650 w 7122824"/>
              <a:gd name="connsiteY633" fmla="*/ 3356458 h 4151891"/>
              <a:gd name="connsiteX634" fmla="*/ 3286975 w 7122824"/>
              <a:gd name="connsiteY634" fmla="*/ 3358517 h 4151891"/>
              <a:gd name="connsiteX635" fmla="*/ 3282716 w 7122824"/>
              <a:gd name="connsiteY635" fmla="*/ 3357881 h 4151891"/>
              <a:gd name="connsiteX636" fmla="*/ 3285650 w 7122824"/>
              <a:gd name="connsiteY636" fmla="*/ 3356458 h 4151891"/>
              <a:gd name="connsiteX637" fmla="*/ 5294940 w 7122824"/>
              <a:gd name="connsiteY637" fmla="*/ 3355251 h 4151891"/>
              <a:gd name="connsiteX638" fmla="*/ 5293105 w 7122824"/>
              <a:gd name="connsiteY638" fmla="*/ 3356292 h 4151891"/>
              <a:gd name="connsiteX639" fmla="*/ 5289664 w 7122824"/>
              <a:gd name="connsiteY639" fmla="*/ 3357519 h 4151891"/>
              <a:gd name="connsiteX640" fmla="*/ 5299397 w 7122824"/>
              <a:gd name="connsiteY640" fmla="*/ 3367664 h 4151891"/>
              <a:gd name="connsiteX641" fmla="*/ 5297006 w 7122824"/>
              <a:gd name="connsiteY641" fmla="*/ 3367848 h 4151891"/>
              <a:gd name="connsiteX642" fmla="*/ 5296948 w 7122824"/>
              <a:gd name="connsiteY642" fmla="*/ 3370994 h 4151891"/>
              <a:gd name="connsiteX643" fmla="*/ 5303023 w 7122824"/>
              <a:gd name="connsiteY643" fmla="*/ 3377246 h 4151891"/>
              <a:gd name="connsiteX644" fmla="*/ 5319191 w 7122824"/>
              <a:gd name="connsiteY644" fmla="*/ 3380513 h 4151891"/>
              <a:gd name="connsiteX645" fmla="*/ 5322768 w 7122824"/>
              <a:gd name="connsiteY645" fmla="*/ 3396682 h 4151891"/>
              <a:gd name="connsiteX646" fmla="*/ 5322254 w 7122824"/>
              <a:gd name="connsiteY646" fmla="*/ 3397058 h 4151891"/>
              <a:gd name="connsiteX647" fmla="*/ 5328057 w 7122824"/>
              <a:gd name="connsiteY647" fmla="*/ 3403267 h 4151891"/>
              <a:gd name="connsiteX648" fmla="*/ 5337346 w 7122824"/>
              <a:gd name="connsiteY648" fmla="*/ 3413051 h 4151891"/>
              <a:gd name="connsiteX649" fmla="*/ 5361021 w 7122824"/>
              <a:gd name="connsiteY649" fmla="*/ 3438460 h 4151891"/>
              <a:gd name="connsiteX650" fmla="*/ 5361646 w 7122824"/>
              <a:gd name="connsiteY650" fmla="*/ 3438188 h 4151891"/>
              <a:gd name="connsiteX651" fmla="*/ 5374063 w 7122824"/>
              <a:gd name="connsiteY651" fmla="*/ 3424410 h 4151891"/>
              <a:gd name="connsiteX652" fmla="*/ 5378741 w 7122824"/>
              <a:gd name="connsiteY652" fmla="*/ 3421134 h 4151891"/>
              <a:gd name="connsiteX653" fmla="*/ 5372975 w 7122824"/>
              <a:gd name="connsiteY653" fmla="*/ 3413783 h 4151891"/>
              <a:gd name="connsiteX654" fmla="*/ 5363179 w 7122824"/>
              <a:gd name="connsiteY654" fmla="*/ 3405088 h 4151891"/>
              <a:gd name="connsiteX655" fmla="*/ 5354787 w 7122824"/>
              <a:gd name="connsiteY655" fmla="*/ 3403551 h 4151891"/>
              <a:gd name="connsiteX656" fmla="*/ 5325173 w 7122824"/>
              <a:gd name="connsiteY656" fmla="*/ 3380002 h 4151891"/>
              <a:gd name="connsiteX657" fmla="*/ 5304615 w 7122824"/>
              <a:gd name="connsiteY657" fmla="*/ 3359578 h 4151891"/>
              <a:gd name="connsiteX658" fmla="*/ 5304586 w 7122824"/>
              <a:gd name="connsiteY658" fmla="*/ 3359550 h 4151891"/>
              <a:gd name="connsiteX659" fmla="*/ 5298310 w 7122824"/>
              <a:gd name="connsiteY659" fmla="*/ 3357013 h 4151891"/>
              <a:gd name="connsiteX660" fmla="*/ 3544403 w 7122824"/>
              <a:gd name="connsiteY660" fmla="*/ 3353333 h 4151891"/>
              <a:gd name="connsiteX661" fmla="*/ 3548955 w 7122824"/>
              <a:gd name="connsiteY661" fmla="*/ 3357003 h 4151891"/>
              <a:gd name="connsiteX662" fmla="*/ 3580018 w 7122824"/>
              <a:gd name="connsiteY662" fmla="*/ 3371026 h 4151891"/>
              <a:gd name="connsiteX663" fmla="*/ 3561844 w 7122824"/>
              <a:gd name="connsiteY663" fmla="*/ 3361716 h 4151891"/>
              <a:gd name="connsiteX664" fmla="*/ 3514609 w 7122824"/>
              <a:gd name="connsiteY664" fmla="*/ 3351871 h 4151891"/>
              <a:gd name="connsiteX665" fmla="*/ 3502989 w 7122824"/>
              <a:gd name="connsiteY665" fmla="*/ 3356388 h 4151891"/>
              <a:gd name="connsiteX666" fmla="*/ 3512552 w 7122824"/>
              <a:gd name="connsiteY666" fmla="*/ 3365635 h 4151891"/>
              <a:gd name="connsiteX667" fmla="*/ 3514609 w 7122824"/>
              <a:gd name="connsiteY667" fmla="*/ 3351871 h 4151891"/>
              <a:gd name="connsiteX668" fmla="*/ 3098923 w 7122824"/>
              <a:gd name="connsiteY668" fmla="*/ 3348410 h 4151891"/>
              <a:gd name="connsiteX669" fmla="*/ 3105447 w 7122824"/>
              <a:gd name="connsiteY669" fmla="*/ 3356839 h 4151891"/>
              <a:gd name="connsiteX670" fmla="*/ 3098923 w 7122824"/>
              <a:gd name="connsiteY670" fmla="*/ 3348410 h 4151891"/>
              <a:gd name="connsiteX671" fmla="*/ 3497400 w 7122824"/>
              <a:gd name="connsiteY671" fmla="*/ 3341483 h 4151891"/>
              <a:gd name="connsiteX672" fmla="*/ 3482035 w 7122824"/>
              <a:gd name="connsiteY672" fmla="*/ 3350130 h 4151891"/>
              <a:gd name="connsiteX673" fmla="*/ 3495342 w 7122824"/>
              <a:gd name="connsiteY673" fmla="*/ 3355246 h 4151891"/>
              <a:gd name="connsiteX674" fmla="*/ 3497400 w 7122824"/>
              <a:gd name="connsiteY674" fmla="*/ 3341483 h 4151891"/>
              <a:gd name="connsiteX675" fmla="*/ 5315401 w 7122824"/>
              <a:gd name="connsiteY675" fmla="*/ 3337203 h 4151891"/>
              <a:gd name="connsiteX676" fmla="*/ 5315233 w 7122824"/>
              <a:gd name="connsiteY676" fmla="*/ 3337507 h 4151891"/>
              <a:gd name="connsiteX677" fmla="*/ 5318063 w 7122824"/>
              <a:gd name="connsiteY677" fmla="*/ 3339885 h 4151891"/>
              <a:gd name="connsiteX678" fmla="*/ 5320297 w 7122824"/>
              <a:gd name="connsiteY678" fmla="*/ 3341428 h 4151891"/>
              <a:gd name="connsiteX679" fmla="*/ 5315568 w 7122824"/>
              <a:gd name="connsiteY679" fmla="*/ 3337328 h 4151891"/>
              <a:gd name="connsiteX680" fmla="*/ 5412489 w 7122824"/>
              <a:gd name="connsiteY680" fmla="*/ 3335681 h 4151891"/>
              <a:gd name="connsiteX681" fmla="*/ 5420988 w 7122824"/>
              <a:gd name="connsiteY681" fmla="*/ 3345504 h 4151891"/>
              <a:gd name="connsiteX682" fmla="*/ 5418311 w 7122824"/>
              <a:gd name="connsiteY682" fmla="*/ 3344056 h 4151891"/>
              <a:gd name="connsiteX683" fmla="*/ 5412489 w 7122824"/>
              <a:gd name="connsiteY683" fmla="*/ 3335681 h 4151891"/>
              <a:gd name="connsiteX684" fmla="*/ 5317077 w 7122824"/>
              <a:gd name="connsiteY684" fmla="*/ 3334184 h 4151891"/>
              <a:gd name="connsiteX685" fmla="*/ 5316086 w 7122824"/>
              <a:gd name="connsiteY685" fmla="*/ 3335970 h 4151891"/>
              <a:gd name="connsiteX686" fmla="*/ 5318999 w 7122824"/>
              <a:gd name="connsiteY686" fmla="*/ 3338016 h 4151891"/>
              <a:gd name="connsiteX687" fmla="*/ 5327090 w 7122824"/>
              <a:gd name="connsiteY687" fmla="*/ 3345388 h 4151891"/>
              <a:gd name="connsiteX688" fmla="*/ 5323675 w 7122824"/>
              <a:gd name="connsiteY688" fmla="*/ 3343615 h 4151891"/>
              <a:gd name="connsiteX689" fmla="*/ 5321525 w 7122824"/>
              <a:gd name="connsiteY689" fmla="*/ 3343253 h 4151891"/>
              <a:gd name="connsiteX690" fmla="*/ 5326825 w 7122824"/>
              <a:gd name="connsiteY690" fmla="*/ 3348538 h 4151891"/>
              <a:gd name="connsiteX691" fmla="*/ 5352018 w 7122824"/>
              <a:gd name="connsiteY691" fmla="*/ 3374213 h 4151891"/>
              <a:gd name="connsiteX692" fmla="*/ 5353149 w 7122824"/>
              <a:gd name="connsiteY692" fmla="*/ 3381303 h 4151891"/>
              <a:gd name="connsiteX693" fmla="*/ 5380975 w 7122824"/>
              <a:gd name="connsiteY693" fmla="*/ 3410335 h 4151891"/>
              <a:gd name="connsiteX694" fmla="*/ 5382334 w 7122824"/>
              <a:gd name="connsiteY694" fmla="*/ 3416177 h 4151891"/>
              <a:gd name="connsiteX695" fmla="*/ 5381833 w 7122824"/>
              <a:gd name="connsiteY695" fmla="*/ 3418969 h 4151891"/>
              <a:gd name="connsiteX696" fmla="*/ 5386942 w 7122824"/>
              <a:gd name="connsiteY696" fmla="*/ 3415391 h 4151891"/>
              <a:gd name="connsiteX697" fmla="*/ 5404135 w 7122824"/>
              <a:gd name="connsiteY697" fmla="*/ 3419133 h 4151891"/>
              <a:gd name="connsiteX698" fmla="*/ 5407218 w 7122824"/>
              <a:gd name="connsiteY698" fmla="*/ 3420293 h 4151891"/>
              <a:gd name="connsiteX699" fmla="*/ 5401062 w 7122824"/>
              <a:gd name="connsiteY699" fmla="*/ 3413834 h 4151891"/>
              <a:gd name="connsiteX700" fmla="*/ 3210346 w 7122824"/>
              <a:gd name="connsiteY700" fmla="*/ 3313005 h 4151891"/>
              <a:gd name="connsiteX701" fmla="*/ 3218898 w 7122824"/>
              <a:gd name="connsiteY701" fmla="*/ 3316561 h 4151891"/>
              <a:gd name="connsiteX702" fmla="*/ 3218835 w 7122824"/>
              <a:gd name="connsiteY702" fmla="*/ 3316296 h 4151891"/>
              <a:gd name="connsiteX703" fmla="*/ 3224169 w 7122824"/>
              <a:gd name="connsiteY703" fmla="*/ 3318025 h 4151891"/>
              <a:gd name="connsiteX704" fmla="*/ 3224456 w 7122824"/>
              <a:gd name="connsiteY704" fmla="*/ 3318871 h 4151891"/>
              <a:gd name="connsiteX705" fmla="*/ 3227911 w 7122824"/>
              <a:gd name="connsiteY705" fmla="*/ 3320308 h 4151891"/>
              <a:gd name="connsiteX706" fmla="*/ 3233286 w 7122824"/>
              <a:gd name="connsiteY706" fmla="*/ 3324231 h 4151891"/>
              <a:gd name="connsiteX707" fmla="*/ 3231271 w 7122824"/>
              <a:gd name="connsiteY707" fmla="*/ 3337707 h 4151891"/>
              <a:gd name="connsiteX708" fmla="*/ 3208140 w 7122824"/>
              <a:gd name="connsiteY708" fmla="*/ 3317354 h 4151891"/>
              <a:gd name="connsiteX709" fmla="*/ 3210346 w 7122824"/>
              <a:gd name="connsiteY709" fmla="*/ 3313005 h 4151891"/>
              <a:gd name="connsiteX710" fmla="*/ 5481288 w 7122824"/>
              <a:gd name="connsiteY710" fmla="*/ 3307978 h 4151891"/>
              <a:gd name="connsiteX711" fmla="*/ 5484425 w 7122824"/>
              <a:gd name="connsiteY711" fmla="*/ 3309434 h 4151891"/>
              <a:gd name="connsiteX712" fmla="*/ 5491616 w 7122824"/>
              <a:gd name="connsiteY712" fmla="*/ 3312158 h 4151891"/>
              <a:gd name="connsiteX713" fmla="*/ 5502699 w 7122824"/>
              <a:gd name="connsiteY713" fmla="*/ 3323657 h 4151891"/>
              <a:gd name="connsiteX714" fmla="*/ 5513795 w 7122824"/>
              <a:gd name="connsiteY714" fmla="*/ 3336174 h 4151891"/>
              <a:gd name="connsiteX715" fmla="*/ 5509376 w 7122824"/>
              <a:gd name="connsiteY715" fmla="*/ 3334213 h 4151891"/>
              <a:gd name="connsiteX716" fmla="*/ 5505771 w 7122824"/>
              <a:gd name="connsiteY716" fmla="*/ 3332297 h 4151891"/>
              <a:gd name="connsiteX717" fmla="*/ 3193470 w 7122824"/>
              <a:gd name="connsiteY717" fmla="*/ 3290670 h 4151891"/>
              <a:gd name="connsiteX718" fmla="*/ 3196246 w 7122824"/>
              <a:gd name="connsiteY718" fmla="*/ 3303566 h 4151891"/>
              <a:gd name="connsiteX719" fmla="*/ 3209079 w 7122824"/>
              <a:gd name="connsiteY719" fmla="*/ 3309341 h 4151891"/>
              <a:gd name="connsiteX720" fmla="*/ 3208048 w 7122824"/>
              <a:gd name="connsiteY720" fmla="*/ 3310115 h 4151891"/>
              <a:gd name="connsiteX721" fmla="*/ 3209743 w 7122824"/>
              <a:gd name="connsiteY721" fmla="*/ 3312581 h 4151891"/>
              <a:gd name="connsiteX722" fmla="*/ 3207641 w 7122824"/>
              <a:gd name="connsiteY722" fmla="*/ 3316937 h 4151891"/>
              <a:gd name="connsiteX723" fmla="*/ 3205513 w 7122824"/>
              <a:gd name="connsiteY723" fmla="*/ 3312014 h 4151891"/>
              <a:gd name="connsiteX724" fmla="*/ 3196699 w 7122824"/>
              <a:gd name="connsiteY724" fmla="*/ 3305666 h 4151891"/>
              <a:gd name="connsiteX725" fmla="*/ 3196990 w 7122824"/>
              <a:gd name="connsiteY725" fmla="*/ 3307017 h 4151891"/>
              <a:gd name="connsiteX726" fmla="*/ 3188240 w 7122824"/>
              <a:gd name="connsiteY726" fmla="*/ 3305709 h 4151891"/>
              <a:gd name="connsiteX727" fmla="*/ 3189727 w 7122824"/>
              <a:gd name="connsiteY727" fmla="*/ 3301433 h 4151891"/>
              <a:gd name="connsiteX728" fmla="*/ 3182406 w 7122824"/>
              <a:gd name="connsiteY728" fmla="*/ 3297338 h 4151891"/>
              <a:gd name="connsiteX729" fmla="*/ 3189968 w 7122824"/>
              <a:gd name="connsiteY729" fmla="*/ 3300741 h 4151891"/>
              <a:gd name="connsiteX730" fmla="*/ 3470289 w 7122824"/>
              <a:gd name="connsiteY730" fmla="*/ 3289863 h 4151891"/>
              <a:gd name="connsiteX731" fmla="*/ 3466375 w 7122824"/>
              <a:gd name="connsiteY731" fmla="*/ 3292799 h 4151891"/>
              <a:gd name="connsiteX732" fmla="*/ 3478725 w 7122824"/>
              <a:gd name="connsiteY732" fmla="*/ 3299202 h 4151891"/>
              <a:gd name="connsiteX733" fmla="*/ 3476355 w 7122824"/>
              <a:gd name="connsiteY733" fmla="*/ 3295222 h 4151891"/>
              <a:gd name="connsiteX734" fmla="*/ 3470289 w 7122824"/>
              <a:gd name="connsiteY734" fmla="*/ 3289863 h 4151891"/>
              <a:gd name="connsiteX735" fmla="*/ 3167222 w 7122824"/>
              <a:gd name="connsiteY735" fmla="*/ 3282641 h 4151891"/>
              <a:gd name="connsiteX736" fmla="*/ 3169095 w 7122824"/>
              <a:gd name="connsiteY736" fmla="*/ 3284673 h 4151891"/>
              <a:gd name="connsiteX737" fmla="*/ 3166993 w 7122824"/>
              <a:gd name="connsiteY737" fmla="*/ 3289030 h 4151891"/>
              <a:gd name="connsiteX738" fmla="*/ 3164835 w 7122824"/>
              <a:gd name="connsiteY738" fmla="*/ 3284037 h 4151891"/>
              <a:gd name="connsiteX739" fmla="*/ 3167222 w 7122824"/>
              <a:gd name="connsiteY739" fmla="*/ 3282641 h 4151891"/>
              <a:gd name="connsiteX740" fmla="*/ 3163320 w 7122824"/>
              <a:gd name="connsiteY740" fmla="*/ 3278076 h 4151891"/>
              <a:gd name="connsiteX741" fmla="*/ 3168446 w 7122824"/>
              <a:gd name="connsiteY741" fmla="*/ 3281324 h 4151891"/>
              <a:gd name="connsiteX742" fmla="*/ 3157467 w 7122824"/>
              <a:gd name="connsiteY742" fmla="*/ 3279684 h 4151891"/>
              <a:gd name="connsiteX743" fmla="*/ 3163320 w 7122824"/>
              <a:gd name="connsiteY743" fmla="*/ 3278076 h 4151891"/>
              <a:gd name="connsiteX744" fmla="*/ 3160998 w 7122824"/>
              <a:gd name="connsiteY744" fmla="*/ 3272919 h 4151891"/>
              <a:gd name="connsiteX745" fmla="*/ 3161086 w 7122824"/>
              <a:gd name="connsiteY745" fmla="*/ 3273760 h 4151891"/>
              <a:gd name="connsiteX746" fmla="*/ 3161268 w 7122824"/>
              <a:gd name="connsiteY746" fmla="*/ 3275528 h 4151891"/>
              <a:gd name="connsiteX747" fmla="*/ 3160807 w 7122824"/>
              <a:gd name="connsiteY747" fmla="*/ 3271074 h 4151891"/>
              <a:gd name="connsiteX748" fmla="*/ 3160895 w 7122824"/>
              <a:gd name="connsiteY748" fmla="*/ 3271918 h 4151891"/>
              <a:gd name="connsiteX749" fmla="*/ 3160998 w 7122824"/>
              <a:gd name="connsiteY749" fmla="*/ 3272919 h 4151891"/>
              <a:gd name="connsiteX750" fmla="*/ 3389694 w 7122824"/>
              <a:gd name="connsiteY750" fmla="*/ 3270281 h 4151891"/>
              <a:gd name="connsiteX751" fmla="*/ 3389570 w 7122824"/>
              <a:gd name="connsiteY751" fmla="*/ 3281856 h 4151891"/>
              <a:gd name="connsiteX752" fmla="*/ 3401576 w 7122824"/>
              <a:gd name="connsiteY752" fmla="*/ 3285214 h 4151891"/>
              <a:gd name="connsiteX753" fmla="*/ 3398132 w 7122824"/>
              <a:gd name="connsiteY753" fmla="*/ 3276882 h 4151891"/>
              <a:gd name="connsiteX754" fmla="*/ 3405022 w 7122824"/>
              <a:gd name="connsiteY754" fmla="*/ 3293546 h 4151891"/>
              <a:gd name="connsiteX755" fmla="*/ 3419826 w 7122824"/>
              <a:gd name="connsiteY755" fmla="*/ 3309567 h 4151891"/>
              <a:gd name="connsiteX756" fmla="*/ 3478002 w 7122824"/>
              <a:gd name="connsiteY756" fmla="*/ 3337021 h 4151891"/>
              <a:gd name="connsiteX757" fmla="*/ 3444535 w 7122824"/>
              <a:gd name="connsiteY757" fmla="*/ 3302182 h 4151891"/>
              <a:gd name="connsiteX758" fmla="*/ 3423204 w 7122824"/>
              <a:gd name="connsiteY758" fmla="*/ 3290867 h 4151891"/>
              <a:gd name="connsiteX759" fmla="*/ 3160717 w 7122824"/>
              <a:gd name="connsiteY759" fmla="*/ 3270224 h 4151891"/>
              <a:gd name="connsiteX760" fmla="*/ 3160779 w 7122824"/>
              <a:gd name="connsiteY760" fmla="*/ 3270814 h 4151891"/>
              <a:gd name="connsiteX761" fmla="*/ 3160807 w 7122824"/>
              <a:gd name="connsiteY761" fmla="*/ 3271074 h 4151891"/>
              <a:gd name="connsiteX762" fmla="*/ 3500667 w 7122824"/>
              <a:gd name="connsiteY762" fmla="*/ 3267320 h 4151891"/>
              <a:gd name="connsiteX763" fmla="*/ 3499592 w 7122824"/>
              <a:gd name="connsiteY763" fmla="*/ 3269711 h 4151891"/>
              <a:gd name="connsiteX764" fmla="*/ 3503262 w 7122824"/>
              <a:gd name="connsiteY764" fmla="*/ 3268696 h 4151891"/>
              <a:gd name="connsiteX765" fmla="*/ 3503318 w 7122824"/>
              <a:gd name="connsiteY765" fmla="*/ 3268533 h 4151891"/>
              <a:gd name="connsiteX766" fmla="*/ 3503195 w 7122824"/>
              <a:gd name="connsiteY766" fmla="*/ 3268365 h 4151891"/>
              <a:gd name="connsiteX767" fmla="*/ 3378784 w 7122824"/>
              <a:gd name="connsiteY767" fmla="*/ 3263763 h 4151891"/>
              <a:gd name="connsiteX768" fmla="*/ 3377959 w 7122824"/>
              <a:gd name="connsiteY768" fmla="*/ 3264641 h 4151891"/>
              <a:gd name="connsiteX769" fmla="*/ 3378392 w 7122824"/>
              <a:gd name="connsiteY769" fmla="*/ 3264179 h 4151891"/>
              <a:gd name="connsiteX770" fmla="*/ 2972059 w 7122824"/>
              <a:gd name="connsiteY770" fmla="*/ 3260930 h 4151891"/>
              <a:gd name="connsiteX771" fmla="*/ 2972229 w 7122824"/>
              <a:gd name="connsiteY771" fmla="*/ 3261468 h 4151891"/>
              <a:gd name="connsiteX772" fmla="*/ 2972482 w 7122824"/>
              <a:gd name="connsiteY772" fmla="*/ 3262273 h 4151891"/>
              <a:gd name="connsiteX773" fmla="*/ 2971614 w 7122824"/>
              <a:gd name="connsiteY773" fmla="*/ 3259513 h 4151891"/>
              <a:gd name="connsiteX774" fmla="*/ 2972059 w 7122824"/>
              <a:gd name="connsiteY774" fmla="*/ 3260930 h 4151891"/>
              <a:gd name="connsiteX775" fmla="*/ 2971702 w 7122824"/>
              <a:gd name="connsiteY775" fmla="*/ 3259798 h 4151891"/>
              <a:gd name="connsiteX776" fmla="*/ 3307540 w 7122824"/>
              <a:gd name="connsiteY776" fmla="*/ 3258790 h 4151891"/>
              <a:gd name="connsiteX777" fmla="*/ 3308892 w 7122824"/>
              <a:gd name="connsiteY777" fmla="*/ 3260256 h 4151891"/>
              <a:gd name="connsiteX778" fmla="*/ 3308534 w 7122824"/>
              <a:gd name="connsiteY778" fmla="*/ 3262643 h 4151891"/>
              <a:gd name="connsiteX779" fmla="*/ 3307312 w 7122824"/>
              <a:gd name="connsiteY779" fmla="*/ 3265178 h 4151891"/>
              <a:gd name="connsiteX780" fmla="*/ 3305154 w 7122824"/>
              <a:gd name="connsiteY780" fmla="*/ 3260185 h 4151891"/>
              <a:gd name="connsiteX781" fmla="*/ 3307540 w 7122824"/>
              <a:gd name="connsiteY781" fmla="*/ 3258790 h 4151891"/>
              <a:gd name="connsiteX782" fmla="*/ 2971237 w 7122824"/>
              <a:gd name="connsiteY782" fmla="*/ 3258312 h 4151891"/>
              <a:gd name="connsiteX783" fmla="*/ 2971614 w 7122824"/>
              <a:gd name="connsiteY783" fmla="*/ 3259513 h 4151891"/>
              <a:gd name="connsiteX784" fmla="*/ 2971256 w 7122824"/>
              <a:gd name="connsiteY784" fmla="*/ 3258375 h 4151891"/>
              <a:gd name="connsiteX785" fmla="*/ 2971237 w 7122824"/>
              <a:gd name="connsiteY785" fmla="*/ 3258312 h 4151891"/>
              <a:gd name="connsiteX786" fmla="*/ 3136029 w 7122824"/>
              <a:gd name="connsiteY786" fmla="*/ 3254913 h 4151891"/>
              <a:gd name="connsiteX787" fmla="*/ 3158500 w 7122824"/>
              <a:gd name="connsiteY787" fmla="*/ 3270981 h 4151891"/>
              <a:gd name="connsiteX788" fmla="*/ 3129277 w 7122824"/>
              <a:gd name="connsiteY788" fmla="*/ 3260623 h 4151891"/>
              <a:gd name="connsiteX789" fmla="*/ 3129686 w 7122824"/>
              <a:gd name="connsiteY789" fmla="*/ 3260042 h 4151891"/>
              <a:gd name="connsiteX790" fmla="*/ 3127728 w 7122824"/>
              <a:gd name="connsiteY790" fmla="*/ 3255508 h 4151891"/>
              <a:gd name="connsiteX791" fmla="*/ 3131988 w 7122824"/>
              <a:gd name="connsiteY791" fmla="*/ 3256144 h 4151891"/>
              <a:gd name="connsiteX792" fmla="*/ 3131024 w 7122824"/>
              <a:gd name="connsiteY792" fmla="*/ 3258141 h 4151891"/>
              <a:gd name="connsiteX793" fmla="*/ 3132331 w 7122824"/>
              <a:gd name="connsiteY793" fmla="*/ 3256284 h 4151891"/>
              <a:gd name="connsiteX794" fmla="*/ 3136029 w 7122824"/>
              <a:gd name="connsiteY794" fmla="*/ 3254913 h 4151891"/>
              <a:gd name="connsiteX795" fmla="*/ 2967539 w 7122824"/>
              <a:gd name="connsiteY795" fmla="*/ 3251439 h 4151891"/>
              <a:gd name="connsiteX796" fmla="*/ 2969413 w 7122824"/>
              <a:gd name="connsiteY796" fmla="*/ 3259737 h 4151891"/>
              <a:gd name="connsiteX797" fmla="*/ 2961329 w 7122824"/>
              <a:gd name="connsiteY797" fmla="*/ 3261736 h 4151891"/>
              <a:gd name="connsiteX798" fmla="*/ 2967539 w 7122824"/>
              <a:gd name="connsiteY798" fmla="*/ 3251439 h 4151891"/>
              <a:gd name="connsiteX799" fmla="*/ 3125017 w 7122824"/>
              <a:gd name="connsiteY799" fmla="*/ 3250000 h 4151891"/>
              <a:gd name="connsiteX800" fmla="*/ 3130213 w 7122824"/>
              <a:gd name="connsiteY800" fmla="*/ 3252641 h 4151891"/>
              <a:gd name="connsiteX801" fmla="*/ 3121027 w 7122824"/>
              <a:gd name="connsiteY801" fmla="*/ 3254249 h 4151891"/>
              <a:gd name="connsiteX802" fmla="*/ 3125017 w 7122824"/>
              <a:gd name="connsiteY802" fmla="*/ 3250000 h 4151891"/>
              <a:gd name="connsiteX803" fmla="*/ 3396344 w 7122824"/>
              <a:gd name="connsiteY803" fmla="*/ 3237655 h 4151891"/>
              <a:gd name="connsiteX804" fmla="*/ 3399825 w 7122824"/>
              <a:gd name="connsiteY804" fmla="*/ 3240266 h 4151891"/>
              <a:gd name="connsiteX805" fmla="*/ 3418343 w 7122824"/>
              <a:gd name="connsiteY805" fmla="*/ 3256712 h 4151891"/>
              <a:gd name="connsiteX806" fmla="*/ 3438387 w 7122824"/>
              <a:gd name="connsiteY806" fmla="*/ 3274723 h 4151891"/>
              <a:gd name="connsiteX807" fmla="*/ 3453954 w 7122824"/>
              <a:gd name="connsiteY807" fmla="*/ 3286360 h 4151891"/>
              <a:gd name="connsiteX808" fmla="*/ 3460082 w 7122824"/>
              <a:gd name="connsiteY808" fmla="*/ 3289537 h 4151891"/>
              <a:gd name="connsiteX809" fmla="*/ 3461426 w 7122824"/>
              <a:gd name="connsiteY809" fmla="*/ 3280545 h 4151891"/>
              <a:gd name="connsiteX810" fmla="*/ 3453437 w 7122824"/>
              <a:gd name="connsiteY810" fmla="*/ 3276884 h 4151891"/>
              <a:gd name="connsiteX811" fmla="*/ 3443979 w 7122824"/>
              <a:gd name="connsiteY811" fmla="*/ 3268240 h 4151891"/>
              <a:gd name="connsiteX812" fmla="*/ 3441147 w 7122824"/>
              <a:gd name="connsiteY812" fmla="*/ 3264893 h 4151891"/>
              <a:gd name="connsiteX813" fmla="*/ 3428134 w 7122824"/>
              <a:gd name="connsiteY813" fmla="*/ 3264429 h 4151891"/>
              <a:gd name="connsiteX814" fmla="*/ 3420558 w 7122824"/>
              <a:gd name="connsiteY814" fmla="*/ 3252354 h 4151891"/>
              <a:gd name="connsiteX815" fmla="*/ 3418020 w 7122824"/>
              <a:gd name="connsiteY815" fmla="*/ 3250215 h 4151891"/>
              <a:gd name="connsiteX816" fmla="*/ 3411238 w 7122824"/>
              <a:gd name="connsiteY816" fmla="*/ 3247128 h 4151891"/>
              <a:gd name="connsiteX817" fmla="*/ 3517344 w 7122824"/>
              <a:gd name="connsiteY817" fmla="*/ 3235494 h 4151891"/>
              <a:gd name="connsiteX818" fmla="*/ 3512817 w 7122824"/>
              <a:gd name="connsiteY818" fmla="*/ 3242244 h 4151891"/>
              <a:gd name="connsiteX819" fmla="*/ 3523137 w 7122824"/>
              <a:gd name="connsiteY819" fmla="*/ 3235970 h 4151891"/>
              <a:gd name="connsiteX820" fmla="*/ 3517344 w 7122824"/>
              <a:gd name="connsiteY820" fmla="*/ 3235494 h 4151891"/>
              <a:gd name="connsiteX821" fmla="*/ 3325917 w 7122824"/>
              <a:gd name="connsiteY821" fmla="*/ 3229467 h 4151891"/>
              <a:gd name="connsiteX822" fmla="*/ 3327503 w 7122824"/>
              <a:gd name="connsiteY822" fmla="*/ 3233427 h 4151891"/>
              <a:gd name="connsiteX823" fmla="*/ 3323243 w 7122824"/>
              <a:gd name="connsiteY823" fmla="*/ 3232790 h 4151891"/>
              <a:gd name="connsiteX824" fmla="*/ 3325917 w 7122824"/>
              <a:gd name="connsiteY824" fmla="*/ 3229467 h 4151891"/>
              <a:gd name="connsiteX825" fmla="*/ 3493945 w 7122824"/>
              <a:gd name="connsiteY825" fmla="*/ 3223790 h 4151891"/>
              <a:gd name="connsiteX826" fmla="*/ 3498921 w 7122824"/>
              <a:gd name="connsiteY826" fmla="*/ 3232350 h 4151891"/>
              <a:gd name="connsiteX827" fmla="*/ 3508483 w 7122824"/>
              <a:gd name="connsiteY827" fmla="*/ 3241596 h 4151891"/>
              <a:gd name="connsiteX828" fmla="*/ 3505038 w 7122824"/>
              <a:gd name="connsiteY828" fmla="*/ 3233264 h 4151891"/>
              <a:gd name="connsiteX829" fmla="*/ 3493945 w 7122824"/>
              <a:gd name="connsiteY829" fmla="*/ 3223790 h 4151891"/>
              <a:gd name="connsiteX830" fmla="*/ 3365484 w 7122824"/>
              <a:gd name="connsiteY830" fmla="*/ 3216739 h 4151891"/>
              <a:gd name="connsiteX831" fmla="*/ 3365054 w 7122824"/>
              <a:gd name="connsiteY831" fmla="*/ 3217482 h 4151891"/>
              <a:gd name="connsiteX832" fmla="*/ 3366543 w 7122824"/>
              <a:gd name="connsiteY832" fmla="*/ 3217479 h 4151891"/>
              <a:gd name="connsiteX833" fmla="*/ 3466823 w 7122824"/>
              <a:gd name="connsiteY833" fmla="*/ 3206058 h 4151891"/>
              <a:gd name="connsiteX834" fmla="*/ 3462996 w 7122824"/>
              <a:gd name="connsiteY834" fmla="*/ 3212912 h 4151891"/>
              <a:gd name="connsiteX835" fmla="*/ 3473061 w 7122824"/>
              <a:gd name="connsiteY835" fmla="*/ 3206599 h 4151891"/>
              <a:gd name="connsiteX836" fmla="*/ 3466823 w 7122824"/>
              <a:gd name="connsiteY836" fmla="*/ 3206058 h 4151891"/>
              <a:gd name="connsiteX837" fmla="*/ 3139138 w 7122824"/>
              <a:gd name="connsiteY837" fmla="*/ 3205938 h 4151891"/>
              <a:gd name="connsiteX838" fmla="*/ 3145875 w 7122824"/>
              <a:gd name="connsiteY838" fmla="*/ 3209350 h 4151891"/>
              <a:gd name="connsiteX839" fmla="*/ 3141439 w 7122824"/>
              <a:gd name="connsiteY839" fmla="*/ 3210770 h 4151891"/>
              <a:gd name="connsiteX840" fmla="*/ 3144914 w 7122824"/>
              <a:gd name="connsiteY840" fmla="*/ 3213106 h 4151891"/>
              <a:gd name="connsiteX841" fmla="*/ 3146170 w 7122824"/>
              <a:gd name="connsiteY841" fmla="*/ 3210330 h 4151891"/>
              <a:gd name="connsiteX842" fmla="*/ 3145678 w 7122824"/>
              <a:gd name="connsiteY842" fmla="*/ 3213621 h 4151891"/>
              <a:gd name="connsiteX843" fmla="*/ 3146507 w 7122824"/>
              <a:gd name="connsiteY843" fmla="*/ 3214177 h 4151891"/>
              <a:gd name="connsiteX844" fmla="*/ 3145605 w 7122824"/>
              <a:gd name="connsiteY844" fmla="*/ 3214108 h 4151891"/>
              <a:gd name="connsiteX845" fmla="*/ 3145032 w 7122824"/>
              <a:gd name="connsiteY845" fmla="*/ 3217944 h 4151891"/>
              <a:gd name="connsiteX846" fmla="*/ 3144191 w 7122824"/>
              <a:gd name="connsiteY846" fmla="*/ 3214706 h 4151891"/>
              <a:gd name="connsiteX847" fmla="*/ 3144499 w 7122824"/>
              <a:gd name="connsiteY847" fmla="*/ 3214023 h 4151891"/>
              <a:gd name="connsiteX848" fmla="*/ 3138684 w 7122824"/>
              <a:gd name="connsiteY848" fmla="*/ 3213573 h 4151891"/>
              <a:gd name="connsiteX849" fmla="*/ 3131687 w 7122824"/>
              <a:gd name="connsiteY849" fmla="*/ 3207450 h 4151891"/>
              <a:gd name="connsiteX850" fmla="*/ 3133779 w 7122824"/>
              <a:gd name="connsiteY850" fmla="*/ 3207120 h 4151891"/>
              <a:gd name="connsiteX851" fmla="*/ 3134116 w 7122824"/>
              <a:gd name="connsiteY851" fmla="*/ 3200484 h 4151891"/>
              <a:gd name="connsiteX852" fmla="*/ 3131905 w 7122824"/>
              <a:gd name="connsiteY852" fmla="*/ 3204627 h 4151891"/>
              <a:gd name="connsiteX853" fmla="*/ 3134116 w 7122824"/>
              <a:gd name="connsiteY853" fmla="*/ 3200484 h 4151891"/>
              <a:gd name="connsiteX854" fmla="*/ 3159156 w 7122824"/>
              <a:gd name="connsiteY854" fmla="*/ 3192552 h 4151891"/>
              <a:gd name="connsiteX855" fmla="*/ 3164388 w 7122824"/>
              <a:gd name="connsiteY855" fmla="*/ 3194296 h 4151891"/>
              <a:gd name="connsiteX856" fmla="*/ 3181723 w 7122824"/>
              <a:gd name="connsiteY856" fmla="*/ 3193808 h 4151891"/>
              <a:gd name="connsiteX857" fmla="*/ 3185572 w 7122824"/>
              <a:gd name="connsiteY857" fmla="*/ 3220559 h 4151891"/>
              <a:gd name="connsiteX858" fmla="*/ 3156672 w 7122824"/>
              <a:gd name="connsiteY858" fmla="*/ 3203922 h 4151891"/>
              <a:gd name="connsiteX859" fmla="*/ 3153417 w 7122824"/>
              <a:gd name="connsiteY859" fmla="*/ 3194197 h 4151891"/>
              <a:gd name="connsiteX860" fmla="*/ 3159156 w 7122824"/>
              <a:gd name="connsiteY860" fmla="*/ 3192552 h 4151891"/>
              <a:gd name="connsiteX861" fmla="*/ 3119818 w 7122824"/>
              <a:gd name="connsiteY861" fmla="*/ 3192378 h 4151891"/>
              <a:gd name="connsiteX862" fmla="*/ 3133472 w 7122824"/>
              <a:gd name="connsiteY862" fmla="*/ 3200062 h 4151891"/>
              <a:gd name="connsiteX863" fmla="*/ 3114172 w 7122824"/>
              <a:gd name="connsiteY863" fmla="*/ 3192547 h 4151891"/>
              <a:gd name="connsiteX864" fmla="*/ 3119818 w 7122824"/>
              <a:gd name="connsiteY864" fmla="*/ 3192378 h 4151891"/>
              <a:gd name="connsiteX865" fmla="*/ 3221427 w 7122824"/>
              <a:gd name="connsiteY865" fmla="*/ 3188594 h 4151891"/>
              <a:gd name="connsiteX866" fmla="*/ 3217474 w 7122824"/>
              <a:gd name="connsiteY866" fmla="*/ 3195429 h 4151891"/>
              <a:gd name="connsiteX867" fmla="*/ 3227792 w 7122824"/>
              <a:gd name="connsiteY867" fmla="*/ 3189154 h 4151891"/>
              <a:gd name="connsiteX868" fmla="*/ 3221427 w 7122824"/>
              <a:gd name="connsiteY868" fmla="*/ 3188594 h 4151891"/>
              <a:gd name="connsiteX869" fmla="*/ 5422933 w 7122824"/>
              <a:gd name="connsiteY869" fmla="*/ 3185416 h 4151891"/>
              <a:gd name="connsiteX870" fmla="*/ 5441967 w 7122824"/>
              <a:gd name="connsiteY870" fmla="*/ 3196649 h 4151891"/>
              <a:gd name="connsiteX871" fmla="*/ 5443921 w 7122824"/>
              <a:gd name="connsiteY871" fmla="*/ 3198815 h 4151891"/>
              <a:gd name="connsiteX872" fmla="*/ 5457889 w 7122824"/>
              <a:gd name="connsiteY872" fmla="*/ 3213165 h 4151891"/>
              <a:gd name="connsiteX873" fmla="*/ 5475884 w 7122824"/>
              <a:gd name="connsiteY873" fmla="*/ 3232949 h 4151891"/>
              <a:gd name="connsiteX874" fmla="*/ 5473585 w 7122824"/>
              <a:gd name="connsiteY874" fmla="*/ 3232585 h 4151891"/>
              <a:gd name="connsiteX875" fmla="*/ 5472510 w 7122824"/>
              <a:gd name="connsiteY875" fmla="*/ 3232193 h 4151891"/>
              <a:gd name="connsiteX876" fmla="*/ 5465331 w 7122824"/>
              <a:gd name="connsiteY876" fmla="*/ 3225986 h 4151891"/>
              <a:gd name="connsiteX877" fmla="*/ 5443488 w 7122824"/>
              <a:gd name="connsiteY877" fmla="*/ 3202782 h 4151891"/>
              <a:gd name="connsiteX878" fmla="*/ 3139526 w 7122824"/>
              <a:gd name="connsiteY878" fmla="*/ 3184311 h 4151891"/>
              <a:gd name="connsiteX879" fmla="*/ 3148630 w 7122824"/>
              <a:gd name="connsiteY879" fmla="*/ 3190912 h 4151891"/>
              <a:gd name="connsiteX880" fmla="*/ 3135826 w 7122824"/>
              <a:gd name="connsiteY880" fmla="*/ 3186017 h 4151891"/>
              <a:gd name="connsiteX881" fmla="*/ 3139526 w 7122824"/>
              <a:gd name="connsiteY881" fmla="*/ 3184311 h 4151891"/>
              <a:gd name="connsiteX882" fmla="*/ 3137308 w 7122824"/>
              <a:gd name="connsiteY882" fmla="*/ 3179127 h 4151891"/>
              <a:gd name="connsiteX883" fmla="*/ 3138211 w 7122824"/>
              <a:gd name="connsiteY883" fmla="*/ 3183734 h 4151891"/>
              <a:gd name="connsiteX884" fmla="*/ 3137308 w 7122824"/>
              <a:gd name="connsiteY884" fmla="*/ 3179127 h 4151891"/>
              <a:gd name="connsiteX885" fmla="*/ 5321073 w 7122824"/>
              <a:gd name="connsiteY885" fmla="*/ 3175835 h 4151891"/>
              <a:gd name="connsiteX886" fmla="*/ 5319740 w 7122824"/>
              <a:gd name="connsiteY886" fmla="*/ 3177373 h 4151891"/>
              <a:gd name="connsiteX887" fmla="*/ 5320223 w 7122824"/>
              <a:gd name="connsiteY887" fmla="*/ 3177804 h 4151891"/>
              <a:gd name="connsiteX888" fmla="*/ 5323235 w 7122824"/>
              <a:gd name="connsiteY888" fmla="*/ 3177422 h 4151891"/>
              <a:gd name="connsiteX889" fmla="*/ 5299773 w 7122824"/>
              <a:gd name="connsiteY889" fmla="*/ 3173847 h 4151891"/>
              <a:gd name="connsiteX890" fmla="*/ 5308418 w 7122824"/>
              <a:gd name="connsiteY890" fmla="*/ 3179303 h 4151891"/>
              <a:gd name="connsiteX891" fmla="*/ 5310758 w 7122824"/>
              <a:gd name="connsiteY891" fmla="*/ 3179006 h 4151891"/>
              <a:gd name="connsiteX892" fmla="*/ 5279690 w 7122824"/>
              <a:gd name="connsiteY892" fmla="*/ 3160522 h 4151891"/>
              <a:gd name="connsiteX893" fmla="*/ 5278915 w 7122824"/>
              <a:gd name="connsiteY893" fmla="*/ 3160736 h 4151891"/>
              <a:gd name="connsiteX894" fmla="*/ 5278403 w 7122824"/>
              <a:gd name="connsiteY894" fmla="*/ 3161459 h 4151891"/>
              <a:gd name="connsiteX895" fmla="*/ 5279267 w 7122824"/>
              <a:gd name="connsiteY895" fmla="*/ 3163341 h 4151891"/>
              <a:gd name="connsiteX896" fmla="*/ 5279891 w 7122824"/>
              <a:gd name="connsiteY896" fmla="*/ 3162222 h 4151891"/>
              <a:gd name="connsiteX897" fmla="*/ 3125015 w 7122824"/>
              <a:gd name="connsiteY897" fmla="*/ 3155031 h 4151891"/>
              <a:gd name="connsiteX898" fmla="*/ 3124726 w 7122824"/>
              <a:gd name="connsiteY898" fmla="*/ 3158617 h 4151891"/>
              <a:gd name="connsiteX899" fmla="*/ 3123222 w 7122824"/>
              <a:gd name="connsiteY899" fmla="*/ 3155490 h 4151891"/>
              <a:gd name="connsiteX900" fmla="*/ 3125015 w 7122824"/>
              <a:gd name="connsiteY900" fmla="*/ 3155031 h 4151891"/>
              <a:gd name="connsiteX901" fmla="*/ 3215913 w 7122824"/>
              <a:gd name="connsiteY901" fmla="*/ 3149608 h 4151891"/>
              <a:gd name="connsiteX902" fmla="*/ 3215071 w 7122824"/>
              <a:gd name="connsiteY902" fmla="*/ 3155248 h 4151891"/>
              <a:gd name="connsiteX903" fmla="*/ 3235402 w 7122824"/>
              <a:gd name="connsiteY903" fmla="*/ 3170008 h 4151891"/>
              <a:gd name="connsiteX904" fmla="*/ 3232499 w 7122824"/>
              <a:gd name="connsiteY904" fmla="*/ 3163345 h 4151891"/>
              <a:gd name="connsiteX905" fmla="*/ 3240893 w 7122824"/>
              <a:gd name="connsiteY905" fmla="*/ 3163809 h 4151891"/>
              <a:gd name="connsiteX906" fmla="*/ 3244587 w 7122824"/>
              <a:gd name="connsiteY906" fmla="*/ 3173064 h 4151891"/>
              <a:gd name="connsiteX907" fmla="*/ 3238573 w 7122824"/>
              <a:gd name="connsiteY907" fmla="*/ 3172309 h 4151891"/>
              <a:gd name="connsiteX908" fmla="*/ 3246634 w 7122824"/>
              <a:gd name="connsiteY908" fmla="*/ 3178160 h 4151891"/>
              <a:gd name="connsiteX909" fmla="*/ 3282303 w 7122824"/>
              <a:gd name="connsiteY909" fmla="*/ 3204354 h 4151891"/>
              <a:gd name="connsiteX910" fmla="*/ 3272034 w 7122824"/>
              <a:gd name="connsiteY910" fmla="*/ 3191066 h 4151891"/>
              <a:gd name="connsiteX911" fmla="*/ 3279477 w 7122824"/>
              <a:gd name="connsiteY911" fmla="*/ 3191455 h 4151891"/>
              <a:gd name="connsiteX912" fmla="*/ 3324112 w 7122824"/>
              <a:gd name="connsiteY912" fmla="*/ 3225357 h 4151891"/>
              <a:gd name="connsiteX913" fmla="*/ 3322837 w 7122824"/>
              <a:gd name="connsiteY913" fmla="*/ 3226298 h 4151891"/>
              <a:gd name="connsiteX914" fmla="*/ 3323554 w 7122824"/>
              <a:gd name="connsiteY914" fmla="*/ 3225846 h 4151891"/>
              <a:gd name="connsiteX915" fmla="*/ 3324810 w 7122824"/>
              <a:gd name="connsiteY915" fmla="*/ 3228370 h 4151891"/>
              <a:gd name="connsiteX916" fmla="*/ 3322701 w 7122824"/>
              <a:gd name="connsiteY916" fmla="*/ 3231558 h 4151891"/>
              <a:gd name="connsiteX917" fmla="*/ 3320635 w 7122824"/>
              <a:gd name="connsiteY917" fmla="*/ 3227883 h 4151891"/>
              <a:gd name="connsiteX918" fmla="*/ 3317378 w 7122824"/>
              <a:gd name="connsiteY918" fmla="*/ 3228465 h 4151891"/>
              <a:gd name="connsiteX919" fmla="*/ 3299424 w 7122824"/>
              <a:gd name="connsiteY919" fmla="*/ 3215631 h 4151891"/>
              <a:gd name="connsiteX920" fmla="*/ 3290398 w 7122824"/>
              <a:gd name="connsiteY920" fmla="*/ 3210347 h 4151891"/>
              <a:gd name="connsiteX921" fmla="*/ 3317988 w 7122824"/>
              <a:gd name="connsiteY921" fmla="*/ 3230773 h 4151891"/>
              <a:gd name="connsiteX922" fmla="*/ 3356092 w 7122824"/>
              <a:gd name="connsiteY922" fmla="*/ 3256530 h 4151891"/>
              <a:gd name="connsiteX923" fmla="*/ 3379805 w 7122824"/>
              <a:gd name="connsiteY923" fmla="*/ 3275708 h 4151891"/>
              <a:gd name="connsiteX924" fmla="*/ 3382021 w 7122824"/>
              <a:gd name="connsiteY924" fmla="*/ 3271348 h 4151891"/>
              <a:gd name="connsiteX925" fmla="*/ 3380947 w 7122824"/>
              <a:gd name="connsiteY925" fmla="*/ 3268061 h 4151891"/>
              <a:gd name="connsiteX926" fmla="*/ 3386025 w 7122824"/>
              <a:gd name="connsiteY926" fmla="*/ 3268027 h 4151891"/>
              <a:gd name="connsiteX927" fmla="*/ 3378893 w 7122824"/>
              <a:gd name="connsiteY927" fmla="*/ 3263647 h 4151891"/>
              <a:gd name="connsiteX928" fmla="*/ 3373319 w 7122824"/>
              <a:gd name="connsiteY928" fmla="*/ 3260222 h 4151891"/>
              <a:gd name="connsiteX929" fmla="*/ 3358528 w 7122824"/>
              <a:gd name="connsiteY929" fmla="*/ 3250277 h 4151891"/>
              <a:gd name="connsiteX930" fmla="*/ 3358631 w 7122824"/>
              <a:gd name="connsiteY930" fmla="*/ 3254460 h 4151891"/>
              <a:gd name="connsiteX931" fmla="*/ 3356544 w 7122824"/>
              <a:gd name="connsiteY931" fmla="*/ 3248943 h 4151891"/>
              <a:gd name="connsiteX932" fmla="*/ 3349403 w 7122824"/>
              <a:gd name="connsiteY932" fmla="*/ 3244141 h 4151891"/>
              <a:gd name="connsiteX933" fmla="*/ 3328868 w 7122824"/>
              <a:gd name="connsiteY933" fmla="*/ 3225439 h 4151891"/>
              <a:gd name="connsiteX934" fmla="*/ 3368414 w 7122824"/>
              <a:gd name="connsiteY934" fmla="*/ 3240729 h 4151891"/>
              <a:gd name="connsiteX935" fmla="*/ 3379893 w 7122824"/>
              <a:gd name="connsiteY935" fmla="*/ 3247023 h 4151891"/>
              <a:gd name="connsiteX936" fmla="*/ 3368201 w 7122824"/>
              <a:gd name="connsiteY936" fmla="*/ 3238276 h 4151891"/>
              <a:gd name="connsiteX937" fmla="*/ 3355122 w 7122824"/>
              <a:gd name="connsiteY937" fmla="*/ 3231632 h 4151891"/>
              <a:gd name="connsiteX938" fmla="*/ 3356728 w 7122824"/>
              <a:gd name="connsiteY938" fmla="*/ 3215652 h 4151891"/>
              <a:gd name="connsiteX939" fmla="*/ 3358383 w 7122824"/>
              <a:gd name="connsiteY939" fmla="*/ 3211766 h 4151891"/>
              <a:gd name="connsiteX940" fmla="*/ 3348523 w 7122824"/>
              <a:gd name="connsiteY940" fmla="*/ 3204862 h 4151891"/>
              <a:gd name="connsiteX941" fmla="*/ 3348558 w 7122824"/>
              <a:gd name="connsiteY941" fmla="*/ 3204942 h 4151891"/>
              <a:gd name="connsiteX942" fmla="*/ 3346889 w 7122824"/>
              <a:gd name="connsiteY942" fmla="*/ 3214781 h 4151891"/>
              <a:gd name="connsiteX943" fmla="*/ 3332957 w 7122824"/>
              <a:gd name="connsiteY943" fmla="*/ 3212699 h 4151891"/>
              <a:gd name="connsiteX944" fmla="*/ 3343697 w 7122824"/>
              <a:gd name="connsiteY944" fmla="*/ 3201482 h 4151891"/>
              <a:gd name="connsiteX945" fmla="*/ 3337759 w 7122824"/>
              <a:gd name="connsiteY945" fmla="*/ 3197324 h 4151891"/>
              <a:gd name="connsiteX946" fmla="*/ 3315373 w 7122824"/>
              <a:gd name="connsiteY946" fmla="*/ 3181472 h 4151891"/>
              <a:gd name="connsiteX947" fmla="*/ 3307704 w 7122824"/>
              <a:gd name="connsiteY947" fmla="*/ 3175246 h 4151891"/>
              <a:gd name="connsiteX948" fmla="*/ 3301552 w 7122824"/>
              <a:gd name="connsiteY948" fmla="*/ 3178682 h 4151891"/>
              <a:gd name="connsiteX949" fmla="*/ 3303430 w 7122824"/>
              <a:gd name="connsiteY949" fmla="*/ 3179970 h 4151891"/>
              <a:gd name="connsiteX950" fmla="*/ 3311009 w 7122824"/>
              <a:gd name="connsiteY950" fmla="*/ 3193773 h 4151891"/>
              <a:gd name="connsiteX951" fmla="*/ 3258684 w 7122824"/>
              <a:gd name="connsiteY951" fmla="*/ 3169017 h 4151891"/>
              <a:gd name="connsiteX952" fmla="*/ 3229951 w 7122824"/>
              <a:gd name="connsiteY952" fmla="*/ 3153780 h 4151891"/>
              <a:gd name="connsiteX953" fmla="*/ 3220938 w 7122824"/>
              <a:gd name="connsiteY953" fmla="*/ 3152629 h 4151891"/>
              <a:gd name="connsiteX954" fmla="*/ 3383558 w 7122824"/>
              <a:gd name="connsiteY954" fmla="*/ 3148539 h 4151891"/>
              <a:gd name="connsiteX955" fmla="*/ 3382171 w 7122824"/>
              <a:gd name="connsiteY955" fmla="*/ 3150940 h 4151891"/>
              <a:gd name="connsiteX956" fmla="*/ 3385782 w 7122824"/>
              <a:gd name="connsiteY956" fmla="*/ 3154625 h 4151891"/>
              <a:gd name="connsiteX957" fmla="*/ 3386104 w 7122824"/>
              <a:gd name="connsiteY957" fmla="*/ 3155284 h 4151891"/>
              <a:gd name="connsiteX958" fmla="*/ 3389924 w 7122824"/>
              <a:gd name="connsiteY958" fmla="*/ 3149099 h 4151891"/>
              <a:gd name="connsiteX959" fmla="*/ 3383558 w 7122824"/>
              <a:gd name="connsiteY959" fmla="*/ 3148539 h 4151891"/>
              <a:gd name="connsiteX960" fmla="*/ 5416355 w 7122824"/>
              <a:gd name="connsiteY960" fmla="*/ 3143473 h 4151891"/>
              <a:gd name="connsiteX961" fmla="*/ 5419623 w 7122824"/>
              <a:gd name="connsiteY961" fmla="*/ 3144884 h 4151891"/>
              <a:gd name="connsiteX962" fmla="*/ 5416018 w 7122824"/>
              <a:gd name="connsiteY962" fmla="*/ 3145933 h 4151891"/>
              <a:gd name="connsiteX963" fmla="*/ 5416355 w 7122824"/>
              <a:gd name="connsiteY963" fmla="*/ 3143473 h 4151891"/>
              <a:gd name="connsiteX964" fmla="*/ 5250043 w 7122824"/>
              <a:gd name="connsiteY964" fmla="*/ 3142852 h 4151891"/>
              <a:gd name="connsiteX965" fmla="*/ 5247035 w 7122824"/>
              <a:gd name="connsiteY965" fmla="*/ 3144304 h 4151891"/>
              <a:gd name="connsiteX966" fmla="*/ 5267082 w 7122824"/>
              <a:gd name="connsiteY966" fmla="*/ 3155275 h 4151891"/>
              <a:gd name="connsiteX967" fmla="*/ 5257732 w 7122824"/>
              <a:gd name="connsiteY967" fmla="*/ 3147473 h 4151891"/>
              <a:gd name="connsiteX968" fmla="*/ 3082687 w 7122824"/>
              <a:gd name="connsiteY968" fmla="*/ 3135214 h 4151891"/>
              <a:gd name="connsiteX969" fmla="*/ 3107147 w 7122824"/>
              <a:gd name="connsiteY969" fmla="*/ 3149720 h 4151891"/>
              <a:gd name="connsiteX970" fmla="*/ 3122347 w 7122824"/>
              <a:gd name="connsiteY970" fmla="*/ 3161441 h 4151891"/>
              <a:gd name="connsiteX971" fmla="*/ 3135894 w 7122824"/>
              <a:gd name="connsiteY971" fmla="*/ 3165040 h 4151891"/>
              <a:gd name="connsiteX972" fmla="*/ 3136922 w 7122824"/>
              <a:gd name="connsiteY972" fmla="*/ 3179104 h 4151891"/>
              <a:gd name="connsiteX973" fmla="*/ 3127507 w 7122824"/>
              <a:gd name="connsiteY973" fmla="*/ 3179273 h 4151891"/>
              <a:gd name="connsiteX974" fmla="*/ 3089388 w 7122824"/>
              <a:gd name="connsiteY974" fmla="*/ 3153366 h 4151891"/>
              <a:gd name="connsiteX975" fmla="*/ 3073322 w 7122824"/>
              <a:gd name="connsiteY975" fmla="*/ 3135217 h 4151891"/>
              <a:gd name="connsiteX976" fmla="*/ 3082687 w 7122824"/>
              <a:gd name="connsiteY976" fmla="*/ 3135214 h 4151891"/>
              <a:gd name="connsiteX977" fmla="*/ 5441917 w 7122824"/>
              <a:gd name="connsiteY977" fmla="*/ 3134862 h 4151891"/>
              <a:gd name="connsiteX978" fmla="*/ 5463482 w 7122824"/>
              <a:gd name="connsiteY978" fmla="*/ 3147269 h 4151891"/>
              <a:gd name="connsiteX979" fmla="*/ 5467073 w 7122824"/>
              <a:gd name="connsiteY979" fmla="*/ 3151992 h 4151891"/>
              <a:gd name="connsiteX980" fmla="*/ 5467970 w 7122824"/>
              <a:gd name="connsiteY980" fmla="*/ 3154974 h 4151891"/>
              <a:gd name="connsiteX981" fmla="*/ 5466329 w 7122824"/>
              <a:gd name="connsiteY981" fmla="*/ 3154691 h 4151891"/>
              <a:gd name="connsiteX982" fmla="*/ 5463495 w 7122824"/>
              <a:gd name="connsiteY982" fmla="*/ 3153054 h 4151891"/>
              <a:gd name="connsiteX983" fmla="*/ 5451560 w 7122824"/>
              <a:gd name="connsiteY983" fmla="*/ 3143666 h 4151891"/>
              <a:gd name="connsiteX984" fmla="*/ 5442287 w 7122824"/>
              <a:gd name="connsiteY984" fmla="*/ 3135206 h 4151891"/>
              <a:gd name="connsiteX985" fmla="*/ 3291577 w 7122824"/>
              <a:gd name="connsiteY985" fmla="*/ 3134683 h 4151891"/>
              <a:gd name="connsiteX986" fmla="*/ 3291743 w 7122824"/>
              <a:gd name="connsiteY986" fmla="*/ 3134808 h 4151891"/>
              <a:gd name="connsiteX987" fmla="*/ 3294624 w 7122824"/>
              <a:gd name="connsiteY987" fmla="*/ 3136821 h 4151891"/>
              <a:gd name="connsiteX988" fmla="*/ 3295735 w 7122824"/>
              <a:gd name="connsiteY988" fmla="*/ 3135024 h 4151891"/>
              <a:gd name="connsiteX989" fmla="*/ 3025456 w 7122824"/>
              <a:gd name="connsiteY989" fmla="*/ 3132533 h 4151891"/>
              <a:gd name="connsiteX990" fmla="*/ 3033636 w 7122824"/>
              <a:gd name="connsiteY990" fmla="*/ 3135271 h 4151891"/>
              <a:gd name="connsiteX991" fmla="*/ 3033566 w 7122824"/>
              <a:gd name="connsiteY991" fmla="*/ 3133469 h 4151891"/>
              <a:gd name="connsiteX992" fmla="*/ 3043900 w 7122824"/>
              <a:gd name="connsiteY992" fmla="*/ 3138705 h 4151891"/>
              <a:gd name="connsiteX993" fmla="*/ 3045599 w 7122824"/>
              <a:gd name="connsiteY993" fmla="*/ 3139273 h 4151891"/>
              <a:gd name="connsiteX994" fmla="*/ 3065035 w 7122824"/>
              <a:gd name="connsiteY994" fmla="*/ 3149442 h 4151891"/>
              <a:gd name="connsiteX995" fmla="*/ 3085033 w 7122824"/>
              <a:gd name="connsiteY995" fmla="*/ 3163045 h 4151891"/>
              <a:gd name="connsiteX996" fmla="*/ 3085389 w 7122824"/>
              <a:gd name="connsiteY996" fmla="*/ 3162786 h 4151891"/>
              <a:gd name="connsiteX997" fmla="*/ 3085631 w 7122824"/>
              <a:gd name="connsiteY997" fmla="*/ 3159976 h 4151891"/>
              <a:gd name="connsiteX998" fmla="*/ 3087864 w 7122824"/>
              <a:gd name="connsiteY998" fmla="*/ 3157182 h 4151891"/>
              <a:gd name="connsiteX999" fmla="*/ 3088873 w 7122824"/>
              <a:gd name="connsiteY999" fmla="*/ 3160141 h 4151891"/>
              <a:gd name="connsiteX1000" fmla="*/ 3088514 w 7122824"/>
              <a:gd name="connsiteY1000" fmla="*/ 3160557 h 4151891"/>
              <a:gd name="connsiteX1001" fmla="*/ 3093498 w 7122824"/>
              <a:gd name="connsiteY1001" fmla="*/ 3163715 h 4151891"/>
              <a:gd name="connsiteX1002" fmla="*/ 3096629 w 7122824"/>
              <a:gd name="connsiteY1002" fmla="*/ 3190024 h 4151891"/>
              <a:gd name="connsiteX1003" fmla="*/ 3082834 w 7122824"/>
              <a:gd name="connsiteY1003" fmla="*/ 3178881 h 4151891"/>
              <a:gd name="connsiteX1004" fmla="*/ 3078997 w 7122824"/>
              <a:gd name="connsiteY1004" fmla="*/ 3178661 h 4151891"/>
              <a:gd name="connsiteX1005" fmla="*/ 3077220 w 7122824"/>
              <a:gd name="connsiteY1005" fmla="*/ 3174347 h 4151891"/>
              <a:gd name="connsiteX1006" fmla="*/ 3059061 w 7122824"/>
              <a:gd name="connsiteY1006" fmla="*/ 3159678 h 4151891"/>
              <a:gd name="connsiteX1007" fmla="*/ 3054620 w 7122824"/>
              <a:gd name="connsiteY1007" fmla="*/ 3159291 h 4151891"/>
              <a:gd name="connsiteX1008" fmla="*/ 3041568 w 7122824"/>
              <a:gd name="connsiteY1008" fmla="*/ 3153430 h 4151891"/>
              <a:gd name="connsiteX1009" fmla="*/ 3034089 w 7122824"/>
              <a:gd name="connsiteY1009" fmla="*/ 3147034 h 4151891"/>
              <a:gd name="connsiteX1010" fmla="*/ 3033790 w 7122824"/>
              <a:gd name="connsiteY1010" fmla="*/ 3139265 h 4151891"/>
              <a:gd name="connsiteX1011" fmla="*/ 3238719 w 7122824"/>
              <a:gd name="connsiteY1011" fmla="*/ 3131194 h 4151891"/>
              <a:gd name="connsiteX1012" fmla="*/ 3238795 w 7122824"/>
              <a:gd name="connsiteY1012" fmla="*/ 3131405 h 4151891"/>
              <a:gd name="connsiteX1013" fmla="*/ 3264713 w 7122824"/>
              <a:gd name="connsiteY1013" fmla="*/ 3149594 h 4151891"/>
              <a:gd name="connsiteX1014" fmla="*/ 3292558 w 7122824"/>
              <a:gd name="connsiteY1014" fmla="*/ 3172515 h 4151891"/>
              <a:gd name="connsiteX1015" fmla="*/ 3293170 w 7122824"/>
              <a:gd name="connsiteY1015" fmla="*/ 3172935 h 4151891"/>
              <a:gd name="connsiteX1016" fmla="*/ 3273259 w 7122824"/>
              <a:gd name="connsiteY1016" fmla="*/ 3143749 h 4151891"/>
              <a:gd name="connsiteX1017" fmla="*/ 3256948 w 7122824"/>
              <a:gd name="connsiteY1017" fmla="*/ 3133670 h 4151891"/>
              <a:gd name="connsiteX1018" fmla="*/ 3238719 w 7122824"/>
              <a:gd name="connsiteY1018" fmla="*/ 3131194 h 4151891"/>
              <a:gd name="connsiteX1019" fmla="*/ 3280310 w 7122824"/>
              <a:gd name="connsiteY1019" fmla="*/ 3124903 h 4151891"/>
              <a:gd name="connsiteX1020" fmla="*/ 3278957 w 7122824"/>
              <a:gd name="connsiteY1020" fmla="*/ 3125277 h 4151891"/>
              <a:gd name="connsiteX1021" fmla="*/ 3279265 w 7122824"/>
              <a:gd name="connsiteY1021" fmla="*/ 3125452 h 4151891"/>
              <a:gd name="connsiteX1022" fmla="*/ 3279630 w 7122824"/>
              <a:gd name="connsiteY1022" fmla="*/ 3125727 h 4151891"/>
              <a:gd name="connsiteX1023" fmla="*/ 5446146 w 7122824"/>
              <a:gd name="connsiteY1023" fmla="*/ 3124295 h 4151891"/>
              <a:gd name="connsiteX1024" fmla="*/ 5448435 w 7122824"/>
              <a:gd name="connsiteY1024" fmla="*/ 3125356 h 4151891"/>
              <a:gd name="connsiteX1025" fmla="*/ 5463602 w 7122824"/>
              <a:gd name="connsiteY1025" fmla="*/ 3133977 h 4151891"/>
              <a:gd name="connsiteX1026" fmla="*/ 5458667 w 7122824"/>
              <a:gd name="connsiteY1026" fmla="*/ 3134868 h 4151891"/>
              <a:gd name="connsiteX1027" fmla="*/ 5454476 w 7122824"/>
              <a:gd name="connsiteY1027" fmla="*/ 3132806 h 4151891"/>
              <a:gd name="connsiteX1028" fmla="*/ 5450939 w 7122824"/>
              <a:gd name="connsiteY1028" fmla="*/ 3129123 h 4151891"/>
              <a:gd name="connsiteX1029" fmla="*/ 2941479 w 7122824"/>
              <a:gd name="connsiteY1029" fmla="*/ 3119013 h 4151891"/>
              <a:gd name="connsiteX1030" fmla="*/ 2949056 w 7122824"/>
              <a:gd name="connsiteY1030" fmla="*/ 3128162 h 4151891"/>
              <a:gd name="connsiteX1031" fmla="*/ 2941479 w 7122824"/>
              <a:gd name="connsiteY1031" fmla="*/ 3119013 h 4151891"/>
              <a:gd name="connsiteX1032" fmla="*/ 5453469 w 7122824"/>
              <a:gd name="connsiteY1032" fmla="*/ 3103928 h 4151891"/>
              <a:gd name="connsiteX1033" fmla="*/ 5457666 w 7122824"/>
              <a:gd name="connsiteY1033" fmla="*/ 3105983 h 4151891"/>
              <a:gd name="connsiteX1034" fmla="*/ 5455337 w 7122824"/>
              <a:gd name="connsiteY1034" fmla="*/ 3106634 h 4151891"/>
              <a:gd name="connsiteX1035" fmla="*/ 5454797 w 7122824"/>
              <a:gd name="connsiteY1035" fmla="*/ 3106244 h 4151891"/>
              <a:gd name="connsiteX1036" fmla="*/ 5454782 w 7122824"/>
              <a:gd name="connsiteY1036" fmla="*/ 3106568 h 4151891"/>
              <a:gd name="connsiteX1037" fmla="*/ 3002081 w 7122824"/>
              <a:gd name="connsiteY1037" fmla="*/ 3103759 h 4151891"/>
              <a:gd name="connsiteX1038" fmla="*/ 3008932 w 7122824"/>
              <a:gd name="connsiteY1038" fmla="*/ 3118322 h 4151891"/>
              <a:gd name="connsiteX1039" fmla="*/ 2995688 w 7122824"/>
              <a:gd name="connsiteY1039" fmla="*/ 3116342 h 4151891"/>
              <a:gd name="connsiteX1040" fmla="*/ 3002081 w 7122824"/>
              <a:gd name="connsiteY1040" fmla="*/ 3103759 h 4151891"/>
              <a:gd name="connsiteX1041" fmla="*/ 5450719 w 7122824"/>
              <a:gd name="connsiteY1041" fmla="*/ 3103671 h 4151891"/>
              <a:gd name="connsiteX1042" fmla="*/ 5453469 w 7122824"/>
              <a:gd name="connsiteY1042" fmla="*/ 3103928 h 4151891"/>
              <a:gd name="connsiteX1043" fmla="*/ 5451521 w 7122824"/>
              <a:gd name="connsiteY1043" fmla="*/ 3104369 h 4151891"/>
              <a:gd name="connsiteX1044" fmla="*/ 5450719 w 7122824"/>
              <a:gd name="connsiteY1044" fmla="*/ 3103671 h 4151891"/>
              <a:gd name="connsiteX1045" fmla="*/ 3313552 w 7122824"/>
              <a:gd name="connsiteY1045" fmla="*/ 3102189 h 4151891"/>
              <a:gd name="connsiteX1046" fmla="*/ 3311899 w 7122824"/>
              <a:gd name="connsiteY1046" fmla="*/ 3108474 h 4151891"/>
              <a:gd name="connsiteX1047" fmla="*/ 3311799 w 7122824"/>
              <a:gd name="connsiteY1047" fmla="*/ 3110887 h 4151891"/>
              <a:gd name="connsiteX1048" fmla="*/ 3332605 w 7122824"/>
              <a:gd name="connsiteY1048" fmla="*/ 3124003 h 4151891"/>
              <a:gd name="connsiteX1049" fmla="*/ 3333894 w 7122824"/>
              <a:gd name="connsiteY1049" fmla="*/ 3124508 h 4151891"/>
              <a:gd name="connsiteX1050" fmla="*/ 3317644 w 7122824"/>
              <a:gd name="connsiteY1050" fmla="*/ 3105569 h 4151891"/>
              <a:gd name="connsiteX1051" fmla="*/ 5284048 w 7122824"/>
              <a:gd name="connsiteY1051" fmla="*/ 3098456 h 4151891"/>
              <a:gd name="connsiteX1052" fmla="*/ 5284022 w 7122824"/>
              <a:gd name="connsiteY1052" fmla="*/ 3098584 h 4151891"/>
              <a:gd name="connsiteX1053" fmla="*/ 5284745 w 7122824"/>
              <a:gd name="connsiteY1053" fmla="*/ 3099076 h 4151891"/>
              <a:gd name="connsiteX1054" fmla="*/ 2976096 w 7122824"/>
              <a:gd name="connsiteY1054" fmla="*/ 3095001 h 4151891"/>
              <a:gd name="connsiteX1055" fmla="*/ 2984846 w 7122824"/>
              <a:gd name="connsiteY1055" fmla="*/ 3096309 h 4151891"/>
              <a:gd name="connsiteX1056" fmla="*/ 2982867 w 7122824"/>
              <a:gd name="connsiteY1056" fmla="*/ 3109553 h 4151891"/>
              <a:gd name="connsiteX1057" fmla="*/ 2974117 w 7122824"/>
              <a:gd name="connsiteY1057" fmla="*/ 3108245 h 4151891"/>
              <a:gd name="connsiteX1058" fmla="*/ 2976096 w 7122824"/>
              <a:gd name="connsiteY1058" fmla="*/ 3095001 h 4151891"/>
              <a:gd name="connsiteX1059" fmla="*/ 3138244 w 7122824"/>
              <a:gd name="connsiteY1059" fmla="*/ 3092791 h 4151891"/>
              <a:gd name="connsiteX1060" fmla="*/ 3138679 w 7122824"/>
              <a:gd name="connsiteY1060" fmla="*/ 3095064 h 4151891"/>
              <a:gd name="connsiteX1061" fmla="*/ 3138664 w 7122824"/>
              <a:gd name="connsiteY1061" fmla="*/ 3094986 h 4151891"/>
              <a:gd name="connsiteX1062" fmla="*/ 3138221 w 7122824"/>
              <a:gd name="connsiteY1062" fmla="*/ 3092670 h 4151891"/>
              <a:gd name="connsiteX1063" fmla="*/ 3138230 w 7122824"/>
              <a:gd name="connsiteY1063" fmla="*/ 3092717 h 4151891"/>
              <a:gd name="connsiteX1064" fmla="*/ 3138244 w 7122824"/>
              <a:gd name="connsiteY1064" fmla="*/ 3092791 h 4151891"/>
              <a:gd name="connsiteX1065" fmla="*/ 3125222 w 7122824"/>
              <a:gd name="connsiteY1065" fmla="*/ 3091021 h 4151891"/>
              <a:gd name="connsiteX1066" fmla="*/ 3125410 w 7122824"/>
              <a:gd name="connsiteY1066" fmla="*/ 3093081 h 4151891"/>
              <a:gd name="connsiteX1067" fmla="*/ 3132071 w 7122824"/>
              <a:gd name="connsiteY1067" fmla="*/ 3094077 h 4151891"/>
              <a:gd name="connsiteX1068" fmla="*/ 3137893 w 7122824"/>
              <a:gd name="connsiteY1068" fmla="*/ 3090957 h 4151891"/>
              <a:gd name="connsiteX1069" fmla="*/ 3138173 w 7122824"/>
              <a:gd name="connsiteY1069" fmla="*/ 3092419 h 4151891"/>
              <a:gd name="connsiteX1070" fmla="*/ 3138221 w 7122824"/>
              <a:gd name="connsiteY1070" fmla="*/ 3092670 h 4151891"/>
              <a:gd name="connsiteX1071" fmla="*/ 3137845 w 7122824"/>
              <a:gd name="connsiteY1071" fmla="*/ 3090702 h 4151891"/>
              <a:gd name="connsiteX1072" fmla="*/ 3137861 w 7122824"/>
              <a:gd name="connsiteY1072" fmla="*/ 3090786 h 4151891"/>
              <a:gd name="connsiteX1073" fmla="*/ 3137893 w 7122824"/>
              <a:gd name="connsiteY1073" fmla="*/ 3090957 h 4151891"/>
              <a:gd name="connsiteX1074" fmla="*/ 2950805 w 7122824"/>
              <a:gd name="connsiteY1074" fmla="*/ 3081378 h 4151891"/>
              <a:gd name="connsiteX1075" fmla="*/ 2960201 w 7122824"/>
              <a:gd name="connsiteY1075" fmla="*/ 3082978 h 4151891"/>
              <a:gd name="connsiteX1076" fmla="*/ 2955728 w 7122824"/>
              <a:gd name="connsiteY1076" fmla="*/ 3089741 h 4151891"/>
              <a:gd name="connsiteX1077" fmla="*/ 2950903 w 7122824"/>
              <a:gd name="connsiteY1077" fmla="*/ 3090067 h 4151891"/>
              <a:gd name="connsiteX1078" fmla="*/ 2950273 w 7122824"/>
              <a:gd name="connsiteY1078" fmla="*/ 3090882 h 4151891"/>
              <a:gd name="connsiteX1079" fmla="*/ 2950572 w 7122824"/>
              <a:gd name="connsiteY1079" fmla="*/ 3089984 h 4151891"/>
              <a:gd name="connsiteX1080" fmla="*/ 2940896 w 7122824"/>
              <a:gd name="connsiteY1080" fmla="*/ 3083227 h 4151891"/>
              <a:gd name="connsiteX1081" fmla="*/ 2950805 w 7122824"/>
              <a:gd name="connsiteY1081" fmla="*/ 3081378 h 4151891"/>
              <a:gd name="connsiteX1082" fmla="*/ 3265575 w 7122824"/>
              <a:gd name="connsiteY1082" fmla="*/ 3081105 h 4151891"/>
              <a:gd name="connsiteX1083" fmla="*/ 3265623 w 7122824"/>
              <a:gd name="connsiteY1083" fmla="*/ 3081778 h 4151891"/>
              <a:gd name="connsiteX1084" fmla="*/ 3274395 w 7122824"/>
              <a:gd name="connsiteY1084" fmla="*/ 3087307 h 4151891"/>
              <a:gd name="connsiteX1085" fmla="*/ 3276356 w 7122824"/>
              <a:gd name="connsiteY1085" fmla="*/ 3087168 h 4151891"/>
              <a:gd name="connsiteX1086" fmla="*/ 3276255 w 7122824"/>
              <a:gd name="connsiteY1086" fmla="*/ 3088481 h 4151891"/>
              <a:gd name="connsiteX1087" fmla="*/ 3288426 w 7122824"/>
              <a:gd name="connsiteY1087" fmla="*/ 3096153 h 4151891"/>
              <a:gd name="connsiteX1088" fmla="*/ 3290124 w 7122824"/>
              <a:gd name="connsiteY1088" fmla="*/ 3088964 h 4151891"/>
              <a:gd name="connsiteX1089" fmla="*/ 2961411 w 7122824"/>
              <a:gd name="connsiteY1089" fmla="*/ 3077868 h 4151891"/>
              <a:gd name="connsiteX1090" fmla="*/ 2965671 w 7122824"/>
              <a:gd name="connsiteY1090" fmla="*/ 3078504 h 4151891"/>
              <a:gd name="connsiteX1091" fmla="*/ 2963358 w 7122824"/>
              <a:gd name="connsiteY1091" fmla="*/ 3093984 h 4151891"/>
              <a:gd name="connsiteX1092" fmla="*/ 2959099 w 7122824"/>
              <a:gd name="connsiteY1092" fmla="*/ 3093347 h 4151891"/>
              <a:gd name="connsiteX1093" fmla="*/ 2961411 w 7122824"/>
              <a:gd name="connsiteY1093" fmla="*/ 3077868 h 4151891"/>
              <a:gd name="connsiteX1094" fmla="*/ 2942829 w 7122824"/>
              <a:gd name="connsiteY1094" fmla="*/ 3076717 h 4151891"/>
              <a:gd name="connsiteX1095" fmla="*/ 2943198 w 7122824"/>
              <a:gd name="connsiteY1095" fmla="*/ 3077412 h 4151891"/>
              <a:gd name="connsiteX1096" fmla="*/ 2944560 w 7122824"/>
              <a:gd name="connsiteY1096" fmla="*/ 3079974 h 4151891"/>
              <a:gd name="connsiteX1097" fmla="*/ 3126394 w 7122824"/>
              <a:gd name="connsiteY1097" fmla="*/ 3076031 h 4151891"/>
              <a:gd name="connsiteX1098" fmla="*/ 3124669 w 7122824"/>
              <a:gd name="connsiteY1098" fmla="*/ 3084959 h 4151891"/>
              <a:gd name="connsiteX1099" fmla="*/ 3124752 w 7122824"/>
              <a:gd name="connsiteY1099" fmla="*/ 3085870 h 4151891"/>
              <a:gd name="connsiteX1100" fmla="*/ 3137065 w 7122824"/>
              <a:gd name="connsiteY1100" fmla="*/ 3092787 h 4151891"/>
              <a:gd name="connsiteX1101" fmla="*/ 3135908 w 7122824"/>
              <a:gd name="connsiteY1101" fmla="*/ 3094650 h 4151891"/>
              <a:gd name="connsiteX1102" fmla="*/ 3138679 w 7122824"/>
              <a:gd name="connsiteY1102" fmla="*/ 3095064 h 4151891"/>
              <a:gd name="connsiteX1103" fmla="*/ 3139173 w 7122824"/>
              <a:gd name="connsiteY1103" fmla="*/ 3095137 h 4151891"/>
              <a:gd name="connsiteX1104" fmla="*/ 3155190 w 7122824"/>
              <a:gd name="connsiteY1104" fmla="*/ 3108051 h 4151891"/>
              <a:gd name="connsiteX1105" fmla="*/ 3155193 w 7122824"/>
              <a:gd name="connsiteY1105" fmla="*/ 3108053 h 4151891"/>
              <a:gd name="connsiteX1106" fmla="*/ 3157892 w 7122824"/>
              <a:gd name="connsiteY1106" fmla="*/ 3107228 h 4151891"/>
              <a:gd name="connsiteX1107" fmla="*/ 3156372 w 7122824"/>
              <a:gd name="connsiteY1107" fmla="*/ 3109193 h 4151891"/>
              <a:gd name="connsiteX1108" fmla="*/ 3166871 w 7122824"/>
              <a:gd name="connsiteY1108" fmla="*/ 3119337 h 4151891"/>
              <a:gd name="connsiteX1109" fmla="*/ 3166131 w 7122824"/>
              <a:gd name="connsiteY1109" fmla="*/ 3115354 h 4151891"/>
              <a:gd name="connsiteX1110" fmla="*/ 3173085 w 7122824"/>
              <a:gd name="connsiteY1110" fmla="*/ 3120907 h 4151891"/>
              <a:gd name="connsiteX1111" fmla="*/ 3171625 w 7122824"/>
              <a:gd name="connsiteY1111" fmla="*/ 3123708 h 4151891"/>
              <a:gd name="connsiteX1112" fmla="*/ 3178694 w 7122824"/>
              <a:gd name="connsiteY1112" fmla="*/ 3128840 h 4151891"/>
              <a:gd name="connsiteX1113" fmla="*/ 3198575 w 7122824"/>
              <a:gd name="connsiteY1113" fmla="*/ 3134906 h 4151891"/>
              <a:gd name="connsiteX1114" fmla="*/ 3197447 w 7122824"/>
              <a:gd name="connsiteY1114" fmla="*/ 3142453 h 4151891"/>
              <a:gd name="connsiteX1115" fmla="*/ 3209484 w 7122824"/>
              <a:gd name="connsiteY1115" fmla="*/ 3151192 h 4151891"/>
              <a:gd name="connsiteX1116" fmla="*/ 3213424 w 7122824"/>
              <a:gd name="connsiteY1116" fmla="*/ 3147640 h 4151891"/>
              <a:gd name="connsiteX1117" fmla="*/ 3210846 w 7122824"/>
              <a:gd name="connsiteY1117" fmla="*/ 3138646 h 4151891"/>
              <a:gd name="connsiteX1118" fmla="*/ 3205611 w 7122824"/>
              <a:gd name="connsiteY1118" fmla="*/ 3130080 h 4151891"/>
              <a:gd name="connsiteX1119" fmla="*/ 3181441 w 7122824"/>
              <a:gd name="connsiteY1119" fmla="*/ 3113961 h 4151891"/>
              <a:gd name="connsiteX1120" fmla="*/ 3126394 w 7122824"/>
              <a:gd name="connsiteY1120" fmla="*/ 3076031 h 4151891"/>
              <a:gd name="connsiteX1121" fmla="*/ 2942381 w 7122824"/>
              <a:gd name="connsiteY1121" fmla="*/ 3075875 h 4151891"/>
              <a:gd name="connsiteX1122" fmla="*/ 2942415 w 7122824"/>
              <a:gd name="connsiteY1122" fmla="*/ 3075939 h 4151891"/>
              <a:gd name="connsiteX1123" fmla="*/ 2942829 w 7122824"/>
              <a:gd name="connsiteY1123" fmla="*/ 3076717 h 4151891"/>
              <a:gd name="connsiteX1124" fmla="*/ 2978723 w 7122824"/>
              <a:gd name="connsiteY1124" fmla="*/ 3075198 h 4151891"/>
              <a:gd name="connsiteX1125" fmla="*/ 2980597 w 7122824"/>
              <a:gd name="connsiteY1125" fmla="*/ 3077230 h 4151891"/>
              <a:gd name="connsiteX1126" fmla="*/ 2978494 w 7122824"/>
              <a:gd name="connsiteY1126" fmla="*/ 3081587 h 4151891"/>
              <a:gd name="connsiteX1127" fmla="*/ 2976336 w 7122824"/>
              <a:gd name="connsiteY1127" fmla="*/ 3076593 h 4151891"/>
              <a:gd name="connsiteX1128" fmla="*/ 2978723 w 7122824"/>
              <a:gd name="connsiteY1128" fmla="*/ 3075198 h 4151891"/>
              <a:gd name="connsiteX1129" fmla="*/ 2992885 w 7122824"/>
              <a:gd name="connsiteY1129" fmla="*/ 3073136 h 4151891"/>
              <a:gd name="connsiteX1130" fmla="*/ 3010616 w 7122824"/>
              <a:gd name="connsiteY1130" fmla="*/ 3087444 h 4151891"/>
              <a:gd name="connsiteX1131" fmla="*/ 3055875 w 7122824"/>
              <a:gd name="connsiteY1131" fmla="*/ 3118973 h 4151891"/>
              <a:gd name="connsiteX1132" fmla="*/ 3067839 w 7122824"/>
              <a:gd name="connsiteY1132" fmla="*/ 3131710 h 4151891"/>
              <a:gd name="connsiteX1133" fmla="*/ 3020166 w 7122824"/>
              <a:gd name="connsiteY1133" fmla="*/ 3105816 h 4151891"/>
              <a:gd name="connsiteX1134" fmla="*/ 2988497 w 7122824"/>
              <a:gd name="connsiteY1134" fmla="*/ 3077882 h 4151891"/>
              <a:gd name="connsiteX1135" fmla="*/ 2992885 w 7122824"/>
              <a:gd name="connsiteY1135" fmla="*/ 3073136 h 4151891"/>
              <a:gd name="connsiteX1136" fmla="*/ 5474188 w 7122824"/>
              <a:gd name="connsiteY1136" fmla="*/ 3071907 h 4151891"/>
              <a:gd name="connsiteX1137" fmla="*/ 5475046 w 7122824"/>
              <a:gd name="connsiteY1137" fmla="*/ 3073234 h 4151891"/>
              <a:gd name="connsiteX1138" fmla="*/ 5473746 w 7122824"/>
              <a:gd name="connsiteY1138" fmla="*/ 3072127 h 4151891"/>
              <a:gd name="connsiteX1139" fmla="*/ 2989832 w 7122824"/>
              <a:gd name="connsiteY1139" fmla="*/ 3066302 h 4151891"/>
              <a:gd name="connsiteX1140" fmla="*/ 2990734 w 7122824"/>
              <a:gd name="connsiteY1140" fmla="*/ 3070909 h 4151891"/>
              <a:gd name="connsiteX1141" fmla="*/ 2988524 w 7122824"/>
              <a:gd name="connsiteY1141" fmla="*/ 3075051 h 4151891"/>
              <a:gd name="connsiteX1142" fmla="*/ 2989832 w 7122824"/>
              <a:gd name="connsiteY1142" fmla="*/ 3066302 h 4151891"/>
              <a:gd name="connsiteX1143" fmla="*/ 3194096 w 7122824"/>
              <a:gd name="connsiteY1143" fmla="*/ 3063830 h 4151891"/>
              <a:gd name="connsiteX1144" fmla="*/ 3200380 w 7122824"/>
              <a:gd name="connsiteY1144" fmla="*/ 3070056 h 4151891"/>
              <a:gd name="connsiteX1145" fmla="*/ 3197151 w 7122824"/>
              <a:gd name="connsiteY1145" fmla="*/ 3065836 h 4151891"/>
              <a:gd name="connsiteX1146" fmla="*/ 2963630 w 7122824"/>
              <a:gd name="connsiteY1146" fmla="*/ 3057682 h 4151891"/>
              <a:gd name="connsiteX1147" fmla="*/ 2972766 w 7122824"/>
              <a:gd name="connsiteY1147" fmla="*/ 3060421 h 4151891"/>
              <a:gd name="connsiteX1148" fmla="*/ 2970470 w 7122824"/>
              <a:gd name="connsiteY1148" fmla="*/ 3075789 h 4151891"/>
              <a:gd name="connsiteX1149" fmla="*/ 2954571 w 7122824"/>
              <a:gd name="connsiteY1149" fmla="*/ 3060844 h 4151891"/>
              <a:gd name="connsiteX1150" fmla="*/ 2963630 w 7122824"/>
              <a:gd name="connsiteY1150" fmla="*/ 3057682 h 4151891"/>
              <a:gd name="connsiteX1151" fmla="*/ 2953932 w 7122824"/>
              <a:gd name="connsiteY1151" fmla="*/ 3056640 h 4151891"/>
              <a:gd name="connsiteX1152" fmla="*/ 2956898 w 7122824"/>
              <a:gd name="connsiteY1152" fmla="*/ 3058945 h 4151891"/>
              <a:gd name="connsiteX1153" fmla="*/ 2950423 w 7122824"/>
              <a:gd name="connsiteY1153" fmla="*/ 3057977 h 4151891"/>
              <a:gd name="connsiteX1154" fmla="*/ 2953932 w 7122824"/>
              <a:gd name="connsiteY1154" fmla="*/ 3056640 h 4151891"/>
              <a:gd name="connsiteX1155" fmla="*/ 3036217 w 7122824"/>
              <a:gd name="connsiteY1155" fmla="*/ 3051348 h 4151891"/>
              <a:gd name="connsiteX1156" fmla="*/ 3037404 w 7122824"/>
              <a:gd name="connsiteY1156" fmla="*/ 3061645 h 4151891"/>
              <a:gd name="connsiteX1157" fmla="*/ 3032970 w 7122824"/>
              <a:gd name="connsiteY1157" fmla="*/ 3051406 h 4151891"/>
              <a:gd name="connsiteX1158" fmla="*/ 3036217 w 7122824"/>
              <a:gd name="connsiteY1158" fmla="*/ 3051348 h 4151891"/>
              <a:gd name="connsiteX1159" fmla="*/ 3025375 w 7122824"/>
              <a:gd name="connsiteY1159" fmla="*/ 3046309 h 4151891"/>
              <a:gd name="connsiteX1160" fmla="*/ 3025794 w 7122824"/>
              <a:gd name="connsiteY1160" fmla="*/ 3049059 h 4151891"/>
              <a:gd name="connsiteX1161" fmla="*/ 3024054 w 7122824"/>
              <a:gd name="connsiteY1161" fmla="*/ 3050455 h 4151891"/>
              <a:gd name="connsiteX1162" fmla="*/ 3023288 w 7122824"/>
              <a:gd name="connsiteY1162" fmla="*/ 3047031 h 4151891"/>
              <a:gd name="connsiteX1163" fmla="*/ 3025375 w 7122824"/>
              <a:gd name="connsiteY1163" fmla="*/ 3046309 h 4151891"/>
              <a:gd name="connsiteX1164" fmla="*/ 3061503 w 7122824"/>
              <a:gd name="connsiteY1164" fmla="*/ 3041638 h 4151891"/>
              <a:gd name="connsiteX1165" fmla="*/ 3066480 w 7122824"/>
              <a:gd name="connsiteY1165" fmla="*/ 3042195 h 4151891"/>
              <a:gd name="connsiteX1166" fmla="*/ 3057993 w 7122824"/>
              <a:gd name="connsiteY1166" fmla="*/ 3046890 h 4151891"/>
              <a:gd name="connsiteX1167" fmla="*/ 3061503 w 7122824"/>
              <a:gd name="connsiteY1167" fmla="*/ 3041638 h 4151891"/>
              <a:gd name="connsiteX1168" fmla="*/ 3044573 w 7122824"/>
              <a:gd name="connsiteY1168" fmla="*/ 3035410 h 4151891"/>
              <a:gd name="connsiteX1169" fmla="*/ 3053983 w 7122824"/>
              <a:gd name="connsiteY1169" fmla="*/ 3036815 h 4151891"/>
              <a:gd name="connsiteX1170" fmla="*/ 3051727 w 7122824"/>
              <a:gd name="connsiteY1170" fmla="*/ 3062652 h 4151891"/>
              <a:gd name="connsiteX1171" fmla="*/ 3042982 w 7122824"/>
              <a:gd name="connsiteY1171" fmla="*/ 3046055 h 4151891"/>
              <a:gd name="connsiteX1172" fmla="*/ 3044573 w 7122824"/>
              <a:gd name="connsiteY1172" fmla="*/ 3035410 h 4151891"/>
              <a:gd name="connsiteX1173" fmla="*/ 2880206 w 7122824"/>
              <a:gd name="connsiteY1173" fmla="*/ 3033832 h 4151891"/>
              <a:gd name="connsiteX1174" fmla="*/ 2866527 w 7122824"/>
              <a:gd name="connsiteY1174" fmla="*/ 3034797 h 4151891"/>
              <a:gd name="connsiteX1175" fmla="*/ 2880206 w 7122824"/>
              <a:gd name="connsiteY1175" fmla="*/ 3033832 h 4151891"/>
              <a:gd name="connsiteX1176" fmla="*/ 2869855 w 7122824"/>
              <a:gd name="connsiteY1176" fmla="*/ 3030648 h 4151891"/>
              <a:gd name="connsiteX1177" fmla="*/ 2870128 w 7122824"/>
              <a:gd name="connsiteY1177" fmla="*/ 3032068 h 4151891"/>
              <a:gd name="connsiteX1178" fmla="*/ 2869917 w 7122824"/>
              <a:gd name="connsiteY1178" fmla="*/ 3030975 h 4151891"/>
              <a:gd name="connsiteX1179" fmla="*/ 3182874 w 7122824"/>
              <a:gd name="connsiteY1179" fmla="*/ 3030285 h 4151891"/>
              <a:gd name="connsiteX1180" fmla="*/ 3182764 w 7122824"/>
              <a:gd name="connsiteY1180" fmla="*/ 3030869 h 4151891"/>
              <a:gd name="connsiteX1181" fmla="*/ 3183815 w 7122824"/>
              <a:gd name="connsiteY1181" fmla="*/ 3031273 h 4151891"/>
              <a:gd name="connsiteX1182" fmla="*/ 2909727 w 7122824"/>
              <a:gd name="connsiteY1182" fmla="*/ 3030199 h 4151891"/>
              <a:gd name="connsiteX1183" fmla="*/ 2918477 w 7122824"/>
              <a:gd name="connsiteY1183" fmla="*/ 3031507 h 4151891"/>
              <a:gd name="connsiteX1184" fmla="*/ 2917339 w 7122824"/>
              <a:gd name="connsiteY1184" fmla="*/ 3039121 h 4151891"/>
              <a:gd name="connsiteX1185" fmla="*/ 2908589 w 7122824"/>
              <a:gd name="connsiteY1185" fmla="*/ 3037814 h 4151891"/>
              <a:gd name="connsiteX1186" fmla="*/ 2909727 w 7122824"/>
              <a:gd name="connsiteY1186" fmla="*/ 3030199 h 4151891"/>
              <a:gd name="connsiteX1187" fmla="*/ 2869481 w 7122824"/>
              <a:gd name="connsiteY1187" fmla="*/ 3028704 h 4151891"/>
              <a:gd name="connsiteX1188" fmla="*/ 2869481 w 7122824"/>
              <a:gd name="connsiteY1188" fmla="*/ 3028705 h 4151891"/>
              <a:gd name="connsiteX1189" fmla="*/ 2869855 w 7122824"/>
              <a:gd name="connsiteY1189" fmla="*/ 3030648 h 4151891"/>
              <a:gd name="connsiteX1190" fmla="*/ 2869143 w 7122824"/>
              <a:gd name="connsiteY1190" fmla="*/ 3026946 h 4151891"/>
              <a:gd name="connsiteX1191" fmla="*/ 2869424 w 7122824"/>
              <a:gd name="connsiteY1191" fmla="*/ 3028407 h 4151891"/>
              <a:gd name="connsiteX1192" fmla="*/ 2869481 w 7122824"/>
              <a:gd name="connsiteY1192" fmla="*/ 3028704 h 4151891"/>
              <a:gd name="connsiteX1193" fmla="*/ 2869093 w 7122824"/>
              <a:gd name="connsiteY1193" fmla="*/ 3026689 h 4151891"/>
              <a:gd name="connsiteX1194" fmla="*/ 2869143 w 7122824"/>
              <a:gd name="connsiteY1194" fmla="*/ 3026946 h 4151891"/>
              <a:gd name="connsiteX1195" fmla="*/ 2869109 w 7122824"/>
              <a:gd name="connsiteY1195" fmla="*/ 3026773 h 4151891"/>
              <a:gd name="connsiteX1196" fmla="*/ 2869093 w 7122824"/>
              <a:gd name="connsiteY1196" fmla="*/ 3026689 h 4151891"/>
              <a:gd name="connsiteX1197" fmla="*/ 2861075 w 7122824"/>
              <a:gd name="connsiteY1197" fmla="*/ 3024270 h 4151891"/>
              <a:gd name="connsiteX1198" fmla="*/ 2867445 w 7122824"/>
              <a:gd name="connsiteY1198" fmla="*/ 3026945 h 4151891"/>
              <a:gd name="connsiteX1199" fmla="*/ 2854200 w 7122824"/>
              <a:gd name="connsiteY1199" fmla="*/ 3024966 h 4151891"/>
              <a:gd name="connsiteX1200" fmla="*/ 2861075 w 7122824"/>
              <a:gd name="connsiteY1200" fmla="*/ 3024270 h 4151891"/>
              <a:gd name="connsiteX1201" fmla="*/ 3043027 w 7122824"/>
              <a:gd name="connsiteY1201" fmla="*/ 3022261 h 4151891"/>
              <a:gd name="connsiteX1202" fmla="*/ 3040715 w 7122824"/>
              <a:gd name="connsiteY1202" fmla="*/ 3037736 h 4151891"/>
              <a:gd name="connsiteX1203" fmla="*/ 3034480 w 7122824"/>
              <a:gd name="connsiteY1203" fmla="*/ 3027419 h 4151891"/>
              <a:gd name="connsiteX1204" fmla="*/ 3038667 w 7122824"/>
              <a:gd name="connsiteY1204" fmla="*/ 3024891 h 4151891"/>
              <a:gd name="connsiteX1205" fmla="*/ 3038588 w 7122824"/>
              <a:gd name="connsiteY1205" fmla="*/ 3023929 h 4151891"/>
              <a:gd name="connsiteX1206" fmla="*/ 3038621 w 7122824"/>
              <a:gd name="connsiteY1206" fmla="*/ 3024321 h 4151891"/>
              <a:gd name="connsiteX1207" fmla="*/ 3038668 w 7122824"/>
              <a:gd name="connsiteY1207" fmla="*/ 3024892 h 4151891"/>
              <a:gd name="connsiteX1208" fmla="*/ 2873223 w 7122824"/>
              <a:gd name="connsiteY1208" fmla="*/ 3022169 h 4151891"/>
              <a:gd name="connsiteX1209" fmla="*/ 2914726 w 7122824"/>
              <a:gd name="connsiteY1209" fmla="*/ 3046992 h 4151891"/>
              <a:gd name="connsiteX1210" fmla="*/ 2917845 w 7122824"/>
              <a:gd name="connsiteY1210" fmla="*/ 3054219 h 4151891"/>
              <a:gd name="connsiteX1211" fmla="*/ 2925638 w 7122824"/>
              <a:gd name="connsiteY1211" fmla="*/ 3055885 h 4151891"/>
              <a:gd name="connsiteX1212" fmla="*/ 2933004 w 7122824"/>
              <a:gd name="connsiteY1212" fmla="*/ 3047043 h 4151891"/>
              <a:gd name="connsiteX1213" fmla="*/ 2919451 w 7122824"/>
              <a:gd name="connsiteY1213" fmla="*/ 3045018 h 4151891"/>
              <a:gd name="connsiteX1214" fmla="*/ 2925840 w 7122824"/>
              <a:gd name="connsiteY1214" fmla="*/ 3033756 h 4151891"/>
              <a:gd name="connsiteX1215" fmla="*/ 2937402 w 7122824"/>
              <a:gd name="connsiteY1215" fmla="*/ 3038603 h 4151891"/>
              <a:gd name="connsiteX1216" fmla="*/ 2952920 w 7122824"/>
              <a:gd name="connsiteY1216" fmla="*/ 3048459 h 4151891"/>
              <a:gd name="connsiteX1217" fmla="*/ 2937088 w 7122824"/>
              <a:gd name="connsiteY1217" fmla="*/ 3061690 h 4151891"/>
              <a:gd name="connsiteX1218" fmla="*/ 2937621 w 7122824"/>
              <a:gd name="connsiteY1218" fmla="*/ 3077366 h 4151891"/>
              <a:gd name="connsiteX1219" fmla="*/ 2903135 w 7122824"/>
              <a:gd name="connsiteY1219" fmla="*/ 3059736 h 4151891"/>
              <a:gd name="connsiteX1220" fmla="*/ 2902970 w 7122824"/>
              <a:gd name="connsiteY1220" fmla="*/ 3050354 h 4151891"/>
              <a:gd name="connsiteX1221" fmla="*/ 2903860 w 7122824"/>
              <a:gd name="connsiteY1221" fmla="*/ 3050364 h 4151891"/>
              <a:gd name="connsiteX1222" fmla="*/ 2895725 w 7122824"/>
              <a:gd name="connsiteY1222" fmla="*/ 3044373 h 4151891"/>
              <a:gd name="connsiteX1223" fmla="*/ 2873223 w 7122824"/>
              <a:gd name="connsiteY1223" fmla="*/ 3022169 h 4151891"/>
              <a:gd name="connsiteX1224" fmla="*/ 3038432 w 7122824"/>
              <a:gd name="connsiteY1224" fmla="*/ 3022038 h 4151891"/>
              <a:gd name="connsiteX1225" fmla="*/ 3038588 w 7122824"/>
              <a:gd name="connsiteY1225" fmla="*/ 3023929 h 4151891"/>
              <a:gd name="connsiteX1226" fmla="*/ 3038454 w 7122824"/>
              <a:gd name="connsiteY1226" fmla="*/ 3022313 h 4151891"/>
              <a:gd name="connsiteX1227" fmla="*/ 3023759 w 7122824"/>
              <a:gd name="connsiteY1227" fmla="*/ 3020807 h 4151891"/>
              <a:gd name="connsiteX1228" fmla="*/ 3036999 w 7122824"/>
              <a:gd name="connsiteY1228" fmla="*/ 3022786 h 4151891"/>
              <a:gd name="connsiteX1229" fmla="*/ 3023759 w 7122824"/>
              <a:gd name="connsiteY1229" fmla="*/ 3020807 h 4151891"/>
              <a:gd name="connsiteX1230" fmla="*/ 3038302 w 7122824"/>
              <a:gd name="connsiteY1230" fmla="*/ 3020465 h 4151891"/>
              <a:gd name="connsiteX1231" fmla="*/ 3038432 w 7122824"/>
              <a:gd name="connsiteY1231" fmla="*/ 3022038 h 4151891"/>
              <a:gd name="connsiteX1232" fmla="*/ 3038354 w 7122824"/>
              <a:gd name="connsiteY1232" fmla="*/ 3021108 h 4151891"/>
              <a:gd name="connsiteX1233" fmla="*/ 3038302 w 7122824"/>
              <a:gd name="connsiteY1233" fmla="*/ 3020465 h 4151891"/>
              <a:gd name="connsiteX1234" fmla="*/ 2857227 w 7122824"/>
              <a:gd name="connsiteY1234" fmla="*/ 3020332 h 4151891"/>
              <a:gd name="connsiteX1235" fmla="*/ 2857812 w 7122824"/>
              <a:gd name="connsiteY1235" fmla="*/ 3022193 h 4151891"/>
              <a:gd name="connsiteX1236" fmla="*/ 2857397 w 7122824"/>
              <a:gd name="connsiteY1236" fmla="*/ 3020873 h 4151891"/>
              <a:gd name="connsiteX1237" fmla="*/ 2843947 w 7122824"/>
              <a:gd name="connsiteY1237" fmla="*/ 3020307 h 4151891"/>
              <a:gd name="connsiteX1238" fmla="*/ 2846217 w 7122824"/>
              <a:gd name="connsiteY1238" fmla="*/ 3022883 h 4151891"/>
              <a:gd name="connsiteX1239" fmla="*/ 2836813 w 7122824"/>
              <a:gd name="connsiteY1239" fmla="*/ 3025950 h 4151891"/>
              <a:gd name="connsiteX1240" fmla="*/ 2843947 w 7122824"/>
              <a:gd name="connsiteY1240" fmla="*/ 3020307 h 4151891"/>
              <a:gd name="connsiteX1241" fmla="*/ 2856566 w 7122824"/>
              <a:gd name="connsiteY1241" fmla="*/ 3018233 h 4151891"/>
              <a:gd name="connsiteX1242" fmla="*/ 2857227 w 7122824"/>
              <a:gd name="connsiteY1242" fmla="*/ 3020332 h 4151891"/>
              <a:gd name="connsiteX1243" fmla="*/ 2856704 w 7122824"/>
              <a:gd name="connsiteY1243" fmla="*/ 3018673 h 4151891"/>
              <a:gd name="connsiteX1244" fmla="*/ 2856566 w 7122824"/>
              <a:gd name="connsiteY1244" fmla="*/ 3018233 h 4151891"/>
              <a:gd name="connsiteX1245" fmla="*/ 3312398 w 7122824"/>
              <a:gd name="connsiteY1245" fmla="*/ 3015458 h 4151891"/>
              <a:gd name="connsiteX1246" fmla="*/ 3309252 w 7122824"/>
              <a:gd name="connsiteY1246" fmla="*/ 3016329 h 4151891"/>
              <a:gd name="connsiteX1247" fmla="*/ 3309086 w 7122824"/>
              <a:gd name="connsiteY1247" fmla="*/ 3016808 h 4151891"/>
              <a:gd name="connsiteX1248" fmla="*/ 3310642 w 7122824"/>
              <a:gd name="connsiteY1248" fmla="*/ 3018083 h 4151891"/>
              <a:gd name="connsiteX1249" fmla="*/ 3312595 w 7122824"/>
              <a:gd name="connsiteY1249" fmla="*/ 3015710 h 4151891"/>
              <a:gd name="connsiteX1250" fmla="*/ 3114618 w 7122824"/>
              <a:gd name="connsiteY1250" fmla="*/ 3010459 h 4151891"/>
              <a:gd name="connsiteX1251" fmla="*/ 3123714 w 7122824"/>
              <a:gd name="connsiteY1251" fmla="*/ 3021597 h 4151891"/>
              <a:gd name="connsiteX1252" fmla="*/ 3134485 w 7122824"/>
              <a:gd name="connsiteY1252" fmla="*/ 3023886 h 4151891"/>
              <a:gd name="connsiteX1253" fmla="*/ 3116621 w 7122824"/>
              <a:gd name="connsiteY1253" fmla="*/ 3011851 h 4151891"/>
              <a:gd name="connsiteX1254" fmla="*/ 2965081 w 7122824"/>
              <a:gd name="connsiteY1254" fmla="*/ 3008480 h 4151891"/>
              <a:gd name="connsiteX1255" fmla="*/ 2960565 w 7122824"/>
              <a:gd name="connsiteY1255" fmla="*/ 3015203 h 4151891"/>
              <a:gd name="connsiteX1256" fmla="*/ 2970860 w 7122824"/>
              <a:gd name="connsiteY1256" fmla="*/ 3008954 h 4151891"/>
              <a:gd name="connsiteX1257" fmla="*/ 2965081 w 7122824"/>
              <a:gd name="connsiteY1257" fmla="*/ 3008480 h 4151891"/>
              <a:gd name="connsiteX1258" fmla="*/ 3003418 w 7122824"/>
              <a:gd name="connsiteY1258" fmla="*/ 2996898 h 4151891"/>
              <a:gd name="connsiteX1259" fmla="*/ 3003068 w 7122824"/>
              <a:gd name="connsiteY1259" fmla="*/ 2997676 h 4151891"/>
              <a:gd name="connsiteX1260" fmla="*/ 3004889 w 7122824"/>
              <a:gd name="connsiteY1260" fmla="*/ 2998724 h 4151891"/>
              <a:gd name="connsiteX1261" fmla="*/ 2794565 w 7122824"/>
              <a:gd name="connsiteY1261" fmla="*/ 2993453 h 4151891"/>
              <a:gd name="connsiteX1262" fmla="*/ 2828588 w 7122824"/>
              <a:gd name="connsiteY1262" fmla="*/ 3017806 h 4151891"/>
              <a:gd name="connsiteX1263" fmla="*/ 2794565 w 7122824"/>
              <a:gd name="connsiteY1263" fmla="*/ 2993453 h 4151891"/>
              <a:gd name="connsiteX1264" fmla="*/ 2832848 w 7122824"/>
              <a:gd name="connsiteY1264" fmla="*/ 2991598 h 4151891"/>
              <a:gd name="connsiteX1265" fmla="*/ 2834889 w 7122824"/>
              <a:gd name="connsiteY1265" fmla="*/ 3000078 h 4151891"/>
              <a:gd name="connsiteX1266" fmla="*/ 2827715 w 7122824"/>
              <a:gd name="connsiteY1266" fmla="*/ 2995996 h 4151891"/>
              <a:gd name="connsiteX1267" fmla="*/ 2832848 w 7122824"/>
              <a:gd name="connsiteY1267" fmla="*/ 2991598 h 4151891"/>
              <a:gd name="connsiteX1268" fmla="*/ 2787673 w 7122824"/>
              <a:gd name="connsiteY1268" fmla="*/ 2985528 h 4151891"/>
              <a:gd name="connsiteX1269" fmla="*/ 2789011 w 7122824"/>
              <a:gd name="connsiteY1269" fmla="*/ 2998113 h 4151891"/>
              <a:gd name="connsiteX1270" fmla="*/ 2782535 w 7122824"/>
              <a:gd name="connsiteY1270" fmla="*/ 2989405 h 4151891"/>
              <a:gd name="connsiteX1271" fmla="*/ 2787673 w 7122824"/>
              <a:gd name="connsiteY1271" fmla="*/ 2985528 h 4151891"/>
              <a:gd name="connsiteX1272" fmla="*/ 2979270 w 7122824"/>
              <a:gd name="connsiteY1272" fmla="*/ 2983993 h 4151891"/>
              <a:gd name="connsiteX1273" fmla="*/ 2990730 w 7122824"/>
              <a:gd name="connsiteY1273" fmla="*/ 2990583 h 4151891"/>
              <a:gd name="connsiteX1274" fmla="*/ 2993669 w 7122824"/>
              <a:gd name="connsiteY1274" fmla="*/ 2987696 h 4151891"/>
              <a:gd name="connsiteX1275" fmla="*/ 2994546 w 7122824"/>
              <a:gd name="connsiteY1275" fmla="*/ 2987788 h 4151891"/>
              <a:gd name="connsiteX1276" fmla="*/ 2987284 w 7122824"/>
              <a:gd name="connsiteY1276" fmla="*/ 2985142 h 4151891"/>
              <a:gd name="connsiteX1277" fmla="*/ 2979270 w 7122824"/>
              <a:gd name="connsiteY1277" fmla="*/ 2983993 h 4151891"/>
              <a:gd name="connsiteX1278" fmla="*/ 2822014 w 7122824"/>
              <a:gd name="connsiteY1278" fmla="*/ 2983330 h 4151891"/>
              <a:gd name="connsiteX1279" fmla="*/ 2828763 w 7122824"/>
              <a:gd name="connsiteY1279" fmla="*/ 2987241 h 4151891"/>
              <a:gd name="connsiteX1280" fmla="*/ 2828531 w 7122824"/>
              <a:gd name="connsiteY1280" fmla="*/ 2987371 h 4151891"/>
              <a:gd name="connsiteX1281" fmla="*/ 2828988 w 7122824"/>
              <a:gd name="connsiteY1281" fmla="*/ 2988102 h 4151891"/>
              <a:gd name="connsiteX1282" fmla="*/ 2829467 w 7122824"/>
              <a:gd name="connsiteY1282" fmla="*/ 2990223 h 4151891"/>
              <a:gd name="connsiteX1283" fmla="*/ 2827257 w 7122824"/>
              <a:gd name="connsiteY1283" fmla="*/ 2994366 h 4151891"/>
              <a:gd name="connsiteX1284" fmla="*/ 2827381 w 7122824"/>
              <a:gd name="connsiteY1284" fmla="*/ 2989538 h 4151891"/>
              <a:gd name="connsiteX1285" fmla="*/ 2827570 w 7122824"/>
              <a:gd name="connsiteY1285" fmla="*/ 2987907 h 4151891"/>
              <a:gd name="connsiteX1286" fmla="*/ 2825070 w 7122824"/>
              <a:gd name="connsiteY1286" fmla="*/ 2989301 h 4151891"/>
              <a:gd name="connsiteX1287" fmla="*/ 2815519 w 7122824"/>
              <a:gd name="connsiteY1287" fmla="*/ 2985262 h 4151891"/>
              <a:gd name="connsiteX1288" fmla="*/ 2822014 w 7122824"/>
              <a:gd name="connsiteY1288" fmla="*/ 2983330 h 4151891"/>
              <a:gd name="connsiteX1289" fmla="*/ 3269837 w 7122824"/>
              <a:gd name="connsiteY1289" fmla="*/ 2981116 h 4151891"/>
              <a:gd name="connsiteX1290" fmla="*/ 3268261 w 7122824"/>
              <a:gd name="connsiteY1290" fmla="*/ 2982895 h 4151891"/>
              <a:gd name="connsiteX1291" fmla="*/ 3270577 w 7122824"/>
              <a:gd name="connsiteY1291" fmla="*/ 2984086 h 4151891"/>
              <a:gd name="connsiteX1292" fmla="*/ 3276117 w 7122824"/>
              <a:gd name="connsiteY1292" fmla="*/ 2991314 h 4151891"/>
              <a:gd name="connsiteX1293" fmla="*/ 3273579 w 7122824"/>
              <a:gd name="connsiteY1293" fmla="*/ 2991776 h 4151891"/>
              <a:gd name="connsiteX1294" fmla="*/ 3273620 w 7122824"/>
              <a:gd name="connsiteY1294" fmla="*/ 2991798 h 4151891"/>
              <a:gd name="connsiteX1295" fmla="*/ 3274599 w 7122824"/>
              <a:gd name="connsiteY1295" fmla="*/ 2992686 h 4151891"/>
              <a:gd name="connsiteX1296" fmla="*/ 3274944 w 7122824"/>
              <a:gd name="connsiteY1296" fmla="*/ 2992426 h 4151891"/>
              <a:gd name="connsiteX1297" fmla="*/ 3276169 w 7122824"/>
              <a:gd name="connsiteY1297" fmla="*/ 2994108 h 4151891"/>
              <a:gd name="connsiteX1298" fmla="*/ 3281359 w 7122824"/>
              <a:gd name="connsiteY1298" fmla="*/ 2998811 h 4151891"/>
              <a:gd name="connsiteX1299" fmla="*/ 3282375 w 7122824"/>
              <a:gd name="connsiteY1299" fmla="*/ 2999063 h 4151891"/>
              <a:gd name="connsiteX1300" fmla="*/ 3288379 w 7122824"/>
              <a:gd name="connsiteY1300" fmla="*/ 2996349 h 4151891"/>
              <a:gd name="connsiteX1301" fmla="*/ 3284554 w 7122824"/>
              <a:gd name="connsiteY1301" fmla="*/ 2991868 h 4151891"/>
              <a:gd name="connsiteX1302" fmla="*/ 3273005 w 7122824"/>
              <a:gd name="connsiteY1302" fmla="*/ 2985453 h 4151891"/>
              <a:gd name="connsiteX1303" fmla="*/ 3272106 w 7122824"/>
              <a:gd name="connsiteY1303" fmla="*/ 2981654 h 4151891"/>
              <a:gd name="connsiteX1304" fmla="*/ 3269837 w 7122824"/>
              <a:gd name="connsiteY1304" fmla="*/ 2981116 h 4151891"/>
              <a:gd name="connsiteX1305" fmla="*/ 2771433 w 7122824"/>
              <a:gd name="connsiteY1305" fmla="*/ 2980270 h 4151891"/>
              <a:gd name="connsiteX1306" fmla="*/ 2770819 w 7122824"/>
              <a:gd name="connsiteY1306" fmla="*/ 2980610 h 4151891"/>
              <a:gd name="connsiteX1307" fmla="*/ 2770668 w 7122824"/>
              <a:gd name="connsiteY1307" fmla="*/ 2981248 h 4151891"/>
              <a:gd name="connsiteX1308" fmla="*/ 2771467 w 7122824"/>
              <a:gd name="connsiteY1308" fmla="*/ 2975062 h 4151891"/>
              <a:gd name="connsiteX1309" fmla="*/ 2772138 w 7122824"/>
              <a:gd name="connsiteY1309" fmla="*/ 2979416 h 4151891"/>
              <a:gd name="connsiteX1310" fmla="*/ 2774693 w 7122824"/>
              <a:gd name="connsiteY1310" fmla="*/ 2979500 h 4151891"/>
              <a:gd name="connsiteX1311" fmla="*/ 2776699 w 7122824"/>
              <a:gd name="connsiteY1311" fmla="*/ 2988219 h 4151891"/>
              <a:gd name="connsiteX1312" fmla="*/ 2769787 w 7122824"/>
              <a:gd name="connsiteY1312" fmla="*/ 2982375 h 4151891"/>
              <a:gd name="connsiteX1313" fmla="*/ 2770138 w 7122824"/>
              <a:gd name="connsiteY1313" fmla="*/ 2981926 h 4151891"/>
              <a:gd name="connsiteX1314" fmla="*/ 2769300 w 7122824"/>
              <a:gd name="connsiteY1314" fmla="*/ 2978631 h 4151891"/>
              <a:gd name="connsiteX1315" fmla="*/ 2771467 w 7122824"/>
              <a:gd name="connsiteY1315" fmla="*/ 2975062 h 4151891"/>
              <a:gd name="connsiteX1316" fmla="*/ 2766882 w 7122824"/>
              <a:gd name="connsiteY1316" fmla="*/ 2970930 h 4151891"/>
              <a:gd name="connsiteX1317" fmla="*/ 2770687 w 7122824"/>
              <a:gd name="connsiteY1317" fmla="*/ 2974613 h 4151891"/>
              <a:gd name="connsiteX1318" fmla="*/ 2766882 w 7122824"/>
              <a:gd name="connsiteY1318" fmla="*/ 2970930 h 4151891"/>
              <a:gd name="connsiteX1319" fmla="*/ 819257 w 7122824"/>
              <a:gd name="connsiteY1319" fmla="*/ 2970641 h 4151891"/>
              <a:gd name="connsiteX1320" fmla="*/ 821680 w 7122824"/>
              <a:gd name="connsiteY1320" fmla="*/ 2974378 h 4151891"/>
              <a:gd name="connsiteX1321" fmla="*/ 812930 w 7122824"/>
              <a:gd name="connsiteY1321" fmla="*/ 2973070 h 4151891"/>
              <a:gd name="connsiteX1322" fmla="*/ 819257 w 7122824"/>
              <a:gd name="connsiteY1322" fmla="*/ 2970641 h 4151891"/>
              <a:gd name="connsiteX1323" fmla="*/ 3092028 w 7122824"/>
              <a:gd name="connsiteY1323" fmla="*/ 2968918 h 4151891"/>
              <a:gd name="connsiteX1324" fmla="*/ 3091737 w 7122824"/>
              <a:gd name="connsiteY1324" fmla="*/ 2970873 h 4151891"/>
              <a:gd name="connsiteX1325" fmla="*/ 3092608 w 7122824"/>
              <a:gd name="connsiteY1325" fmla="*/ 2971125 h 4151891"/>
              <a:gd name="connsiteX1326" fmla="*/ 2935366 w 7122824"/>
              <a:gd name="connsiteY1326" fmla="*/ 2968087 h 4151891"/>
              <a:gd name="connsiteX1327" fmla="*/ 2928966 w 7122824"/>
              <a:gd name="connsiteY1327" fmla="*/ 2979591 h 4151891"/>
              <a:gd name="connsiteX1328" fmla="*/ 2939554 w 7122824"/>
              <a:gd name="connsiteY1328" fmla="*/ 2990518 h 4151891"/>
              <a:gd name="connsiteX1329" fmla="*/ 2953687 w 7122824"/>
              <a:gd name="connsiteY1329" fmla="*/ 2998601 h 4151891"/>
              <a:gd name="connsiteX1330" fmla="*/ 2955925 w 7122824"/>
              <a:gd name="connsiteY1330" fmla="*/ 2983620 h 4151891"/>
              <a:gd name="connsiteX1331" fmla="*/ 2940760 w 7122824"/>
              <a:gd name="connsiteY1331" fmla="*/ 2972008 h 4151891"/>
              <a:gd name="connsiteX1332" fmla="*/ 2935366 w 7122824"/>
              <a:gd name="connsiteY1332" fmla="*/ 2968087 h 4151891"/>
              <a:gd name="connsiteX1333" fmla="*/ 2875687 w 7122824"/>
              <a:gd name="connsiteY1333" fmla="*/ 2965864 h 4151891"/>
              <a:gd name="connsiteX1334" fmla="*/ 2871357 w 7122824"/>
              <a:gd name="connsiteY1334" fmla="*/ 2971289 h 4151891"/>
              <a:gd name="connsiteX1335" fmla="*/ 2881455 w 7122824"/>
              <a:gd name="connsiteY1335" fmla="*/ 2966529 h 4151891"/>
              <a:gd name="connsiteX1336" fmla="*/ 2875687 w 7122824"/>
              <a:gd name="connsiteY1336" fmla="*/ 2965864 h 4151891"/>
              <a:gd name="connsiteX1337" fmla="*/ 831050 w 7122824"/>
              <a:gd name="connsiteY1337" fmla="*/ 2965509 h 4151891"/>
              <a:gd name="connsiteX1338" fmla="*/ 822999 w 7122824"/>
              <a:gd name="connsiteY1338" fmla="*/ 2967288 h 4151891"/>
              <a:gd name="connsiteX1339" fmla="*/ 831050 w 7122824"/>
              <a:gd name="connsiteY1339" fmla="*/ 2965509 h 4151891"/>
              <a:gd name="connsiteX1340" fmla="*/ 917812 w 7122824"/>
              <a:gd name="connsiteY1340" fmla="*/ 2963534 h 4151891"/>
              <a:gd name="connsiteX1341" fmla="*/ 920688 w 7122824"/>
              <a:gd name="connsiteY1341" fmla="*/ 2977503 h 4151891"/>
              <a:gd name="connsiteX1342" fmla="*/ 917812 w 7122824"/>
              <a:gd name="connsiteY1342" fmla="*/ 2963534 h 4151891"/>
              <a:gd name="connsiteX1343" fmla="*/ 3225371 w 7122824"/>
              <a:gd name="connsiteY1343" fmla="*/ 2954803 h 4151891"/>
              <a:gd name="connsiteX1344" fmla="*/ 3222438 w 7122824"/>
              <a:gd name="connsiteY1344" fmla="*/ 2959397 h 4151891"/>
              <a:gd name="connsiteX1345" fmla="*/ 3228555 w 7122824"/>
              <a:gd name="connsiteY1345" fmla="*/ 2960311 h 4151891"/>
              <a:gd name="connsiteX1346" fmla="*/ 3229848 w 7122824"/>
              <a:gd name="connsiteY1346" fmla="*/ 2961924 h 4151891"/>
              <a:gd name="connsiteX1347" fmla="*/ 3236383 w 7122824"/>
              <a:gd name="connsiteY1347" fmla="*/ 2962512 h 4151891"/>
              <a:gd name="connsiteX1348" fmla="*/ 3249346 w 7122824"/>
              <a:gd name="connsiteY1348" fmla="*/ 2971680 h 4151891"/>
              <a:gd name="connsiteX1349" fmla="*/ 3252514 w 7122824"/>
              <a:gd name="connsiteY1349" fmla="*/ 2973643 h 4151891"/>
              <a:gd name="connsiteX1350" fmla="*/ 3249979 w 7122824"/>
              <a:gd name="connsiteY1350" fmla="*/ 2967779 h 4151891"/>
              <a:gd name="connsiteX1351" fmla="*/ 3239032 w 7122824"/>
              <a:gd name="connsiteY1351" fmla="*/ 2963440 h 4151891"/>
              <a:gd name="connsiteX1352" fmla="*/ 3225371 w 7122824"/>
              <a:gd name="connsiteY1352" fmla="*/ 2954803 h 4151891"/>
              <a:gd name="connsiteX1353" fmla="*/ 845685 w 7122824"/>
              <a:gd name="connsiteY1353" fmla="*/ 2953211 h 4151891"/>
              <a:gd name="connsiteX1354" fmla="*/ 849694 w 7122824"/>
              <a:gd name="connsiteY1354" fmla="*/ 2953810 h 4151891"/>
              <a:gd name="connsiteX1355" fmla="*/ 850684 w 7122824"/>
              <a:gd name="connsiteY1355" fmla="*/ 2957165 h 4151891"/>
              <a:gd name="connsiteX1356" fmla="*/ 843158 w 7122824"/>
              <a:gd name="connsiteY1356" fmla="*/ 2957644 h 4151891"/>
              <a:gd name="connsiteX1357" fmla="*/ 845685 w 7122824"/>
              <a:gd name="connsiteY1357" fmla="*/ 2953211 h 4151891"/>
              <a:gd name="connsiteX1358" fmla="*/ 824375 w 7122824"/>
              <a:gd name="connsiteY1358" fmla="*/ 2949696 h 4151891"/>
              <a:gd name="connsiteX1359" fmla="*/ 829326 w 7122824"/>
              <a:gd name="connsiteY1359" fmla="*/ 2953976 h 4151891"/>
              <a:gd name="connsiteX1360" fmla="*/ 820140 w 7122824"/>
              <a:gd name="connsiteY1360" fmla="*/ 2955585 h 4151891"/>
              <a:gd name="connsiteX1361" fmla="*/ 824375 w 7122824"/>
              <a:gd name="connsiteY1361" fmla="*/ 2949696 h 4151891"/>
              <a:gd name="connsiteX1362" fmla="*/ 854891 w 7122824"/>
              <a:gd name="connsiteY1362" fmla="*/ 2949420 h 4151891"/>
              <a:gd name="connsiteX1363" fmla="*/ 854464 w 7122824"/>
              <a:gd name="connsiteY1363" fmla="*/ 2954941 h 4151891"/>
              <a:gd name="connsiteX1364" fmla="*/ 852077 w 7122824"/>
              <a:gd name="connsiteY1364" fmla="*/ 2949620 h 4151891"/>
              <a:gd name="connsiteX1365" fmla="*/ 854891 w 7122824"/>
              <a:gd name="connsiteY1365" fmla="*/ 2949420 h 4151891"/>
              <a:gd name="connsiteX1366" fmla="*/ 2911461 w 7122824"/>
              <a:gd name="connsiteY1366" fmla="*/ 2947716 h 4151891"/>
              <a:gd name="connsiteX1367" fmla="*/ 2909148 w 7122824"/>
              <a:gd name="connsiteY1367" fmla="*/ 2963196 h 4151891"/>
              <a:gd name="connsiteX1368" fmla="*/ 2902690 w 7122824"/>
              <a:gd name="connsiteY1368" fmla="*/ 2954317 h 4151891"/>
              <a:gd name="connsiteX1369" fmla="*/ 2911461 w 7122824"/>
              <a:gd name="connsiteY1369" fmla="*/ 2947716 h 4151891"/>
              <a:gd name="connsiteX1370" fmla="*/ 2933747 w 7122824"/>
              <a:gd name="connsiteY1370" fmla="*/ 2947597 h 4151891"/>
              <a:gd name="connsiteX1371" fmla="*/ 2950602 w 7122824"/>
              <a:gd name="connsiteY1371" fmla="*/ 2961603 h 4151891"/>
              <a:gd name="connsiteX1372" fmla="*/ 2957140 w 7122824"/>
              <a:gd name="connsiteY1372" fmla="*/ 2968949 h 4151891"/>
              <a:gd name="connsiteX1373" fmla="*/ 2965991 w 7122824"/>
              <a:gd name="connsiteY1373" fmla="*/ 2978893 h 4151891"/>
              <a:gd name="connsiteX1374" fmla="*/ 2968268 w 7122824"/>
              <a:gd name="connsiteY1374" fmla="*/ 2963659 h 4151891"/>
              <a:gd name="connsiteX1375" fmla="*/ 3031259 w 7122824"/>
              <a:gd name="connsiteY1375" fmla="*/ 2997992 h 4151891"/>
              <a:gd name="connsiteX1376" fmla="*/ 3011874 w 7122824"/>
              <a:gd name="connsiteY1376" fmla="*/ 3004180 h 4151891"/>
              <a:gd name="connsiteX1377" fmla="*/ 3006479 w 7122824"/>
              <a:gd name="connsiteY1377" fmla="*/ 3029852 h 4151891"/>
              <a:gd name="connsiteX1378" fmla="*/ 3012195 w 7122824"/>
              <a:gd name="connsiteY1378" fmla="*/ 3022919 h 4151891"/>
              <a:gd name="connsiteX1379" fmla="*/ 3011376 w 7122824"/>
              <a:gd name="connsiteY1379" fmla="*/ 3049273 h 4151891"/>
              <a:gd name="connsiteX1380" fmla="*/ 3034142 w 7122824"/>
              <a:gd name="connsiteY1380" fmla="*/ 3072663 h 4151891"/>
              <a:gd name="connsiteX1381" fmla="*/ 2997385 w 7122824"/>
              <a:gd name="connsiteY1381" fmla="*/ 3059383 h 4151891"/>
              <a:gd name="connsiteX1382" fmla="*/ 2982383 w 7122824"/>
              <a:gd name="connsiteY1382" fmla="*/ 3044941 h 4151891"/>
              <a:gd name="connsiteX1383" fmla="*/ 2965236 w 7122824"/>
              <a:gd name="connsiteY1383" fmla="*/ 3036149 h 4151891"/>
              <a:gd name="connsiteX1384" fmla="*/ 2896853 w 7122824"/>
              <a:gd name="connsiteY1384" fmla="*/ 2985695 h 4151891"/>
              <a:gd name="connsiteX1385" fmla="*/ 2924775 w 7122824"/>
              <a:gd name="connsiteY1385" fmla="*/ 2986753 h 4151891"/>
              <a:gd name="connsiteX1386" fmla="*/ 2926210 w 7122824"/>
              <a:gd name="connsiteY1386" fmla="*/ 2966719 h 4151891"/>
              <a:gd name="connsiteX1387" fmla="*/ 2923077 w 7122824"/>
              <a:gd name="connsiteY1387" fmla="*/ 2961578 h 4151891"/>
              <a:gd name="connsiteX1388" fmla="*/ 2919587 w 7122824"/>
              <a:gd name="connsiteY1388" fmla="*/ 2961057 h 4151891"/>
              <a:gd name="connsiteX1389" fmla="*/ 2919474 w 7122824"/>
              <a:gd name="connsiteY1389" fmla="*/ 2961294 h 4151891"/>
              <a:gd name="connsiteX1390" fmla="*/ 2919356 w 7122824"/>
              <a:gd name="connsiteY1390" fmla="*/ 2961023 h 4151891"/>
              <a:gd name="connsiteX1391" fmla="*/ 2919262 w 7122824"/>
              <a:gd name="connsiteY1391" fmla="*/ 2961009 h 4151891"/>
              <a:gd name="connsiteX1392" fmla="*/ 2919327 w 7122824"/>
              <a:gd name="connsiteY1392" fmla="*/ 2960955 h 4151891"/>
              <a:gd name="connsiteX1393" fmla="*/ 2917316 w 7122824"/>
              <a:gd name="connsiteY1393" fmla="*/ 2956301 h 4151891"/>
              <a:gd name="connsiteX1394" fmla="*/ 2921575 w 7122824"/>
              <a:gd name="connsiteY1394" fmla="*/ 2956938 h 4151891"/>
              <a:gd name="connsiteX1395" fmla="*/ 2919849 w 7122824"/>
              <a:gd name="connsiteY1395" fmla="*/ 2960515 h 4151891"/>
              <a:gd name="connsiteX1396" fmla="*/ 2923584 w 7122824"/>
              <a:gd name="connsiteY1396" fmla="*/ 2957371 h 4151891"/>
              <a:gd name="connsiteX1397" fmla="*/ 2937187 w 7122824"/>
              <a:gd name="connsiteY1397" fmla="*/ 2955899 h 4151891"/>
              <a:gd name="connsiteX1398" fmla="*/ 2933747 w 7122824"/>
              <a:gd name="connsiteY1398" fmla="*/ 2947597 h 4151891"/>
              <a:gd name="connsiteX1399" fmla="*/ 2853827 w 7122824"/>
              <a:gd name="connsiteY1399" fmla="*/ 2945946 h 4151891"/>
              <a:gd name="connsiteX1400" fmla="*/ 2847402 w 7122824"/>
              <a:gd name="connsiteY1400" fmla="*/ 2953605 h 4151891"/>
              <a:gd name="connsiteX1401" fmla="*/ 2862321 w 7122824"/>
              <a:gd name="connsiteY1401" fmla="*/ 2947999 h 4151891"/>
              <a:gd name="connsiteX1402" fmla="*/ 2853827 w 7122824"/>
              <a:gd name="connsiteY1402" fmla="*/ 2945946 h 4151891"/>
              <a:gd name="connsiteX1403" fmla="*/ 843331 w 7122824"/>
              <a:gd name="connsiteY1403" fmla="*/ 2941644 h 4151891"/>
              <a:gd name="connsiteX1404" fmla="*/ 846448 w 7122824"/>
              <a:gd name="connsiteY1404" fmla="*/ 2944260 h 4151891"/>
              <a:gd name="connsiteX1405" fmla="*/ 844705 w 7122824"/>
              <a:gd name="connsiteY1405" fmla="*/ 2948822 h 4151891"/>
              <a:gd name="connsiteX1406" fmla="*/ 844483 w 7122824"/>
              <a:gd name="connsiteY1406" fmla="*/ 2948933 h 4151891"/>
              <a:gd name="connsiteX1407" fmla="*/ 844064 w 7122824"/>
              <a:gd name="connsiteY1407" fmla="*/ 2952881 h 4151891"/>
              <a:gd name="connsiteX1408" fmla="*/ 841283 w 7122824"/>
              <a:gd name="connsiteY1408" fmla="*/ 2952465 h 4151891"/>
              <a:gd name="connsiteX1409" fmla="*/ 843539 w 7122824"/>
              <a:gd name="connsiteY1409" fmla="*/ 2949409 h 4151891"/>
              <a:gd name="connsiteX1410" fmla="*/ 840275 w 7122824"/>
              <a:gd name="connsiteY1410" fmla="*/ 2951054 h 4151891"/>
              <a:gd name="connsiteX1411" fmla="*/ 831519 w 7122824"/>
              <a:gd name="connsiteY1411" fmla="*/ 2951525 h 4151891"/>
              <a:gd name="connsiteX1412" fmla="*/ 830681 w 7122824"/>
              <a:gd name="connsiteY1412" fmla="*/ 2946652 h 4151891"/>
              <a:gd name="connsiteX1413" fmla="*/ 843331 w 7122824"/>
              <a:gd name="connsiteY1413" fmla="*/ 2941644 h 4151891"/>
              <a:gd name="connsiteX1414" fmla="*/ 2767618 w 7122824"/>
              <a:gd name="connsiteY1414" fmla="*/ 2939404 h 4151891"/>
              <a:gd name="connsiteX1415" fmla="*/ 2767895 w 7122824"/>
              <a:gd name="connsiteY1415" fmla="*/ 2940846 h 4151891"/>
              <a:gd name="connsiteX1416" fmla="*/ 2768180 w 7122824"/>
              <a:gd name="connsiteY1416" fmla="*/ 2942329 h 4151891"/>
              <a:gd name="connsiteX1417" fmla="*/ 2767837 w 7122824"/>
              <a:gd name="connsiteY1417" fmla="*/ 2940546 h 4151891"/>
              <a:gd name="connsiteX1418" fmla="*/ 2931367 w 7122824"/>
              <a:gd name="connsiteY1418" fmla="*/ 2938922 h 4151891"/>
              <a:gd name="connsiteX1419" fmla="*/ 2929054 w 7122824"/>
              <a:gd name="connsiteY1419" fmla="*/ 2954401 h 4151891"/>
              <a:gd name="connsiteX1420" fmla="*/ 2923967 w 7122824"/>
              <a:gd name="connsiteY1420" fmla="*/ 2944146 h 4151891"/>
              <a:gd name="connsiteX1421" fmla="*/ 2931367 w 7122824"/>
              <a:gd name="connsiteY1421" fmla="*/ 2938922 h 4151891"/>
              <a:gd name="connsiteX1422" fmla="*/ 2767507 w 7122824"/>
              <a:gd name="connsiteY1422" fmla="*/ 2938830 h 4151891"/>
              <a:gd name="connsiteX1423" fmla="*/ 2767618 w 7122824"/>
              <a:gd name="connsiteY1423" fmla="*/ 2939404 h 4151891"/>
              <a:gd name="connsiteX1424" fmla="*/ 2767523 w 7122824"/>
              <a:gd name="connsiteY1424" fmla="*/ 2938914 h 4151891"/>
              <a:gd name="connsiteX1425" fmla="*/ 2767507 w 7122824"/>
              <a:gd name="connsiteY1425" fmla="*/ 2938830 h 4151891"/>
              <a:gd name="connsiteX1426" fmla="*/ 3063733 w 7122824"/>
              <a:gd name="connsiteY1426" fmla="*/ 2938547 h 4151891"/>
              <a:gd name="connsiteX1427" fmla="*/ 3063048 w 7122824"/>
              <a:gd name="connsiteY1427" fmla="*/ 2943135 h 4151891"/>
              <a:gd name="connsiteX1428" fmla="*/ 3071081 w 7122824"/>
              <a:gd name="connsiteY1428" fmla="*/ 2952152 h 4151891"/>
              <a:gd name="connsiteX1429" fmla="*/ 3075485 w 7122824"/>
              <a:gd name="connsiteY1429" fmla="*/ 2952811 h 4151891"/>
              <a:gd name="connsiteX1430" fmla="*/ 3074541 w 7122824"/>
              <a:gd name="connsiteY1430" fmla="*/ 2946536 h 4151891"/>
              <a:gd name="connsiteX1431" fmla="*/ 3075297 w 7122824"/>
              <a:gd name="connsiteY1431" fmla="*/ 2943211 h 4151891"/>
              <a:gd name="connsiteX1432" fmla="*/ 2700444 w 7122824"/>
              <a:gd name="connsiteY1432" fmla="*/ 2937118 h 4151891"/>
              <a:gd name="connsiteX1433" fmla="*/ 2720662 w 7122824"/>
              <a:gd name="connsiteY1433" fmla="*/ 2946852 h 4151891"/>
              <a:gd name="connsiteX1434" fmla="*/ 2749370 w 7122824"/>
              <a:gd name="connsiteY1434" fmla="*/ 2963460 h 4151891"/>
              <a:gd name="connsiteX1435" fmla="*/ 2693198 w 7122824"/>
              <a:gd name="connsiteY1435" fmla="*/ 2941208 h 4151891"/>
              <a:gd name="connsiteX1436" fmla="*/ 2700444 w 7122824"/>
              <a:gd name="connsiteY1436" fmla="*/ 2937118 h 4151891"/>
              <a:gd name="connsiteX1437" fmla="*/ 2757439 w 7122824"/>
              <a:gd name="connsiteY1437" fmla="*/ 2935617 h 4151891"/>
              <a:gd name="connsiteX1438" fmla="*/ 2757578 w 7122824"/>
              <a:gd name="connsiteY1438" fmla="*/ 2936057 h 4151891"/>
              <a:gd name="connsiteX1439" fmla="*/ 2757831 w 7122824"/>
              <a:gd name="connsiteY1439" fmla="*/ 2936860 h 4151891"/>
              <a:gd name="connsiteX1440" fmla="*/ 2745202 w 7122824"/>
              <a:gd name="connsiteY1440" fmla="*/ 2932938 h 4151891"/>
              <a:gd name="connsiteX1441" fmla="*/ 2758172 w 7122824"/>
              <a:gd name="connsiteY1441" fmla="*/ 2937945 h 4151891"/>
              <a:gd name="connsiteX1442" fmla="*/ 2765599 w 7122824"/>
              <a:gd name="connsiteY1442" fmla="*/ 2940813 h 4151891"/>
              <a:gd name="connsiteX1443" fmla="*/ 2764582 w 7122824"/>
              <a:gd name="connsiteY1443" fmla="*/ 2942196 h 4151891"/>
              <a:gd name="connsiteX1444" fmla="*/ 2768365 w 7122824"/>
              <a:gd name="connsiteY1444" fmla="*/ 2943295 h 4151891"/>
              <a:gd name="connsiteX1445" fmla="*/ 2768331 w 7122824"/>
              <a:gd name="connsiteY1445" fmla="*/ 2943114 h 4151891"/>
              <a:gd name="connsiteX1446" fmla="*/ 2768180 w 7122824"/>
              <a:gd name="connsiteY1446" fmla="*/ 2942329 h 4151891"/>
              <a:gd name="connsiteX1447" fmla="*/ 2768366 w 7122824"/>
              <a:gd name="connsiteY1447" fmla="*/ 2943295 h 4151891"/>
              <a:gd name="connsiteX1448" fmla="*/ 2773105 w 7122824"/>
              <a:gd name="connsiteY1448" fmla="*/ 2944673 h 4151891"/>
              <a:gd name="connsiteX1449" fmla="*/ 2782911 w 7122824"/>
              <a:gd name="connsiteY1449" fmla="*/ 2948972 h 4151891"/>
              <a:gd name="connsiteX1450" fmla="*/ 2814853 w 7122824"/>
              <a:gd name="connsiteY1450" fmla="*/ 2963135 h 4151891"/>
              <a:gd name="connsiteX1451" fmla="*/ 2820270 w 7122824"/>
              <a:gd name="connsiteY1451" fmla="*/ 2968638 h 4151891"/>
              <a:gd name="connsiteX1452" fmla="*/ 2832020 w 7122824"/>
              <a:gd name="connsiteY1452" fmla="*/ 2973523 h 4151891"/>
              <a:gd name="connsiteX1453" fmla="*/ 2858125 w 7122824"/>
              <a:gd name="connsiteY1453" fmla="*/ 2984988 h 4151891"/>
              <a:gd name="connsiteX1454" fmla="*/ 2869646 w 7122824"/>
              <a:gd name="connsiteY1454" fmla="*/ 2991405 h 4151891"/>
              <a:gd name="connsiteX1455" fmla="*/ 2871097 w 7122824"/>
              <a:gd name="connsiteY1455" fmla="*/ 3002575 h 4151891"/>
              <a:gd name="connsiteX1456" fmla="*/ 2882974 w 7122824"/>
              <a:gd name="connsiteY1456" fmla="*/ 3015304 h 4151891"/>
              <a:gd name="connsiteX1457" fmla="*/ 2854237 w 7122824"/>
              <a:gd name="connsiteY1457" fmla="*/ 3011010 h 4151891"/>
              <a:gd name="connsiteX1458" fmla="*/ 2846379 w 7122824"/>
              <a:gd name="connsiteY1458" fmla="*/ 3011400 h 4151891"/>
              <a:gd name="connsiteX1459" fmla="*/ 2829999 w 7122824"/>
              <a:gd name="connsiteY1459" fmla="*/ 2987045 h 4151891"/>
              <a:gd name="connsiteX1460" fmla="*/ 2816668 w 7122824"/>
              <a:gd name="connsiteY1460" fmla="*/ 2979847 h 4151891"/>
              <a:gd name="connsiteX1461" fmla="*/ 2816986 w 7122824"/>
              <a:gd name="connsiteY1461" fmla="*/ 2981463 h 4151891"/>
              <a:gd name="connsiteX1462" fmla="*/ 2814775 w 7122824"/>
              <a:gd name="connsiteY1462" fmla="*/ 2985605 h 4151891"/>
              <a:gd name="connsiteX1463" fmla="*/ 2815713 w 7122824"/>
              <a:gd name="connsiteY1463" fmla="*/ 2979330 h 4151891"/>
              <a:gd name="connsiteX1464" fmla="*/ 2814645 w 7122824"/>
              <a:gd name="connsiteY1464" fmla="*/ 2978755 h 4151891"/>
              <a:gd name="connsiteX1465" fmla="*/ 2812884 w 7122824"/>
              <a:gd name="connsiteY1465" fmla="*/ 2980717 h 4151891"/>
              <a:gd name="connsiteX1466" fmla="*/ 2803783 w 7122824"/>
              <a:gd name="connsiteY1466" fmla="*/ 2972888 h 4151891"/>
              <a:gd name="connsiteX1467" fmla="*/ 2792770 w 7122824"/>
              <a:gd name="connsiteY1467" fmla="*/ 2966941 h 4151891"/>
              <a:gd name="connsiteX1468" fmla="*/ 2758807 w 7122824"/>
              <a:gd name="connsiteY1468" fmla="*/ 2944622 h 4151891"/>
              <a:gd name="connsiteX1469" fmla="*/ 2742890 w 7122824"/>
              <a:gd name="connsiteY1469" fmla="*/ 2948413 h 4151891"/>
              <a:gd name="connsiteX1470" fmla="*/ 2745202 w 7122824"/>
              <a:gd name="connsiteY1470" fmla="*/ 2932938 h 4151891"/>
              <a:gd name="connsiteX1471" fmla="*/ 2915180 w 7122824"/>
              <a:gd name="connsiteY1471" fmla="*/ 2932183 h 4151891"/>
              <a:gd name="connsiteX1472" fmla="*/ 2922848 w 7122824"/>
              <a:gd name="connsiteY1472" fmla="*/ 2940734 h 4151891"/>
              <a:gd name="connsiteX1473" fmla="*/ 2915180 w 7122824"/>
              <a:gd name="connsiteY1473" fmla="*/ 2932183 h 4151891"/>
              <a:gd name="connsiteX1474" fmla="*/ 1034089 w 7122824"/>
              <a:gd name="connsiteY1474" fmla="*/ 2928046 h 4151891"/>
              <a:gd name="connsiteX1475" fmla="*/ 1038801 w 7122824"/>
              <a:gd name="connsiteY1475" fmla="*/ 2928750 h 4151891"/>
              <a:gd name="connsiteX1476" fmla="*/ 1019501 w 7122824"/>
              <a:gd name="connsiteY1476" fmla="*/ 2928962 h 4151891"/>
              <a:gd name="connsiteX1477" fmla="*/ 1034089 w 7122824"/>
              <a:gd name="connsiteY1477" fmla="*/ 2928046 h 4151891"/>
              <a:gd name="connsiteX1478" fmla="*/ 2733079 w 7122824"/>
              <a:gd name="connsiteY1478" fmla="*/ 2927217 h 4151891"/>
              <a:gd name="connsiteX1479" fmla="*/ 2739408 w 7122824"/>
              <a:gd name="connsiteY1479" fmla="*/ 2937837 h 4151891"/>
              <a:gd name="connsiteX1480" fmla="*/ 2722125 w 7122824"/>
              <a:gd name="connsiteY1480" fmla="*/ 2932158 h 4151891"/>
              <a:gd name="connsiteX1481" fmla="*/ 2733079 w 7122824"/>
              <a:gd name="connsiteY1481" fmla="*/ 2927217 h 4151891"/>
              <a:gd name="connsiteX1482" fmla="*/ 3054738 w 7122824"/>
              <a:gd name="connsiteY1482" fmla="*/ 2926446 h 4151891"/>
              <a:gd name="connsiteX1483" fmla="*/ 3051556 w 7122824"/>
              <a:gd name="connsiteY1483" fmla="*/ 2932715 h 4151891"/>
              <a:gd name="connsiteX1484" fmla="*/ 3049007 w 7122824"/>
              <a:gd name="connsiteY1484" fmla="*/ 2934967 h 4151891"/>
              <a:gd name="connsiteX1485" fmla="*/ 3051162 w 7122824"/>
              <a:gd name="connsiteY1485" fmla="*/ 2935268 h 4151891"/>
              <a:gd name="connsiteX1486" fmla="*/ 3054330 w 7122824"/>
              <a:gd name="connsiteY1486" fmla="*/ 2934341 h 4151891"/>
              <a:gd name="connsiteX1487" fmla="*/ 3053183 w 7122824"/>
              <a:gd name="connsiteY1487" fmla="*/ 2931475 h 4151891"/>
              <a:gd name="connsiteX1488" fmla="*/ 3056201 w 7122824"/>
              <a:gd name="connsiteY1488" fmla="*/ 2931927 h 4151891"/>
              <a:gd name="connsiteX1489" fmla="*/ 3055830 w 7122824"/>
              <a:gd name="connsiteY1489" fmla="*/ 2933902 h 4151891"/>
              <a:gd name="connsiteX1490" fmla="*/ 3056859 w 7122824"/>
              <a:gd name="connsiteY1490" fmla="*/ 2933601 h 4151891"/>
              <a:gd name="connsiteX1491" fmla="*/ 3057304 w 7122824"/>
              <a:gd name="connsiteY1491" fmla="*/ 2931585 h 4151891"/>
              <a:gd name="connsiteX1492" fmla="*/ 3057647 w 7122824"/>
              <a:gd name="connsiteY1492" fmla="*/ 2933370 h 4151891"/>
              <a:gd name="connsiteX1493" fmla="*/ 3061550 w 7122824"/>
              <a:gd name="connsiteY1493" fmla="*/ 2932228 h 4151891"/>
              <a:gd name="connsiteX1494" fmla="*/ 2715836 w 7122824"/>
              <a:gd name="connsiteY1494" fmla="*/ 2919679 h 4151891"/>
              <a:gd name="connsiteX1495" fmla="*/ 2723109 w 7122824"/>
              <a:gd name="connsiteY1495" fmla="*/ 2923862 h 4151891"/>
              <a:gd name="connsiteX1496" fmla="*/ 2722527 w 7122824"/>
              <a:gd name="connsiteY1496" fmla="*/ 2924242 h 4151891"/>
              <a:gd name="connsiteX1497" fmla="*/ 2723587 w 7122824"/>
              <a:gd name="connsiteY1497" fmla="*/ 2927547 h 4151891"/>
              <a:gd name="connsiteX1498" fmla="*/ 2721335 w 7122824"/>
              <a:gd name="connsiteY1498" fmla="*/ 2931686 h 4151891"/>
              <a:gd name="connsiteX1499" fmla="*/ 2720598 w 7122824"/>
              <a:gd name="connsiteY1499" fmla="*/ 2926905 h 4151891"/>
              <a:gd name="connsiteX1500" fmla="*/ 2721621 w 7122824"/>
              <a:gd name="connsiteY1500" fmla="*/ 2924917 h 4151891"/>
              <a:gd name="connsiteX1501" fmla="*/ 2721870 w 7122824"/>
              <a:gd name="connsiteY1501" fmla="*/ 2924670 h 4151891"/>
              <a:gd name="connsiteX1502" fmla="*/ 2720062 w 7122824"/>
              <a:gd name="connsiteY1502" fmla="*/ 2925849 h 4151891"/>
              <a:gd name="connsiteX1503" fmla="*/ 2709413 w 7122824"/>
              <a:gd name="connsiteY1503" fmla="*/ 2924911 h 4151891"/>
              <a:gd name="connsiteX1504" fmla="*/ 2715836 w 7122824"/>
              <a:gd name="connsiteY1504" fmla="*/ 2919679 h 4151891"/>
              <a:gd name="connsiteX1505" fmla="*/ 3182297 w 7122824"/>
              <a:gd name="connsiteY1505" fmla="*/ 2915877 h 4151891"/>
              <a:gd name="connsiteX1506" fmla="*/ 3180486 w 7122824"/>
              <a:gd name="connsiteY1506" fmla="*/ 2927998 h 4151891"/>
              <a:gd name="connsiteX1507" fmla="*/ 3187210 w 7122824"/>
              <a:gd name="connsiteY1507" fmla="*/ 2930400 h 4151891"/>
              <a:gd name="connsiteX1508" fmla="*/ 3196204 w 7122824"/>
              <a:gd name="connsiteY1508" fmla="*/ 2931464 h 4151891"/>
              <a:gd name="connsiteX1509" fmla="*/ 3200883 w 7122824"/>
              <a:gd name="connsiteY1509" fmla="*/ 2936771 h 4151891"/>
              <a:gd name="connsiteX1510" fmla="*/ 3200687 w 7122824"/>
              <a:gd name="connsiteY1510" fmla="*/ 2939414 h 4151891"/>
              <a:gd name="connsiteX1511" fmla="*/ 3205097 w 7122824"/>
              <a:gd name="connsiteY1511" fmla="*/ 2941171 h 4151891"/>
              <a:gd name="connsiteX1512" fmla="*/ 3217462 w 7122824"/>
              <a:gd name="connsiteY1512" fmla="*/ 2950836 h 4151891"/>
              <a:gd name="connsiteX1513" fmla="*/ 3215547 w 7122824"/>
              <a:gd name="connsiteY1513" fmla="*/ 2942733 h 4151891"/>
              <a:gd name="connsiteX1514" fmla="*/ 3204710 w 7122824"/>
              <a:gd name="connsiteY1514" fmla="*/ 2933297 h 4151891"/>
              <a:gd name="connsiteX1515" fmla="*/ 3182297 w 7122824"/>
              <a:gd name="connsiteY1515" fmla="*/ 2915877 h 4151891"/>
              <a:gd name="connsiteX1516" fmla="*/ 2887514 w 7122824"/>
              <a:gd name="connsiteY1516" fmla="*/ 2914258 h 4151891"/>
              <a:gd name="connsiteX1517" fmla="*/ 2891368 w 7122824"/>
              <a:gd name="connsiteY1517" fmla="*/ 2928374 h 4151891"/>
              <a:gd name="connsiteX1518" fmla="*/ 2882618 w 7122824"/>
              <a:gd name="connsiteY1518" fmla="*/ 2927066 h 4151891"/>
              <a:gd name="connsiteX1519" fmla="*/ 2887514 w 7122824"/>
              <a:gd name="connsiteY1519" fmla="*/ 2914258 h 4151891"/>
              <a:gd name="connsiteX1520" fmla="*/ 3168533 w 7122824"/>
              <a:gd name="connsiteY1520" fmla="*/ 2913821 h 4151891"/>
              <a:gd name="connsiteX1521" fmla="*/ 3168766 w 7122824"/>
              <a:gd name="connsiteY1521" fmla="*/ 2920109 h 4151891"/>
              <a:gd name="connsiteX1522" fmla="*/ 3170916 w 7122824"/>
              <a:gd name="connsiteY1522" fmla="*/ 2921476 h 4151891"/>
              <a:gd name="connsiteX1523" fmla="*/ 3171876 w 7122824"/>
              <a:gd name="connsiteY1523" fmla="*/ 2921905 h 4151891"/>
              <a:gd name="connsiteX1524" fmla="*/ 2685725 w 7122824"/>
              <a:gd name="connsiteY1524" fmla="*/ 2906591 h 4151891"/>
              <a:gd name="connsiteX1525" fmla="*/ 2689732 w 7122824"/>
              <a:gd name="connsiteY1525" fmla="*/ 2906900 h 4151891"/>
              <a:gd name="connsiteX1526" fmla="*/ 2697788 w 7122824"/>
              <a:gd name="connsiteY1526" fmla="*/ 2916438 h 4151891"/>
              <a:gd name="connsiteX1527" fmla="*/ 2685725 w 7122824"/>
              <a:gd name="connsiteY1527" fmla="*/ 2906591 h 4151891"/>
              <a:gd name="connsiteX1528" fmla="*/ 3165088 w 7122824"/>
              <a:gd name="connsiteY1528" fmla="*/ 2905489 h 4151891"/>
              <a:gd name="connsiteX1529" fmla="*/ 3156554 w 7122824"/>
              <a:gd name="connsiteY1529" fmla="*/ 2912031 h 4151891"/>
              <a:gd name="connsiteX1530" fmla="*/ 3165088 w 7122824"/>
              <a:gd name="connsiteY1530" fmla="*/ 2905489 h 4151891"/>
              <a:gd name="connsiteX1531" fmla="*/ 2877903 w 7122824"/>
              <a:gd name="connsiteY1531" fmla="*/ 2905305 h 4151891"/>
              <a:gd name="connsiteX1532" fmla="*/ 2879680 w 7122824"/>
              <a:gd name="connsiteY1532" fmla="*/ 2907984 h 4151891"/>
              <a:gd name="connsiteX1533" fmla="*/ 2876174 w 7122824"/>
              <a:gd name="connsiteY1533" fmla="*/ 2912018 h 4151891"/>
              <a:gd name="connsiteX1534" fmla="*/ 2875421 w 7122824"/>
              <a:gd name="connsiteY1534" fmla="*/ 2907347 h 4151891"/>
              <a:gd name="connsiteX1535" fmla="*/ 2877903 w 7122824"/>
              <a:gd name="connsiteY1535" fmla="*/ 2905305 h 4151891"/>
              <a:gd name="connsiteX1536" fmla="*/ 3007359 w 7122824"/>
              <a:gd name="connsiteY1536" fmla="*/ 2903721 h 4151891"/>
              <a:gd name="connsiteX1537" fmla="*/ 3005528 w 7122824"/>
              <a:gd name="connsiteY1537" fmla="*/ 2906701 h 4151891"/>
              <a:gd name="connsiteX1538" fmla="*/ 3009781 w 7122824"/>
              <a:gd name="connsiteY1538" fmla="*/ 2909582 h 4151891"/>
              <a:gd name="connsiteX1539" fmla="*/ 3013812 w 7122824"/>
              <a:gd name="connsiteY1539" fmla="*/ 2904360 h 4151891"/>
              <a:gd name="connsiteX1540" fmla="*/ 3007359 w 7122824"/>
              <a:gd name="connsiteY1540" fmla="*/ 2903721 h 4151891"/>
              <a:gd name="connsiteX1541" fmla="*/ 1092633 w 7122824"/>
              <a:gd name="connsiteY1541" fmla="*/ 2903468 h 4151891"/>
              <a:gd name="connsiteX1542" fmla="*/ 1094500 w 7122824"/>
              <a:gd name="connsiteY1542" fmla="*/ 2907967 h 4151891"/>
              <a:gd name="connsiteX1543" fmla="*/ 1097083 w 7122824"/>
              <a:gd name="connsiteY1543" fmla="*/ 2908088 h 4151891"/>
              <a:gd name="connsiteX1544" fmla="*/ 1099193 w 7122824"/>
              <a:gd name="connsiteY1544" fmla="*/ 2916821 h 4151891"/>
              <a:gd name="connsiteX1545" fmla="*/ 1091506 w 7122824"/>
              <a:gd name="connsiteY1545" fmla="*/ 2911072 h 4151891"/>
              <a:gd name="connsiteX1546" fmla="*/ 1091496 w 7122824"/>
              <a:gd name="connsiteY1546" fmla="*/ 2911082 h 4151891"/>
              <a:gd name="connsiteX1547" fmla="*/ 1091497 w 7122824"/>
              <a:gd name="connsiteY1547" fmla="*/ 2911066 h 4151891"/>
              <a:gd name="connsiteX1548" fmla="*/ 1091153 w 7122824"/>
              <a:gd name="connsiteY1548" fmla="*/ 2910809 h 4151891"/>
              <a:gd name="connsiteX1549" fmla="*/ 1091498 w 7122824"/>
              <a:gd name="connsiteY1549" fmla="*/ 2910483 h 4151891"/>
              <a:gd name="connsiteX1550" fmla="*/ 1091503 w 7122824"/>
              <a:gd name="connsiteY1550" fmla="*/ 2907191 h 4151891"/>
              <a:gd name="connsiteX1551" fmla="*/ 1092633 w 7122824"/>
              <a:gd name="connsiteY1551" fmla="*/ 2903468 h 4151891"/>
              <a:gd name="connsiteX1552" fmla="*/ 2871573 w 7122824"/>
              <a:gd name="connsiteY1552" fmla="*/ 2901567 h 4151891"/>
              <a:gd name="connsiteX1553" fmla="*/ 2876796 w 7122824"/>
              <a:gd name="connsiteY1553" fmla="*/ 2904211 h 4151891"/>
              <a:gd name="connsiteX1554" fmla="*/ 2867618 w 7122824"/>
              <a:gd name="connsiteY1554" fmla="*/ 2905821 h 4151891"/>
              <a:gd name="connsiteX1555" fmla="*/ 2871573 w 7122824"/>
              <a:gd name="connsiteY1555" fmla="*/ 2901567 h 4151891"/>
              <a:gd name="connsiteX1556" fmla="*/ 2623835 w 7122824"/>
              <a:gd name="connsiteY1556" fmla="*/ 2901287 h 4151891"/>
              <a:gd name="connsiteX1557" fmla="*/ 2634096 w 7122824"/>
              <a:gd name="connsiteY1557" fmla="*/ 2905983 h 4151891"/>
              <a:gd name="connsiteX1558" fmla="*/ 2654594 w 7122824"/>
              <a:gd name="connsiteY1558" fmla="*/ 2913791 h 4151891"/>
              <a:gd name="connsiteX1559" fmla="*/ 2694750 w 7122824"/>
              <a:gd name="connsiteY1559" fmla="*/ 2933885 h 4151891"/>
              <a:gd name="connsiteX1560" fmla="*/ 2694821 w 7122824"/>
              <a:gd name="connsiteY1560" fmla="*/ 2933730 h 4151891"/>
              <a:gd name="connsiteX1561" fmla="*/ 2694859 w 7122824"/>
              <a:gd name="connsiteY1561" fmla="*/ 2933938 h 4151891"/>
              <a:gd name="connsiteX1562" fmla="*/ 2695151 w 7122824"/>
              <a:gd name="connsiteY1562" fmla="*/ 2934085 h 4151891"/>
              <a:gd name="connsiteX1563" fmla="*/ 2694913 w 7122824"/>
              <a:gd name="connsiteY1563" fmla="*/ 2934232 h 4151891"/>
              <a:gd name="connsiteX1564" fmla="*/ 2695666 w 7122824"/>
              <a:gd name="connsiteY1564" fmla="*/ 2938329 h 4151891"/>
              <a:gd name="connsiteX1565" fmla="*/ 2692680 w 7122824"/>
              <a:gd name="connsiteY1565" fmla="*/ 2938442 h 4151891"/>
              <a:gd name="connsiteX1566" fmla="*/ 2694468 w 7122824"/>
              <a:gd name="connsiteY1566" fmla="*/ 2934504 h 4151891"/>
              <a:gd name="connsiteX1567" fmla="*/ 2691046 w 7122824"/>
              <a:gd name="connsiteY1567" fmla="*/ 2936610 h 4151891"/>
              <a:gd name="connsiteX1568" fmla="*/ 2679856 w 7122824"/>
              <a:gd name="connsiteY1568" fmla="*/ 2933381 h 4151891"/>
              <a:gd name="connsiteX1569" fmla="*/ 2660635 w 7122824"/>
              <a:gd name="connsiteY1569" fmla="*/ 2925765 h 4151891"/>
              <a:gd name="connsiteX1570" fmla="*/ 2616552 w 7122824"/>
              <a:gd name="connsiteY1570" fmla="*/ 2908107 h 4151891"/>
              <a:gd name="connsiteX1571" fmla="*/ 2623835 w 7122824"/>
              <a:gd name="connsiteY1571" fmla="*/ 2901287 h 4151891"/>
              <a:gd name="connsiteX1572" fmla="*/ 3147480 w 7122824"/>
              <a:gd name="connsiteY1572" fmla="*/ 2896898 h 4151891"/>
              <a:gd name="connsiteX1573" fmla="*/ 3143932 w 7122824"/>
              <a:gd name="connsiteY1573" fmla="*/ 2902328 h 4151891"/>
              <a:gd name="connsiteX1574" fmla="*/ 3152493 w 7122824"/>
              <a:gd name="connsiteY1574" fmla="*/ 2897354 h 4151891"/>
              <a:gd name="connsiteX1575" fmla="*/ 3147480 w 7122824"/>
              <a:gd name="connsiteY1575" fmla="*/ 2896898 h 4151891"/>
              <a:gd name="connsiteX1576" fmla="*/ 952049 w 7122824"/>
              <a:gd name="connsiteY1576" fmla="*/ 2893614 h 4151891"/>
              <a:gd name="connsiteX1577" fmla="*/ 956065 w 7122824"/>
              <a:gd name="connsiteY1577" fmla="*/ 2897947 h 4151891"/>
              <a:gd name="connsiteX1578" fmla="*/ 937185 w 7122824"/>
              <a:gd name="connsiteY1578" fmla="*/ 2902962 h 4151891"/>
              <a:gd name="connsiteX1579" fmla="*/ 952049 w 7122824"/>
              <a:gd name="connsiteY1579" fmla="*/ 2893614 h 4151891"/>
              <a:gd name="connsiteX1580" fmla="*/ 960040 w 7122824"/>
              <a:gd name="connsiteY1580" fmla="*/ 2890434 h 4151891"/>
              <a:gd name="connsiteX1581" fmla="*/ 958250 w 7122824"/>
              <a:gd name="connsiteY1581" fmla="*/ 2895752 h 4151891"/>
              <a:gd name="connsiteX1582" fmla="*/ 957419 w 7122824"/>
              <a:gd name="connsiteY1582" fmla="*/ 2890663 h 4151891"/>
              <a:gd name="connsiteX1583" fmla="*/ 960040 w 7122824"/>
              <a:gd name="connsiteY1583" fmla="*/ 2890434 h 4151891"/>
              <a:gd name="connsiteX1584" fmla="*/ 2663974 w 7122824"/>
              <a:gd name="connsiteY1584" fmla="*/ 2890047 h 4151891"/>
              <a:gd name="connsiteX1585" fmla="*/ 2670995 w 7122824"/>
              <a:gd name="connsiteY1585" fmla="*/ 2903474 h 4151891"/>
              <a:gd name="connsiteX1586" fmla="*/ 2657750 w 7122824"/>
              <a:gd name="connsiteY1586" fmla="*/ 2901495 h 4151891"/>
              <a:gd name="connsiteX1587" fmla="*/ 2663974 w 7122824"/>
              <a:gd name="connsiteY1587" fmla="*/ 2890047 h 4151891"/>
              <a:gd name="connsiteX1588" fmla="*/ 3127598 w 7122824"/>
              <a:gd name="connsiteY1588" fmla="*/ 2886077 h 4151891"/>
              <a:gd name="connsiteX1589" fmla="*/ 3126494 w 7122824"/>
              <a:gd name="connsiteY1589" fmla="*/ 2893468 h 4151891"/>
              <a:gd name="connsiteX1590" fmla="*/ 3135670 w 7122824"/>
              <a:gd name="connsiteY1590" fmla="*/ 2894840 h 4151891"/>
              <a:gd name="connsiteX1591" fmla="*/ 3136774 w 7122824"/>
              <a:gd name="connsiteY1591" fmla="*/ 2887448 h 4151891"/>
              <a:gd name="connsiteX1592" fmla="*/ 3127598 w 7122824"/>
              <a:gd name="connsiteY1592" fmla="*/ 2886077 h 4151891"/>
              <a:gd name="connsiteX1593" fmla="*/ 2683385 w 7122824"/>
              <a:gd name="connsiteY1593" fmla="*/ 2883789 h 4151891"/>
              <a:gd name="connsiteX1594" fmla="*/ 2691804 w 7122824"/>
              <a:gd name="connsiteY1594" fmla="*/ 2884276 h 4151891"/>
              <a:gd name="connsiteX1595" fmla="*/ 2695496 w 7122824"/>
              <a:gd name="connsiteY1595" fmla="*/ 2893318 h 4151891"/>
              <a:gd name="connsiteX1596" fmla="*/ 2690009 w 7122824"/>
              <a:gd name="connsiteY1596" fmla="*/ 2893005 h 4151891"/>
              <a:gd name="connsiteX1597" fmla="*/ 2691856 w 7122824"/>
              <a:gd name="connsiteY1597" fmla="*/ 2895976 h 4151891"/>
              <a:gd name="connsiteX1598" fmla="*/ 2687025 w 7122824"/>
              <a:gd name="connsiteY1598" fmla="*/ 2893697 h 4151891"/>
              <a:gd name="connsiteX1599" fmla="*/ 2686906 w 7122824"/>
              <a:gd name="connsiteY1599" fmla="*/ 2892210 h 4151891"/>
              <a:gd name="connsiteX1600" fmla="*/ 2856680 w 7122824"/>
              <a:gd name="connsiteY1600" fmla="*/ 2880546 h 4151891"/>
              <a:gd name="connsiteX1601" fmla="*/ 2861678 w 7122824"/>
              <a:gd name="connsiteY1601" fmla="*/ 2880967 h 4151891"/>
              <a:gd name="connsiteX1602" fmla="*/ 2852991 w 7122824"/>
              <a:gd name="connsiteY1602" fmla="*/ 2887001 h 4151891"/>
              <a:gd name="connsiteX1603" fmla="*/ 2856680 w 7122824"/>
              <a:gd name="connsiteY1603" fmla="*/ 2880546 h 4151891"/>
              <a:gd name="connsiteX1604" fmla="*/ 2635656 w 7122824"/>
              <a:gd name="connsiteY1604" fmla="*/ 2879377 h 4151891"/>
              <a:gd name="connsiteX1605" fmla="*/ 2640694 w 7122824"/>
              <a:gd name="connsiteY1605" fmla="*/ 2879775 h 4151891"/>
              <a:gd name="connsiteX1606" fmla="*/ 2654524 w 7122824"/>
              <a:gd name="connsiteY1606" fmla="*/ 2890650 h 4151891"/>
              <a:gd name="connsiteX1607" fmla="*/ 2629149 w 7122824"/>
              <a:gd name="connsiteY1607" fmla="*/ 2885317 h 4151891"/>
              <a:gd name="connsiteX1608" fmla="*/ 2635656 w 7122824"/>
              <a:gd name="connsiteY1608" fmla="*/ 2879377 h 4151891"/>
              <a:gd name="connsiteX1609" fmla="*/ 2575847 w 7122824"/>
              <a:gd name="connsiteY1609" fmla="*/ 2874772 h 4151891"/>
              <a:gd name="connsiteX1610" fmla="*/ 2583954 w 7122824"/>
              <a:gd name="connsiteY1610" fmla="*/ 2876941 h 4151891"/>
              <a:gd name="connsiteX1611" fmla="*/ 2585566 w 7122824"/>
              <a:gd name="connsiteY1611" fmla="*/ 2898378 h 4151891"/>
              <a:gd name="connsiteX1612" fmla="*/ 2577038 w 7122824"/>
              <a:gd name="connsiteY1612" fmla="*/ 2890974 h 4151891"/>
              <a:gd name="connsiteX1613" fmla="*/ 2568921 w 7122824"/>
              <a:gd name="connsiteY1613" fmla="*/ 2880823 h 4151891"/>
              <a:gd name="connsiteX1614" fmla="*/ 2575847 w 7122824"/>
              <a:gd name="connsiteY1614" fmla="*/ 2874772 h 4151891"/>
              <a:gd name="connsiteX1615" fmla="*/ 2621315 w 7122824"/>
              <a:gd name="connsiteY1615" fmla="*/ 2874480 h 4151891"/>
              <a:gd name="connsiteX1616" fmla="*/ 2611428 w 7122824"/>
              <a:gd name="connsiteY1616" fmla="*/ 2880787 h 4151891"/>
              <a:gd name="connsiteX1617" fmla="*/ 2621315 w 7122824"/>
              <a:gd name="connsiteY1617" fmla="*/ 2874480 h 4151891"/>
              <a:gd name="connsiteX1618" fmla="*/ 2979565 w 7122824"/>
              <a:gd name="connsiteY1618" fmla="*/ 2870253 h 4151891"/>
              <a:gd name="connsiteX1619" fmla="*/ 2987342 w 7122824"/>
              <a:gd name="connsiteY1619" fmla="*/ 2870588 h 4151891"/>
              <a:gd name="connsiteX1620" fmla="*/ 2977625 w 7122824"/>
              <a:gd name="connsiteY1620" fmla="*/ 2875754 h 4151891"/>
              <a:gd name="connsiteX1621" fmla="*/ 2979565 w 7122824"/>
              <a:gd name="connsiteY1621" fmla="*/ 2870253 h 4151891"/>
              <a:gd name="connsiteX1622" fmla="*/ 2498936 w 7122824"/>
              <a:gd name="connsiteY1622" fmla="*/ 2864579 h 4151891"/>
              <a:gd name="connsiteX1623" fmla="*/ 2506807 w 7122824"/>
              <a:gd name="connsiteY1623" fmla="*/ 2871718 h 4151891"/>
              <a:gd name="connsiteX1624" fmla="*/ 2498936 w 7122824"/>
              <a:gd name="connsiteY1624" fmla="*/ 2864579 h 4151891"/>
              <a:gd name="connsiteX1625" fmla="*/ 1194900 w 7122824"/>
              <a:gd name="connsiteY1625" fmla="*/ 2862438 h 4151891"/>
              <a:gd name="connsiteX1626" fmla="*/ 1196848 w 7122824"/>
              <a:gd name="connsiteY1626" fmla="*/ 2878551 h 4151891"/>
              <a:gd name="connsiteX1627" fmla="*/ 1194900 w 7122824"/>
              <a:gd name="connsiteY1627" fmla="*/ 2862438 h 4151891"/>
              <a:gd name="connsiteX1628" fmla="*/ 3058287 w 7122824"/>
              <a:gd name="connsiteY1628" fmla="*/ 2861649 h 4151891"/>
              <a:gd name="connsiteX1629" fmla="*/ 3051425 w 7122824"/>
              <a:gd name="connsiteY1629" fmla="*/ 2864317 h 4151891"/>
              <a:gd name="connsiteX1630" fmla="*/ 3055023 w 7122824"/>
              <a:gd name="connsiteY1630" fmla="*/ 2866592 h 4151891"/>
              <a:gd name="connsiteX1631" fmla="*/ 3057318 w 7122824"/>
              <a:gd name="connsiteY1631" fmla="*/ 2868127 h 4151891"/>
              <a:gd name="connsiteX1632" fmla="*/ 3025856 w 7122824"/>
              <a:gd name="connsiteY1632" fmla="*/ 2859828 h 4151891"/>
              <a:gd name="connsiteX1633" fmla="*/ 3025714 w 7122824"/>
              <a:gd name="connsiteY1633" fmla="*/ 2859909 h 4151891"/>
              <a:gd name="connsiteX1634" fmla="*/ 3026317 w 7122824"/>
              <a:gd name="connsiteY1634" fmla="*/ 2860141 h 4151891"/>
              <a:gd name="connsiteX1635" fmla="*/ 2642600 w 7122824"/>
              <a:gd name="connsiteY1635" fmla="*/ 2858187 h 4151891"/>
              <a:gd name="connsiteX1636" fmla="*/ 2649125 w 7122824"/>
              <a:gd name="connsiteY1636" fmla="*/ 2866617 h 4151891"/>
              <a:gd name="connsiteX1637" fmla="*/ 2642600 w 7122824"/>
              <a:gd name="connsiteY1637" fmla="*/ 2858187 h 4151891"/>
              <a:gd name="connsiteX1638" fmla="*/ 3041077 w 7122824"/>
              <a:gd name="connsiteY1638" fmla="*/ 2851261 h 4151891"/>
              <a:gd name="connsiteX1639" fmla="*/ 3035628 w 7122824"/>
              <a:gd name="connsiteY1639" fmla="*/ 2854329 h 4151891"/>
              <a:gd name="connsiteX1640" fmla="*/ 3040188 w 7122824"/>
              <a:gd name="connsiteY1640" fmla="*/ 2857212 h 4151891"/>
              <a:gd name="connsiteX1641" fmla="*/ 2932111 w 7122824"/>
              <a:gd name="connsiteY1641" fmla="*/ 2849693 h 4151891"/>
              <a:gd name="connsiteX1642" fmla="*/ 2957690 w 7122824"/>
              <a:gd name="connsiteY1642" fmla="*/ 2861371 h 4151891"/>
              <a:gd name="connsiteX1643" fmla="*/ 2957386 w 7122824"/>
              <a:gd name="connsiteY1643" fmla="*/ 2861622 h 4151891"/>
              <a:gd name="connsiteX1644" fmla="*/ 2958105 w 7122824"/>
              <a:gd name="connsiteY1644" fmla="*/ 2866294 h 4151891"/>
              <a:gd name="connsiteX1645" fmla="*/ 2953846 w 7122824"/>
              <a:gd name="connsiteY1645" fmla="*/ 2865657 h 4151891"/>
              <a:gd name="connsiteX1646" fmla="*/ 2957012 w 7122824"/>
              <a:gd name="connsiteY1646" fmla="*/ 2861931 h 4151891"/>
              <a:gd name="connsiteX1647" fmla="*/ 2954201 w 7122824"/>
              <a:gd name="connsiteY1647" fmla="*/ 2864249 h 4151891"/>
              <a:gd name="connsiteX1648" fmla="*/ 2932111 w 7122824"/>
              <a:gd name="connsiteY1648" fmla="*/ 2849693 h 4151891"/>
              <a:gd name="connsiteX1649" fmla="*/ 2822322 w 7122824"/>
              <a:gd name="connsiteY1649" fmla="*/ 2846080 h 4151891"/>
              <a:gd name="connsiteX1650" fmla="*/ 2830744 w 7122824"/>
              <a:gd name="connsiteY1650" fmla="*/ 2846349 h 4151891"/>
              <a:gd name="connsiteX1651" fmla="*/ 2834641 w 7122824"/>
              <a:gd name="connsiteY1651" fmla="*/ 2854251 h 4151891"/>
              <a:gd name="connsiteX1652" fmla="*/ 2822322 w 7122824"/>
              <a:gd name="connsiteY1652" fmla="*/ 2846080 h 4151891"/>
              <a:gd name="connsiteX1653" fmla="*/ 3134187 w 7122824"/>
              <a:gd name="connsiteY1653" fmla="*/ 2841985 h 4151891"/>
              <a:gd name="connsiteX1654" fmla="*/ 3134355 w 7122824"/>
              <a:gd name="connsiteY1654" fmla="*/ 2846074 h 4151891"/>
              <a:gd name="connsiteX1655" fmla="*/ 3136112 w 7122824"/>
              <a:gd name="connsiteY1655" fmla="*/ 2846449 h 4151891"/>
              <a:gd name="connsiteX1656" fmla="*/ 5261085 w 7122824"/>
              <a:gd name="connsiteY1656" fmla="*/ 2841477 h 4151891"/>
              <a:gd name="connsiteX1657" fmla="*/ 5253022 w 7122824"/>
              <a:gd name="connsiteY1657" fmla="*/ 2843679 h 4151891"/>
              <a:gd name="connsiteX1658" fmla="*/ 5251058 w 7122824"/>
              <a:gd name="connsiteY1658" fmla="*/ 2844651 h 4151891"/>
              <a:gd name="connsiteX1659" fmla="*/ 5281509 w 7122824"/>
              <a:gd name="connsiteY1659" fmla="*/ 2869754 h 4151891"/>
              <a:gd name="connsiteX1660" fmla="*/ 5298266 w 7122824"/>
              <a:gd name="connsiteY1660" fmla="*/ 2870911 h 4151891"/>
              <a:gd name="connsiteX1661" fmla="*/ 5283833 w 7122824"/>
              <a:gd name="connsiteY1661" fmla="*/ 2859920 h 4151891"/>
              <a:gd name="connsiteX1662" fmla="*/ 649285 w 7122824"/>
              <a:gd name="connsiteY1662" fmla="*/ 2833770 h 4151891"/>
              <a:gd name="connsiteX1663" fmla="*/ 650288 w 7122824"/>
              <a:gd name="connsiteY1663" fmla="*/ 2837035 h 4151891"/>
              <a:gd name="connsiteX1664" fmla="*/ 641538 w 7122824"/>
              <a:gd name="connsiteY1664" fmla="*/ 2835727 h 4151891"/>
              <a:gd name="connsiteX1665" fmla="*/ 649285 w 7122824"/>
              <a:gd name="connsiteY1665" fmla="*/ 2833770 h 4151891"/>
              <a:gd name="connsiteX1666" fmla="*/ 2796577 w 7122824"/>
              <a:gd name="connsiteY1666" fmla="*/ 2833299 h 4151891"/>
              <a:gd name="connsiteX1667" fmla="*/ 2804161 w 7122824"/>
              <a:gd name="connsiteY1667" fmla="*/ 2835204 h 4151891"/>
              <a:gd name="connsiteX1668" fmla="*/ 2790924 w 7122824"/>
              <a:gd name="connsiteY1668" fmla="*/ 2840944 h 4151891"/>
              <a:gd name="connsiteX1669" fmla="*/ 2796577 w 7122824"/>
              <a:gd name="connsiteY1669" fmla="*/ 2833299 h 4151891"/>
              <a:gd name="connsiteX1670" fmla="*/ 3112645 w 7122824"/>
              <a:gd name="connsiteY1670" fmla="*/ 2830949 h 4151891"/>
              <a:gd name="connsiteX1671" fmla="*/ 3112840 w 7122824"/>
              <a:gd name="connsiteY1671" fmla="*/ 2836213 h 4151891"/>
              <a:gd name="connsiteX1672" fmla="*/ 3115513 w 7122824"/>
              <a:gd name="connsiteY1672" fmla="*/ 2837886 h 4151891"/>
              <a:gd name="connsiteX1673" fmla="*/ 659210 w 7122824"/>
              <a:gd name="connsiteY1673" fmla="*/ 2827209 h 4151891"/>
              <a:gd name="connsiteX1674" fmla="*/ 660456 w 7122824"/>
              <a:gd name="connsiteY1674" fmla="*/ 2830509 h 4151891"/>
              <a:gd name="connsiteX1675" fmla="*/ 651707 w 7122824"/>
              <a:gd name="connsiteY1675" fmla="*/ 2829202 h 4151891"/>
              <a:gd name="connsiteX1676" fmla="*/ 659210 w 7122824"/>
              <a:gd name="connsiteY1676" fmla="*/ 2827209 h 4151891"/>
              <a:gd name="connsiteX1677" fmla="*/ 2430085 w 7122824"/>
              <a:gd name="connsiteY1677" fmla="*/ 2824783 h 4151891"/>
              <a:gd name="connsiteX1678" fmla="*/ 2435609 w 7122824"/>
              <a:gd name="connsiteY1678" fmla="*/ 2825235 h 4151891"/>
              <a:gd name="connsiteX1679" fmla="*/ 2425769 w 7122824"/>
              <a:gd name="connsiteY1679" fmla="*/ 2831219 h 4151891"/>
              <a:gd name="connsiteX1680" fmla="*/ 2430085 w 7122824"/>
              <a:gd name="connsiteY1680" fmla="*/ 2824783 h 4151891"/>
              <a:gd name="connsiteX1681" fmla="*/ 2754023 w 7122824"/>
              <a:gd name="connsiteY1681" fmla="*/ 2822783 h 4151891"/>
              <a:gd name="connsiteX1682" fmla="*/ 2771589 w 7122824"/>
              <a:gd name="connsiteY1682" fmla="*/ 2830087 h 4151891"/>
              <a:gd name="connsiteX1683" fmla="*/ 2776963 w 7122824"/>
              <a:gd name="connsiteY1683" fmla="*/ 2834009 h 4151891"/>
              <a:gd name="connsiteX1684" fmla="*/ 2774950 w 7122824"/>
              <a:gd name="connsiteY1684" fmla="*/ 2847485 h 4151891"/>
              <a:gd name="connsiteX1685" fmla="*/ 2751818 w 7122824"/>
              <a:gd name="connsiteY1685" fmla="*/ 2827132 h 4151891"/>
              <a:gd name="connsiteX1686" fmla="*/ 2754023 w 7122824"/>
              <a:gd name="connsiteY1686" fmla="*/ 2822783 h 4151891"/>
              <a:gd name="connsiteX1687" fmla="*/ 1380079 w 7122824"/>
              <a:gd name="connsiteY1687" fmla="*/ 2815413 h 4151891"/>
              <a:gd name="connsiteX1688" fmla="*/ 1398926 w 7122824"/>
              <a:gd name="connsiteY1688" fmla="*/ 2818229 h 4151891"/>
              <a:gd name="connsiteX1689" fmla="*/ 1382478 w 7122824"/>
              <a:gd name="connsiteY1689" fmla="*/ 2831596 h 4151891"/>
              <a:gd name="connsiteX1690" fmla="*/ 1380079 w 7122824"/>
              <a:gd name="connsiteY1690" fmla="*/ 2815413 h 4151891"/>
              <a:gd name="connsiteX1691" fmla="*/ 1412489 w 7122824"/>
              <a:gd name="connsiteY1691" fmla="*/ 2813743 h 4151891"/>
              <a:gd name="connsiteX1692" fmla="*/ 1420379 w 7122824"/>
              <a:gd name="connsiteY1692" fmla="*/ 2820796 h 4151891"/>
              <a:gd name="connsiteX1693" fmla="*/ 1412489 w 7122824"/>
              <a:gd name="connsiteY1693" fmla="*/ 2813743 h 4151891"/>
              <a:gd name="connsiteX1694" fmla="*/ 686081 w 7122824"/>
              <a:gd name="connsiteY1694" fmla="*/ 2812837 h 4151891"/>
              <a:gd name="connsiteX1695" fmla="*/ 661597 w 7122824"/>
              <a:gd name="connsiteY1695" fmla="*/ 2824591 h 4151891"/>
              <a:gd name="connsiteX1696" fmla="*/ 686081 w 7122824"/>
              <a:gd name="connsiteY1696" fmla="*/ 2812837 h 4151891"/>
              <a:gd name="connsiteX1697" fmla="*/ 2328868 w 7122824"/>
              <a:gd name="connsiteY1697" fmla="*/ 2808944 h 4151891"/>
              <a:gd name="connsiteX1698" fmla="*/ 2326889 w 7122824"/>
              <a:gd name="connsiteY1698" fmla="*/ 2822187 h 4151891"/>
              <a:gd name="connsiteX1699" fmla="*/ 2320375 w 7122824"/>
              <a:gd name="connsiteY1699" fmla="*/ 2813692 h 4151891"/>
              <a:gd name="connsiteX1700" fmla="*/ 2328868 w 7122824"/>
              <a:gd name="connsiteY1700" fmla="*/ 2808944 h 4151891"/>
              <a:gd name="connsiteX1701" fmla="*/ 922762 w 7122824"/>
              <a:gd name="connsiteY1701" fmla="*/ 2807288 h 4151891"/>
              <a:gd name="connsiteX1702" fmla="*/ 932805 w 7122824"/>
              <a:gd name="connsiteY1702" fmla="*/ 2815202 h 4151891"/>
              <a:gd name="connsiteX1703" fmla="*/ 922762 w 7122824"/>
              <a:gd name="connsiteY1703" fmla="*/ 2807288 h 4151891"/>
              <a:gd name="connsiteX1704" fmla="*/ 2726084 w 7122824"/>
              <a:gd name="connsiteY1704" fmla="*/ 2807115 h 4151891"/>
              <a:gd name="connsiteX1705" fmla="*/ 2752756 w 7122824"/>
              <a:gd name="connsiteY1705" fmla="*/ 2819119 h 4151891"/>
              <a:gd name="connsiteX1706" fmla="*/ 2751726 w 7122824"/>
              <a:gd name="connsiteY1706" fmla="*/ 2819892 h 4151891"/>
              <a:gd name="connsiteX1707" fmla="*/ 2753421 w 7122824"/>
              <a:gd name="connsiteY1707" fmla="*/ 2822359 h 4151891"/>
              <a:gd name="connsiteX1708" fmla="*/ 2751319 w 7122824"/>
              <a:gd name="connsiteY1708" fmla="*/ 2826716 h 4151891"/>
              <a:gd name="connsiteX1709" fmla="*/ 2749191 w 7122824"/>
              <a:gd name="connsiteY1709" fmla="*/ 2821792 h 4151891"/>
              <a:gd name="connsiteX1710" fmla="*/ 2738307 w 7122824"/>
              <a:gd name="connsiteY1710" fmla="*/ 2813954 h 4151891"/>
              <a:gd name="connsiteX1711" fmla="*/ 2726084 w 7122824"/>
              <a:gd name="connsiteY1711" fmla="*/ 2807115 h 4151891"/>
              <a:gd name="connsiteX1712" fmla="*/ 1450432 w 7122824"/>
              <a:gd name="connsiteY1712" fmla="*/ 2804090 h 4151891"/>
              <a:gd name="connsiteX1713" fmla="*/ 1470917 w 7122824"/>
              <a:gd name="connsiteY1713" fmla="*/ 2813281 h 4151891"/>
              <a:gd name="connsiteX1714" fmla="*/ 1466482 w 7122824"/>
              <a:gd name="connsiteY1714" fmla="*/ 2821811 h 4151891"/>
              <a:gd name="connsiteX1715" fmla="*/ 1449737 w 7122824"/>
              <a:gd name="connsiteY1715" fmla="*/ 2819309 h 4151891"/>
              <a:gd name="connsiteX1716" fmla="*/ 1450432 w 7122824"/>
              <a:gd name="connsiteY1716" fmla="*/ 2804090 h 4151891"/>
              <a:gd name="connsiteX1717" fmla="*/ 1042769 w 7122824"/>
              <a:gd name="connsiteY1717" fmla="*/ 2804080 h 4151891"/>
              <a:gd name="connsiteX1718" fmla="*/ 1045646 w 7122824"/>
              <a:gd name="connsiteY1718" fmla="*/ 2818045 h 4151891"/>
              <a:gd name="connsiteX1719" fmla="*/ 1042769 w 7122824"/>
              <a:gd name="connsiteY1719" fmla="*/ 2804080 h 4151891"/>
              <a:gd name="connsiteX1720" fmla="*/ 3013639 w 7122824"/>
              <a:gd name="connsiteY1720" fmla="*/ 2799888 h 4151891"/>
              <a:gd name="connsiteX1721" fmla="*/ 3009459 w 7122824"/>
              <a:gd name="connsiteY1721" fmla="*/ 2803023 h 4151891"/>
              <a:gd name="connsiteX1722" fmla="*/ 3064088 w 7122824"/>
              <a:gd name="connsiteY1722" fmla="*/ 2843756 h 4151891"/>
              <a:gd name="connsiteX1723" fmla="*/ 3123696 w 7122824"/>
              <a:gd name="connsiteY1723" fmla="*/ 2880804 h 4151891"/>
              <a:gd name="connsiteX1724" fmla="*/ 3102153 w 7122824"/>
              <a:gd name="connsiteY1724" fmla="*/ 2869768 h 4151891"/>
              <a:gd name="connsiteX1725" fmla="*/ 3094349 w 7122824"/>
              <a:gd name="connsiteY1725" fmla="*/ 2859222 h 4151891"/>
              <a:gd name="connsiteX1726" fmla="*/ 3087159 w 7122824"/>
              <a:gd name="connsiteY1726" fmla="*/ 2855020 h 4151891"/>
              <a:gd name="connsiteX1727" fmla="*/ 3066075 w 7122824"/>
              <a:gd name="connsiteY1727" fmla="*/ 2840926 h 4151891"/>
              <a:gd name="connsiteX1728" fmla="*/ 3044695 w 7122824"/>
              <a:gd name="connsiteY1728" fmla="*/ 2827049 h 4151891"/>
              <a:gd name="connsiteX1729" fmla="*/ 3024884 w 7122824"/>
              <a:gd name="connsiteY1729" fmla="*/ 2813144 h 4151891"/>
              <a:gd name="connsiteX1730" fmla="*/ 3020033 w 7122824"/>
              <a:gd name="connsiteY1730" fmla="*/ 2805000 h 4151891"/>
              <a:gd name="connsiteX1731" fmla="*/ 3016102 w 7122824"/>
              <a:gd name="connsiteY1731" fmla="*/ 2801527 h 4151891"/>
              <a:gd name="connsiteX1732" fmla="*/ 3069671 w 7122824"/>
              <a:gd name="connsiteY1732" fmla="*/ 2798726 h 4151891"/>
              <a:gd name="connsiteX1733" fmla="*/ 3069971 w 7122824"/>
              <a:gd name="connsiteY1733" fmla="*/ 2808246 h 4151891"/>
              <a:gd name="connsiteX1734" fmla="*/ 3070146 w 7122824"/>
              <a:gd name="connsiteY1734" fmla="*/ 2808350 h 4151891"/>
              <a:gd name="connsiteX1735" fmla="*/ 3079323 w 7122824"/>
              <a:gd name="connsiteY1735" fmla="*/ 2806884 h 4151891"/>
              <a:gd name="connsiteX1736" fmla="*/ 3077637 w 7122824"/>
              <a:gd name="connsiteY1736" fmla="*/ 2805393 h 4151891"/>
              <a:gd name="connsiteX1737" fmla="*/ 1773138 w 7122824"/>
              <a:gd name="connsiteY1737" fmla="*/ 2796002 h 4151891"/>
              <a:gd name="connsiteX1738" fmla="*/ 1773875 w 7122824"/>
              <a:gd name="connsiteY1738" fmla="*/ 2800783 h 4151891"/>
              <a:gd name="connsiteX1739" fmla="*/ 1769615 w 7122824"/>
              <a:gd name="connsiteY1739" fmla="*/ 2800146 h 4151891"/>
              <a:gd name="connsiteX1740" fmla="*/ 1773138 w 7122824"/>
              <a:gd name="connsiteY1740" fmla="*/ 2796002 h 4151891"/>
              <a:gd name="connsiteX1741" fmla="*/ 2710899 w 7122824"/>
              <a:gd name="connsiteY1741" fmla="*/ 2792420 h 4151891"/>
              <a:gd name="connsiteX1742" fmla="*/ 2712774 w 7122824"/>
              <a:gd name="connsiteY1742" fmla="*/ 2794451 h 4151891"/>
              <a:gd name="connsiteX1743" fmla="*/ 2710671 w 7122824"/>
              <a:gd name="connsiteY1743" fmla="*/ 2798808 h 4151891"/>
              <a:gd name="connsiteX1744" fmla="*/ 2708513 w 7122824"/>
              <a:gd name="connsiteY1744" fmla="*/ 2793814 h 4151891"/>
              <a:gd name="connsiteX1745" fmla="*/ 2710899 w 7122824"/>
              <a:gd name="connsiteY1745" fmla="*/ 2792420 h 4151891"/>
              <a:gd name="connsiteX1746" fmla="*/ 1814651 w 7122824"/>
              <a:gd name="connsiteY1746" fmla="*/ 2791055 h 4151891"/>
              <a:gd name="connsiteX1747" fmla="*/ 1822311 w 7122824"/>
              <a:gd name="connsiteY1747" fmla="*/ 2799654 h 4151891"/>
              <a:gd name="connsiteX1748" fmla="*/ 1814651 w 7122824"/>
              <a:gd name="connsiteY1748" fmla="*/ 2791055 h 4151891"/>
              <a:gd name="connsiteX1749" fmla="*/ 2706997 w 7122824"/>
              <a:gd name="connsiteY1749" fmla="*/ 2787854 h 4151891"/>
              <a:gd name="connsiteX1750" fmla="*/ 2712124 w 7122824"/>
              <a:gd name="connsiteY1750" fmla="*/ 2791102 h 4151891"/>
              <a:gd name="connsiteX1751" fmla="*/ 2701144 w 7122824"/>
              <a:gd name="connsiteY1751" fmla="*/ 2789461 h 4151891"/>
              <a:gd name="connsiteX1752" fmla="*/ 2706997 w 7122824"/>
              <a:gd name="connsiteY1752" fmla="*/ 2787854 h 4151891"/>
              <a:gd name="connsiteX1753" fmla="*/ 2203107 w 7122824"/>
              <a:gd name="connsiteY1753" fmla="*/ 2783279 h 4151891"/>
              <a:gd name="connsiteX1754" fmla="*/ 2232216 w 7122824"/>
              <a:gd name="connsiteY1754" fmla="*/ 2787628 h 4151891"/>
              <a:gd name="connsiteX1755" fmla="*/ 2237801 w 7122824"/>
              <a:gd name="connsiteY1755" fmla="*/ 2803127 h 4151891"/>
              <a:gd name="connsiteX1756" fmla="*/ 2208692 w 7122824"/>
              <a:gd name="connsiteY1756" fmla="*/ 2798778 h 4151891"/>
              <a:gd name="connsiteX1757" fmla="*/ 2203107 w 7122824"/>
              <a:gd name="connsiteY1757" fmla="*/ 2783279 h 4151891"/>
              <a:gd name="connsiteX1758" fmla="*/ 2704676 w 7122824"/>
              <a:gd name="connsiteY1758" fmla="*/ 2782697 h 4151891"/>
              <a:gd name="connsiteX1759" fmla="*/ 2704947 w 7122824"/>
              <a:gd name="connsiteY1759" fmla="*/ 2785306 h 4151891"/>
              <a:gd name="connsiteX1760" fmla="*/ 2704763 w 7122824"/>
              <a:gd name="connsiteY1760" fmla="*/ 2783539 h 4151891"/>
              <a:gd name="connsiteX1761" fmla="*/ 1650479 w 7122824"/>
              <a:gd name="connsiteY1761" fmla="*/ 2782269 h 4151891"/>
              <a:gd name="connsiteX1762" fmla="*/ 1657770 w 7122824"/>
              <a:gd name="connsiteY1762" fmla="*/ 2783359 h 4151891"/>
              <a:gd name="connsiteX1763" fmla="*/ 1658788 w 7122824"/>
              <a:gd name="connsiteY1763" fmla="*/ 2786520 h 4151891"/>
              <a:gd name="connsiteX1764" fmla="*/ 1651416 w 7122824"/>
              <a:gd name="connsiteY1764" fmla="*/ 2795949 h 4151891"/>
              <a:gd name="connsiteX1765" fmla="*/ 1650479 w 7122824"/>
              <a:gd name="connsiteY1765" fmla="*/ 2782269 h 4151891"/>
              <a:gd name="connsiteX1766" fmla="*/ 2704485 w 7122824"/>
              <a:gd name="connsiteY1766" fmla="*/ 2780852 h 4151891"/>
              <a:gd name="connsiteX1767" fmla="*/ 2704676 w 7122824"/>
              <a:gd name="connsiteY1767" fmla="*/ 2782697 h 4151891"/>
              <a:gd name="connsiteX1768" fmla="*/ 2704572 w 7122824"/>
              <a:gd name="connsiteY1768" fmla="*/ 2781697 h 4151891"/>
              <a:gd name="connsiteX1769" fmla="*/ 3047888 w 7122824"/>
              <a:gd name="connsiteY1769" fmla="*/ 2780062 h 4151891"/>
              <a:gd name="connsiteX1770" fmla="*/ 3048659 w 7122824"/>
              <a:gd name="connsiteY1770" fmla="*/ 2786574 h 4151891"/>
              <a:gd name="connsiteX1771" fmla="*/ 3051775 w 7122824"/>
              <a:gd name="connsiteY1771" fmla="*/ 2790129 h 4151891"/>
              <a:gd name="connsiteX1772" fmla="*/ 3055612 w 7122824"/>
              <a:gd name="connsiteY1772" fmla="*/ 2795849 h 4151891"/>
              <a:gd name="connsiteX1773" fmla="*/ 3058999 w 7122824"/>
              <a:gd name="connsiteY1773" fmla="*/ 2798919 h 4151891"/>
              <a:gd name="connsiteX1774" fmla="*/ 3061941 w 7122824"/>
              <a:gd name="connsiteY1774" fmla="*/ 2799359 h 4151891"/>
              <a:gd name="connsiteX1775" fmla="*/ 3061397 w 7122824"/>
              <a:gd name="connsiteY1775" fmla="*/ 2782080 h 4151891"/>
              <a:gd name="connsiteX1776" fmla="*/ 3058625 w 7122824"/>
              <a:gd name="connsiteY1776" fmla="*/ 2781666 h 4151891"/>
              <a:gd name="connsiteX1777" fmla="*/ 3052253 w 7122824"/>
              <a:gd name="connsiteY1777" fmla="*/ 2785499 h 4151891"/>
              <a:gd name="connsiteX1778" fmla="*/ 3048324 w 7122824"/>
              <a:gd name="connsiteY1778" fmla="*/ 2780128 h 4151891"/>
              <a:gd name="connsiteX1779" fmla="*/ 2704396 w 7122824"/>
              <a:gd name="connsiteY1779" fmla="*/ 2780002 h 4151891"/>
              <a:gd name="connsiteX1780" fmla="*/ 2704485 w 7122824"/>
              <a:gd name="connsiteY1780" fmla="*/ 2780852 h 4151891"/>
              <a:gd name="connsiteX1781" fmla="*/ 2704456 w 7122824"/>
              <a:gd name="connsiteY1781" fmla="*/ 2780592 h 4151891"/>
              <a:gd name="connsiteX1782" fmla="*/ 2704396 w 7122824"/>
              <a:gd name="connsiteY1782" fmla="*/ 2780002 h 4151891"/>
              <a:gd name="connsiteX1783" fmla="*/ 1662900 w 7122824"/>
              <a:gd name="connsiteY1783" fmla="*/ 2779415 h 4151891"/>
              <a:gd name="connsiteX1784" fmla="*/ 1662473 w 7122824"/>
              <a:gd name="connsiteY1784" fmla="*/ 2784935 h 4151891"/>
              <a:gd name="connsiteX1785" fmla="*/ 1660085 w 7122824"/>
              <a:gd name="connsiteY1785" fmla="*/ 2779614 h 4151891"/>
              <a:gd name="connsiteX1786" fmla="*/ 1662900 w 7122824"/>
              <a:gd name="connsiteY1786" fmla="*/ 2779415 h 4151891"/>
              <a:gd name="connsiteX1787" fmla="*/ 2570333 w 7122824"/>
              <a:gd name="connsiteY1787" fmla="*/ 2779071 h 4151891"/>
              <a:gd name="connsiteX1788" fmla="*/ 2570379 w 7122824"/>
              <a:gd name="connsiteY1788" fmla="*/ 2779082 h 4151891"/>
              <a:gd name="connsiteX1789" fmla="*/ 2573247 w 7122824"/>
              <a:gd name="connsiteY1789" fmla="*/ 2780868 h 4151891"/>
              <a:gd name="connsiteX1790" fmla="*/ 974031 w 7122824"/>
              <a:gd name="connsiteY1790" fmla="*/ 2777719 h 4151891"/>
              <a:gd name="connsiteX1791" fmla="*/ 971718 w 7122824"/>
              <a:gd name="connsiteY1791" fmla="*/ 2793200 h 4151891"/>
              <a:gd name="connsiteX1792" fmla="*/ 967720 w 7122824"/>
              <a:gd name="connsiteY1792" fmla="*/ 2783107 h 4151891"/>
              <a:gd name="connsiteX1793" fmla="*/ 974031 w 7122824"/>
              <a:gd name="connsiteY1793" fmla="*/ 2777719 h 4151891"/>
              <a:gd name="connsiteX1794" fmla="*/ 2566905 w 7122824"/>
              <a:gd name="connsiteY1794" fmla="*/ 2777302 h 4151891"/>
              <a:gd name="connsiteX1795" fmla="*/ 2568003 w 7122824"/>
              <a:gd name="connsiteY1795" fmla="*/ 2777634 h 4151891"/>
              <a:gd name="connsiteX1796" fmla="*/ 2570333 w 7122824"/>
              <a:gd name="connsiteY1796" fmla="*/ 2779071 h 4151891"/>
              <a:gd name="connsiteX1797" fmla="*/ 2567340 w 7122824"/>
              <a:gd name="connsiteY1797" fmla="*/ 2778433 h 4151891"/>
              <a:gd name="connsiteX1798" fmla="*/ 814590 w 7122824"/>
              <a:gd name="connsiteY1798" fmla="*/ 2775729 h 4151891"/>
              <a:gd name="connsiteX1799" fmla="*/ 805187 w 7122824"/>
              <a:gd name="connsiteY1799" fmla="*/ 2778797 h 4151891"/>
              <a:gd name="connsiteX1800" fmla="*/ 814590 w 7122824"/>
              <a:gd name="connsiteY1800" fmla="*/ 2775729 h 4151891"/>
              <a:gd name="connsiteX1801" fmla="*/ 1767821 w 7122824"/>
              <a:gd name="connsiteY1801" fmla="*/ 2775577 h 4151891"/>
              <a:gd name="connsiteX1802" fmla="*/ 1778357 w 7122824"/>
              <a:gd name="connsiteY1802" fmla="*/ 2786171 h 4151891"/>
              <a:gd name="connsiteX1803" fmla="*/ 1762924 w 7122824"/>
              <a:gd name="connsiteY1803" fmla="*/ 2775848 h 4151891"/>
              <a:gd name="connsiteX1804" fmla="*/ 1767821 w 7122824"/>
              <a:gd name="connsiteY1804" fmla="*/ 2775577 h 4151891"/>
              <a:gd name="connsiteX1805" fmla="*/ 1007983 w 7122824"/>
              <a:gd name="connsiteY1805" fmla="*/ 2775204 h 4151891"/>
              <a:gd name="connsiteX1806" fmla="*/ 1015560 w 7122824"/>
              <a:gd name="connsiteY1806" fmla="*/ 2784353 h 4151891"/>
              <a:gd name="connsiteX1807" fmla="*/ 1007983 w 7122824"/>
              <a:gd name="connsiteY1807" fmla="*/ 2775204 h 4151891"/>
              <a:gd name="connsiteX1808" fmla="*/ 2922462 w 7122824"/>
              <a:gd name="connsiteY1808" fmla="*/ 2773542 h 4151891"/>
              <a:gd name="connsiteX1809" fmla="*/ 2921636 w 7122824"/>
              <a:gd name="connsiteY1809" fmla="*/ 2774420 h 4151891"/>
              <a:gd name="connsiteX1810" fmla="*/ 2922070 w 7122824"/>
              <a:gd name="connsiteY1810" fmla="*/ 2773958 h 4151891"/>
              <a:gd name="connsiteX1811" fmla="*/ 2923185 w 7122824"/>
              <a:gd name="connsiteY1811" fmla="*/ 2772773 h 4151891"/>
              <a:gd name="connsiteX1812" fmla="*/ 2922462 w 7122824"/>
              <a:gd name="connsiteY1812" fmla="*/ 2773542 h 4151891"/>
              <a:gd name="connsiteX1813" fmla="*/ 2922883 w 7122824"/>
              <a:gd name="connsiteY1813" fmla="*/ 2773093 h 4151891"/>
              <a:gd name="connsiteX1814" fmla="*/ 989998 w 7122824"/>
              <a:gd name="connsiteY1814" fmla="*/ 2772517 h 4151891"/>
              <a:gd name="connsiteX1815" fmla="*/ 997575 w 7122824"/>
              <a:gd name="connsiteY1815" fmla="*/ 2781666 h 4151891"/>
              <a:gd name="connsiteX1816" fmla="*/ 989998 w 7122824"/>
              <a:gd name="connsiteY1816" fmla="*/ 2772517 h 4151891"/>
              <a:gd name="connsiteX1817" fmla="*/ 1231504 w 7122824"/>
              <a:gd name="connsiteY1817" fmla="*/ 2771411 h 4151891"/>
              <a:gd name="connsiteX1818" fmla="*/ 1239376 w 7122824"/>
              <a:gd name="connsiteY1818" fmla="*/ 2771815 h 4151891"/>
              <a:gd name="connsiteX1819" fmla="*/ 1242488 w 7122824"/>
              <a:gd name="connsiteY1819" fmla="*/ 2780770 h 4151891"/>
              <a:gd name="connsiteX1820" fmla="*/ 1231504 w 7122824"/>
              <a:gd name="connsiteY1820" fmla="*/ 2771411 h 4151891"/>
              <a:gd name="connsiteX1821" fmla="*/ 2515738 w 7122824"/>
              <a:gd name="connsiteY1821" fmla="*/ 2770709 h 4151891"/>
              <a:gd name="connsiteX1822" fmla="*/ 2515907 w 7122824"/>
              <a:gd name="connsiteY1822" fmla="*/ 2771247 h 4151891"/>
              <a:gd name="connsiteX1823" fmla="*/ 2516160 w 7122824"/>
              <a:gd name="connsiteY1823" fmla="*/ 2772051 h 4151891"/>
              <a:gd name="connsiteX1824" fmla="*/ 3030999 w 7122824"/>
              <a:gd name="connsiteY1824" fmla="*/ 2770399 h 4151891"/>
              <a:gd name="connsiteX1825" fmla="*/ 3030450 w 7122824"/>
              <a:gd name="connsiteY1825" fmla="*/ 2771204 h 4151891"/>
              <a:gd name="connsiteX1826" fmla="*/ 3031988 w 7122824"/>
              <a:gd name="connsiteY1826" fmla="*/ 2771539 h 4151891"/>
              <a:gd name="connsiteX1827" fmla="*/ 2925542 w 7122824"/>
              <a:gd name="connsiteY1827" fmla="*/ 2770268 h 4151891"/>
              <a:gd name="connsiteX1828" fmla="*/ 2923185 w 7122824"/>
              <a:gd name="connsiteY1828" fmla="*/ 2772773 h 4151891"/>
              <a:gd name="connsiteX1829" fmla="*/ 2924239 w 7122824"/>
              <a:gd name="connsiteY1829" fmla="*/ 2771652 h 4151891"/>
              <a:gd name="connsiteX1830" fmla="*/ 2925542 w 7122824"/>
              <a:gd name="connsiteY1830" fmla="*/ 2770268 h 4151891"/>
              <a:gd name="connsiteX1831" fmla="*/ 2515291 w 7122824"/>
              <a:gd name="connsiteY1831" fmla="*/ 2769290 h 4151891"/>
              <a:gd name="connsiteX1832" fmla="*/ 2515738 w 7122824"/>
              <a:gd name="connsiteY1832" fmla="*/ 2770709 h 4151891"/>
              <a:gd name="connsiteX1833" fmla="*/ 2515381 w 7122824"/>
              <a:gd name="connsiteY1833" fmla="*/ 2769576 h 4151891"/>
              <a:gd name="connsiteX1834" fmla="*/ 513924 w 7122824"/>
              <a:gd name="connsiteY1834" fmla="*/ 2768725 h 4151891"/>
              <a:gd name="connsiteX1835" fmla="*/ 515592 w 7122824"/>
              <a:gd name="connsiteY1835" fmla="*/ 2784795 h 4151891"/>
              <a:gd name="connsiteX1836" fmla="*/ 513924 w 7122824"/>
              <a:gd name="connsiteY1836" fmla="*/ 2768725 h 4151891"/>
              <a:gd name="connsiteX1837" fmla="*/ 2851218 w 7122824"/>
              <a:gd name="connsiteY1837" fmla="*/ 2768568 h 4151891"/>
              <a:gd name="connsiteX1838" fmla="*/ 2852570 w 7122824"/>
              <a:gd name="connsiteY1838" fmla="*/ 2770033 h 4151891"/>
              <a:gd name="connsiteX1839" fmla="*/ 2852213 w 7122824"/>
              <a:gd name="connsiteY1839" fmla="*/ 2772422 h 4151891"/>
              <a:gd name="connsiteX1840" fmla="*/ 2850990 w 7122824"/>
              <a:gd name="connsiteY1840" fmla="*/ 2774956 h 4151891"/>
              <a:gd name="connsiteX1841" fmla="*/ 2848832 w 7122824"/>
              <a:gd name="connsiteY1841" fmla="*/ 2769963 h 4151891"/>
              <a:gd name="connsiteX1842" fmla="*/ 2851218 w 7122824"/>
              <a:gd name="connsiteY1842" fmla="*/ 2768568 h 4151891"/>
              <a:gd name="connsiteX1843" fmla="*/ 2514914 w 7122824"/>
              <a:gd name="connsiteY1843" fmla="*/ 2768091 h 4151891"/>
              <a:gd name="connsiteX1844" fmla="*/ 2514934 w 7122824"/>
              <a:gd name="connsiteY1844" fmla="*/ 2768152 h 4151891"/>
              <a:gd name="connsiteX1845" fmla="*/ 2515291 w 7122824"/>
              <a:gd name="connsiteY1845" fmla="*/ 2769290 h 4151891"/>
              <a:gd name="connsiteX1846" fmla="*/ 2679708 w 7122824"/>
              <a:gd name="connsiteY1846" fmla="*/ 2764691 h 4151891"/>
              <a:gd name="connsiteX1847" fmla="*/ 2702178 w 7122824"/>
              <a:gd name="connsiteY1847" fmla="*/ 2780760 h 4151891"/>
              <a:gd name="connsiteX1848" fmla="*/ 2672956 w 7122824"/>
              <a:gd name="connsiteY1848" fmla="*/ 2770401 h 4151891"/>
              <a:gd name="connsiteX1849" fmla="*/ 2673364 w 7122824"/>
              <a:gd name="connsiteY1849" fmla="*/ 2769820 h 4151891"/>
              <a:gd name="connsiteX1850" fmla="*/ 2671405 w 7122824"/>
              <a:gd name="connsiteY1850" fmla="*/ 2765286 h 4151891"/>
              <a:gd name="connsiteX1851" fmla="*/ 2675665 w 7122824"/>
              <a:gd name="connsiteY1851" fmla="*/ 2765923 h 4151891"/>
              <a:gd name="connsiteX1852" fmla="*/ 2674702 w 7122824"/>
              <a:gd name="connsiteY1852" fmla="*/ 2767919 h 4151891"/>
              <a:gd name="connsiteX1853" fmla="*/ 2676008 w 7122824"/>
              <a:gd name="connsiteY1853" fmla="*/ 2766062 h 4151891"/>
              <a:gd name="connsiteX1854" fmla="*/ 2679708 w 7122824"/>
              <a:gd name="connsiteY1854" fmla="*/ 2764691 h 4151891"/>
              <a:gd name="connsiteX1855" fmla="*/ 1274084 w 7122824"/>
              <a:gd name="connsiteY1855" fmla="*/ 2763254 h 4151891"/>
              <a:gd name="connsiteX1856" fmla="*/ 1281662 w 7122824"/>
              <a:gd name="connsiteY1856" fmla="*/ 2772403 h 4151891"/>
              <a:gd name="connsiteX1857" fmla="*/ 1274084 w 7122824"/>
              <a:gd name="connsiteY1857" fmla="*/ 2763254 h 4151891"/>
              <a:gd name="connsiteX1858" fmla="*/ 1997585 w 7122824"/>
              <a:gd name="connsiteY1858" fmla="*/ 2762888 h 4151891"/>
              <a:gd name="connsiteX1859" fmla="*/ 1998322 w 7122824"/>
              <a:gd name="connsiteY1859" fmla="*/ 2767669 h 4151891"/>
              <a:gd name="connsiteX1860" fmla="*/ 1994061 w 7122824"/>
              <a:gd name="connsiteY1860" fmla="*/ 2767032 h 4151891"/>
              <a:gd name="connsiteX1861" fmla="*/ 1997585 w 7122824"/>
              <a:gd name="connsiteY1861" fmla="*/ 2762888 h 4151891"/>
              <a:gd name="connsiteX1862" fmla="*/ 2957667 w 7122824"/>
              <a:gd name="connsiteY1862" fmla="*/ 2762623 h 4151891"/>
              <a:gd name="connsiteX1863" fmla="*/ 2962021 w 7122824"/>
              <a:gd name="connsiteY1863" fmla="*/ 2766491 h 4151891"/>
              <a:gd name="connsiteX1864" fmla="*/ 3003571 w 7122824"/>
              <a:gd name="connsiteY1864" fmla="*/ 2800580 h 4151891"/>
              <a:gd name="connsiteX1865" fmla="*/ 3004576 w 7122824"/>
              <a:gd name="connsiteY1865" fmla="*/ 2793854 h 4151891"/>
              <a:gd name="connsiteX1866" fmla="*/ 2975250 w 7122824"/>
              <a:gd name="connsiteY1866" fmla="*/ 2774330 h 4151891"/>
              <a:gd name="connsiteX1867" fmla="*/ 2971812 w 7122824"/>
              <a:gd name="connsiteY1867" fmla="*/ 2774208 h 4151891"/>
              <a:gd name="connsiteX1868" fmla="*/ 2969479 w 7122824"/>
              <a:gd name="connsiteY1868" fmla="*/ 2770487 h 4151891"/>
              <a:gd name="connsiteX1869" fmla="*/ 2047943 w 7122824"/>
              <a:gd name="connsiteY1869" fmla="*/ 2760270 h 4151891"/>
              <a:gd name="connsiteX1870" fmla="*/ 2056347 w 7122824"/>
              <a:gd name="connsiteY1870" fmla="*/ 2760663 h 4151891"/>
              <a:gd name="connsiteX1871" fmla="*/ 2060106 w 7122824"/>
              <a:gd name="connsiteY1871" fmla="*/ 2769490 h 4151891"/>
              <a:gd name="connsiteX1872" fmla="*/ 2047943 w 7122824"/>
              <a:gd name="connsiteY1872" fmla="*/ 2760270 h 4151891"/>
              <a:gd name="connsiteX1873" fmla="*/ 1856048 w 7122824"/>
              <a:gd name="connsiteY1873" fmla="*/ 2760160 h 4151891"/>
              <a:gd name="connsiteX1874" fmla="*/ 1864467 w 7122824"/>
              <a:gd name="connsiteY1874" fmla="*/ 2760645 h 4151891"/>
              <a:gd name="connsiteX1875" fmla="*/ 1868159 w 7122824"/>
              <a:gd name="connsiteY1875" fmla="*/ 2769687 h 4151891"/>
              <a:gd name="connsiteX1876" fmla="*/ 1856048 w 7122824"/>
              <a:gd name="connsiteY1876" fmla="*/ 2760160 h 4151891"/>
              <a:gd name="connsiteX1877" fmla="*/ 2668694 w 7122824"/>
              <a:gd name="connsiteY1877" fmla="*/ 2759778 h 4151891"/>
              <a:gd name="connsiteX1878" fmla="*/ 2673891 w 7122824"/>
              <a:gd name="connsiteY1878" fmla="*/ 2762418 h 4151891"/>
              <a:gd name="connsiteX1879" fmla="*/ 2664705 w 7122824"/>
              <a:gd name="connsiteY1879" fmla="*/ 2764027 h 4151891"/>
              <a:gd name="connsiteX1880" fmla="*/ 2668694 w 7122824"/>
              <a:gd name="connsiteY1880" fmla="*/ 2759778 h 4151891"/>
              <a:gd name="connsiteX1881" fmla="*/ 853753 w 7122824"/>
              <a:gd name="connsiteY1881" fmla="*/ 2759746 h 4151891"/>
              <a:gd name="connsiteX1882" fmla="*/ 844349 w 7122824"/>
              <a:gd name="connsiteY1882" fmla="*/ 2762814 h 4151891"/>
              <a:gd name="connsiteX1883" fmla="*/ 853753 w 7122824"/>
              <a:gd name="connsiteY1883" fmla="*/ 2759746 h 4151891"/>
              <a:gd name="connsiteX1884" fmla="*/ 1988510 w 7122824"/>
              <a:gd name="connsiteY1884" fmla="*/ 2758084 h 4151891"/>
              <a:gd name="connsiteX1885" fmla="*/ 1996805 w 7122824"/>
              <a:gd name="connsiteY1885" fmla="*/ 2762438 h 4151891"/>
              <a:gd name="connsiteX1886" fmla="*/ 1993205 w 7122824"/>
              <a:gd name="connsiteY1886" fmla="*/ 2766571 h 4151891"/>
              <a:gd name="connsiteX1887" fmla="*/ 1988510 w 7122824"/>
              <a:gd name="connsiteY1887" fmla="*/ 2758084 h 4151891"/>
              <a:gd name="connsiteX1888" fmla="*/ 3027364 w 7122824"/>
              <a:gd name="connsiteY1888" fmla="*/ 2756882 h 4151891"/>
              <a:gd name="connsiteX1889" fmla="*/ 3027479 w 7122824"/>
              <a:gd name="connsiteY1889" fmla="*/ 2757478 h 4151891"/>
              <a:gd name="connsiteX1890" fmla="*/ 3027881 w 7122824"/>
              <a:gd name="connsiteY1890" fmla="*/ 2757009 h 4151891"/>
              <a:gd name="connsiteX1891" fmla="*/ 3026657 w 7122824"/>
              <a:gd name="connsiteY1891" fmla="*/ 2756707 h 4151891"/>
              <a:gd name="connsiteX1892" fmla="*/ 3024374 w 7122824"/>
              <a:gd name="connsiteY1892" fmla="*/ 2758938 h 4151891"/>
              <a:gd name="connsiteX1893" fmla="*/ 3018719 w 7122824"/>
              <a:gd name="connsiteY1893" fmla="*/ 2759276 h 4151891"/>
              <a:gd name="connsiteX1894" fmla="*/ 3016856 w 7122824"/>
              <a:gd name="connsiteY1894" fmla="*/ 2758117 h 4151891"/>
              <a:gd name="connsiteX1895" fmla="*/ 3013267 w 7122824"/>
              <a:gd name="connsiteY1895" fmla="*/ 2762381 h 4151891"/>
              <a:gd name="connsiteX1896" fmla="*/ 3021527 w 7122824"/>
              <a:gd name="connsiteY1896" fmla="*/ 2764430 h 4151891"/>
              <a:gd name="connsiteX1897" fmla="*/ 3026158 w 7122824"/>
              <a:gd name="connsiteY1897" fmla="*/ 2759022 h 4151891"/>
              <a:gd name="connsiteX1898" fmla="*/ 3025209 w 7122824"/>
              <a:gd name="connsiteY1898" fmla="*/ 2758591 h 4151891"/>
              <a:gd name="connsiteX1899" fmla="*/ 3026694 w 7122824"/>
              <a:gd name="connsiteY1899" fmla="*/ 2757159 h 4151891"/>
              <a:gd name="connsiteX1900" fmla="*/ 3026803 w 7122824"/>
              <a:gd name="connsiteY1900" fmla="*/ 2756743 h 4151891"/>
              <a:gd name="connsiteX1901" fmla="*/ 1312245 w 7122824"/>
              <a:gd name="connsiteY1901" fmla="*/ 2754017 h 4151891"/>
              <a:gd name="connsiteX1902" fmla="*/ 1319815 w 7122824"/>
              <a:gd name="connsiteY1902" fmla="*/ 2763165 h 4151891"/>
              <a:gd name="connsiteX1903" fmla="*/ 1312245 w 7122824"/>
              <a:gd name="connsiteY1903" fmla="*/ 2754017 h 4151891"/>
              <a:gd name="connsiteX1904" fmla="*/ 1030113 w 7122824"/>
              <a:gd name="connsiteY1904" fmla="*/ 2752417 h 4151891"/>
              <a:gd name="connsiteX1905" fmla="*/ 1041958 w 7122824"/>
              <a:gd name="connsiteY1905" fmla="*/ 2753825 h 4151891"/>
              <a:gd name="connsiteX1906" fmla="*/ 1031226 w 7122824"/>
              <a:gd name="connsiteY1906" fmla="*/ 2763019 h 4151891"/>
              <a:gd name="connsiteX1907" fmla="*/ 1019738 w 7122824"/>
              <a:gd name="connsiteY1907" fmla="*/ 2758142 h 4151891"/>
              <a:gd name="connsiteX1908" fmla="*/ 1030113 w 7122824"/>
              <a:gd name="connsiteY1908" fmla="*/ 2752417 h 4151891"/>
              <a:gd name="connsiteX1909" fmla="*/ 2689311 w 7122824"/>
              <a:gd name="connsiteY1909" fmla="*/ 2751806 h 4151891"/>
              <a:gd name="connsiteX1910" fmla="*/ 2696928 w 7122824"/>
              <a:gd name="connsiteY1910" fmla="*/ 2760694 h 4151891"/>
              <a:gd name="connsiteX1911" fmla="*/ 2689311 w 7122824"/>
              <a:gd name="connsiteY1911" fmla="*/ 2751806 h 4151891"/>
              <a:gd name="connsiteX1912" fmla="*/ 3002515 w 7122824"/>
              <a:gd name="connsiteY1912" fmla="*/ 2747765 h 4151891"/>
              <a:gd name="connsiteX1913" fmla="*/ 3003408 w 7122824"/>
              <a:gd name="connsiteY1913" fmla="*/ 2750662 h 4151891"/>
              <a:gd name="connsiteX1914" fmla="*/ 3004357 w 7122824"/>
              <a:gd name="connsiteY1914" fmla="*/ 2753026 h 4151891"/>
              <a:gd name="connsiteX1915" fmla="*/ 3009783 w 7122824"/>
              <a:gd name="connsiteY1915" fmla="*/ 2754305 h 4151891"/>
              <a:gd name="connsiteX1916" fmla="*/ 3009450 w 7122824"/>
              <a:gd name="connsiteY1916" fmla="*/ 2753034 h 4151891"/>
              <a:gd name="connsiteX1917" fmla="*/ 1207429 w 7122824"/>
              <a:gd name="connsiteY1917" fmla="*/ 2746071 h 4151891"/>
              <a:gd name="connsiteX1918" fmla="*/ 1247484 w 7122824"/>
              <a:gd name="connsiteY1918" fmla="*/ 2747333 h 4151891"/>
              <a:gd name="connsiteX1919" fmla="*/ 1175255 w 7122824"/>
              <a:gd name="connsiteY1919" fmla="*/ 2763306 h 4151891"/>
              <a:gd name="connsiteX1920" fmla="*/ 1207429 w 7122824"/>
              <a:gd name="connsiteY1920" fmla="*/ 2746071 h 4151891"/>
              <a:gd name="connsiteX1921" fmla="*/ 1359209 w 7122824"/>
              <a:gd name="connsiteY1921" fmla="*/ 2745640 h 4151891"/>
              <a:gd name="connsiteX1922" fmla="*/ 1345273 w 7122824"/>
              <a:gd name="connsiteY1922" fmla="*/ 2748298 h 4151891"/>
              <a:gd name="connsiteX1923" fmla="*/ 1359209 w 7122824"/>
              <a:gd name="connsiteY1923" fmla="*/ 2745640 h 4151891"/>
              <a:gd name="connsiteX1924" fmla="*/ 1114842 w 7122824"/>
              <a:gd name="connsiteY1924" fmla="*/ 2740153 h 4151891"/>
              <a:gd name="connsiteX1925" fmla="*/ 1115910 w 7122824"/>
              <a:gd name="connsiteY1925" fmla="*/ 2743427 h 4151891"/>
              <a:gd name="connsiteX1926" fmla="*/ 1107613 w 7122824"/>
              <a:gd name="connsiteY1926" fmla="*/ 2746858 h 4151891"/>
              <a:gd name="connsiteX1927" fmla="*/ 1114842 w 7122824"/>
              <a:gd name="connsiteY1927" fmla="*/ 2740153 h 4151891"/>
              <a:gd name="connsiteX1928" fmla="*/ 2335060 w 7122824"/>
              <a:gd name="connsiteY1928" fmla="*/ 2739625 h 4151891"/>
              <a:gd name="connsiteX1929" fmla="*/ 2344003 w 7122824"/>
              <a:gd name="connsiteY1929" fmla="*/ 2739981 h 4151891"/>
              <a:gd name="connsiteX1930" fmla="*/ 2497500 w 7122824"/>
              <a:gd name="connsiteY1930" fmla="*/ 2775455 h 4151891"/>
              <a:gd name="connsiteX1931" fmla="*/ 2530877 w 7122824"/>
              <a:gd name="connsiteY1931" fmla="*/ 2791152 h 4151891"/>
              <a:gd name="connsiteX1932" fmla="*/ 2573856 w 7122824"/>
              <a:gd name="connsiteY1932" fmla="*/ 2805410 h 4151891"/>
              <a:gd name="connsiteX1933" fmla="*/ 2658898 w 7122824"/>
              <a:gd name="connsiteY1933" fmla="*/ 2840057 h 4151891"/>
              <a:gd name="connsiteX1934" fmla="*/ 2698198 w 7122824"/>
              <a:gd name="connsiteY1934" fmla="*/ 2859746 h 4151891"/>
              <a:gd name="connsiteX1935" fmla="*/ 2736780 w 7122824"/>
              <a:gd name="connsiteY1935" fmla="*/ 2882488 h 4151891"/>
              <a:gd name="connsiteX1936" fmla="*/ 2825113 w 7122824"/>
              <a:gd name="connsiteY1936" fmla="*/ 2916059 h 4151891"/>
              <a:gd name="connsiteX1937" fmla="*/ 2818221 w 7122824"/>
              <a:gd name="connsiteY1937" fmla="*/ 2899359 h 4151891"/>
              <a:gd name="connsiteX1938" fmla="*/ 2804449 w 7122824"/>
              <a:gd name="connsiteY1938" fmla="*/ 2897301 h 4151891"/>
              <a:gd name="connsiteX1939" fmla="*/ 2776314 w 7122824"/>
              <a:gd name="connsiteY1939" fmla="*/ 2888396 h 4151891"/>
              <a:gd name="connsiteX1940" fmla="*/ 2722428 w 7122824"/>
              <a:gd name="connsiteY1940" fmla="*/ 2863366 h 4151891"/>
              <a:gd name="connsiteX1941" fmla="*/ 2613234 w 7122824"/>
              <a:gd name="connsiteY1941" fmla="*/ 2801890 h 4151891"/>
              <a:gd name="connsiteX1942" fmla="*/ 2879107 w 7122824"/>
              <a:gd name="connsiteY1942" fmla="*/ 2919426 h 4151891"/>
              <a:gd name="connsiteX1943" fmla="*/ 2857609 w 7122824"/>
              <a:gd name="connsiteY1943" fmla="*/ 2927184 h 4151891"/>
              <a:gd name="connsiteX1944" fmla="*/ 2843477 w 7122824"/>
              <a:gd name="connsiteY1944" fmla="*/ 2918804 h 4151891"/>
              <a:gd name="connsiteX1945" fmla="*/ 2837320 w 7122824"/>
              <a:gd name="connsiteY1945" fmla="*/ 2928592 h 4151891"/>
              <a:gd name="connsiteX1946" fmla="*/ 2856502 w 7122824"/>
              <a:gd name="connsiteY1946" fmla="*/ 2934593 h 4151891"/>
              <a:gd name="connsiteX1947" fmla="*/ 2867445 w 7122824"/>
              <a:gd name="connsiteY1947" fmla="*/ 2936448 h 4151891"/>
              <a:gd name="connsiteX1948" fmla="*/ 2867969 w 7122824"/>
              <a:gd name="connsiteY1948" fmla="*/ 2935992 h 4151891"/>
              <a:gd name="connsiteX1949" fmla="*/ 2866690 w 7122824"/>
              <a:gd name="connsiteY1949" fmla="*/ 2933632 h 4151891"/>
              <a:gd name="connsiteX1950" fmla="*/ 2869677 w 7122824"/>
              <a:gd name="connsiteY1950" fmla="*/ 2931866 h 4151891"/>
              <a:gd name="connsiteX1951" fmla="*/ 2870634 w 7122824"/>
              <a:gd name="connsiteY1951" fmla="*/ 2933671 h 4151891"/>
              <a:gd name="connsiteX1952" fmla="*/ 2870732 w 7122824"/>
              <a:gd name="connsiteY1952" fmla="*/ 2933584 h 4151891"/>
              <a:gd name="connsiteX1953" fmla="*/ 2870755 w 7122824"/>
              <a:gd name="connsiteY1953" fmla="*/ 2933901 h 4151891"/>
              <a:gd name="connsiteX1954" fmla="*/ 2870950 w 7122824"/>
              <a:gd name="connsiteY1954" fmla="*/ 2934269 h 4151891"/>
              <a:gd name="connsiteX1955" fmla="*/ 2870799 w 7122824"/>
              <a:gd name="connsiteY1955" fmla="*/ 2934505 h 4151891"/>
              <a:gd name="connsiteX1956" fmla="*/ 2871468 w 7122824"/>
              <a:gd name="connsiteY1956" fmla="*/ 2943856 h 4151891"/>
              <a:gd name="connsiteX1957" fmla="*/ 2886551 w 7122824"/>
              <a:gd name="connsiteY1957" fmla="*/ 2951620 h 4151891"/>
              <a:gd name="connsiteX1958" fmla="*/ 2883756 w 7122824"/>
              <a:gd name="connsiteY1958" fmla="*/ 2982544 h 4151891"/>
              <a:gd name="connsiteX1959" fmla="*/ 2870212 w 7122824"/>
              <a:gd name="connsiteY1959" fmla="*/ 2978953 h 4151891"/>
              <a:gd name="connsiteX1960" fmla="*/ 2850390 w 7122824"/>
              <a:gd name="connsiteY1960" fmla="*/ 2965022 h 4151891"/>
              <a:gd name="connsiteX1961" fmla="*/ 2768711 w 7122824"/>
              <a:gd name="connsiteY1961" fmla="*/ 2918339 h 4151891"/>
              <a:gd name="connsiteX1962" fmla="*/ 2684856 w 7122824"/>
              <a:gd name="connsiteY1962" fmla="*/ 2873785 h 4151891"/>
              <a:gd name="connsiteX1963" fmla="*/ 2633138 w 7122824"/>
              <a:gd name="connsiteY1963" fmla="*/ 2851884 h 4151891"/>
              <a:gd name="connsiteX1964" fmla="*/ 2633273 w 7122824"/>
              <a:gd name="connsiteY1964" fmla="*/ 2857343 h 4151891"/>
              <a:gd name="connsiteX1965" fmla="*/ 2630840 w 7122824"/>
              <a:gd name="connsiteY1965" fmla="*/ 2850911 h 4151891"/>
              <a:gd name="connsiteX1966" fmla="*/ 2598810 w 7122824"/>
              <a:gd name="connsiteY1966" fmla="*/ 2837345 h 4151891"/>
              <a:gd name="connsiteX1967" fmla="*/ 2510862 w 7122824"/>
              <a:gd name="connsiteY1967" fmla="*/ 2811667 h 4151891"/>
              <a:gd name="connsiteX1968" fmla="*/ 2497318 w 7122824"/>
              <a:gd name="connsiteY1968" fmla="*/ 2808076 h 4151891"/>
              <a:gd name="connsiteX1969" fmla="*/ 2491270 w 7122824"/>
              <a:gd name="connsiteY1969" fmla="*/ 2796202 h 4151891"/>
              <a:gd name="connsiteX1970" fmla="*/ 2444085 w 7122824"/>
              <a:gd name="connsiteY1970" fmla="*/ 2789152 h 4151891"/>
              <a:gd name="connsiteX1971" fmla="*/ 2359198 w 7122824"/>
              <a:gd name="connsiteY1971" fmla="*/ 2763930 h 4151891"/>
              <a:gd name="connsiteX1972" fmla="*/ 2332145 w 7122824"/>
              <a:gd name="connsiteY1972" fmla="*/ 2746044 h 4151891"/>
              <a:gd name="connsiteX1973" fmla="*/ 2335060 w 7122824"/>
              <a:gd name="connsiteY1973" fmla="*/ 2739625 h 4151891"/>
              <a:gd name="connsiteX1974" fmla="*/ 2569357 w 7122824"/>
              <a:gd name="connsiteY1974" fmla="*/ 2738724 h 4151891"/>
              <a:gd name="connsiteX1975" fmla="*/ 2579154 w 7122824"/>
              <a:gd name="connsiteY1975" fmla="*/ 2749030 h 4151891"/>
              <a:gd name="connsiteX1976" fmla="*/ 2554462 w 7122824"/>
              <a:gd name="connsiteY1976" fmla="*/ 2739122 h 4151891"/>
              <a:gd name="connsiteX1977" fmla="*/ 2569357 w 7122824"/>
              <a:gd name="connsiteY1977" fmla="*/ 2738724 h 4151891"/>
              <a:gd name="connsiteX1978" fmla="*/ 2982197 w 7122824"/>
              <a:gd name="connsiteY1978" fmla="*/ 2734751 h 4151891"/>
              <a:gd name="connsiteX1979" fmla="*/ 2980338 w 7122824"/>
              <a:gd name="connsiteY1979" fmla="*/ 2735239 h 4151891"/>
              <a:gd name="connsiteX1980" fmla="*/ 2980629 w 7122824"/>
              <a:gd name="connsiteY1980" fmla="*/ 2737573 h 4151891"/>
              <a:gd name="connsiteX1981" fmla="*/ 2980108 w 7122824"/>
              <a:gd name="connsiteY1981" fmla="*/ 2738738 h 4151891"/>
              <a:gd name="connsiteX1982" fmla="*/ 2982917 w 7122824"/>
              <a:gd name="connsiteY1982" fmla="*/ 2740069 h 4151891"/>
              <a:gd name="connsiteX1983" fmla="*/ 2985506 w 7122824"/>
              <a:gd name="connsiteY1983" fmla="*/ 2741297 h 4151891"/>
              <a:gd name="connsiteX1984" fmla="*/ 2998076 w 7122824"/>
              <a:gd name="connsiteY1984" fmla="*/ 2738485 h 4151891"/>
              <a:gd name="connsiteX1985" fmla="*/ 2983038 w 7122824"/>
              <a:gd name="connsiteY1985" fmla="*/ 2736238 h 4151891"/>
              <a:gd name="connsiteX1986" fmla="*/ 2277861 w 7122824"/>
              <a:gd name="connsiteY1986" fmla="*/ 2734690 h 4151891"/>
              <a:gd name="connsiteX1987" fmla="*/ 2268651 w 7122824"/>
              <a:gd name="connsiteY1987" fmla="*/ 2744531 h 4151891"/>
              <a:gd name="connsiteX1988" fmla="*/ 2277861 w 7122824"/>
              <a:gd name="connsiteY1988" fmla="*/ 2734690 h 4151891"/>
              <a:gd name="connsiteX1989" fmla="*/ 1126533 w 7122824"/>
              <a:gd name="connsiteY1989" fmla="*/ 2733855 h 4151891"/>
              <a:gd name="connsiteX1990" fmla="*/ 1117355 w 7122824"/>
              <a:gd name="connsiteY1990" fmla="*/ 2735466 h 4151891"/>
              <a:gd name="connsiteX1991" fmla="*/ 1126533 w 7122824"/>
              <a:gd name="connsiteY1991" fmla="*/ 2733855 h 4151891"/>
              <a:gd name="connsiteX1992" fmla="*/ 1282005 w 7122824"/>
              <a:gd name="connsiteY1992" fmla="*/ 2733446 h 4151891"/>
              <a:gd name="connsiteX1993" fmla="*/ 1293396 w 7122824"/>
              <a:gd name="connsiteY1993" fmla="*/ 2733784 h 4151891"/>
              <a:gd name="connsiteX1994" fmla="*/ 1299713 w 7122824"/>
              <a:gd name="connsiteY1994" fmla="*/ 2743890 h 4151891"/>
              <a:gd name="connsiteX1995" fmla="*/ 1282005 w 7122824"/>
              <a:gd name="connsiteY1995" fmla="*/ 2733446 h 4151891"/>
              <a:gd name="connsiteX1996" fmla="*/ 1068259 w 7122824"/>
              <a:gd name="connsiteY1996" fmla="*/ 2733342 h 4151891"/>
              <a:gd name="connsiteX1997" fmla="*/ 1076679 w 7122824"/>
              <a:gd name="connsiteY1997" fmla="*/ 2733809 h 4151891"/>
              <a:gd name="connsiteX1998" fmla="*/ 1080341 w 7122824"/>
              <a:gd name="connsiteY1998" fmla="*/ 2743061 h 4151891"/>
              <a:gd name="connsiteX1999" fmla="*/ 1068259 w 7122824"/>
              <a:gd name="connsiteY1999" fmla="*/ 2733342 h 4151891"/>
              <a:gd name="connsiteX2000" fmla="*/ 1516507 w 7122824"/>
              <a:gd name="connsiteY2000" fmla="*/ 2731221 h 4151891"/>
              <a:gd name="connsiteX2001" fmla="*/ 1499773 w 7122824"/>
              <a:gd name="connsiteY2001" fmla="*/ 2752589 h 4151891"/>
              <a:gd name="connsiteX2002" fmla="*/ 1516507 w 7122824"/>
              <a:gd name="connsiteY2002" fmla="*/ 2731221 h 4151891"/>
              <a:gd name="connsiteX2003" fmla="*/ 2282703 w 7122824"/>
              <a:gd name="connsiteY2003" fmla="*/ 2730700 h 4151891"/>
              <a:gd name="connsiteX2004" fmla="*/ 2282276 w 7122824"/>
              <a:gd name="connsiteY2004" fmla="*/ 2736221 h 4151891"/>
              <a:gd name="connsiteX2005" fmla="*/ 2279888 w 7122824"/>
              <a:gd name="connsiteY2005" fmla="*/ 2730900 h 4151891"/>
              <a:gd name="connsiteX2006" fmla="*/ 2282703 w 7122824"/>
              <a:gd name="connsiteY2006" fmla="*/ 2730700 h 4151891"/>
              <a:gd name="connsiteX2007" fmla="*/ 1562902 w 7122824"/>
              <a:gd name="connsiteY2007" fmla="*/ 2729174 h 4151891"/>
              <a:gd name="connsiteX2008" fmla="*/ 1564284 w 7122824"/>
              <a:gd name="connsiteY2008" fmla="*/ 2730672 h 4151891"/>
              <a:gd name="connsiteX2009" fmla="*/ 1564462 w 7122824"/>
              <a:gd name="connsiteY2009" fmla="*/ 2730344 h 4151891"/>
              <a:gd name="connsiteX2010" fmla="*/ 1564601 w 7122824"/>
              <a:gd name="connsiteY2010" fmla="*/ 2731015 h 4151891"/>
              <a:gd name="connsiteX2011" fmla="*/ 1564775 w 7122824"/>
              <a:gd name="connsiteY2011" fmla="*/ 2731206 h 4151891"/>
              <a:gd name="connsiteX2012" fmla="*/ 1564680 w 7122824"/>
              <a:gd name="connsiteY2012" fmla="*/ 2731404 h 4151891"/>
              <a:gd name="connsiteX2013" fmla="*/ 1565382 w 7122824"/>
              <a:gd name="connsiteY2013" fmla="*/ 2734836 h 4151891"/>
              <a:gd name="connsiteX2014" fmla="*/ 1563183 w 7122824"/>
              <a:gd name="connsiteY2014" fmla="*/ 2734507 h 4151891"/>
              <a:gd name="connsiteX2015" fmla="*/ 1562673 w 7122824"/>
              <a:gd name="connsiteY2015" fmla="*/ 2735562 h 4151891"/>
              <a:gd name="connsiteX2016" fmla="*/ 1560515 w 7122824"/>
              <a:gd name="connsiteY2016" fmla="*/ 2730569 h 4151891"/>
              <a:gd name="connsiteX2017" fmla="*/ 1562902 w 7122824"/>
              <a:gd name="connsiteY2017" fmla="*/ 2729174 h 4151891"/>
              <a:gd name="connsiteX2018" fmla="*/ 2960544 w 7122824"/>
              <a:gd name="connsiteY2018" fmla="*/ 2724059 h 4151891"/>
              <a:gd name="connsiteX2019" fmla="*/ 2964877 w 7122824"/>
              <a:gd name="connsiteY2019" fmla="*/ 2731453 h 4151891"/>
              <a:gd name="connsiteX2020" fmla="*/ 2971059 w 7122824"/>
              <a:gd name="connsiteY2020" fmla="*/ 2734448 h 4151891"/>
              <a:gd name="connsiteX2021" fmla="*/ 2977017 w 7122824"/>
              <a:gd name="connsiteY2021" fmla="*/ 2737272 h 4151891"/>
              <a:gd name="connsiteX2022" fmla="*/ 2978289 w 7122824"/>
              <a:gd name="connsiteY2022" fmla="*/ 2735777 h 4151891"/>
              <a:gd name="connsiteX2023" fmla="*/ 2977524 w 7122824"/>
              <a:gd name="connsiteY2023" fmla="*/ 2735977 h 4151891"/>
              <a:gd name="connsiteX2024" fmla="*/ 2971022 w 7122824"/>
              <a:gd name="connsiteY2024" fmla="*/ 2727188 h 4151891"/>
              <a:gd name="connsiteX2025" fmla="*/ 2965940 w 7122824"/>
              <a:gd name="connsiteY2025" fmla="*/ 2724572 h 4151891"/>
              <a:gd name="connsiteX2026" fmla="*/ 2960544 w 7122824"/>
              <a:gd name="connsiteY2026" fmla="*/ 2724059 h 4151891"/>
              <a:gd name="connsiteX2027" fmla="*/ 2296065 w 7122824"/>
              <a:gd name="connsiteY2027" fmla="*/ 2722469 h 4151891"/>
              <a:gd name="connsiteX2028" fmla="*/ 2298011 w 7122824"/>
              <a:gd name="connsiteY2028" fmla="*/ 2738586 h 4151891"/>
              <a:gd name="connsiteX2029" fmla="*/ 2296065 w 7122824"/>
              <a:gd name="connsiteY2029" fmla="*/ 2722469 h 4151891"/>
              <a:gd name="connsiteX2030" fmla="*/ 2689849 w 7122824"/>
              <a:gd name="connsiteY2030" fmla="*/ 2720108 h 4151891"/>
              <a:gd name="connsiteX2031" fmla="*/ 2688710 w 7122824"/>
              <a:gd name="connsiteY2031" fmla="*/ 2727722 h 4151891"/>
              <a:gd name="connsiteX2032" fmla="*/ 2687868 w 7122824"/>
              <a:gd name="connsiteY2032" fmla="*/ 2724483 h 4151891"/>
              <a:gd name="connsiteX2033" fmla="*/ 2689849 w 7122824"/>
              <a:gd name="connsiteY2033" fmla="*/ 2720108 h 4151891"/>
              <a:gd name="connsiteX2034" fmla="*/ 2515646 w 7122824"/>
              <a:gd name="connsiteY2034" fmla="*/ 2719654 h 4151891"/>
              <a:gd name="connsiteX2035" fmla="*/ 2522752 w 7122824"/>
              <a:gd name="connsiteY2035" fmla="*/ 2734252 h 4151891"/>
              <a:gd name="connsiteX2036" fmla="*/ 2510640 w 7122824"/>
              <a:gd name="connsiteY2036" fmla="*/ 2732442 h 4151891"/>
              <a:gd name="connsiteX2037" fmla="*/ 2515646 w 7122824"/>
              <a:gd name="connsiteY2037" fmla="*/ 2719654 h 4151891"/>
              <a:gd name="connsiteX2038" fmla="*/ 2493995 w 7122824"/>
              <a:gd name="connsiteY2038" fmla="*/ 2718108 h 4151891"/>
              <a:gd name="connsiteX2039" fmla="*/ 2499149 w 7122824"/>
              <a:gd name="connsiteY2039" fmla="*/ 2730711 h 4151891"/>
              <a:gd name="connsiteX2040" fmla="*/ 2479262 w 7122824"/>
              <a:gd name="connsiteY2040" fmla="*/ 2727740 h 4151891"/>
              <a:gd name="connsiteX2041" fmla="*/ 2482164 w 7122824"/>
              <a:gd name="connsiteY2041" fmla="*/ 2718789 h 4151891"/>
              <a:gd name="connsiteX2042" fmla="*/ 2493995 w 7122824"/>
              <a:gd name="connsiteY2042" fmla="*/ 2718108 h 4151891"/>
              <a:gd name="connsiteX2043" fmla="*/ 2155592 w 7122824"/>
              <a:gd name="connsiteY2043" fmla="*/ 2716648 h 4151891"/>
              <a:gd name="connsiteX2044" fmla="*/ 2163988 w 7122824"/>
              <a:gd name="connsiteY2044" fmla="*/ 2717097 h 4151891"/>
              <a:gd name="connsiteX2045" fmla="*/ 2167660 w 7122824"/>
              <a:gd name="connsiteY2045" fmla="*/ 2726496 h 4151891"/>
              <a:gd name="connsiteX2046" fmla="*/ 2155592 w 7122824"/>
              <a:gd name="connsiteY2046" fmla="*/ 2716648 h 4151891"/>
              <a:gd name="connsiteX2047" fmla="*/ 2953336 w 7122824"/>
              <a:gd name="connsiteY2047" fmla="*/ 2716590 h 4151891"/>
              <a:gd name="connsiteX2048" fmla="*/ 2952054 w 7122824"/>
              <a:gd name="connsiteY2048" fmla="*/ 2718101 h 4151891"/>
              <a:gd name="connsiteX2049" fmla="*/ 2954211 w 7122824"/>
              <a:gd name="connsiteY2049" fmla="*/ 2717418 h 4151891"/>
              <a:gd name="connsiteX2050" fmla="*/ 1333678 w 7122824"/>
              <a:gd name="connsiteY2050" fmla="*/ 2716543 h 4151891"/>
              <a:gd name="connsiteX2051" fmla="*/ 1329289 w 7122824"/>
              <a:gd name="connsiteY2051" fmla="*/ 2735156 h 4151891"/>
              <a:gd name="connsiteX2052" fmla="*/ 1315386 w 7122824"/>
              <a:gd name="connsiteY2052" fmla="*/ 2733078 h 4151891"/>
              <a:gd name="connsiteX2053" fmla="*/ 1333678 w 7122824"/>
              <a:gd name="connsiteY2053" fmla="*/ 2716543 h 4151891"/>
              <a:gd name="connsiteX2054" fmla="*/ 2682816 w 7122824"/>
              <a:gd name="connsiteY2054" fmla="*/ 2715717 h 4151891"/>
              <a:gd name="connsiteX2055" fmla="*/ 2689553 w 7122824"/>
              <a:gd name="connsiteY2055" fmla="*/ 2719128 h 4151891"/>
              <a:gd name="connsiteX2056" fmla="*/ 2676313 w 7122824"/>
              <a:gd name="connsiteY2056" fmla="*/ 2717150 h 4151891"/>
              <a:gd name="connsiteX2057" fmla="*/ 2682816 w 7122824"/>
              <a:gd name="connsiteY2057" fmla="*/ 2715717 h 4151891"/>
              <a:gd name="connsiteX2058" fmla="*/ 2997136 w 7122824"/>
              <a:gd name="connsiteY2058" fmla="*/ 2715189 h 4151891"/>
              <a:gd name="connsiteX2059" fmla="*/ 2997482 w 7122824"/>
              <a:gd name="connsiteY2059" fmla="*/ 2715769 h 4151891"/>
              <a:gd name="connsiteX2060" fmla="*/ 2999675 w 7122824"/>
              <a:gd name="connsiteY2060" fmla="*/ 2718710 h 4151891"/>
              <a:gd name="connsiteX2061" fmla="*/ 3001504 w 7122824"/>
              <a:gd name="connsiteY2061" fmla="*/ 2715547 h 4151891"/>
              <a:gd name="connsiteX2062" fmla="*/ 2358089 w 7122824"/>
              <a:gd name="connsiteY2062" fmla="*/ 2714204 h 4151891"/>
              <a:gd name="connsiteX2063" fmla="*/ 2361116 w 7122824"/>
              <a:gd name="connsiteY2063" fmla="*/ 2723877 h 4151891"/>
              <a:gd name="connsiteX2064" fmla="*/ 2353304 w 7122824"/>
              <a:gd name="connsiteY2064" fmla="*/ 2716295 h 4151891"/>
              <a:gd name="connsiteX2065" fmla="*/ 2358089 w 7122824"/>
              <a:gd name="connsiteY2065" fmla="*/ 2714204 h 4151891"/>
              <a:gd name="connsiteX2066" fmla="*/ 2184143 w 7122824"/>
              <a:gd name="connsiteY2066" fmla="*/ 2713789 h 4151891"/>
              <a:gd name="connsiteX2067" fmla="*/ 2185228 w 7122824"/>
              <a:gd name="connsiteY2067" fmla="*/ 2717034 h 4151891"/>
              <a:gd name="connsiteX2068" fmla="*/ 2218555 w 7122824"/>
              <a:gd name="connsiteY2068" fmla="*/ 2725096 h 4151891"/>
              <a:gd name="connsiteX2069" fmla="*/ 2232117 w 7122824"/>
              <a:gd name="connsiteY2069" fmla="*/ 2727123 h 4151891"/>
              <a:gd name="connsiteX2070" fmla="*/ 2239569 w 7122824"/>
              <a:gd name="connsiteY2070" fmla="*/ 2729778 h 4151891"/>
              <a:gd name="connsiteX2071" fmla="*/ 2237541 w 7122824"/>
              <a:gd name="connsiteY2071" fmla="*/ 2743346 h 4151891"/>
              <a:gd name="connsiteX2072" fmla="*/ 2199676 w 7122824"/>
              <a:gd name="connsiteY2072" fmla="*/ 2735891 h 4151891"/>
              <a:gd name="connsiteX2073" fmla="*/ 2176425 w 7122824"/>
              <a:gd name="connsiteY2073" fmla="*/ 2723424 h 4151891"/>
              <a:gd name="connsiteX2074" fmla="*/ 2184143 w 7122824"/>
              <a:gd name="connsiteY2074" fmla="*/ 2713789 h 4151891"/>
              <a:gd name="connsiteX2075" fmla="*/ 2379086 w 7122824"/>
              <a:gd name="connsiteY2075" fmla="*/ 2713041 h 4151891"/>
              <a:gd name="connsiteX2076" fmla="*/ 2480567 w 7122824"/>
              <a:gd name="connsiteY2076" fmla="*/ 2743730 h 4151891"/>
              <a:gd name="connsiteX2077" fmla="*/ 2531307 w 7122824"/>
              <a:gd name="connsiteY2077" fmla="*/ 2759075 h 4151891"/>
              <a:gd name="connsiteX2078" fmla="*/ 2553852 w 7122824"/>
              <a:gd name="connsiteY2078" fmla="*/ 2765550 h 4151891"/>
              <a:gd name="connsiteX2079" fmla="*/ 2565129 w 7122824"/>
              <a:gd name="connsiteY2079" fmla="*/ 2772692 h 4151891"/>
              <a:gd name="connsiteX2080" fmla="*/ 2566905 w 7122824"/>
              <a:gd name="connsiteY2080" fmla="*/ 2777302 h 4151891"/>
              <a:gd name="connsiteX2081" fmla="*/ 2562453 w 7122824"/>
              <a:gd name="connsiteY2081" fmla="*/ 2775957 h 4151891"/>
              <a:gd name="connsiteX2082" fmla="*/ 2550958 w 7122824"/>
              <a:gd name="connsiteY2082" fmla="*/ 2774433 h 4151891"/>
              <a:gd name="connsiteX2083" fmla="*/ 2523813 w 7122824"/>
              <a:gd name="connsiteY2083" fmla="*/ 2767271 h 4151891"/>
              <a:gd name="connsiteX2084" fmla="*/ 2511807 w 7122824"/>
              <a:gd name="connsiteY2084" fmla="*/ 2763831 h 4151891"/>
              <a:gd name="connsiteX2085" fmla="*/ 2513091 w 7122824"/>
              <a:gd name="connsiteY2085" fmla="*/ 2769515 h 4151891"/>
              <a:gd name="connsiteX2086" fmla="*/ 2505007 w 7122824"/>
              <a:gd name="connsiteY2086" fmla="*/ 2771515 h 4151891"/>
              <a:gd name="connsiteX2087" fmla="*/ 2509960 w 7122824"/>
              <a:gd name="connsiteY2087" fmla="*/ 2763301 h 4151891"/>
              <a:gd name="connsiteX2088" fmla="*/ 2467194 w 7122824"/>
              <a:gd name="connsiteY2088" fmla="*/ 2751048 h 4151891"/>
              <a:gd name="connsiteX2089" fmla="*/ 2413161 w 7122824"/>
              <a:gd name="connsiteY2089" fmla="*/ 2736763 h 4151891"/>
              <a:gd name="connsiteX2090" fmla="*/ 2390970 w 7122824"/>
              <a:gd name="connsiteY2090" fmla="*/ 2730909 h 4151891"/>
              <a:gd name="connsiteX2091" fmla="*/ 2391206 w 7122824"/>
              <a:gd name="connsiteY2091" fmla="*/ 2731532 h 4151891"/>
              <a:gd name="connsiteX2092" fmla="*/ 2389836 w 7122824"/>
              <a:gd name="connsiteY2092" fmla="*/ 2730609 h 4151891"/>
              <a:gd name="connsiteX2093" fmla="*/ 2386016 w 7122824"/>
              <a:gd name="connsiteY2093" fmla="*/ 2729601 h 4151891"/>
              <a:gd name="connsiteX2094" fmla="*/ 2379086 w 7122824"/>
              <a:gd name="connsiteY2094" fmla="*/ 2713041 h 4151891"/>
              <a:gd name="connsiteX2095" fmla="*/ 1355104 w 7122824"/>
              <a:gd name="connsiteY2095" fmla="*/ 2712602 h 4151891"/>
              <a:gd name="connsiteX2096" fmla="*/ 1367412 w 7122824"/>
              <a:gd name="connsiteY2096" fmla="*/ 2721511 h 4151891"/>
              <a:gd name="connsiteX2097" fmla="*/ 1351024 w 7122824"/>
              <a:gd name="connsiteY2097" fmla="*/ 2725347 h 4151891"/>
              <a:gd name="connsiteX2098" fmla="*/ 1343060 w 7122824"/>
              <a:gd name="connsiteY2098" fmla="*/ 2725727 h 4151891"/>
              <a:gd name="connsiteX2099" fmla="*/ 1340256 w 7122824"/>
              <a:gd name="connsiteY2099" fmla="*/ 2712740 h 4151891"/>
              <a:gd name="connsiteX2100" fmla="*/ 1355104 w 7122824"/>
              <a:gd name="connsiteY2100" fmla="*/ 2712602 h 4151891"/>
              <a:gd name="connsiteX2101" fmla="*/ 1382889 w 7122824"/>
              <a:gd name="connsiteY2101" fmla="*/ 2711906 h 4151891"/>
              <a:gd name="connsiteX2102" fmla="*/ 1386862 w 7122824"/>
              <a:gd name="connsiteY2102" fmla="*/ 2712211 h 4151891"/>
              <a:gd name="connsiteX2103" fmla="*/ 1394956 w 7122824"/>
              <a:gd name="connsiteY2103" fmla="*/ 2721754 h 4151891"/>
              <a:gd name="connsiteX2104" fmla="*/ 1382889 w 7122824"/>
              <a:gd name="connsiteY2104" fmla="*/ 2711906 h 4151891"/>
              <a:gd name="connsiteX2105" fmla="*/ 1378243 w 7122824"/>
              <a:gd name="connsiteY2105" fmla="*/ 2710561 h 4151891"/>
              <a:gd name="connsiteX2106" fmla="*/ 1373685 w 7122824"/>
              <a:gd name="connsiteY2106" fmla="*/ 2722264 h 4151891"/>
              <a:gd name="connsiteX2107" fmla="*/ 1368821 w 7122824"/>
              <a:gd name="connsiteY2107" fmla="*/ 2713797 h 4151891"/>
              <a:gd name="connsiteX2108" fmla="*/ 1378243 w 7122824"/>
              <a:gd name="connsiteY2108" fmla="*/ 2710561 h 4151891"/>
              <a:gd name="connsiteX2109" fmla="*/ 2365673 w 7122824"/>
              <a:gd name="connsiteY2109" fmla="*/ 2710484 h 4151891"/>
              <a:gd name="connsiteX2110" fmla="*/ 2371211 w 7122824"/>
              <a:gd name="connsiteY2110" fmla="*/ 2711016 h 4151891"/>
              <a:gd name="connsiteX2111" fmla="*/ 2373491 w 7122824"/>
              <a:gd name="connsiteY2111" fmla="*/ 2717973 h 4151891"/>
              <a:gd name="connsiteX2112" fmla="*/ 2365673 w 7122824"/>
              <a:gd name="connsiteY2112" fmla="*/ 2710484 h 4151891"/>
              <a:gd name="connsiteX2113" fmla="*/ 2677795 w 7122824"/>
              <a:gd name="connsiteY2113" fmla="*/ 2710262 h 4151891"/>
              <a:gd name="connsiteX2114" fmla="*/ 2675584 w 7122824"/>
              <a:gd name="connsiteY2114" fmla="*/ 2714405 h 4151891"/>
              <a:gd name="connsiteX2115" fmla="*/ 2677795 w 7122824"/>
              <a:gd name="connsiteY2115" fmla="*/ 2710262 h 4151891"/>
              <a:gd name="connsiteX2116" fmla="*/ 1121136 w 7122824"/>
              <a:gd name="connsiteY2116" fmla="*/ 2710169 h 4151891"/>
              <a:gd name="connsiteX2117" fmla="*/ 1129556 w 7122824"/>
              <a:gd name="connsiteY2117" fmla="*/ 2710644 h 4151891"/>
              <a:gd name="connsiteX2118" fmla="*/ 1133230 w 7122824"/>
              <a:gd name="connsiteY2118" fmla="*/ 2719811 h 4151891"/>
              <a:gd name="connsiteX2119" fmla="*/ 1121136 w 7122824"/>
              <a:gd name="connsiteY2119" fmla="*/ 2710169 h 4151891"/>
              <a:gd name="connsiteX2120" fmla="*/ 2462367 w 7122824"/>
              <a:gd name="connsiteY2120" fmla="*/ 2709394 h 4151891"/>
              <a:gd name="connsiteX2121" fmla="*/ 2478965 w 7122824"/>
              <a:gd name="connsiteY2121" fmla="*/ 2719660 h 4151891"/>
              <a:gd name="connsiteX2122" fmla="*/ 2461230 w 7122824"/>
              <a:gd name="connsiteY2122" fmla="*/ 2717011 h 4151891"/>
              <a:gd name="connsiteX2123" fmla="*/ 2462367 w 7122824"/>
              <a:gd name="connsiteY2123" fmla="*/ 2709394 h 4151891"/>
              <a:gd name="connsiteX2124" fmla="*/ 2901919 w 7122824"/>
              <a:gd name="connsiteY2124" fmla="*/ 2709321 h 4151891"/>
              <a:gd name="connsiteX2125" fmla="*/ 2901195 w 7122824"/>
              <a:gd name="connsiteY2125" fmla="*/ 2709351 h 4151891"/>
              <a:gd name="connsiteX2126" fmla="*/ 2897519 w 7122824"/>
              <a:gd name="connsiteY2126" fmla="*/ 2715642 h 4151891"/>
              <a:gd name="connsiteX2127" fmla="*/ 2905016 w 7122824"/>
              <a:gd name="connsiteY2127" fmla="*/ 2714603 h 4151891"/>
              <a:gd name="connsiteX2128" fmla="*/ 2906429 w 7122824"/>
              <a:gd name="connsiteY2128" fmla="*/ 2711282 h 4151891"/>
              <a:gd name="connsiteX2129" fmla="*/ 1408531 w 7122824"/>
              <a:gd name="connsiteY2129" fmla="*/ 2708351 h 4151891"/>
              <a:gd name="connsiteX2130" fmla="*/ 1414661 w 7122824"/>
              <a:gd name="connsiteY2130" fmla="*/ 2712938 h 4151891"/>
              <a:gd name="connsiteX2131" fmla="*/ 1403271 w 7122824"/>
              <a:gd name="connsiteY2131" fmla="*/ 2714045 h 4151891"/>
              <a:gd name="connsiteX2132" fmla="*/ 1408531 w 7122824"/>
              <a:gd name="connsiteY2132" fmla="*/ 2708351 h 4151891"/>
              <a:gd name="connsiteX2133" fmla="*/ 961459 w 7122824"/>
              <a:gd name="connsiteY2133" fmla="*/ 2708206 h 4151891"/>
              <a:gd name="connsiteX2134" fmla="*/ 965314 w 7122824"/>
              <a:gd name="connsiteY2134" fmla="*/ 2713009 h 4151891"/>
              <a:gd name="connsiteX2135" fmla="*/ 887757 w 7122824"/>
              <a:gd name="connsiteY2135" fmla="*/ 2741585 h 4151891"/>
              <a:gd name="connsiteX2136" fmla="*/ 939460 w 7122824"/>
              <a:gd name="connsiteY2136" fmla="*/ 2718475 h 4151891"/>
              <a:gd name="connsiteX2137" fmla="*/ 961459 w 7122824"/>
              <a:gd name="connsiteY2137" fmla="*/ 2708206 h 4151891"/>
              <a:gd name="connsiteX2138" fmla="*/ 2198031 w 7122824"/>
              <a:gd name="connsiteY2138" fmla="*/ 2707820 h 4151891"/>
              <a:gd name="connsiteX2139" fmla="*/ 2186616 w 7122824"/>
              <a:gd name="connsiteY2139" fmla="*/ 2709097 h 4151891"/>
              <a:gd name="connsiteX2140" fmla="*/ 2198031 w 7122824"/>
              <a:gd name="connsiteY2140" fmla="*/ 2707820 h 4151891"/>
              <a:gd name="connsiteX2141" fmla="*/ 2941561 w 7122824"/>
              <a:gd name="connsiteY2141" fmla="*/ 2705420 h 4151891"/>
              <a:gd name="connsiteX2142" fmla="*/ 2939649 w 7122824"/>
              <a:gd name="connsiteY2142" fmla="*/ 2708690 h 4151891"/>
              <a:gd name="connsiteX2143" fmla="*/ 2944677 w 7122824"/>
              <a:gd name="connsiteY2143" fmla="*/ 2709051 h 4151891"/>
              <a:gd name="connsiteX2144" fmla="*/ 2944921 w 7122824"/>
              <a:gd name="connsiteY2144" fmla="*/ 2708606 h 4151891"/>
              <a:gd name="connsiteX2145" fmla="*/ 2102330 w 7122824"/>
              <a:gd name="connsiteY2145" fmla="*/ 2703862 h 4151891"/>
              <a:gd name="connsiteX2146" fmla="*/ 2103657 w 7122824"/>
              <a:gd name="connsiteY2146" fmla="*/ 2716443 h 4151891"/>
              <a:gd name="connsiteX2147" fmla="*/ 2093809 w 7122824"/>
              <a:gd name="connsiteY2147" fmla="*/ 2707232 h 4151891"/>
              <a:gd name="connsiteX2148" fmla="*/ 2102330 w 7122824"/>
              <a:gd name="connsiteY2148" fmla="*/ 2703862 h 4151891"/>
              <a:gd name="connsiteX2149" fmla="*/ 1171021 w 7122824"/>
              <a:gd name="connsiteY2149" fmla="*/ 2702580 h 4151891"/>
              <a:gd name="connsiteX2150" fmla="*/ 1172088 w 7122824"/>
              <a:gd name="connsiteY2150" fmla="*/ 2705854 h 4151891"/>
              <a:gd name="connsiteX2151" fmla="*/ 1163792 w 7122824"/>
              <a:gd name="connsiteY2151" fmla="*/ 2709284 h 4151891"/>
              <a:gd name="connsiteX2152" fmla="*/ 1171021 w 7122824"/>
              <a:gd name="connsiteY2152" fmla="*/ 2702580 h 4151891"/>
              <a:gd name="connsiteX2153" fmla="*/ 1685265 w 7122824"/>
              <a:gd name="connsiteY2153" fmla="*/ 2702450 h 4151891"/>
              <a:gd name="connsiteX2154" fmla="*/ 1688169 w 7122824"/>
              <a:gd name="connsiteY2154" fmla="*/ 2712951 h 4151891"/>
              <a:gd name="connsiteX2155" fmla="*/ 1679419 w 7122824"/>
              <a:gd name="connsiteY2155" fmla="*/ 2711644 h 4151891"/>
              <a:gd name="connsiteX2156" fmla="*/ 1685265 w 7122824"/>
              <a:gd name="connsiteY2156" fmla="*/ 2702450 h 4151891"/>
              <a:gd name="connsiteX2157" fmla="*/ 2663496 w 7122824"/>
              <a:gd name="connsiteY2157" fmla="*/ 2702156 h 4151891"/>
              <a:gd name="connsiteX2158" fmla="*/ 2677150 w 7122824"/>
              <a:gd name="connsiteY2158" fmla="*/ 2709840 h 4151891"/>
              <a:gd name="connsiteX2159" fmla="*/ 2657849 w 7122824"/>
              <a:gd name="connsiteY2159" fmla="*/ 2702326 h 4151891"/>
              <a:gd name="connsiteX2160" fmla="*/ 2663496 w 7122824"/>
              <a:gd name="connsiteY2160" fmla="*/ 2702156 h 4151891"/>
              <a:gd name="connsiteX2161" fmla="*/ 1151015 w 7122824"/>
              <a:gd name="connsiteY2161" fmla="*/ 2701888 h 4151891"/>
              <a:gd name="connsiteX2162" fmla="*/ 1158034 w 7122824"/>
              <a:gd name="connsiteY2162" fmla="*/ 2715321 h 4151891"/>
              <a:gd name="connsiteX2163" fmla="*/ 1144790 w 7122824"/>
              <a:gd name="connsiteY2163" fmla="*/ 2713342 h 4151891"/>
              <a:gd name="connsiteX2164" fmla="*/ 1151015 w 7122824"/>
              <a:gd name="connsiteY2164" fmla="*/ 2701888 h 4151891"/>
              <a:gd name="connsiteX2165" fmla="*/ 1453616 w 7122824"/>
              <a:gd name="connsiteY2165" fmla="*/ 2700023 h 4151891"/>
              <a:gd name="connsiteX2166" fmla="*/ 1462007 w 7122824"/>
              <a:gd name="connsiteY2166" fmla="*/ 2700506 h 4151891"/>
              <a:gd name="connsiteX2167" fmla="*/ 1465732 w 7122824"/>
              <a:gd name="connsiteY2167" fmla="*/ 2709552 h 4151891"/>
              <a:gd name="connsiteX2168" fmla="*/ 1453616 w 7122824"/>
              <a:gd name="connsiteY2168" fmla="*/ 2700023 h 4151891"/>
              <a:gd name="connsiteX2169" fmla="*/ 1435375 w 7122824"/>
              <a:gd name="connsiteY2169" fmla="*/ 2699562 h 4151891"/>
              <a:gd name="connsiteX2170" fmla="*/ 1436565 w 7122824"/>
              <a:gd name="connsiteY2170" fmla="*/ 2712470 h 4151891"/>
              <a:gd name="connsiteX2171" fmla="*/ 1415928 w 7122824"/>
              <a:gd name="connsiteY2171" fmla="*/ 2706203 h 4151891"/>
              <a:gd name="connsiteX2172" fmla="*/ 1435375 w 7122824"/>
              <a:gd name="connsiteY2172" fmla="*/ 2699562 h 4151891"/>
              <a:gd name="connsiteX2173" fmla="*/ 2765105 w 7122824"/>
              <a:gd name="connsiteY2173" fmla="*/ 2698372 h 4151891"/>
              <a:gd name="connsiteX2174" fmla="*/ 2761152 w 7122824"/>
              <a:gd name="connsiteY2174" fmla="*/ 2705208 h 4151891"/>
              <a:gd name="connsiteX2175" fmla="*/ 2771470 w 7122824"/>
              <a:gd name="connsiteY2175" fmla="*/ 2698932 h 4151891"/>
              <a:gd name="connsiteX2176" fmla="*/ 2765105 w 7122824"/>
              <a:gd name="connsiteY2176" fmla="*/ 2698372 h 4151891"/>
              <a:gd name="connsiteX2177" fmla="*/ 2881299 w 7122824"/>
              <a:gd name="connsiteY2177" fmla="*/ 2697916 h 4151891"/>
              <a:gd name="connsiteX2178" fmla="*/ 2875976 w 7122824"/>
              <a:gd name="connsiteY2178" fmla="*/ 2704606 h 4151891"/>
              <a:gd name="connsiteX2179" fmla="*/ 2882994 w 7122824"/>
              <a:gd name="connsiteY2179" fmla="*/ 2702578 h 4151891"/>
              <a:gd name="connsiteX2180" fmla="*/ 2886889 w 7122824"/>
              <a:gd name="connsiteY2180" fmla="*/ 2701732 h 4151891"/>
              <a:gd name="connsiteX2181" fmla="*/ 1193079 w 7122824"/>
              <a:gd name="connsiteY2181" fmla="*/ 2697342 h 4151891"/>
              <a:gd name="connsiteX2182" fmla="*/ 1199471 w 7122824"/>
              <a:gd name="connsiteY2182" fmla="*/ 2699497 h 4151891"/>
              <a:gd name="connsiteX2183" fmla="*/ 1173210 w 7122824"/>
              <a:gd name="connsiteY2183" fmla="*/ 2700086 h 4151891"/>
              <a:gd name="connsiteX2184" fmla="*/ 1193079 w 7122824"/>
              <a:gd name="connsiteY2184" fmla="*/ 2697342 h 4151891"/>
              <a:gd name="connsiteX2185" fmla="*/ 2683203 w 7122824"/>
              <a:gd name="connsiteY2185" fmla="*/ 2694089 h 4151891"/>
              <a:gd name="connsiteX2186" fmla="*/ 2692308 w 7122824"/>
              <a:gd name="connsiteY2186" fmla="*/ 2700690 h 4151891"/>
              <a:gd name="connsiteX2187" fmla="*/ 2679504 w 7122824"/>
              <a:gd name="connsiteY2187" fmla="*/ 2695796 h 4151891"/>
              <a:gd name="connsiteX2188" fmla="*/ 2683203 w 7122824"/>
              <a:gd name="connsiteY2188" fmla="*/ 2694089 h 4151891"/>
              <a:gd name="connsiteX2189" fmla="*/ 2600030 w 7122824"/>
              <a:gd name="connsiteY2189" fmla="*/ 2692039 h 4151891"/>
              <a:gd name="connsiteX2190" fmla="*/ 2607470 w 7122824"/>
              <a:gd name="connsiteY2190" fmla="*/ 2693269 h 4151891"/>
              <a:gd name="connsiteX2191" fmla="*/ 2616928 w 7122824"/>
              <a:gd name="connsiteY2191" fmla="*/ 2695843 h 4151891"/>
              <a:gd name="connsiteX2192" fmla="*/ 2661237 w 7122824"/>
              <a:gd name="connsiteY2192" fmla="*/ 2722675 h 4151891"/>
              <a:gd name="connsiteX2193" fmla="*/ 2628817 w 7122824"/>
              <a:gd name="connsiteY2193" fmla="*/ 2719405 h 4151891"/>
              <a:gd name="connsiteX2194" fmla="*/ 2578567 w 7122824"/>
              <a:gd name="connsiteY2194" fmla="*/ 2700873 h 4151891"/>
              <a:gd name="connsiteX2195" fmla="*/ 2600030 w 7122824"/>
              <a:gd name="connsiteY2195" fmla="*/ 2692039 h 4151891"/>
              <a:gd name="connsiteX2196" fmla="*/ 982188 w 7122824"/>
              <a:gd name="connsiteY2196" fmla="*/ 2690450 h 4151891"/>
              <a:gd name="connsiteX2197" fmla="*/ 989483 w 7122824"/>
              <a:gd name="connsiteY2197" fmla="*/ 2705076 h 4151891"/>
              <a:gd name="connsiteX2198" fmla="*/ 978922 w 7122824"/>
              <a:gd name="connsiteY2198" fmla="*/ 2703498 h 4151891"/>
              <a:gd name="connsiteX2199" fmla="*/ 982188 w 7122824"/>
              <a:gd name="connsiteY2199" fmla="*/ 2690450 h 4151891"/>
              <a:gd name="connsiteX2200" fmla="*/ 969397 w 7122824"/>
              <a:gd name="connsiteY2200" fmla="*/ 2687390 h 4151891"/>
              <a:gd name="connsiteX2201" fmla="*/ 975490 w 7122824"/>
              <a:gd name="connsiteY2201" fmla="*/ 2706432 h 4151891"/>
              <a:gd name="connsiteX2202" fmla="*/ 969397 w 7122824"/>
              <a:gd name="connsiteY2202" fmla="*/ 2687390 h 4151891"/>
              <a:gd name="connsiteX2203" fmla="*/ 2559162 w 7122824"/>
              <a:gd name="connsiteY2203" fmla="*/ 2687227 h 4151891"/>
              <a:gd name="connsiteX2204" fmla="*/ 2568531 w 7122824"/>
              <a:gd name="connsiteY2204" fmla="*/ 2687804 h 4151891"/>
              <a:gd name="connsiteX2205" fmla="*/ 2573144 w 7122824"/>
              <a:gd name="connsiteY2205" fmla="*/ 2696953 h 4151891"/>
              <a:gd name="connsiteX2206" fmla="*/ 2557229 w 7122824"/>
              <a:gd name="connsiteY2206" fmla="*/ 2689835 h 4151891"/>
              <a:gd name="connsiteX2207" fmla="*/ 2559162 w 7122824"/>
              <a:gd name="connsiteY2207" fmla="*/ 2687227 h 4151891"/>
              <a:gd name="connsiteX2208" fmla="*/ 1268250 w 7122824"/>
              <a:gd name="connsiteY2208" fmla="*/ 2687000 h 4151891"/>
              <a:gd name="connsiteX2209" fmla="*/ 1272107 w 7122824"/>
              <a:gd name="connsiteY2209" fmla="*/ 2687245 h 4151891"/>
              <a:gd name="connsiteX2210" fmla="*/ 1279227 w 7122824"/>
              <a:gd name="connsiteY2210" fmla="*/ 2696416 h 4151891"/>
              <a:gd name="connsiteX2211" fmla="*/ 1268250 w 7122824"/>
              <a:gd name="connsiteY2211" fmla="*/ 2687000 h 4151891"/>
              <a:gd name="connsiteX2212" fmla="*/ 2947301 w 7122824"/>
              <a:gd name="connsiteY2212" fmla="*/ 2686615 h 4151891"/>
              <a:gd name="connsiteX2213" fmla="*/ 2947436 w 7122824"/>
              <a:gd name="connsiteY2213" fmla="*/ 2687967 h 4151891"/>
              <a:gd name="connsiteX2214" fmla="*/ 2950395 w 7122824"/>
              <a:gd name="connsiteY2214" fmla="*/ 2688409 h 4151891"/>
              <a:gd name="connsiteX2215" fmla="*/ 2842858 w 7122824"/>
              <a:gd name="connsiteY2215" fmla="*/ 2685587 h 4151891"/>
              <a:gd name="connsiteX2216" fmla="*/ 2841780 w 7122824"/>
              <a:gd name="connsiteY2216" fmla="*/ 2686095 h 4151891"/>
              <a:gd name="connsiteX2217" fmla="*/ 2842951 w 7122824"/>
              <a:gd name="connsiteY2217" fmla="*/ 2686898 h 4151891"/>
              <a:gd name="connsiteX2218" fmla="*/ 1298291 w 7122824"/>
              <a:gd name="connsiteY2218" fmla="*/ 2685231 h 4151891"/>
              <a:gd name="connsiteX2219" fmla="*/ 1303304 w 7122824"/>
              <a:gd name="connsiteY2219" fmla="*/ 2689094 h 4151891"/>
              <a:gd name="connsiteX2220" fmla="*/ 1294099 w 7122824"/>
              <a:gd name="connsiteY2220" fmla="*/ 2690832 h 4151891"/>
              <a:gd name="connsiteX2221" fmla="*/ 1298291 w 7122824"/>
              <a:gd name="connsiteY2221" fmla="*/ 2685231 h 4151891"/>
              <a:gd name="connsiteX2222" fmla="*/ 2924496 w 7122824"/>
              <a:gd name="connsiteY2222" fmla="*/ 2684539 h 4151891"/>
              <a:gd name="connsiteX2223" fmla="*/ 2904545 w 7122824"/>
              <a:gd name="connsiteY2223" fmla="*/ 2692501 h 4151891"/>
              <a:gd name="connsiteX2224" fmla="*/ 2925886 w 7122824"/>
              <a:gd name="connsiteY2224" fmla="*/ 2706633 h 4151891"/>
              <a:gd name="connsiteX2225" fmla="*/ 2924496 w 7122824"/>
              <a:gd name="connsiteY2225" fmla="*/ 2684539 h 4151891"/>
              <a:gd name="connsiteX2226" fmla="*/ 1793241 w 7122824"/>
              <a:gd name="connsiteY2226" fmla="*/ 2684106 h 4151891"/>
              <a:gd name="connsiteX2227" fmla="*/ 1796118 w 7122824"/>
              <a:gd name="connsiteY2227" fmla="*/ 2698077 h 4151891"/>
              <a:gd name="connsiteX2228" fmla="*/ 1793241 w 7122824"/>
              <a:gd name="connsiteY2228" fmla="*/ 2684106 h 4151891"/>
              <a:gd name="connsiteX2229" fmla="*/ 1838708 w 7122824"/>
              <a:gd name="connsiteY2229" fmla="*/ 2684006 h 4151891"/>
              <a:gd name="connsiteX2230" fmla="*/ 1837572 w 7122824"/>
              <a:gd name="connsiteY2230" fmla="*/ 2691612 h 4151891"/>
              <a:gd name="connsiteX2231" fmla="*/ 1838708 w 7122824"/>
              <a:gd name="connsiteY2231" fmla="*/ 2684006 h 4151891"/>
              <a:gd name="connsiteX2232" fmla="*/ 1881246 w 7122824"/>
              <a:gd name="connsiteY2232" fmla="*/ 2683850 h 4151891"/>
              <a:gd name="connsiteX2233" fmla="*/ 1887965 w 7122824"/>
              <a:gd name="connsiteY2233" fmla="*/ 2690983 h 4151891"/>
              <a:gd name="connsiteX2234" fmla="*/ 1881246 w 7122824"/>
              <a:gd name="connsiteY2234" fmla="*/ 2683850 h 4151891"/>
              <a:gd name="connsiteX2235" fmla="*/ 2556842 w 7122824"/>
              <a:gd name="connsiteY2235" fmla="*/ 2683816 h 4151891"/>
              <a:gd name="connsiteX2236" fmla="*/ 2557098 w 7122824"/>
              <a:gd name="connsiteY2236" fmla="*/ 2684065 h 4151891"/>
              <a:gd name="connsiteX2237" fmla="*/ 2557435 w 7122824"/>
              <a:gd name="connsiteY2237" fmla="*/ 2684394 h 4151891"/>
              <a:gd name="connsiteX2238" fmla="*/ 2558563 w 7122824"/>
              <a:gd name="connsiteY2238" fmla="*/ 2686869 h 4151891"/>
              <a:gd name="connsiteX2239" fmla="*/ 2554304 w 7122824"/>
              <a:gd name="connsiteY2239" fmla="*/ 2686232 h 4151891"/>
              <a:gd name="connsiteX2240" fmla="*/ 2555242 w 7122824"/>
              <a:gd name="connsiteY2240" fmla="*/ 2685338 h 4151891"/>
              <a:gd name="connsiteX2241" fmla="*/ 1985870 w 7122824"/>
              <a:gd name="connsiteY2241" fmla="*/ 2683465 h 4151891"/>
              <a:gd name="connsiteX2242" fmla="*/ 1993448 w 7122824"/>
              <a:gd name="connsiteY2242" fmla="*/ 2692616 h 4151891"/>
              <a:gd name="connsiteX2243" fmla="*/ 1985870 w 7122824"/>
              <a:gd name="connsiteY2243" fmla="*/ 2683465 h 4151891"/>
              <a:gd name="connsiteX2244" fmla="*/ 1930561 w 7122824"/>
              <a:gd name="connsiteY2244" fmla="*/ 2682791 h 4151891"/>
              <a:gd name="connsiteX2245" fmla="*/ 1928582 w 7122824"/>
              <a:gd name="connsiteY2245" fmla="*/ 2696036 h 4151891"/>
              <a:gd name="connsiteX2246" fmla="*/ 1921378 w 7122824"/>
              <a:gd name="connsiteY2246" fmla="*/ 2684429 h 4151891"/>
              <a:gd name="connsiteX2247" fmla="*/ 1930561 w 7122824"/>
              <a:gd name="connsiteY2247" fmla="*/ 2682791 h 4151891"/>
              <a:gd name="connsiteX2248" fmla="*/ 1244449 w 7122824"/>
              <a:gd name="connsiteY2248" fmla="*/ 2682789 h 4151891"/>
              <a:gd name="connsiteX2249" fmla="*/ 1247208 w 7122824"/>
              <a:gd name="connsiteY2249" fmla="*/ 2683219 h 4151891"/>
              <a:gd name="connsiteX2250" fmla="*/ 1249419 w 7122824"/>
              <a:gd name="connsiteY2250" fmla="*/ 2688245 h 4151891"/>
              <a:gd name="connsiteX2251" fmla="*/ 1235764 w 7122824"/>
              <a:gd name="connsiteY2251" fmla="*/ 2689014 h 4151891"/>
              <a:gd name="connsiteX2252" fmla="*/ 1244449 w 7122824"/>
              <a:gd name="connsiteY2252" fmla="*/ 2682789 h 4151891"/>
              <a:gd name="connsiteX2253" fmla="*/ 1337140 w 7122824"/>
              <a:gd name="connsiteY2253" fmla="*/ 2677987 h 4151891"/>
              <a:gd name="connsiteX2254" fmla="*/ 1317673 w 7122824"/>
              <a:gd name="connsiteY2254" fmla="*/ 2682600 h 4151891"/>
              <a:gd name="connsiteX2255" fmla="*/ 1303702 w 7122824"/>
              <a:gd name="connsiteY2255" fmla="*/ 2680512 h 4151891"/>
              <a:gd name="connsiteX2256" fmla="*/ 1337140 w 7122824"/>
              <a:gd name="connsiteY2256" fmla="*/ 2677987 h 4151891"/>
              <a:gd name="connsiteX2257" fmla="*/ 1593935 w 7122824"/>
              <a:gd name="connsiteY2257" fmla="*/ 2676160 h 4151891"/>
              <a:gd name="connsiteX2258" fmla="*/ 1601596 w 7122824"/>
              <a:gd name="connsiteY2258" fmla="*/ 2684759 h 4151891"/>
              <a:gd name="connsiteX2259" fmla="*/ 1593935 w 7122824"/>
              <a:gd name="connsiteY2259" fmla="*/ 2676160 h 4151891"/>
              <a:gd name="connsiteX2260" fmla="*/ 1523204 w 7122824"/>
              <a:gd name="connsiteY2260" fmla="*/ 2676003 h 4151891"/>
              <a:gd name="connsiteX2261" fmla="*/ 1528322 w 7122824"/>
              <a:gd name="connsiteY2261" fmla="*/ 2682916 h 4151891"/>
              <a:gd name="connsiteX2262" fmla="*/ 1517077 w 7122824"/>
              <a:gd name="connsiteY2262" fmla="*/ 2694947 h 4151891"/>
              <a:gd name="connsiteX2263" fmla="*/ 1491891 w 7122824"/>
              <a:gd name="connsiteY2263" fmla="*/ 2705444 h 4151891"/>
              <a:gd name="connsiteX2264" fmla="*/ 1502834 w 7122824"/>
              <a:gd name="connsiteY2264" fmla="*/ 2684895 h 4151891"/>
              <a:gd name="connsiteX2265" fmla="*/ 1523204 w 7122824"/>
              <a:gd name="connsiteY2265" fmla="*/ 2676003 h 4151891"/>
              <a:gd name="connsiteX2266" fmla="*/ 1075733 w 7122824"/>
              <a:gd name="connsiteY2266" fmla="*/ 2674957 h 4151891"/>
              <a:gd name="connsiteX2267" fmla="*/ 1080745 w 7122824"/>
              <a:gd name="connsiteY2267" fmla="*/ 2678821 h 4151891"/>
              <a:gd name="connsiteX2268" fmla="*/ 1071541 w 7122824"/>
              <a:gd name="connsiteY2268" fmla="*/ 2680559 h 4151891"/>
              <a:gd name="connsiteX2269" fmla="*/ 1075733 w 7122824"/>
              <a:gd name="connsiteY2269" fmla="*/ 2674957 h 4151891"/>
              <a:gd name="connsiteX2270" fmla="*/ 2520633 w 7122824"/>
              <a:gd name="connsiteY2270" fmla="*/ 2673281 h 4151891"/>
              <a:gd name="connsiteX2271" fmla="*/ 2548466 w 7122824"/>
              <a:gd name="connsiteY2271" fmla="*/ 2685224 h 4151891"/>
              <a:gd name="connsiteX2272" fmla="*/ 2520633 w 7122824"/>
              <a:gd name="connsiteY2272" fmla="*/ 2673281 h 4151891"/>
              <a:gd name="connsiteX2273" fmla="*/ 1642511 w 7122824"/>
              <a:gd name="connsiteY2273" fmla="*/ 2669628 h 4151891"/>
              <a:gd name="connsiteX2274" fmla="*/ 1642064 w 7122824"/>
              <a:gd name="connsiteY2274" fmla="*/ 2683101 h 4151891"/>
              <a:gd name="connsiteX2275" fmla="*/ 1625460 w 7122824"/>
              <a:gd name="connsiteY2275" fmla="*/ 2680620 h 4151891"/>
              <a:gd name="connsiteX2276" fmla="*/ 1640538 w 7122824"/>
              <a:gd name="connsiteY2276" fmla="*/ 2672342 h 4151891"/>
              <a:gd name="connsiteX2277" fmla="*/ 1642511 w 7122824"/>
              <a:gd name="connsiteY2277" fmla="*/ 2669628 h 4151891"/>
              <a:gd name="connsiteX2278" fmla="*/ 1348028 w 7122824"/>
              <a:gd name="connsiteY2278" fmla="*/ 2669319 h 4151891"/>
              <a:gd name="connsiteX2279" fmla="*/ 1358208 w 7122824"/>
              <a:gd name="connsiteY2279" fmla="*/ 2672387 h 4151891"/>
              <a:gd name="connsiteX2280" fmla="*/ 1359326 w 7122824"/>
              <a:gd name="connsiteY2280" fmla="*/ 2675650 h 4151891"/>
              <a:gd name="connsiteX2281" fmla="*/ 1340025 w 7122824"/>
              <a:gd name="connsiteY2281" fmla="*/ 2675862 h 4151891"/>
              <a:gd name="connsiteX2282" fmla="*/ 1348028 w 7122824"/>
              <a:gd name="connsiteY2282" fmla="*/ 2669319 h 4151891"/>
              <a:gd name="connsiteX2283" fmla="*/ 2617500 w 7122824"/>
              <a:gd name="connsiteY2283" fmla="*/ 2669113 h 4151891"/>
              <a:gd name="connsiteX2284" fmla="*/ 2617514 w 7122824"/>
              <a:gd name="connsiteY2284" fmla="*/ 2669131 h 4151891"/>
              <a:gd name="connsiteX2285" fmla="*/ 2620307 w 7122824"/>
              <a:gd name="connsiteY2285" fmla="*/ 2670052 h 4151891"/>
              <a:gd name="connsiteX2286" fmla="*/ 1727162 w 7122824"/>
              <a:gd name="connsiteY2286" fmla="*/ 2667338 h 4151891"/>
              <a:gd name="connsiteX2287" fmla="*/ 1723661 w 7122824"/>
              <a:gd name="connsiteY2287" fmla="*/ 2680350 h 4151891"/>
              <a:gd name="connsiteX2288" fmla="*/ 1719137 w 7122824"/>
              <a:gd name="connsiteY2288" fmla="*/ 2668948 h 4151891"/>
              <a:gd name="connsiteX2289" fmla="*/ 1727162 w 7122824"/>
              <a:gd name="connsiteY2289" fmla="*/ 2667338 h 4151891"/>
              <a:gd name="connsiteX2290" fmla="*/ 2913079 w 7122824"/>
              <a:gd name="connsiteY2290" fmla="*/ 2666780 h 4151891"/>
              <a:gd name="connsiteX2291" fmla="*/ 2912333 w 7122824"/>
              <a:gd name="connsiteY2291" fmla="*/ 2671778 h 4151891"/>
              <a:gd name="connsiteX2292" fmla="*/ 2914933 w 7122824"/>
              <a:gd name="connsiteY2292" fmla="*/ 2675293 h 4151891"/>
              <a:gd name="connsiteX2293" fmla="*/ 2916409 w 7122824"/>
              <a:gd name="connsiteY2293" fmla="*/ 2668710 h 4151891"/>
              <a:gd name="connsiteX2294" fmla="*/ 1279193 w 7122824"/>
              <a:gd name="connsiteY2294" fmla="*/ 2665880 h 4151891"/>
              <a:gd name="connsiteX2295" fmla="*/ 1276940 w 7122824"/>
              <a:gd name="connsiteY2295" fmla="*/ 2680956 h 4151891"/>
              <a:gd name="connsiteX2296" fmla="*/ 1267623 w 7122824"/>
              <a:gd name="connsiteY2296" fmla="*/ 2679564 h 4151891"/>
              <a:gd name="connsiteX2297" fmla="*/ 1251195 w 7122824"/>
              <a:gd name="connsiteY2297" fmla="*/ 2683274 h 4151891"/>
              <a:gd name="connsiteX2298" fmla="*/ 1279193 w 7122824"/>
              <a:gd name="connsiteY2298" fmla="*/ 2665880 h 4151891"/>
              <a:gd name="connsiteX2299" fmla="*/ 1371135 w 7122824"/>
              <a:gd name="connsiteY2299" fmla="*/ 2665830 h 4151891"/>
              <a:gd name="connsiteX2300" fmla="*/ 1361931 w 7122824"/>
              <a:gd name="connsiteY2300" fmla="*/ 2667568 h 4151891"/>
              <a:gd name="connsiteX2301" fmla="*/ 1371135 w 7122824"/>
              <a:gd name="connsiteY2301" fmla="*/ 2665830 h 4151891"/>
              <a:gd name="connsiteX2302" fmla="*/ 2687305 w 7122824"/>
              <a:gd name="connsiteY2302" fmla="*/ 2660252 h 4151891"/>
              <a:gd name="connsiteX2303" fmla="*/ 2682495 w 7122824"/>
              <a:gd name="connsiteY2303" fmla="*/ 2665160 h 4151891"/>
              <a:gd name="connsiteX2304" fmla="*/ 2676748 w 7122824"/>
              <a:gd name="connsiteY2304" fmla="*/ 2674068 h 4151891"/>
              <a:gd name="connsiteX2305" fmla="*/ 2679571 w 7122824"/>
              <a:gd name="connsiteY2305" fmla="*/ 2674818 h 4151891"/>
              <a:gd name="connsiteX2306" fmla="*/ 2680285 w 7122824"/>
              <a:gd name="connsiteY2306" fmla="*/ 2676634 h 4151891"/>
              <a:gd name="connsiteX2307" fmla="*/ 2690655 w 7122824"/>
              <a:gd name="connsiteY2307" fmla="*/ 2681560 h 4151891"/>
              <a:gd name="connsiteX2308" fmla="*/ 2701808 w 7122824"/>
              <a:gd name="connsiteY2308" fmla="*/ 2680113 h 4151891"/>
              <a:gd name="connsiteX2309" fmla="*/ 2738392 w 7122824"/>
              <a:gd name="connsiteY2309" fmla="*/ 2694921 h 4151891"/>
              <a:gd name="connsiteX2310" fmla="*/ 2736711 w 7122824"/>
              <a:gd name="connsiteY2310" fmla="*/ 2691743 h 4151891"/>
              <a:gd name="connsiteX2311" fmla="*/ 2724348 w 7122824"/>
              <a:gd name="connsiteY2311" fmla="*/ 2681208 h 4151891"/>
              <a:gd name="connsiteX2312" fmla="*/ 2730079 w 7122824"/>
              <a:gd name="connsiteY2312" fmla="*/ 2677492 h 4151891"/>
              <a:gd name="connsiteX2313" fmla="*/ 2733550 w 7122824"/>
              <a:gd name="connsiteY2313" fmla="*/ 2678533 h 4151891"/>
              <a:gd name="connsiteX2314" fmla="*/ 2733875 w 7122824"/>
              <a:gd name="connsiteY2314" fmla="*/ 2673433 h 4151891"/>
              <a:gd name="connsiteX2315" fmla="*/ 2731732 w 7122824"/>
              <a:gd name="connsiteY2315" fmla="*/ 2672344 h 4151891"/>
              <a:gd name="connsiteX2316" fmla="*/ 2725204 w 7122824"/>
              <a:gd name="connsiteY2316" fmla="*/ 2674399 h 4151891"/>
              <a:gd name="connsiteX2317" fmla="*/ 2725350 w 7122824"/>
              <a:gd name="connsiteY2317" fmla="*/ 2674673 h 4151891"/>
              <a:gd name="connsiteX2318" fmla="*/ 2725747 w 7122824"/>
              <a:gd name="connsiteY2318" fmla="*/ 2676873 h 4151891"/>
              <a:gd name="connsiteX2319" fmla="*/ 2724166 w 7122824"/>
              <a:gd name="connsiteY2319" fmla="*/ 2677345 h 4151891"/>
              <a:gd name="connsiteX2320" fmla="*/ 2723134 w 7122824"/>
              <a:gd name="connsiteY2320" fmla="*/ 2682587 h 4151891"/>
              <a:gd name="connsiteX2321" fmla="*/ 2694012 w 7122824"/>
              <a:gd name="connsiteY2321" fmla="*/ 2673636 h 4151891"/>
              <a:gd name="connsiteX2322" fmla="*/ 2691348 w 7122824"/>
              <a:gd name="connsiteY2322" fmla="*/ 2676095 h 4151891"/>
              <a:gd name="connsiteX2323" fmla="*/ 2691284 w 7122824"/>
              <a:gd name="connsiteY2323" fmla="*/ 2676448 h 4151891"/>
              <a:gd name="connsiteX2324" fmla="*/ 2689992 w 7122824"/>
              <a:gd name="connsiteY2324" fmla="*/ 2681100 h 4151891"/>
              <a:gd name="connsiteX2325" fmla="*/ 2689088 w 7122824"/>
              <a:gd name="connsiteY2325" fmla="*/ 2676493 h 4151891"/>
              <a:gd name="connsiteX2326" fmla="*/ 2689542 w 7122824"/>
              <a:gd name="connsiteY2326" fmla="*/ 2675700 h 4151891"/>
              <a:gd name="connsiteX2327" fmla="*/ 2689115 w 7122824"/>
              <a:gd name="connsiteY2327" fmla="*/ 2671281 h 4151891"/>
              <a:gd name="connsiteX2328" fmla="*/ 2688330 w 7122824"/>
              <a:gd name="connsiteY2328" fmla="*/ 2666146 h 4151891"/>
              <a:gd name="connsiteX2329" fmla="*/ 2694005 w 7122824"/>
              <a:gd name="connsiteY2329" fmla="*/ 2664290 h 4151891"/>
              <a:gd name="connsiteX2330" fmla="*/ 2691399 w 7122824"/>
              <a:gd name="connsiteY2330" fmla="*/ 2662720 h 4151891"/>
              <a:gd name="connsiteX2331" fmla="*/ 2688984 w 7122824"/>
              <a:gd name="connsiteY2331" fmla="*/ 2664897 h 4151891"/>
              <a:gd name="connsiteX2332" fmla="*/ 2687871 w 7122824"/>
              <a:gd name="connsiteY2332" fmla="*/ 2661421 h 4151891"/>
              <a:gd name="connsiteX2333" fmla="*/ 2688347 w 7122824"/>
              <a:gd name="connsiteY2333" fmla="*/ 2660880 h 4151891"/>
              <a:gd name="connsiteX2334" fmla="*/ 2667661 w 7122824"/>
              <a:gd name="connsiteY2334" fmla="*/ 2659441 h 4151891"/>
              <a:gd name="connsiteX2335" fmla="*/ 2661247 w 7122824"/>
              <a:gd name="connsiteY2335" fmla="*/ 2663153 h 4151891"/>
              <a:gd name="connsiteX2336" fmla="*/ 2659540 w 7122824"/>
              <a:gd name="connsiteY2336" fmla="*/ 2666218 h 4151891"/>
              <a:gd name="connsiteX2337" fmla="*/ 2666025 w 7122824"/>
              <a:gd name="connsiteY2337" fmla="*/ 2671219 h 4151891"/>
              <a:gd name="connsiteX2338" fmla="*/ 2669919 w 7122824"/>
              <a:gd name="connsiteY2338" fmla="*/ 2672254 h 4151891"/>
              <a:gd name="connsiteX2339" fmla="*/ 2668666 w 7122824"/>
              <a:gd name="connsiteY2339" fmla="*/ 2665141 h 4151891"/>
              <a:gd name="connsiteX2340" fmla="*/ 2668403 w 7122824"/>
              <a:gd name="connsiteY2340" fmla="*/ 2668395 h 4151891"/>
              <a:gd name="connsiteX2341" fmla="*/ 2666899 w 7122824"/>
              <a:gd name="connsiteY2341" fmla="*/ 2665268 h 4151891"/>
              <a:gd name="connsiteX2342" fmla="*/ 2668611 w 7122824"/>
              <a:gd name="connsiteY2342" fmla="*/ 2664830 h 4151891"/>
              <a:gd name="connsiteX2343" fmla="*/ 1764463 w 7122824"/>
              <a:gd name="connsiteY2343" fmla="*/ 2657971 h 4151891"/>
              <a:gd name="connsiteX2344" fmla="*/ 1767341 w 7122824"/>
              <a:gd name="connsiteY2344" fmla="*/ 2671941 h 4151891"/>
              <a:gd name="connsiteX2345" fmla="*/ 1764463 w 7122824"/>
              <a:gd name="connsiteY2345" fmla="*/ 2657971 h 4151891"/>
              <a:gd name="connsiteX2346" fmla="*/ 1828133 w 7122824"/>
              <a:gd name="connsiteY2346" fmla="*/ 2655827 h 4151891"/>
              <a:gd name="connsiteX2347" fmla="*/ 1843264 w 7122824"/>
              <a:gd name="connsiteY2347" fmla="*/ 2659437 h 4151891"/>
              <a:gd name="connsiteX2348" fmla="*/ 1837047 w 7122824"/>
              <a:gd name="connsiteY2348" fmla="*/ 2669314 h 4151891"/>
              <a:gd name="connsiteX2349" fmla="*/ 1818531 w 7122824"/>
              <a:gd name="connsiteY2349" fmla="*/ 2668091 h 4151891"/>
              <a:gd name="connsiteX2350" fmla="*/ 1812157 w 7122824"/>
              <a:gd name="connsiteY2350" fmla="*/ 2657876 h 4151891"/>
              <a:gd name="connsiteX2351" fmla="*/ 1828133 w 7122824"/>
              <a:gd name="connsiteY2351" fmla="*/ 2655827 h 4151891"/>
              <a:gd name="connsiteX2352" fmla="*/ 1692200 w 7122824"/>
              <a:gd name="connsiteY2352" fmla="*/ 2655218 h 4151891"/>
              <a:gd name="connsiteX2353" fmla="*/ 1683025 w 7122824"/>
              <a:gd name="connsiteY2353" fmla="*/ 2656796 h 4151891"/>
              <a:gd name="connsiteX2354" fmla="*/ 1692200 w 7122824"/>
              <a:gd name="connsiteY2354" fmla="*/ 2655218 h 4151891"/>
              <a:gd name="connsiteX2355" fmla="*/ 2821303 w 7122824"/>
              <a:gd name="connsiteY2355" fmla="*/ 2652603 h 4151891"/>
              <a:gd name="connsiteX2356" fmla="*/ 2821418 w 7122824"/>
              <a:gd name="connsiteY2356" fmla="*/ 2652940 h 4151891"/>
              <a:gd name="connsiteX2357" fmla="*/ 2829246 w 7122824"/>
              <a:gd name="connsiteY2357" fmla="*/ 2659190 h 4151891"/>
              <a:gd name="connsiteX2358" fmla="*/ 2829504 w 7122824"/>
              <a:gd name="connsiteY2358" fmla="*/ 2659306 h 4151891"/>
              <a:gd name="connsiteX2359" fmla="*/ 1925186 w 7122824"/>
              <a:gd name="connsiteY2359" fmla="*/ 2651299 h 4151891"/>
              <a:gd name="connsiteX2360" fmla="*/ 1962242 w 7122824"/>
              <a:gd name="connsiteY2360" fmla="*/ 2655346 h 4151891"/>
              <a:gd name="connsiteX2361" fmla="*/ 1957844 w 7122824"/>
              <a:gd name="connsiteY2361" fmla="*/ 2663634 h 4151891"/>
              <a:gd name="connsiteX2362" fmla="*/ 1925186 w 7122824"/>
              <a:gd name="connsiteY2362" fmla="*/ 2651299 h 4151891"/>
              <a:gd name="connsiteX2363" fmla="*/ 2622314 w 7122824"/>
              <a:gd name="connsiteY2363" fmla="*/ 2649448 h 4151891"/>
              <a:gd name="connsiteX2364" fmla="*/ 2615825 w 7122824"/>
              <a:gd name="connsiteY2364" fmla="*/ 2650289 h 4151891"/>
              <a:gd name="connsiteX2365" fmla="*/ 2611990 w 7122824"/>
              <a:gd name="connsiteY2365" fmla="*/ 2657350 h 4151891"/>
              <a:gd name="connsiteX2366" fmla="*/ 2625243 w 7122824"/>
              <a:gd name="connsiteY2366" fmla="*/ 2661892 h 4151891"/>
              <a:gd name="connsiteX2367" fmla="*/ 2631697 w 7122824"/>
              <a:gd name="connsiteY2367" fmla="*/ 2661106 h 4151891"/>
              <a:gd name="connsiteX2368" fmla="*/ 2625866 w 7122824"/>
              <a:gd name="connsiteY2368" fmla="*/ 2652423 h 4151891"/>
              <a:gd name="connsiteX2369" fmla="*/ 2019708 w 7122824"/>
              <a:gd name="connsiteY2369" fmla="*/ 2649062 h 4151891"/>
              <a:gd name="connsiteX2370" fmla="*/ 2025974 w 7122824"/>
              <a:gd name="connsiteY2370" fmla="*/ 2659520 h 4151891"/>
              <a:gd name="connsiteX2371" fmla="*/ 2008228 w 7122824"/>
              <a:gd name="connsiteY2371" fmla="*/ 2649330 h 4151891"/>
              <a:gd name="connsiteX2372" fmla="*/ 2019708 w 7122824"/>
              <a:gd name="connsiteY2372" fmla="*/ 2649062 h 4151891"/>
              <a:gd name="connsiteX2373" fmla="*/ 2150797 w 7122824"/>
              <a:gd name="connsiteY2373" fmla="*/ 2647898 h 4151891"/>
              <a:gd name="connsiteX2374" fmla="*/ 2149640 w 7122824"/>
              <a:gd name="connsiteY2374" fmla="*/ 2655632 h 4151891"/>
              <a:gd name="connsiteX2375" fmla="*/ 2143067 w 7122824"/>
              <a:gd name="connsiteY2375" fmla="*/ 2657812 h 4151891"/>
              <a:gd name="connsiteX2376" fmla="*/ 2153994 w 7122824"/>
              <a:gd name="connsiteY2376" fmla="*/ 2657863 h 4151891"/>
              <a:gd name="connsiteX2377" fmla="*/ 2187120 w 7122824"/>
              <a:gd name="connsiteY2377" fmla="*/ 2664395 h 4151891"/>
              <a:gd name="connsiteX2378" fmla="*/ 2246824 w 7122824"/>
              <a:gd name="connsiteY2378" fmla="*/ 2681223 h 4151891"/>
              <a:gd name="connsiteX2379" fmla="*/ 2179160 w 7122824"/>
              <a:gd name="connsiteY2379" fmla="*/ 2675857 h 4151891"/>
              <a:gd name="connsiteX2380" fmla="*/ 2146867 w 7122824"/>
              <a:gd name="connsiteY2380" fmla="*/ 2674194 h 4151891"/>
              <a:gd name="connsiteX2381" fmla="*/ 2131358 w 7122824"/>
              <a:gd name="connsiteY2381" fmla="*/ 2673457 h 4151891"/>
              <a:gd name="connsiteX2382" fmla="*/ 2123973 w 7122824"/>
              <a:gd name="connsiteY2382" fmla="*/ 2672354 h 4151891"/>
              <a:gd name="connsiteX2383" fmla="*/ 2122766 w 7122824"/>
              <a:gd name="connsiteY2383" fmla="*/ 2659522 h 4151891"/>
              <a:gd name="connsiteX2384" fmla="*/ 2150797 w 7122824"/>
              <a:gd name="connsiteY2384" fmla="*/ 2647898 h 4151891"/>
              <a:gd name="connsiteX2385" fmla="*/ 2049543 w 7122824"/>
              <a:gd name="connsiteY2385" fmla="*/ 2647705 h 4151891"/>
              <a:gd name="connsiteX2386" fmla="*/ 2117689 w 7122824"/>
              <a:gd name="connsiteY2386" fmla="*/ 2660998 h 4151891"/>
              <a:gd name="connsiteX2387" fmla="*/ 2090541 w 7122824"/>
              <a:gd name="connsiteY2387" fmla="*/ 2664716 h 4151891"/>
              <a:gd name="connsiteX2388" fmla="*/ 2059549 w 7122824"/>
              <a:gd name="connsiteY2388" fmla="*/ 2664490 h 4151891"/>
              <a:gd name="connsiteX2389" fmla="*/ 2031830 w 7122824"/>
              <a:gd name="connsiteY2389" fmla="*/ 2652833 h 4151891"/>
              <a:gd name="connsiteX2390" fmla="*/ 2049543 w 7122824"/>
              <a:gd name="connsiteY2390" fmla="*/ 2647705 h 4151891"/>
              <a:gd name="connsiteX2391" fmla="*/ 1378485 w 7122824"/>
              <a:gd name="connsiteY2391" fmla="*/ 2647415 h 4151891"/>
              <a:gd name="connsiteX2392" fmla="*/ 1296013 w 7122824"/>
              <a:gd name="connsiteY2392" fmla="*/ 2677323 h 4151891"/>
              <a:gd name="connsiteX2393" fmla="*/ 1288679 w 7122824"/>
              <a:gd name="connsiteY2393" fmla="*/ 2663551 h 4151891"/>
              <a:gd name="connsiteX2394" fmla="*/ 1310205 w 7122824"/>
              <a:gd name="connsiteY2394" fmla="*/ 2655675 h 4151891"/>
              <a:gd name="connsiteX2395" fmla="*/ 1378485 w 7122824"/>
              <a:gd name="connsiteY2395" fmla="*/ 2647415 h 4151891"/>
              <a:gd name="connsiteX2396" fmla="*/ 1974459 w 7122824"/>
              <a:gd name="connsiteY2396" fmla="*/ 2644531 h 4151891"/>
              <a:gd name="connsiteX2397" fmla="*/ 2000061 w 7122824"/>
              <a:gd name="connsiteY2397" fmla="*/ 2648356 h 4151891"/>
              <a:gd name="connsiteX2398" fmla="*/ 1983220 w 7122824"/>
              <a:gd name="connsiteY2398" fmla="*/ 2667414 h 4151891"/>
              <a:gd name="connsiteX2399" fmla="*/ 1974459 w 7122824"/>
              <a:gd name="connsiteY2399" fmla="*/ 2644531 h 4151891"/>
              <a:gd name="connsiteX2400" fmla="*/ 1910343 w 7122824"/>
              <a:gd name="connsiteY2400" fmla="*/ 2644143 h 4151891"/>
              <a:gd name="connsiteX2401" fmla="*/ 1911477 w 7122824"/>
              <a:gd name="connsiteY2401" fmla="*/ 2656690 h 4151891"/>
              <a:gd name="connsiteX2402" fmla="*/ 1898233 w 7122824"/>
              <a:gd name="connsiteY2402" fmla="*/ 2654711 h 4151891"/>
              <a:gd name="connsiteX2403" fmla="*/ 1910343 w 7122824"/>
              <a:gd name="connsiteY2403" fmla="*/ 2644143 h 4151891"/>
              <a:gd name="connsiteX2404" fmla="*/ 2751237 w 7122824"/>
              <a:gd name="connsiteY2404" fmla="*/ 2643046 h 4151891"/>
              <a:gd name="connsiteX2405" fmla="*/ 2749010 w 7122824"/>
              <a:gd name="connsiteY2405" fmla="*/ 2657956 h 4151891"/>
              <a:gd name="connsiteX2406" fmla="*/ 2790311 w 7122824"/>
              <a:gd name="connsiteY2406" fmla="*/ 2687939 h 4151891"/>
              <a:gd name="connsiteX2407" fmla="*/ 2861665 w 7122824"/>
              <a:gd name="connsiteY2407" fmla="*/ 2740551 h 4151891"/>
              <a:gd name="connsiteX2408" fmla="*/ 2899770 w 7122824"/>
              <a:gd name="connsiteY2408" fmla="*/ 2766308 h 4151891"/>
              <a:gd name="connsiteX2409" fmla="*/ 2923483 w 7122824"/>
              <a:gd name="connsiteY2409" fmla="*/ 2785485 h 4151891"/>
              <a:gd name="connsiteX2410" fmla="*/ 2925698 w 7122824"/>
              <a:gd name="connsiteY2410" fmla="*/ 2781126 h 4151891"/>
              <a:gd name="connsiteX2411" fmla="*/ 2924626 w 7122824"/>
              <a:gd name="connsiteY2411" fmla="*/ 2777839 h 4151891"/>
              <a:gd name="connsiteX2412" fmla="*/ 2933248 w 7122824"/>
              <a:gd name="connsiteY2412" fmla="*/ 2791635 h 4151891"/>
              <a:gd name="connsiteX2413" fmla="*/ 2945255 w 7122824"/>
              <a:gd name="connsiteY2413" fmla="*/ 2794992 h 4151891"/>
              <a:gd name="connsiteX2414" fmla="*/ 2941809 w 7122824"/>
              <a:gd name="connsiteY2414" fmla="*/ 2786660 h 4151891"/>
              <a:gd name="connsiteX2415" fmla="*/ 2948700 w 7122824"/>
              <a:gd name="connsiteY2415" fmla="*/ 2803323 h 4151891"/>
              <a:gd name="connsiteX2416" fmla="*/ 2954512 w 7122824"/>
              <a:gd name="connsiteY2416" fmla="*/ 2814127 h 4151891"/>
              <a:gd name="connsiteX2417" fmla="*/ 2961197 w 7122824"/>
              <a:gd name="connsiteY2417" fmla="*/ 2818007 h 4151891"/>
              <a:gd name="connsiteX2418" fmla="*/ 2959351 w 7122824"/>
              <a:gd name="connsiteY2418" fmla="*/ 2813541 h 4151891"/>
              <a:gd name="connsiteX2419" fmla="*/ 2974255 w 7122824"/>
              <a:gd name="connsiteY2419" fmla="*/ 2815767 h 4151891"/>
              <a:gd name="connsiteX2420" fmla="*/ 2981580 w 7122824"/>
              <a:gd name="connsiteY2420" fmla="*/ 2816862 h 4151891"/>
              <a:gd name="connsiteX2421" fmla="*/ 2979477 w 7122824"/>
              <a:gd name="connsiteY2421" fmla="*/ 2830935 h 4151891"/>
              <a:gd name="connsiteX2422" fmla="*/ 2990980 w 7122824"/>
              <a:gd name="connsiteY2422" fmla="*/ 2839280 h 4151891"/>
              <a:gd name="connsiteX2423" fmla="*/ 2996597 w 7122824"/>
              <a:gd name="connsiteY2423" fmla="*/ 2841713 h 4151891"/>
              <a:gd name="connsiteX2424" fmla="*/ 2990559 w 7122824"/>
              <a:gd name="connsiteY2424" fmla="*/ 2830644 h 4151891"/>
              <a:gd name="connsiteX2425" fmla="*/ 3019743 w 7122824"/>
              <a:gd name="connsiteY2425" fmla="*/ 2844784 h 4151891"/>
              <a:gd name="connsiteX2426" fmla="*/ 2985149 w 7122824"/>
              <a:gd name="connsiteY2426" fmla="*/ 2808770 h 4151891"/>
              <a:gd name="connsiteX2427" fmla="*/ 2978713 w 7122824"/>
              <a:gd name="connsiteY2427" fmla="*/ 2803559 h 4151891"/>
              <a:gd name="connsiteX2428" fmla="*/ 2978712 w 7122824"/>
              <a:gd name="connsiteY2428" fmla="*/ 2803567 h 4151891"/>
              <a:gd name="connsiteX2429" fmla="*/ 2974035 w 7122824"/>
              <a:gd name="connsiteY2429" fmla="*/ 2807433 h 4151891"/>
              <a:gd name="connsiteX2430" fmla="*/ 2975396 w 7122824"/>
              <a:gd name="connsiteY2430" fmla="*/ 2800872 h 4151891"/>
              <a:gd name="connsiteX2431" fmla="*/ 2964432 w 7122824"/>
              <a:gd name="connsiteY2431" fmla="*/ 2791995 h 4151891"/>
              <a:gd name="connsiteX2432" fmla="*/ 2943180 w 7122824"/>
              <a:gd name="connsiteY2432" fmla="*/ 2777485 h 4151891"/>
              <a:gd name="connsiteX2433" fmla="*/ 2930160 w 7122824"/>
              <a:gd name="connsiteY2433" fmla="*/ 2761729 h 4151891"/>
              <a:gd name="connsiteX2434" fmla="*/ 2911878 w 7122824"/>
              <a:gd name="connsiteY2434" fmla="*/ 2748055 h 4151891"/>
              <a:gd name="connsiteX2435" fmla="*/ 2898800 w 7122824"/>
              <a:gd name="connsiteY2435" fmla="*/ 2741410 h 4151891"/>
              <a:gd name="connsiteX2436" fmla="*/ 2900188 w 7122824"/>
              <a:gd name="connsiteY2436" fmla="*/ 2727601 h 4151891"/>
              <a:gd name="connsiteX2437" fmla="*/ 2890882 w 7122824"/>
              <a:gd name="connsiteY2437" fmla="*/ 2722702 h 4151891"/>
              <a:gd name="connsiteX2438" fmla="*/ 2890567 w 7122824"/>
              <a:gd name="connsiteY2438" fmla="*/ 2724559 h 4151891"/>
              <a:gd name="connsiteX2439" fmla="*/ 2876635 w 7122824"/>
              <a:gd name="connsiteY2439" fmla="*/ 2722477 h 4151891"/>
              <a:gd name="connsiteX2440" fmla="*/ 2881375 w 7122824"/>
              <a:gd name="connsiteY2440" fmla="*/ 2717526 h 4151891"/>
              <a:gd name="connsiteX2441" fmla="*/ 2867568 w 7122824"/>
              <a:gd name="connsiteY2441" fmla="*/ 2709992 h 4151891"/>
              <a:gd name="connsiteX2442" fmla="*/ 2858697 w 7122824"/>
              <a:gd name="connsiteY2442" fmla="*/ 2705151 h 4151891"/>
              <a:gd name="connsiteX2443" fmla="*/ 2852556 w 7122824"/>
              <a:gd name="connsiteY2443" fmla="*/ 2702939 h 4151891"/>
              <a:gd name="connsiteX2444" fmla="*/ 2827920 w 7122824"/>
              <a:gd name="connsiteY2444" fmla="*/ 2695871 h 4151891"/>
              <a:gd name="connsiteX2445" fmla="*/ 2802362 w 7122824"/>
              <a:gd name="connsiteY2445" fmla="*/ 2678795 h 4151891"/>
              <a:gd name="connsiteX2446" fmla="*/ 2773629 w 7122824"/>
              <a:gd name="connsiteY2446" fmla="*/ 2663558 h 4151891"/>
              <a:gd name="connsiteX2447" fmla="*/ 2757264 w 7122824"/>
              <a:gd name="connsiteY2447" fmla="*/ 2657986 h 4151891"/>
              <a:gd name="connsiteX2448" fmla="*/ 2754523 w 7122824"/>
              <a:gd name="connsiteY2448" fmla="*/ 2648424 h 4151891"/>
              <a:gd name="connsiteX2449" fmla="*/ 1882884 w 7122824"/>
              <a:gd name="connsiteY2449" fmla="*/ 2641190 h 4151891"/>
              <a:gd name="connsiteX2450" fmla="*/ 1883399 w 7122824"/>
              <a:gd name="connsiteY2450" fmla="*/ 2667707 h 4151891"/>
              <a:gd name="connsiteX2451" fmla="*/ 1862699 w 7122824"/>
              <a:gd name="connsiteY2451" fmla="*/ 2659947 h 4151891"/>
              <a:gd name="connsiteX2452" fmla="*/ 1870474 w 7122824"/>
              <a:gd name="connsiteY2452" fmla="*/ 2650223 h 4151891"/>
              <a:gd name="connsiteX2453" fmla="*/ 1882884 w 7122824"/>
              <a:gd name="connsiteY2453" fmla="*/ 2641190 h 4151891"/>
              <a:gd name="connsiteX2454" fmla="*/ 2836772 w 7122824"/>
              <a:gd name="connsiteY2454" fmla="*/ 2638574 h 4151891"/>
              <a:gd name="connsiteX2455" fmla="*/ 2838957 w 7122824"/>
              <a:gd name="connsiteY2455" fmla="*/ 2642167 h 4151891"/>
              <a:gd name="connsiteX2456" fmla="*/ 2834697 w 7122824"/>
              <a:gd name="connsiteY2456" fmla="*/ 2641531 h 4151891"/>
              <a:gd name="connsiteX2457" fmla="*/ 2836772 w 7122824"/>
              <a:gd name="connsiteY2457" fmla="*/ 2638574 h 4151891"/>
              <a:gd name="connsiteX2458" fmla="*/ 1393897 w 7122824"/>
              <a:gd name="connsiteY2458" fmla="*/ 2638224 h 4151891"/>
              <a:gd name="connsiteX2459" fmla="*/ 1401557 w 7122824"/>
              <a:gd name="connsiteY2459" fmla="*/ 2646823 h 4151891"/>
              <a:gd name="connsiteX2460" fmla="*/ 1393897 w 7122824"/>
              <a:gd name="connsiteY2460" fmla="*/ 2638224 h 4151891"/>
              <a:gd name="connsiteX2461" fmla="*/ 2734504 w 7122824"/>
              <a:gd name="connsiteY2461" fmla="*/ 2638193 h 4151891"/>
              <a:gd name="connsiteX2462" fmla="*/ 2723624 w 7122824"/>
              <a:gd name="connsiteY2462" fmla="*/ 2639528 h 4151891"/>
              <a:gd name="connsiteX2463" fmla="*/ 2744199 w 7122824"/>
              <a:gd name="connsiteY2463" fmla="*/ 2654464 h 4151891"/>
              <a:gd name="connsiteX2464" fmla="*/ 2743221 w 7122824"/>
              <a:gd name="connsiteY2464" fmla="*/ 2644381 h 4151891"/>
              <a:gd name="connsiteX2465" fmla="*/ 2734504 w 7122824"/>
              <a:gd name="connsiteY2465" fmla="*/ 2638193 h 4151891"/>
              <a:gd name="connsiteX2466" fmla="*/ 2414171 w 7122824"/>
              <a:gd name="connsiteY2466" fmla="*/ 2635537 h 4151891"/>
              <a:gd name="connsiteX2467" fmla="*/ 2416715 w 7122824"/>
              <a:gd name="connsiteY2467" fmla="*/ 2651742 h 4151891"/>
              <a:gd name="connsiteX2468" fmla="*/ 2414171 w 7122824"/>
              <a:gd name="connsiteY2468" fmla="*/ 2635537 h 4151891"/>
              <a:gd name="connsiteX2469" fmla="*/ 1408228 w 7122824"/>
              <a:gd name="connsiteY2469" fmla="*/ 2634618 h 4151891"/>
              <a:gd name="connsiteX2470" fmla="*/ 1421472 w 7122824"/>
              <a:gd name="connsiteY2470" fmla="*/ 2636598 h 4151891"/>
              <a:gd name="connsiteX2471" fmla="*/ 1410664 w 7122824"/>
              <a:gd name="connsiteY2471" fmla="*/ 2648523 h 4151891"/>
              <a:gd name="connsiteX2472" fmla="*/ 1408228 w 7122824"/>
              <a:gd name="connsiteY2472" fmla="*/ 2634618 h 4151891"/>
              <a:gd name="connsiteX2473" fmla="*/ 2542909 w 7122824"/>
              <a:gd name="connsiteY2473" fmla="*/ 2631789 h 4151891"/>
              <a:gd name="connsiteX2474" fmla="*/ 2551659 w 7122824"/>
              <a:gd name="connsiteY2474" fmla="*/ 2633097 h 4151891"/>
              <a:gd name="connsiteX2475" fmla="*/ 2550521 w 7122824"/>
              <a:gd name="connsiteY2475" fmla="*/ 2640713 h 4151891"/>
              <a:gd name="connsiteX2476" fmla="*/ 2541771 w 7122824"/>
              <a:gd name="connsiteY2476" fmla="*/ 2639406 h 4151891"/>
              <a:gd name="connsiteX2477" fmla="*/ 2542909 w 7122824"/>
              <a:gd name="connsiteY2477" fmla="*/ 2631789 h 4151891"/>
              <a:gd name="connsiteX2478" fmla="*/ 2386622 w 7122824"/>
              <a:gd name="connsiteY2478" fmla="*/ 2631761 h 4151891"/>
              <a:gd name="connsiteX2479" fmla="*/ 2394282 w 7122824"/>
              <a:gd name="connsiteY2479" fmla="*/ 2640360 h 4151891"/>
              <a:gd name="connsiteX2480" fmla="*/ 2386622 w 7122824"/>
              <a:gd name="connsiteY2480" fmla="*/ 2631761 h 4151891"/>
              <a:gd name="connsiteX2481" fmla="*/ 1540162 w 7122824"/>
              <a:gd name="connsiteY2481" fmla="*/ 2631453 h 4151891"/>
              <a:gd name="connsiteX2482" fmla="*/ 1543950 w 7122824"/>
              <a:gd name="connsiteY2482" fmla="*/ 2639855 h 4151891"/>
              <a:gd name="connsiteX2483" fmla="*/ 1531627 w 7122824"/>
              <a:gd name="connsiteY2483" fmla="*/ 2631745 h 4151891"/>
              <a:gd name="connsiteX2484" fmla="*/ 1540162 w 7122824"/>
              <a:gd name="connsiteY2484" fmla="*/ 2631453 h 4151891"/>
              <a:gd name="connsiteX2485" fmla="*/ 2792639 w 7122824"/>
              <a:gd name="connsiteY2485" fmla="*/ 2631051 h 4151891"/>
              <a:gd name="connsiteX2486" fmla="*/ 2784328 w 7122824"/>
              <a:gd name="connsiteY2486" fmla="*/ 2639580 h 4151891"/>
              <a:gd name="connsiteX2487" fmla="*/ 2800554 w 7122824"/>
              <a:gd name="connsiteY2487" fmla="*/ 2641345 h 4151891"/>
              <a:gd name="connsiteX2488" fmla="*/ 2802487 w 7122824"/>
              <a:gd name="connsiteY2488" fmla="*/ 2637401 h 4151891"/>
              <a:gd name="connsiteX2489" fmla="*/ 2795763 w 7122824"/>
              <a:gd name="connsiteY2489" fmla="*/ 2632064 h 4151891"/>
              <a:gd name="connsiteX2490" fmla="*/ 1432500 w 7122824"/>
              <a:gd name="connsiteY2490" fmla="*/ 2629463 h 4151891"/>
              <a:gd name="connsiteX2491" fmla="*/ 1439505 w 7122824"/>
              <a:gd name="connsiteY2491" fmla="*/ 2631282 h 4151891"/>
              <a:gd name="connsiteX2492" fmla="*/ 1426268 w 7122824"/>
              <a:gd name="connsiteY2492" fmla="*/ 2637023 h 4151891"/>
              <a:gd name="connsiteX2493" fmla="*/ 1432500 w 7122824"/>
              <a:gd name="connsiteY2493" fmla="*/ 2629463 h 4151891"/>
              <a:gd name="connsiteX2494" fmla="*/ 2519419 w 7122824"/>
              <a:gd name="connsiteY2494" fmla="*/ 2627622 h 4151891"/>
              <a:gd name="connsiteX2495" fmla="*/ 2531397 w 7122824"/>
              <a:gd name="connsiteY2495" fmla="*/ 2628047 h 4151891"/>
              <a:gd name="connsiteX2496" fmla="*/ 2537126 w 7122824"/>
              <a:gd name="connsiteY2496" fmla="*/ 2638068 h 4151891"/>
              <a:gd name="connsiteX2497" fmla="*/ 2519419 w 7122824"/>
              <a:gd name="connsiteY2497" fmla="*/ 2627622 h 4151891"/>
              <a:gd name="connsiteX2498" fmla="*/ 1550809 w 7122824"/>
              <a:gd name="connsiteY2498" fmla="*/ 2626386 h 4151891"/>
              <a:gd name="connsiteX2499" fmla="*/ 1558468 w 7122824"/>
              <a:gd name="connsiteY2499" fmla="*/ 2634985 h 4151891"/>
              <a:gd name="connsiteX2500" fmla="*/ 1550809 w 7122824"/>
              <a:gd name="connsiteY2500" fmla="*/ 2626386 h 4151891"/>
              <a:gd name="connsiteX2501" fmla="*/ 1473068 w 7122824"/>
              <a:gd name="connsiteY2501" fmla="*/ 2623047 h 4151891"/>
              <a:gd name="connsiteX2502" fmla="*/ 1478565 w 7122824"/>
              <a:gd name="connsiteY2502" fmla="*/ 2623676 h 4151891"/>
              <a:gd name="connsiteX2503" fmla="*/ 1468919 w 7122824"/>
              <a:gd name="connsiteY2503" fmla="*/ 2628365 h 4151891"/>
              <a:gd name="connsiteX2504" fmla="*/ 1473068 w 7122824"/>
              <a:gd name="connsiteY2504" fmla="*/ 2623047 h 4151891"/>
              <a:gd name="connsiteX2505" fmla="*/ 2815245 w 7122824"/>
              <a:gd name="connsiteY2505" fmla="*/ 2621011 h 4151891"/>
              <a:gd name="connsiteX2506" fmla="*/ 2815750 w 7122824"/>
              <a:gd name="connsiteY2506" fmla="*/ 2628792 h 4151891"/>
              <a:gd name="connsiteX2507" fmla="*/ 2817359 w 7122824"/>
              <a:gd name="connsiteY2507" fmla="*/ 2632051 h 4151891"/>
              <a:gd name="connsiteX2508" fmla="*/ 2822943 w 7122824"/>
              <a:gd name="connsiteY2508" fmla="*/ 2635230 h 4151891"/>
              <a:gd name="connsiteX2509" fmla="*/ 2846923 w 7122824"/>
              <a:gd name="connsiteY2509" fmla="*/ 2652624 h 4151891"/>
              <a:gd name="connsiteX2510" fmla="*/ 2859061 w 7122824"/>
              <a:gd name="connsiteY2510" fmla="*/ 2663817 h 4151891"/>
              <a:gd name="connsiteX2511" fmla="*/ 2874969 w 7122824"/>
              <a:gd name="connsiteY2511" fmla="*/ 2672448 h 4151891"/>
              <a:gd name="connsiteX2512" fmla="*/ 2888048 w 7122824"/>
              <a:gd name="connsiteY2512" fmla="*/ 2679093 h 4151891"/>
              <a:gd name="connsiteX2513" fmla="*/ 2901125 w 7122824"/>
              <a:gd name="connsiteY2513" fmla="*/ 2685737 h 4151891"/>
              <a:gd name="connsiteX2514" fmla="*/ 2902725 w 7122824"/>
              <a:gd name="connsiteY2514" fmla="*/ 2675032 h 4151891"/>
              <a:gd name="connsiteX2515" fmla="*/ 2897199 w 7122824"/>
              <a:gd name="connsiteY2515" fmla="*/ 2671470 h 4151891"/>
              <a:gd name="connsiteX2516" fmla="*/ 2895789 w 7122824"/>
              <a:gd name="connsiteY2516" fmla="*/ 2671143 h 4151891"/>
              <a:gd name="connsiteX2517" fmla="*/ 2896451 w 7122824"/>
              <a:gd name="connsiteY2517" fmla="*/ 2672697 h 4151891"/>
              <a:gd name="connsiteX2518" fmla="*/ 2895905 w 7122824"/>
              <a:gd name="connsiteY2518" fmla="*/ 2673348 h 4151891"/>
              <a:gd name="connsiteX2519" fmla="*/ 2896334 w 7122824"/>
              <a:gd name="connsiteY2519" fmla="*/ 2674959 h 4151891"/>
              <a:gd name="connsiteX2520" fmla="*/ 2897100 w 7122824"/>
              <a:gd name="connsiteY2520" fmla="*/ 2676046 h 4151891"/>
              <a:gd name="connsiteX2521" fmla="*/ 2894602 w 7122824"/>
              <a:gd name="connsiteY2521" fmla="*/ 2680343 h 4151891"/>
              <a:gd name="connsiteX2522" fmla="*/ 2894198 w 7122824"/>
              <a:gd name="connsiteY2522" fmla="*/ 2676391 h 4151891"/>
              <a:gd name="connsiteX2523" fmla="*/ 2895142 w 7122824"/>
              <a:gd name="connsiteY2523" fmla="*/ 2674150 h 4151891"/>
              <a:gd name="connsiteX2524" fmla="*/ 2894149 w 7122824"/>
              <a:gd name="connsiteY2524" fmla="*/ 2674215 h 4151891"/>
              <a:gd name="connsiteX2525" fmla="*/ 2892205 w 7122824"/>
              <a:gd name="connsiteY2525" fmla="*/ 2672063 h 4151891"/>
              <a:gd name="connsiteX2526" fmla="*/ 2894314 w 7122824"/>
              <a:gd name="connsiteY2526" fmla="*/ 2670800 h 4151891"/>
              <a:gd name="connsiteX2527" fmla="*/ 2892477 w 7122824"/>
              <a:gd name="connsiteY2527" fmla="*/ 2670374 h 4151891"/>
              <a:gd name="connsiteX2528" fmla="*/ 2881347 w 7122824"/>
              <a:gd name="connsiteY2528" fmla="*/ 2661155 h 4151891"/>
              <a:gd name="connsiteX2529" fmla="*/ 2866125 w 7122824"/>
              <a:gd name="connsiteY2529" fmla="*/ 2647936 h 4151891"/>
              <a:gd name="connsiteX2530" fmla="*/ 2829379 w 7122824"/>
              <a:gd name="connsiteY2530" fmla="*/ 2626043 h 4151891"/>
              <a:gd name="connsiteX2531" fmla="*/ 2769189 w 7122824"/>
              <a:gd name="connsiteY2531" fmla="*/ 2621000 h 4151891"/>
              <a:gd name="connsiteX2532" fmla="*/ 2763413 w 7122824"/>
              <a:gd name="connsiteY2532" fmla="*/ 2627805 h 4151891"/>
              <a:gd name="connsiteX2533" fmla="*/ 2765013 w 7122824"/>
              <a:gd name="connsiteY2533" fmla="*/ 2628928 h 4151891"/>
              <a:gd name="connsiteX2534" fmla="*/ 2771360 w 7122824"/>
              <a:gd name="connsiteY2534" fmla="*/ 2630021 h 4151891"/>
              <a:gd name="connsiteX2535" fmla="*/ 2777692 w 7122824"/>
              <a:gd name="connsiteY2535" fmla="*/ 2622955 h 4151891"/>
              <a:gd name="connsiteX2536" fmla="*/ 2769189 w 7122824"/>
              <a:gd name="connsiteY2536" fmla="*/ 2621000 h 4151891"/>
              <a:gd name="connsiteX2537" fmla="*/ 2707746 w 7122824"/>
              <a:gd name="connsiteY2537" fmla="*/ 2619343 h 4151891"/>
              <a:gd name="connsiteX2538" fmla="*/ 2704469 w 7122824"/>
              <a:gd name="connsiteY2538" fmla="*/ 2622957 h 4151891"/>
              <a:gd name="connsiteX2539" fmla="*/ 2705206 w 7122824"/>
              <a:gd name="connsiteY2539" fmla="*/ 2623952 h 4151891"/>
              <a:gd name="connsiteX2540" fmla="*/ 2714382 w 7122824"/>
              <a:gd name="connsiteY2540" fmla="*/ 2632818 h 4151891"/>
              <a:gd name="connsiteX2541" fmla="*/ 2721642 w 7122824"/>
              <a:gd name="connsiteY2541" fmla="*/ 2638088 h 4151891"/>
              <a:gd name="connsiteX2542" fmla="*/ 2717720 w 7122824"/>
              <a:gd name="connsiteY2542" fmla="*/ 2628454 h 4151891"/>
              <a:gd name="connsiteX2543" fmla="*/ 2712802 w 7122824"/>
              <a:gd name="connsiteY2543" fmla="*/ 2619513 h 4151891"/>
              <a:gd name="connsiteX2544" fmla="*/ 2707746 w 7122824"/>
              <a:gd name="connsiteY2544" fmla="*/ 2619343 h 4151891"/>
              <a:gd name="connsiteX2545" fmla="*/ 1215255 w 7122824"/>
              <a:gd name="connsiteY2545" fmla="*/ 2618180 h 4151891"/>
              <a:gd name="connsiteX2546" fmla="*/ 1216032 w 7122824"/>
              <a:gd name="connsiteY2546" fmla="*/ 2619430 h 4151891"/>
              <a:gd name="connsiteX2547" fmla="*/ 1215281 w 7122824"/>
              <a:gd name="connsiteY2547" fmla="*/ 2618223 h 4151891"/>
              <a:gd name="connsiteX2548" fmla="*/ 934965 w 7122824"/>
              <a:gd name="connsiteY2548" fmla="*/ 2617890 h 4151891"/>
              <a:gd name="connsiteX2549" fmla="*/ 948204 w 7122824"/>
              <a:gd name="connsiteY2549" fmla="*/ 2619868 h 4151891"/>
              <a:gd name="connsiteX2550" fmla="*/ 927652 w 7122824"/>
              <a:gd name="connsiteY2550" fmla="*/ 2636065 h 4151891"/>
              <a:gd name="connsiteX2551" fmla="*/ 934965 w 7122824"/>
              <a:gd name="connsiteY2551" fmla="*/ 2617890 h 4151891"/>
              <a:gd name="connsiteX2552" fmla="*/ 1213906 w 7122824"/>
              <a:gd name="connsiteY2552" fmla="*/ 2616011 h 4151891"/>
              <a:gd name="connsiteX2553" fmla="*/ 1214031 w 7122824"/>
              <a:gd name="connsiteY2553" fmla="*/ 2616211 h 4151891"/>
              <a:gd name="connsiteX2554" fmla="*/ 1215255 w 7122824"/>
              <a:gd name="connsiteY2554" fmla="*/ 2618180 h 4151891"/>
              <a:gd name="connsiteX2555" fmla="*/ 984201 w 7122824"/>
              <a:gd name="connsiteY2555" fmla="*/ 2615029 h 4151891"/>
              <a:gd name="connsiteX2556" fmla="*/ 988523 w 7122824"/>
              <a:gd name="connsiteY2556" fmla="*/ 2619215 h 4151891"/>
              <a:gd name="connsiteX2557" fmla="*/ 979345 w 7122824"/>
              <a:gd name="connsiteY2557" fmla="*/ 2620825 h 4151891"/>
              <a:gd name="connsiteX2558" fmla="*/ 984201 w 7122824"/>
              <a:gd name="connsiteY2558" fmla="*/ 2615029 h 4151891"/>
              <a:gd name="connsiteX2559" fmla="*/ 5978992 w 7122824"/>
              <a:gd name="connsiteY2559" fmla="*/ 2611101 h 4151891"/>
              <a:gd name="connsiteX2560" fmla="*/ 5980298 w 7122824"/>
              <a:gd name="connsiteY2560" fmla="*/ 2612203 h 4151891"/>
              <a:gd name="connsiteX2561" fmla="*/ 5978849 w 7122824"/>
              <a:gd name="connsiteY2561" fmla="*/ 2611573 h 4151891"/>
              <a:gd name="connsiteX2562" fmla="*/ 2737707 w 7122824"/>
              <a:gd name="connsiteY2562" fmla="*/ 2609765 h 4151891"/>
              <a:gd name="connsiteX2563" fmla="*/ 2741995 w 7122824"/>
              <a:gd name="connsiteY2563" fmla="*/ 2612774 h 4151891"/>
              <a:gd name="connsiteX2564" fmla="*/ 2743622 w 7122824"/>
              <a:gd name="connsiteY2564" fmla="*/ 2610308 h 4151891"/>
              <a:gd name="connsiteX2565" fmla="*/ 1192961 w 7122824"/>
              <a:gd name="connsiteY2565" fmla="*/ 2609676 h 4151891"/>
              <a:gd name="connsiteX2566" fmla="*/ 1223125 w 7122824"/>
              <a:gd name="connsiteY2566" fmla="*/ 2610411 h 4151891"/>
              <a:gd name="connsiteX2567" fmla="*/ 1213906 w 7122824"/>
              <a:gd name="connsiteY2567" fmla="*/ 2616011 h 4151891"/>
              <a:gd name="connsiteX2568" fmla="*/ 1209368 w 7122824"/>
              <a:gd name="connsiteY2568" fmla="*/ 2618767 h 4151891"/>
              <a:gd name="connsiteX2569" fmla="*/ 1196128 w 7122824"/>
              <a:gd name="connsiteY2569" fmla="*/ 2623663 h 4151891"/>
              <a:gd name="connsiteX2570" fmla="*/ 1181699 w 7122824"/>
              <a:gd name="connsiteY2570" fmla="*/ 2627793 h 4151891"/>
              <a:gd name="connsiteX2571" fmla="*/ 1175122 w 7122824"/>
              <a:gd name="connsiteY2571" fmla="*/ 2629954 h 4151891"/>
              <a:gd name="connsiteX2572" fmla="*/ 1172906 w 7122824"/>
              <a:gd name="connsiteY2572" fmla="*/ 2644787 h 4151891"/>
              <a:gd name="connsiteX2573" fmla="*/ 1087278 w 7122824"/>
              <a:gd name="connsiteY2573" fmla="*/ 2664992 h 4151891"/>
              <a:gd name="connsiteX2574" fmla="*/ 1090755 w 7122824"/>
              <a:gd name="connsiteY2574" fmla="*/ 2673108 h 4151891"/>
              <a:gd name="connsiteX2575" fmla="*/ 1084178 w 7122824"/>
              <a:gd name="connsiteY2575" fmla="*/ 2675268 h 4151891"/>
              <a:gd name="connsiteX2576" fmla="*/ 1074186 w 7122824"/>
              <a:gd name="connsiteY2576" fmla="*/ 2670632 h 4151891"/>
              <a:gd name="connsiteX2577" fmla="*/ 1049866 w 7122824"/>
              <a:gd name="connsiteY2577" fmla="*/ 2676426 h 4151891"/>
              <a:gd name="connsiteX2578" fmla="*/ 1001252 w 7122824"/>
              <a:gd name="connsiteY2578" fmla="*/ 2689590 h 4151891"/>
              <a:gd name="connsiteX2579" fmla="*/ 1025421 w 7122824"/>
              <a:gd name="connsiteY2579" fmla="*/ 2674345 h 4151891"/>
              <a:gd name="connsiteX2580" fmla="*/ 1042107 w 7122824"/>
              <a:gd name="connsiteY2580" fmla="*/ 2655100 h 4151891"/>
              <a:gd name="connsiteX2581" fmla="*/ 1099518 w 7122824"/>
              <a:gd name="connsiteY2581" fmla="*/ 2635392 h 4151891"/>
              <a:gd name="connsiteX2582" fmla="*/ 1192961 w 7122824"/>
              <a:gd name="connsiteY2582" fmla="*/ 2609676 h 4151891"/>
              <a:gd name="connsiteX2583" fmla="*/ 2330903 w 7122824"/>
              <a:gd name="connsiteY2583" fmla="*/ 2608905 h 4151891"/>
              <a:gd name="connsiteX2584" fmla="*/ 2338548 w 7122824"/>
              <a:gd name="connsiteY2584" fmla="*/ 2609297 h 4151891"/>
              <a:gd name="connsiteX2585" fmla="*/ 2362758 w 7122824"/>
              <a:gd name="connsiteY2585" fmla="*/ 2612915 h 4151891"/>
              <a:gd name="connsiteX2586" fmla="*/ 2351427 w 7122824"/>
              <a:gd name="connsiteY2586" fmla="*/ 2626630 h 4151891"/>
              <a:gd name="connsiteX2587" fmla="*/ 2325816 w 7122824"/>
              <a:gd name="connsiteY2587" fmla="*/ 2613400 h 4151891"/>
              <a:gd name="connsiteX2588" fmla="*/ 2330903 w 7122824"/>
              <a:gd name="connsiteY2588" fmla="*/ 2608905 h 4151891"/>
              <a:gd name="connsiteX2589" fmla="*/ 787190 w 7122824"/>
              <a:gd name="connsiteY2589" fmla="*/ 2608449 h 4151891"/>
              <a:gd name="connsiteX2590" fmla="*/ 789622 w 7122824"/>
              <a:gd name="connsiteY2590" fmla="*/ 2612121 h 4151891"/>
              <a:gd name="connsiteX2591" fmla="*/ 780389 w 7122824"/>
              <a:gd name="connsiteY2591" fmla="*/ 2614052 h 4151891"/>
              <a:gd name="connsiteX2592" fmla="*/ 787190 w 7122824"/>
              <a:gd name="connsiteY2592" fmla="*/ 2608449 h 4151891"/>
              <a:gd name="connsiteX2593" fmla="*/ 972545 w 7122824"/>
              <a:gd name="connsiteY2593" fmla="*/ 2605929 h 4151891"/>
              <a:gd name="connsiteX2594" fmla="*/ 976081 w 7122824"/>
              <a:gd name="connsiteY2594" fmla="*/ 2610191 h 4151891"/>
              <a:gd name="connsiteX2595" fmla="*/ 958326 w 7122824"/>
              <a:gd name="connsiteY2595" fmla="*/ 2615373 h 4151891"/>
              <a:gd name="connsiteX2596" fmla="*/ 972545 w 7122824"/>
              <a:gd name="connsiteY2596" fmla="*/ 2605929 h 4151891"/>
              <a:gd name="connsiteX2597" fmla="*/ 2307947 w 7122824"/>
              <a:gd name="connsiteY2597" fmla="*/ 2604725 h 4151891"/>
              <a:gd name="connsiteX2598" fmla="*/ 2310490 w 7122824"/>
              <a:gd name="connsiteY2598" fmla="*/ 2620925 h 4151891"/>
              <a:gd name="connsiteX2599" fmla="*/ 2307947 w 7122824"/>
              <a:gd name="connsiteY2599" fmla="*/ 2604725 h 4151891"/>
              <a:gd name="connsiteX2600" fmla="*/ 800276 w 7122824"/>
              <a:gd name="connsiteY2600" fmla="*/ 2602359 h 4151891"/>
              <a:gd name="connsiteX2601" fmla="*/ 791077 w 7122824"/>
              <a:gd name="connsiteY2601" fmla="*/ 2604099 h 4151891"/>
              <a:gd name="connsiteX2602" fmla="*/ 800276 w 7122824"/>
              <a:gd name="connsiteY2602" fmla="*/ 2602359 h 4151891"/>
              <a:gd name="connsiteX2603" fmla="*/ 2778242 w 7122824"/>
              <a:gd name="connsiteY2603" fmla="*/ 2601118 h 4151891"/>
              <a:gd name="connsiteX2604" fmla="*/ 2779673 w 7122824"/>
              <a:gd name="connsiteY2604" fmla="*/ 2602187 h 4151891"/>
              <a:gd name="connsiteX2605" fmla="*/ 2799941 w 7122824"/>
              <a:gd name="connsiteY2605" fmla="*/ 2613033 h 4151891"/>
              <a:gd name="connsiteX2606" fmla="*/ 2800253 w 7122824"/>
              <a:gd name="connsiteY2606" fmla="*/ 2608702 h 4151891"/>
              <a:gd name="connsiteX2607" fmla="*/ 2510198 w 7122824"/>
              <a:gd name="connsiteY2607" fmla="*/ 2598413 h 4151891"/>
              <a:gd name="connsiteX2608" fmla="*/ 2506366 w 7122824"/>
              <a:gd name="connsiteY2608" fmla="*/ 2604458 h 4151891"/>
              <a:gd name="connsiteX2609" fmla="*/ 2516444 w 7122824"/>
              <a:gd name="connsiteY2609" fmla="*/ 2599736 h 4151891"/>
              <a:gd name="connsiteX2610" fmla="*/ 2510198 w 7122824"/>
              <a:gd name="connsiteY2610" fmla="*/ 2598413 h 4151891"/>
              <a:gd name="connsiteX2611" fmla="*/ 465153 w 7122824"/>
              <a:gd name="connsiteY2611" fmla="*/ 2597100 h 4151891"/>
              <a:gd name="connsiteX2612" fmla="*/ 464632 w 7122824"/>
              <a:gd name="connsiteY2612" fmla="*/ 2610562 h 4151891"/>
              <a:gd name="connsiteX2613" fmla="*/ 456321 w 7122824"/>
              <a:gd name="connsiteY2613" fmla="*/ 2606312 h 4151891"/>
              <a:gd name="connsiteX2614" fmla="*/ 465153 w 7122824"/>
              <a:gd name="connsiteY2614" fmla="*/ 2597100 h 4151891"/>
              <a:gd name="connsiteX2615" fmla="*/ 6876194 w 7122824"/>
              <a:gd name="connsiteY2615" fmla="*/ 2594318 h 4151891"/>
              <a:gd name="connsiteX2616" fmla="*/ 6879959 w 7122824"/>
              <a:gd name="connsiteY2616" fmla="*/ 2597290 h 4151891"/>
              <a:gd name="connsiteX2617" fmla="*/ 6879018 w 7122824"/>
              <a:gd name="connsiteY2617" fmla="*/ 2596547 h 4151891"/>
              <a:gd name="connsiteX2618" fmla="*/ 2724076 w 7122824"/>
              <a:gd name="connsiteY2618" fmla="*/ 2592290 h 4151891"/>
              <a:gd name="connsiteX2619" fmla="*/ 2727124 w 7122824"/>
              <a:gd name="connsiteY2619" fmla="*/ 2596900 h 4151891"/>
              <a:gd name="connsiteX2620" fmla="*/ 2726067 w 7122824"/>
              <a:gd name="connsiteY2620" fmla="*/ 2598884 h 4151891"/>
              <a:gd name="connsiteX2621" fmla="*/ 2726764 w 7122824"/>
              <a:gd name="connsiteY2621" fmla="*/ 2598936 h 4151891"/>
              <a:gd name="connsiteX2622" fmla="*/ 2728860 w 7122824"/>
              <a:gd name="connsiteY2622" fmla="*/ 2600826 h 4151891"/>
              <a:gd name="connsiteX2623" fmla="*/ 2727711 w 7122824"/>
              <a:gd name="connsiteY2623" fmla="*/ 2601677 h 4151891"/>
              <a:gd name="connsiteX2624" fmla="*/ 2734086 w 7122824"/>
              <a:gd name="connsiteY2624" fmla="*/ 2602629 h 4151891"/>
              <a:gd name="connsiteX2625" fmla="*/ 2763732 w 7122824"/>
              <a:gd name="connsiteY2625" fmla="*/ 2611750 h 4151891"/>
              <a:gd name="connsiteX2626" fmla="*/ 2772132 w 7122824"/>
              <a:gd name="connsiteY2626" fmla="*/ 2614334 h 4151891"/>
              <a:gd name="connsiteX2627" fmla="*/ 2746055 w 7122824"/>
              <a:gd name="connsiteY2627" fmla="*/ 2598727 h 4151891"/>
              <a:gd name="connsiteX2628" fmla="*/ 2729370 w 7122824"/>
              <a:gd name="connsiteY2628" fmla="*/ 2595289 h 4151891"/>
              <a:gd name="connsiteX2629" fmla="*/ 2924482 w 7122824"/>
              <a:gd name="connsiteY2629" fmla="*/ 2591443 h 4151891"/>
              <a:gd name="connsiteX2630" fmla="*/ 2923777 w 7122824"/>
              <a:gd name="connsiteY2630" fmla="*/ 2592261 h 4151891"/>
              <a:gd name="connsiteX2631" fmla="*/ 2928270 w 7122824"/>
              <a:gd name="connsiteY2631" fmla="*/ 2596512 h 4151891"/>
              <a:gd name="connsiteX2632" fmla="*/ 2926490 w 7122824"/>
              <a:gd name="connsiteY2632" fmla="*/ 2591937 h 4151891"/>
              <a:gd name="connsiteX2633" fmla="*/ 2210137 w 7122824"/>
              <a:gd name="connsiteY2633" fmla="*/ 2590109 h 4151891"/>
              <a:gd name="connsiteX2634" fmla="*/ 2248337 w 7122824"/>
              <a:gd name="connsiteY2634" fmla="*/ 2595816 h 4151891"/>
              <a:gd name="connsiteX2635" fmla="*/ 2260759 w 7122824"/>
              <a:gd name="connsiteY2635" fmla="*/ 2596875 h 4151891"/>
              <a:gd name="connsiteX2636" fmla="*/ 2267251 w 7122824"/>
              <a:gd name="connsiteY2636" fmla="*/ 2606048 h 4151891"/>
              <a:gd name="connsiteX2637" fmla="*/ 2227290 w 7122824"/>
              <a:gd name="connsiteY2637" fmla="*/ 2601609 h 4151891"/>
              <a:gd name="connsiteX2638" fmla="*/ 2210137 w 7122824"/>
              <a:gd name="connsiteY2638" fmla="*/ 2590109 h 4151891"/>
              <a:gd name="connsiteX2639" fmla="*/ 2655044 w 7122824"/>
              <a:gd name="connsiteY2639" fmla="*/ 2589255 h 4151891"/>
              <a:gd name="connsiteX2640" fmla="*/ 2651620 w 7122824"/>
              <a:gd name="connsiteY2640" fmla="*/ 2592615 h 4151891"/>
              <a:gd name="connsiteX2641" fmla="*/ 2652582 w 7122824"/>
              <a:gd name="connsiteY2641" fmla="*/ 2598438 h 4151891"/>
              <a:gd name="connsiteX2642" fmla="*/ 2653069 w 7122824"/>
              <a:gd name="connsiteY2642" fmla="*/ 2598675 h 4151891"/>
              <a:gd name="connsiteX2643" fmla="*/ 1341659 w 7122824"/>
              <a:gd name="connsiteY2643" fmla="*/ 2587895 h 4151891"/>
              <a:gd name="connsiteX2644" fmla="*/ 1350408 w 7122824"/>
              <a:gd name="connsiteY2644" fmla="*/ 2589202 h 4151891"/>
              <a:gd name="connsiteX2645" fmla="*/ 1349270 w 7122824"/>
              <a:gd name="connsiteY2645" fmla="*/ 2596818 h 4151891"/>
              <a:gd name="connsiteX2646" fmla="*/ 1340521 w 7122824"/>
              <a:gd name="connsiteY2646" fmla="*/ 2595510 h 4151891"/>
              <a:gd name="connsiteX2647" fmla="*/ 1341659 w 7122824"/>
              <a:gd name="connsiteY2647" fmla="*/ 2587895 h 4151891"/>
              <a:gd name="connsiteX2648" fmla="*/ 1240697 w 7122824"/>
              <a:gd name="connsiteY2648" fmla="*/ 2587750 h 4151891"/>
              <a:gd name="connsiteX2649" fmla="*/ 1251452 w 7122824"/>
              <a:gd name="connsiteY2649" fmla="*/ 2607686 h 4151891"/>
              <a:gd name="connsiteX2650" fmla="*/ 1226402 w 7122824"/>
              <a:gd name="connsiteY2650" fmla="*/ 2620980 h 4151891"/>
              <a:gd name="connsiteX2651" fmla="*/ 1240697 w 7122824"/>
              <a:gd name="connsiteY2651" fmla="*/ 2587750 h 4151891"/>
              <a:gd name="connsiteX2652" fmla="*/ 2339339 w 7122824"/>
              <a:gd name="connsiteY2652" fmla="*/ 2586771 h 4151891"/>
              <a:gd name="connsiteX2653" fmla="*/ 2346992 w 7122824"/>
              <a:gd name="connsiteY2653" fmla="*/ 2595369 h 4151891"/>
              <a:gd name="connsiteX2654" fmla="*/ 2339339 w 7122824"/>
              <a:gd name="connsiteY2654" fmla="*/ 2586771 h 4151891"/>
              <a:gd name="connsiteX2655" fmla="*/ 2486506 w 7122824"/>
              <a:gd name="connsiteY2655" fmla="*/ 2586496 h 4151891"/>
              <a:gd name="connsiteX2656" fmla="*/ 2486877 w 7122824"/>
              <a:gd name="connsiteY2656" fmla="*/ 2587191 h 4151891"/>
              <a:gd name="connsiteX2657" fmla="*/ 2488239 w 7122824"/>
              <a:gd name="connsiteY2657" fmla="*/ 2589752 h 4151891"/>
              <a:gd name="connsiteX2658" fmla="*/ 744856 w 7122824"/>
              <a:gd name="connsiteY2658" fmla="*/ 2586033 h 4151891"/>
              <a:gd name="connsiteX2659" fmla="*/ 745666 w 7122824"/>
              <a:gd name="connsiteY2659" fmla="*/ 2590965 h 4151891"/>
              <a:gd name="connsiteX2660" fmla="*/ 733555 w 7122824"/>
              <a:gd name="connsiteY2660" fmla="*/ 2589155 h 4151891"/>
              <a:gd name="connsiteX2661" fmla="*/ 744856 w 7122824"/>
              <a:gd name="connsiteY2661" fmla="*/ 2586033 h 4151891"/>
              <a:gd name="connsiteX2662" fmla="*/ 6007045 w 7122824"/>
              <a:gd name="connsiteY2662" fmla="*/ 2585891 h 4151891"/>
              <a:gd name="connsiteX2663" fmla="*/ 6009865 w 7122824"/>
              <a:gd name="connsiteY2663" fmla="*/ 2586756 h 4151891"/>
              <a:gd name="connsiteX2664" fmla="*/ 6009547 w 7122824"/>
              <a:gd name="connsiteY2664" fmla="*/ 2586823 h 4151891"/>
              <a:gd name="connsiteX2665" fmla="*/ 6010020 w 7122824"/>
              <a:gd name="connsiteY2665" fmla="*/ 2587292 h 4151891"/>
              <a:gd name="connsiteX2666" fmla="*/ 6009760 w 7122824"/>
              <a:gd name="connsiteY2666" fmla="*/ 2589697 h 4151891"/>
              <a:gd name="connsiteX2667" fmla="*/ 6007045 w 7122824"/>
              <a:gd name="connsiteY2667" fmla="*/ 2585891 h 4151891"/>
              <a:gd name="connsiteX2668" fmla="*/ 2486059 w 7122824"/>
              <a:gd name="connsiteY2668" fmla="*/ 2585653 h 4151891"/>
              <a:gd name="connsiteX2669" fmla="*/ 2486506 w 7122824"/>
              <a:gd name="connsiteY2669" fmla="*/ 2586496 h 4151891"/>
              <a:gd name="connsiteX2670" fmla="*/ 2486093 w 7122824"/>
              <a:gd name="connsiteY2670" fmla="*/ 2585717 h 4151891"/>
              <a:gd name="connsiteX2671" fmla="*/ 2486059 w 7122824"/>
              <a:gd name="connsiteY2671" fmla="*/ 2585653 h 4151891"/>
              <a:gd name="connsiteX2672" fmla="*/ 2522401 w 7122824"/>
              <a:gd name="connsiteY2672" fmla="*/ 2584977 h 4151891"/>
              <a:gd name="connsiteX2673" fmla="*/ 2524275 w 7122824"/>
              <a:gd name="connsiteY2673" fmla="*/ 2587009 h 4151891"/>
              <a:gd name="connsiteX2674" fmla="*/ 2522172 w 7122824"/>
              <a:gd name="connsiteY2674" fmla="*/ 2591365 h 4151891"/>
              <a:gd name="connsiteX2675" fmla="*/ 2520015 w 7122824"/>
              <a:gd name="connsiteY2675" fmla="*/ 2586372 h 4151891"/>
              <a:gd name="connsiteX2676" fmla="*/ 2522401 w 7122824"/>
              <a:gd name="connsiteY2676" fmla="*/ 2584977 h 4151891"/>
              <a:gd name="connsiteX2677" fmla="*/ 6006342 w 7122824"/>
              <a:gd name="connsiteY2677" fmla="*/ 2583221 h 4151891"/>
              <a:gd name="connsiteX2678" fmla="*/ 6007162 w 7122824"/>
              <a:gd name="connsiteY2678" fmla="*/ 2583898 h 4151891"/>
              <a:gd name="connsiteX2679" fmla="*/ 6007045 w 7122824"/>
              <a:gd name="connsiteY2679" fmla="*/ 2585891 h 4151891"/>
              <a:gd name="connsiteX2680" fmla="*/ 6006342 w 7122824"/>
              <a:gd name="connsiteY2680" fmla="*/ 2583221 h 4151891"/>
              <a:gd name="connsiteX2681" fmla="*/ 756204 w 7122824"/>
              <a:gd name="connsiteY2681" fmla="*/ 2581984 h 4151891"/>
              <a:gd name="connsiteX2682" fmla="*/ 747005 w 7122824"/>
              <a:gd name="connsiteY2682" fmla="*/ 2583723 h 4151891"/>
              <a:gd name="connsiteX2683" fmla="*/ 756204 w 7122824"/>
              <a:gd name="connsiteY2683" fmla="*/ 2581984 h 4151891"/>
              <a:gd name="connsiteX2684" fmla="*/ 1708053 w 7122824"/>
              <a:gd name="connsiteY2684" fmla="*/ 2581736 h 4151891"/>
              <a:gd name="connsiteX2685" fmla="*/ 1706915 w 7122824"/>
              <a:gd name="connsiteY2685" fmla="*/ 2589350 h 4151891"/>
              <a:gd name="connsiteX2686" fmla="*/ 1708053 w 7122824"/>
              <a:gd name="connsiteY2686" fmla="*/ 2581736 h 4151891"/>
              <a:gd name="connsiteX2687" fmla="*/ 2912560 w 7122824"/>
              <a:gd name="connsiteY2687" fmla="*/ 2581647 h 4151891"/>
              <a:gd name="connsiteX2688" fmla="*/ 2916925 w 7122824"/>
              <a:gd name="connsiteY2688" fmla="*/ 2585777 h 4151891"/>
              <a:gd name="connsiteX2689" fmla="*/ 2917285 w 7122824"/>
              <a:gd name="connsiteY2689" fmla="*/ 2583365 h 4151891"/>
              <a:gd name="connsiteX2690" fmla="*/ 2706601 w 7122824"/>
              <a:gd name="connsiteY2690" fmla="*/ 2580412 h 4151891"/>
              <a:gd name="connsiteX2691" fmla="*/ 2705784 w 7122824"/>
              <a:gd name="connsiteY2691" fmla="*/ 2582767 h 4151891"/>
              <a:gd name="connsiteX2692" fmla="*/ 2707260 w 7122824"/>
              <a:gd name="connsiteY2692" fmla="*/ 2580974 h 4151891"/>
              <a:gd name="connsiteX2693" fmla="*/ 6212897 w 7122824"/>
              <a:gd name="connsiteY2693" fmla="*/ 2579937 h 4151891"/>
              <a:gd name="connsiteX2694" fmla="*/ 6240896 w 7122824"/>
              <a:gd name="connsiteY2694" fmla="*/ 2600109 h 4151891"/>
              <a:gd name="connsiteX2695" fmla="*/ 6243376 w 7122824"/>
              <a:gd name="connsiteY2695" fmla="*/ 2603351 h 4151891"/>
              <a:gd name="connsiteX2696" fmla="*/ 6246033 w 7122824"/>
              <a:gd name="connsiteY2696" fmla="*/ 2607390 h 4151891"/>
              <a:gd name="connsiteX2697" fmla="*/ 6231870 w 7122824"/>
              <a:gd name="connsiteY2697" fmla="*/ 2598493 h 4151891"/>
              <a:gd name="connsiteX2698" fmla="*/ 6218711 w 7122824"/>
              <a:gd name="connsiteY2698" fmla="*/ 2589442 h 4151891"/>
              <a:gd name="connsiteX2699" fmla="*/ 6214847 w 7122824"/>
              <a:gd name="connsiteY2699" fmla="*/ 2582793 h 4151891"/>
              <a:gd name="connsiteX2700" fmla="*/ 496767 w 7122824"/>
              <a:gd name="connsiteY2700" fmla="*/ 2579622 h 4151891"/>
              <a:gd name="connsiteX2701" fmla="*/ 500769 w 7122824"/>
              <a:gd name="connsiteY2701" fmla="*/ 2584059 h 4151891"/>
              <a:gd name="connsiteX2702" fmla="*/ 483721 w 7122824"/>
              <a:gd name="connsiteY2702" fmla="*/ 2597313 h 4151891"/>
              <a:gd name="connsiteX2703" fmla="*/ 482572 w 7122824"/>
              <a:gd name="connsiteY2703" fmla="*/ 2584501 h 4151891"/>
              <a:gd name="connsiteX2704" fmla="*/ 496767 w 7122824"/>
              <a:gd name="connsiteY2704" fmla="*/ 2579622 h 4151891"/>
              <a:gd name="connsiteX2705" fmla="*/ 2138209 w 7122824"/>
              <a:gd name="connsiteY2705" fmla="*/ 2579216 h 4151891"/>
              <a:gd name="connsiteX2706" fmla="*/ 2151772 w 7122824"/>
              <a:gd name="connsiteY2706" fmla="*/ 2579237 h 4151891"/>
              <a:gd name="connsiteX2707" fmla="*/ 2159325 w 7122824"/>
              <a:gd name="connsiteY2707" fmla="*/ 2590008 h 4151891"/>
              <a:gd name="connsiteX2708" fmla="*/ 2138209 w 7122824"/>
              <a:gd name="connsiteY2708" fmla="*/ 2579216 h 4151891"/>
              <a:gd name="connsiteX2709" fmla="*/ 2437564 w 7122824"/>
              <a:gd name="connsiteY2709" fmla="*/ 2578631 h 4151891"/>
              <a:gd name="connsiteX2710" fmla="*/ 2445726 w 7122824"/>
              <a:gd name="connsiteY2710" fmla="*/ 2580643 h 4151891"/>
              <a:gd name="connsiteX2711" fmla="*/ 2431325 w 7122824"/>
              <a:gd name="connsiteY2711" fmla="*/ 2586403 h 4151891"/>
              <a:gd name="connsiteX2712" fmla="*/ 2437564 w 7122824"/>
              <a:gd name="connsiteY2712" fmla="*/ 2578631 h 4151891"/>
              <a:gd name="connsiteX2713" fmla="*/ 6025939 w 7122824"/>
              <a:gd name="connsiteY2713" fmla="*/ 2575336 h 4151891"/>
              <a:gd name="connsiteX2714" fmla="*/ 6031488 w 7122824"/>
              <a:gd name="connsiteY2714" fmla="*/ 2579273 h 4151891"/>
              <a:gd name="connsiteX2715" fmla="*/ 6035699 w 7122824"/>
              <a:gd name="connsiteY2715" fmla="*/ 2582159 h 4151891"/>
              <a:gd name="connsiteX2716" fmla="*/ 6038419 w 7122824"/>
              <a:gd name="connsiteY2716" fmla="*/ 2585956 h 4151891"/>
              <a:gd name="connsiteX2717" fmla="*/ 6038348 w 7122824"/>
              <a:gd name="connsiteY2717" fmla="*/ 2590970 h 4151891"/>
              <a:gd name="connsiteX2718" fmla="*/ 6027360 w 7122824"/>
              <a:gd name="connsiteY2718" fmla="*/ 2577419 h 4151891"/>
              <a:gd name="connsiteX2719" fmla="*/ 1759670 w 7122824"/>
              <a:gd name="connsiteY2719" fmla="*/ 2574509 h 4151891"/>
              <a:gd name="connsiteX2720" fmla="*/ 1767761 w 7122824"/>
              <a:gd name="connsiteY2720" fmla="*/ 2580232 h 4151891"/>
              <a:gd name="connsiteX2721" fmla="*/ 1762066 w 7122824"/>
              <a:gd name="connsiteY2721" fmla="*/ 2588407 h 4151891"/>
              <a:gd name="connsiteX2722" fmla="*/ 1759670 w 7122824"/>
              <a:gd name="connsiteY2722" fmla="*/ 2574509 h 4151891"/>
              <a:gd name="connsiteX2723" fmla="*/ 1328123 w 7122824"/>
              <a:gd name="connsiteY2723" fmla="*/ 2570932 h 4151891"/>
              <a:gd name="connsiteX2724" fmla="*/ 1337752 w 7122824"/>
              <a:gd name="connsiteY2724" fmla="*/ 2581618 h 4151891"/>
              <a:gd name="connsiteX2725" fmla="*/ 1326538 w 7122824"/>
              <a:gd name="connsiteY2725" fmla="*/ 2592274 h 4151891"/>
              <a:gd name="connsiteX2726" fmla="*/ 1328123 w 7122824"/>
              <a:gd name="connsiteY2726" fmla="*/ 2570932 h 4151891"/>
              <a:gd name="connsiteX2727" fmla="*/ 6035672 w 7122824"/>
              <a:gd name="connsiteY2727" fmla="*/ 2569432 h 4151891"/>
              <a:gd name="connsiteX2728" fmla="*/ 6036071 w 7122824"/>
              <a:gd name="connsiteY2728" fmla="*/ 2569742 h 4151891"/>
              <a:gd name="connsiteX2729" fmla="*/ 6045935 w 7122824"/>
              <a:gd name="connsiteY2729" fmla="*/ 2577505 h 4151891"/>
              <a:gd name="connsiteX2730" fmla="*/ 6057150 w 7122824"/>
              <a:gd name="connsiteY2730" fmla="*/ 2587742 h 4151891"/>
              <a:gd name="connsiteX2731" fmla="*/ 6059228 w 7122824"/>
              <a:gd name="connsiteY2731" fmla="*/ 2590270 h 4151891"/>
              <a:gd name="connsiteX2732" fmla="*/ 6059776 w 7122824"/>
              <a:gd name="connsiteY2732" fmla="*/ 2591842 h 4151891"/>
              <a:gd name="connsiteX2733" fmla="*/ 6056688 w 7122824"/>
              <a:gd name="connsiteY2733" fmla="*/ 2591446 h 4151891"/>
              <a:gd name="connsiteX2734" fmla="*/ 6051441 w 7122824"/>
              <a:gd name="connsiteY2734" fmla="*/ 2588676 h 4151891"/>
              <a:gd name="connsiteX2735" fmla="*/ 772221 w 7122824"/>
              <a:gd name="connsiteY2735" fmla="*/ 2568737 h 4151891"/>
              <a:gd name="connsiteX2736" fmla="*/ 779898 w 7122824"/>
              <a:gd name="connsiteY2736" fmla="*/ 2577217 h 4151891"/>
              <a:gd name="connsiteX2737" fmla="*/ 772221 w 7122824"/>
              <a:gd name="connsiteY2737" fmla="*/ 2568737 h 4151891"/>
              <a:gd name="connsiteX2738" fmla="*/ 514312 w 7122824"/>
              <a:gd name="connsiteY2738" fmla="*/ 2567673 h 4151891"/>
              <a:gd name="connsiteX2739" fmla="*/ 515377 w 7122824"/>
              <a:gd name="connsiteY2739" fmla="*/ 2570897 h 4151891"/>
              <a:gd name="connsiteX2740" fmla="*/ 502146 w 7122824"/>
              <a:gd name="connsiteY2740" fmla="*/ 2576580 h 4151891"/>
              <a:gd name="connsiteX2741" fmla="*/ 514312 w 7122824"/>
              <a:gd name="connsiteY2741" fmla="*/ 2567673 h 4151891"/>
              <a:gd name="connsiteX2742" fmla="*/ 1851883 w 7122824"/>
              <a:gd name="connsiteY2742" fmla="*/ 2567603 h 4151891"/>
              <a:gd name="connsiteX2743" fmla="*/ 1845048 w 7122824"/>
              <a:gd name="connsiteY2743" fmla="*/ 2580121 h 4151891"/>
              <a:gd name="connsiteX2744" fmla="*/ 1851883 w 7122824"/>
              <a:gd name="connsiteY2744" fmla="*/ 2567603 h 4151891"/>
              <a:gd name="connsiteX2745" fmla="*/ 1361805 w 7122824"/>
              <a:gd name="connsiteY2745" fmla="*/ 2566772 h 4151891"/>
              <a:gd name="connsiteX2746" fmla="*/ 1348073 w 7122824"/>
              <a:gd name="connsiteY2746" fmla="*/ 2575798 h 4151891"/>
              <a:gd name="connsiteX2747" fmla="*/ 1361805 w 7122824"/>
              <a:gd name="connsiteY2747" fmla="*/ 2566772 h 4151891"/>
              <a:gd name="connsiteX2748" fmla="*/ 1904670 w 7122824"/>
              <a:gd name="connsiteY2748" fmla="*/ 2565603 h 4151891"/>
              <a:gd name="connsiteX2749" fmla="*/ 1915883 w 7122824"/>
              <a:gd name="connsiteY2749" fmla="*/ 2565674 h 4151891"/>
              <a:gd name="connsiteX2750" fmla="*/ 1909537 w 7122824"/>
              <a:gd name="connsiteY2750" fmla="*/ 2575951 h 4151891"/>
              <a:gd name="connsiteX2751" fmla="*/ 1904670 w 7122824"/>
              <a:gd name="connsiteY2751" fmla="*/ 2565603 h 4151891"/>
              <a:gd name="connsiteX2752" fmla="*/ 2121606 w 7122824"/>
              <a:gd name="connsiteY2752" fmla="*/ 2562466 h 4151891"/>
              <a:gd name="connsiteX2753" fmla="*/ 2126582 w 7122824"/>
              <a:gd name="connsiteY2753" fmla="*/ 2563023 h 4151891"/>
              <a:gd name="connsiteX2754" fmla="*/ 2118096 w 7122824"/>
              <a:gd name="connsiteY2754" fmla="*/ 2567718 h 4151891"/>
              <a:gd name="connsiteX2755" fmla="*/ 2121606 w 7122824"/>
              <a:gd name="connsiteY2755" fmla="*/ 2562466 h 4151891"/>
              <a:gd name="connsiteX2756" fmla="*/ 1053386 w 7122824"/>
              <a:gd name="connsiteY2756" fmla="*/ 2562428 h 4151891"/>
              <a:gd name="connsiteX2757" fmla="*/ 1036748 w 7122824"/>
              <a:gd name="connsiteY2757" fmla="*/ 2570886 h 4151891"/>
              <a:gd name="connsiteX2758" fmla="*/ 1010221 w 7122824"/>
              <a:gd name="connsiteY2758" fmla="*/ 2580993 h 4151891"/>
              <a:gd name="connsiteX2759" fmla="*/ 1040650 w 7122824"/>
              <a:gd name="connsiteY2759" fmla="*/ 2576160 h 4151891"/>
              <a:gd name="connsiteX2760" fmla="*/ 1049542 w 7122824"/>
              <a:gd name="connsiteY2760" fmla="*/ 2572016 h 4151891"/>
              <a:gd name="connsiteX2761" fmla="*/ 1051647 w 7122824"/>
              <a:gd name="connsiteY2761" fmla="*/ 2569739 h 4151891"/>
              <a:gd name="connsiteX2762" fmla="*/ 1050840 w 7122824"/>
              <a:gd name="connsiteY2762" fmla="*/ 2567725 h 4151891"/>
              <a:gd name="connsiteX2763" fmla="*/ 1049623 w 7122824"/>
              <a:gd name="connsiteY2763" fmla="*/ 2566018 h 4151891"/>
              <a:gd name="connsiteX2764" fmla="*/ 1052432 w 7122824"/>
              <a:gd name="connsiteY2764" fmla="*/ 2565725 h 4151891"/>
              <a:gd name="connsiteX2765" fmla="*/ 1052187 w 7122824"/>
              <a:gd name="connsiteY2765" fmla="*/ 2569154 h 4151891"/>
              <a:gd name="connsiteX2766" fmla="*/ 1053311 w 7122824"/>
              <a:gd name="connsiteY2766" fmla="*/ 2567938 h 4151891"/>
              <a:gd name="connsiteX2767" fmla="*/ 1053386 w 7122824"/>
              <a:gd name="connsiteY2767" fmla="*/ 2562428 h 4151891"/>
              <a:gd name="connsiteX2768" fmla="*/ 2069674 w 7122824"/>
              <a:gd name="connsiteY2768" fmla="*/ 2561073 h 4151891"/>
              <a:gd name="connsiteX2769" fmla="*/ 2077288 w 7122824"/>
              <a:gd name="connsiteY2769" fmla="*/ 2562211 h 4151891"/>
              <a:gd name="connsiteX2770" fmla="*/ 2069674 w 7122824"/>
              <a:gd name="connsiteY2770" fmla="*/ 2561073 h 4151891"/>
              <a:gd name="connsiteX2771" fmla="*/ 2377618 w 7122824"/>
              <a:gd name="connsiteY2771" fmla="*/ 2561061 h 4151891"/>
              <a:gd name="connsiteX2772" fmla="*/ 2383865 w 7122824"/>
              <a:gd name="connsiteY2772" fmla="*/ 2571644 h 4151891"/>
              <a:gd name="connsiteX2773" fmla="*/ 2366157 w 7122824"/>
              <a:gd name="connsiteY2773" fmla="*/ 2561201 h 4151891"/>
              <a:gd name="connsiteX2774" fmla="*/ 2377618 w 7122824"/>
              <a:gd name="connsiteY2774" fmla="*/ 2561061 h 4151891"/>
              <a:gd name="connsiteX2775" fmla="*/ 2011889 w 7122824"/>
              <a:gd name="connsiteY2775" fmla="*/ 2560825 h 4151891"/>
              <a:gd name="connsiteX2776" fmla="*/ 2018281 w 7122824"/>
              <a:gd name="connsiteY2776" fmla="*/ 2561058 h 4151891"/>
              <a:gd name="connsiteX2777" fmla="*/ 2022159 w 7122824"/>
              <a:gd name="connsiteY2777" fmla="*/ 2561999 h 4151891"/>
              <a:gd name="connsiteX2778" fmla="*/ 2007797 w 7122824"/>
              <a:gd name="connsiteY2778" fmla="*/ 2567502 h 4151891"/>
              <a:gd name="connsiteX2779" fmla="*/ 2011889 w 7122824"/>
              <a:gd name="connsiteY2779" fmla="*/ 2560825 h 4151891"/>
              <a:gd name="connsiteX2780" fmla="*/ 1963996 w 7122824"/>
              <a:gd name="connsiteY2780" fmla="*/ 2560676 h 4151891"/>
              <a:gd name="connsiteX2781" fmla="*/ 1971574 w 7122824"/>
              <a:gd name="connsiteY2781" fmla="*/ 2569826 h 4151891"/>
              <a:gd name="connsiteX2782" fmla="*/ 1963996 w 7122824"/>
              <a:gd name="connsiteY2782" fmla="*/ 2560676 h 4151891"/>
              <a:gd name="connsiteX2783" fmla="*/ 6962158 w 7122824"/>
              <a:gd name="connsiteY2783" fmla="*/ 2559546 h 4151891"/>
              <a:gd name="connsiteX2784" fmla="*/ 6963657 w 7122824"/>
              <a:gd name="connsiteY2784" fmla="*/ 2560062 h 4151891"/>
              <a:gd name="connsiteX2785" fmla="*/ 6963335 w 7122824"/>
              <a:gd name="connsiteY2785" fmla="*/ 2560556 h 4151891"/>
              <a:gd name="connsiteX2786" fmla="*/ 6962450 w 7122824"/>
              <a:gd name="connsiteY2786" fmla="*/ 2559796 h 4151891"/>
              <a:gd name="connsiteX2787" fmla="*/ 6962158 w 7122824"/>
              <a:gd name="connsiteY2787" fmla="*/ 2559546 h 4151891"/>
              <a:gd name="connsiteX2788" fmla="*/ 2004170 w 7122824"/>
              <a:gd name="connsiteY2788" fmla="*/ 2559331 h 4151891"/>
              <a:gd name="connsiteX2789" fmla="*/ 2001857 w 7122824"/>
              <a:gd name="connsiteY2789" fmla="*/ 2574806 h 4151891"/>
              <a:gd name="connsiteX2790" fmla="*/ 1981224 w 7122824"/>
              <a:gd name="connsiteY2790" fmla="*/ 2568505 h 4151891"/>
              <a:gd name="connsiteX2791" fmla="*/ 2004170 w 7122824"/>
              <a:gd name="connsiteY2791" fmla="*/ 2559331 h 4151891"/>
              <a:gd name="connsiteX2792" fmla="*/ 1953703 w 7122824"/>
              <a:gd name="connsiteY2792" fmla="*/ 2558685 h 4151891"/>
              <a:gd name="connsiteX2793" fmla="*/ 1951389 w 7122824"/>
              <a:gd name="connsiteY2793" fmla="*/ 2574164 h 4151891"/>
              <a:gd name="connsiteX2794" fmla="*/ 1944146 w 7122824"/>
              <a:gd name="connsiteY2794" fmla="*/ 2573082 h 4151891"/>
              <a:gd name="connsiteX2795" fmla="*/ 1935273 w 7122824"/>
              <a:gd name="connsiteY2795" fmla="*/ 2560678 h 4151891"/>
              <a:gd name="connsiteX2796" fmla="*/ 1953703 w 7122824"/>
              <a:gd name="connsiteY2796" fmla="*/ 2558685 h 4151891"/>
              <a:gd name="connsiteX2797" fmla="*/ 2141364 w 7122824"/>
              <a:gd name="connsiteY2797" fmla="*/ 2557995 h 4151891"/>
              <a:gd name="connsiteX2798" fmla="*/ 2143601 w 7122824"/>
              <a:gd name="connsiteY2798" fmla="*/ 2571869 h 4151891"/>
              <a:gd name="connsiteX2799" fmla="*/ 2141364 w 7122824"/>
              <a:gd name="connsiteY2799" fmla="*/ 2557995 h 4151891"/>
              <a:gd name="connsiteX2800" fmla="*/ 2047175 w 7122824"/>
              <a:gd name="connsiteY2800" fmla="*/ 2557711 h 4151891"/>
              <a:gd name="connsiteX2801" fmla="*/ 2051434 w 7122824"/>
              <a:gd name="connsiteY2801" fmla="*/ 2558348 h 4151891"/>
              <a:gd name="connsiteX2802" fmla="*/ 2049123 w 7122824"/>
              <a:gd name="connsiteY2802" fmla="*/ 2573823 h 4151891"/>
              <a:gd name="connsiteX2803" fmla="*/ 2044863 w 7122824"/>
              <a:gd name="connsiteY2803" fmla="*/ 2573187 h 4151891"/>
              <a:gd name="connsiteX2804" fmla="*/ 2047175 w 7122824"/>
              <a:gd name="connsiteY2804" fmla="*/ 2557711 h 4151891"/>
              <a:gd name="connsiteX2805" fmla="*/ 2651323 w 7122824"/>
              <a:gd name="connsiteY2805" fmla="*/ 2553271 h 4151891"/>
              <a:gd name="connsiteX2806" fmla="*/ 2660181 w 7122824"/>
              <a:gd name="connsiteY2806" fmla="*/ 2559578 h 4151891"/>
              <a:gd name="connsiteX2807" fmla="*/ 2685531 w 7122824"/>
              <a:gd name="connsiteY2807" fmla="*/ 2575944 h 4151891"/>
              <a:gd name="connsiteX2808" fmla="*/ 2701883 w 7122824"/>
              <a:gd name="connsiteY2808" fmla="*/ 2577493 h 4151891"/>
              <a:gd name="connsiteX2809" fmla="*/ 2663130 w 7122824"/>
              <a:gd name="connsiteY2809" fmla="*/ 2556070 h 4151891"/>
              <a:gd name="connsiteX2810" fmla="*/ 1406384 w 7122824"/>
              <a:gd name="connsiteY2810" fmla="*/ 2551599 h 4151891"/>
              <a:gd name="connsiteX2811" fmla="*/ 1403256 w 7122824"/>
              <a:gd name="connsiteY2811" fmla="*/ 2572532 h 4151891"/>
              <a:gd name="connsiteX2812" fmla="*/ 1411774 w 7122824"/>
              <a:gd name="connsiteY2812" fmla="*/ 2578444 h 4151891"/>
              <a:gd name="connsiteX2813" fmla="*/ 1359411 w 7122824"/>
              <a:gd name="connsiteY2813" fmla="*/ 2584544 h 4151891"/>
              <a:gd name="connsiteX2814" fmla="*/ 1359921 w 7122824"/>
              <a:gd name="connsiteY2814" fmla="*/ 2583811 h 4151891"/>
              <a:gd name="connsiteX2815" fmla="*/ 1358584 w 7122824"/>
              <a:gd name="connsiteY2815" fmla="*/ 2582255 h 4151891"/>
              <a:gd name="connsiteX2816" fmla="*/ 1360657 w 7122824"/>
              <a:gd name="connsiteY2816" fmla="*/ 2578093 h 4151891"/>
              <a:gd name="connsiteX2817" fmla="*/ 1361179 w 7122824"/>
              <a:gd name="connsiteY2817" fmla="*/ 2582002 h 4151891"/>
              <a:gd name="connsiteX2818" fmla="*/ 1369140 w 7122824"/>
              <a:gd name="connsiteY2818" fmla="*/ 2570560 h 4151891"/>
              <a:gd name="connsiteX2819" fmla="*/ 1377691 w 7122824"/>
              <a:gd name="connsiteY2819" fmla="*/ 2556594 h 4151891"/>
              <a:gd name="connsiteX2820" fmla="*/ 1380519 w 7122824"/>
              <a:gd name="connsiteY2820" fmla="*/ 2569134 h 4151891"/>
              <a:gd name="connsiteX2821" fmla="*/ 1388647 w 7122824"/>
              <a:gd name="connsiteY2821" fmla="*/ 2556684 h 4151891"/>
              <a:gd name="connsiteX2822" fmla="*/ 1406384 w 7122824"/>
              <a:gd name="connsiteY2822" fmla="*/ 2551599 h 4151891"/>
              <a:gd name="connsiteX2823" fmla="*/ 2376303 w 7122824"/>
              <a:gd name="connsiteY2823" fmla="*/ 2547132 h 4151891"/>
              <a:gd name="connsiteX2824" fmla="*/ 2387283 w 7122824"/>
              <a:gd name="connsiteY2824" fmla="*/ 2548773 h 4151891"/>
              <a:gd name="connsiteX2825" fmla="*/ 2386144 w 7122824"/>
              <a:gd name="connsiteY2825" fmla="*/ 2556388 h 4151891"/>
              <a:gd name="connsiteX2826" fmla="*/ 2375165 w 7122824"/>
              <a:gd name="connsiteY2826" fmla="*/ 2554748 h 4151891"/>
              <a:gd name="connsiteX2827" fmla="*/ 2376303 w 7122824"/>
              <a:gd name="connsiteY2827" fmla="*/ 2547132 h 4151891"/>
              <a:gd name="connsiteX2828" fmla="*/ 1429141 w 7122824"/>
              <a:gd name="connsiteY2828" fmla="*/ 2546955 h 4151891"/>
              <a:gd name="connsiteX2829" fmla="*/ 1435683 w 7122824"/>
              <a:gd name="connsiteY2829" fmla="*/ 2565231 h 4151891"/>
              <a:gd name="connsiteX2830" fmla="*/ 1453342 w 7122824"/>
              <a:gd name="connsiteY2830" fmla="*/ 2569442 h 4151891"/>
              <a:gd name="connsiteX2831" fmla="*/ 1414230 w 7122824"/>
              <a:gd name="connsiteY2831" fmla="*/ 2574343 h 4151891"/>
              <a:gd name="connsiteX2832" fmla="*/ 1414060 w 7122824"/>
              <a:gd name="connsiteY2832" fmla="*/ 2565145 h 4151891"/>
              <a:gd name="connsiteX2833" fmla="*/ 1410903 w 7122824"/>
              <a:gd name="connsiteY2833" fmla="*/ 2555237 h 4151891"/>
              <a:gd name="connsiteX2834" fmla="*/ 1422865 w 7122824"/>
              <a:gd name="connsiteY2834" fmla="*/ 2547589 h 4151891"/>
              <a:gd name="connsiteX2835" fmla="*/ 1425962 w 7122824"/>
              <a:gd name="connsiteY2835" fmla="*/ 2568233 h 4151891"/>
              <a:gd name="connsiteX2836" fmla="*/ 1429141 w 7122824"/>
              <a:gd name="connsiteY2836" fmla="*/ 2546955 h 4151891"/>
              <a:gd name="connsiteX2837" fmla="*/ 916223 w 7122824"/>
              <a:gd name="connsiteY2837" fmla="*/ 2546419 h 4151891"/>
              <a:gd name="connsiteX2838" fmla="*/ 920515 w 7122824"/>
              <a:gd name="connsiteY2838" fmla="*/ 2551369 h 4151891"/>
              <a:gd name="connsiteX2839" fmla="*/ 911298 w 7122824"/>
              <a:gd name="connsiteY2839" fmla="*/ 2553199 h 4151891"/>
              <a:gd name="connsiteX2840" fmla="*/ 916223 w 7122824"/>
              <a:gd name="connsiteY2840" fmla="*/ 2546419 h 4151891"/>
              <a:gd name="connsiteX2841" fmla="*/ 2588251 w 7122824"/>
              <a:gd name="connsiteY2841" fmla="*/ 2545188 h 4151891"/>
              <a:gd name="connsiteX2842" fmla="*/ 2597662 w 7122824"/>
              <a:gd name="connsiteY2842" fmla="*/ 2546594 h 4151891"/>
              <a:gd name="connsiteX2843" fmla="*/ 2595405 w 7122824"/>
              <a:gd name="connsiteY2843" fmla="*/ 2572430 h 4151891"/>
              <a:gd name="connsiteX2844" fmla="*/ 2586660 w 7122824"/>
              <a:gd name="connsiteY2844" fmla="*/ 2555834 h 4151891"/>
              <a:gd name="connsiteX2845" fmla="*/ 2588251 w 7122824"/>
              <a:gd name="connsiteY2845" fmla="*/ 2545188 h 4151891"/>
              <a:gd name="connsiteX2846" fmla="*/ 6082437 w 7122824"/>
              <a:gd name="connsiteY2846" fmla="*/ 2542431 h 4151891"/>
              <a:gd name="connsiteX2847" fmla="*/ 6102933 w 7122824"/>
              <a:gd name="connsiteY2847" fmla="*/ 2559866 h 4151891"/>
              <a:gd name="connsiteX2848" fmla="*/ 6129399 w 7122824"/>
              <a:gd name="connsiteY2848" fmla="*/ 2577616 h 4151891"/>
              <a:gd name="connsiteX2849" fmla="*/ 6136698 w 7122824"/>
              <a:gd name="connsiteY2849" fmla="*/ 2583682 h 4151891"/>
              <a:gd name="connsiteX2850" fmla="*/ 6137259 w 7122824"/>
              <a:gd name="connsiteY2850" fmla="*/ 2584677 h 4151891"/>
              <a:gd name="connsiteX2851" fmla="*/ 6137996 w 7122824"/>
              <a:gd name="connsiteY2851" fmla="*/ 2586887 h 4151891"/>
              <a:gd name="connsiteX2852" fmla="*/ 6115533 w 7122824"/>
              <a:gd name="connsiteY2852" fmla="*/ 2572373 h 4151891"/>
              <a:gd name="connsiteX2853" fmla="*/ 6099090 w 7122824"/>
              <a:gd name="connsiteY2853" fmla="*/ 2560942 h 4151891"/>
              <a:gd name="connsiteX2854" fmla="*/ 6096633 w 7122824"/>
              <a:gd name="connsiteY2854" fmla="*/ 2559370 h 4151891"/>
              <a:gd name="connsiteX2855" fmla="*/ 6042355 w 7122824"/>
              <a:gd name="connsiteY2855" fmla="*/ 2542071 h 4151891"/>
              <a:gd name="connsiteX2856" fmla="*/ 6041908 w 7122824"/>
              <a:gd name="connsiteY2856" fmla="*/ 2545800 h 4151891"/>
              <a:gd name="connsiteX2857" fmla="*/ 6039983 w 7122824"/>
              <a:gd name="connsiteY2857" fmla="*/ 2542806 h 4151891"/>
              <a:gd name="connsiteX2858" fmla="*/ 6042355 w 7122824"/>
              <a:gd name="connsiteY2858" fmla="*/ 2542071 h 4151891"/>
              <a:gd name="connsiteX2859" fmla="*/ 1568443 w 7122824"/>
              <a:gd name="connsiteY2859" fmla="*/ 2539143 h 4151891"/>
              <a:gd name="connsiteX2860" fmla="*/ 1576840 w 7122824"/>
              <a:gd name="connsiteY2860" fmla="*/ 2539582 h 4151891"/>
              <a:gd name="connsiteX2861" fmla="*/ 1580581 w 7122824"/>
              <a:gd name="connsiteY2861" fmla="*/ 2548531 h 4151891"/>
              <a:gd name="connsiteX2862" fmla="*/ 1568443 w 7122824"/>
              <a:gd name="connsiteY2862" fmla="*/ 2539143 h 4151891"/>
              <a:gd name="connsiteX2863" fmla="*/ 2355934 w 7122824"/>
              <a:gd name="connsiteY2863" fmla="*/ 2537194 h 4151891"/>
              <a:gd name="connsiteX2864" fmla="*/ 2363594 w 7122824"/>
              <a:gd name="connsiteY2864" fmla="*/ 2545792 h 4151891"/>
              <a:gd name="connsiteX2865" fmla="*/ 2355934 w 7122824"/>
              <a:gd name="connsiteY2865" fmla="*/ 2537194 h 4151891"/>
              <a:gd name="connsiteX2866" fmla="*/ 1057688 w 7122824"/>
              <a:gd name="connsiteY2866" fmla="*/ 2536500 h 4151891"/>
              <a:gd name="connsiteX2867" fmla="*/ 1057027 w 7122824"/>
              <a:gd name="connsiteY2867" fmla="*/ 2537456 h 4151891"/>
              <a:gd name="connsiteX2868" fmla="*/ 1057355 w 7122824"/>
              <a:gd name="connsiteY2868" fmla="*/ 2536979 h 4151891"/>
              <a:gd name="connsiteX2869" fmla="*/ 1419214 w 7122824"/>
              <a:gd name="connsiteY2869" fmla="*/ 2534703 h 4151891"/>
              <a:gd name="connsiteX2870" fmla="*/ 1418925 w 7122824"/>
              <a:gd name="connsiteY2870" fmla="*/ 2538289 h 4151891"/>
              <a:gd name="connsiteX2871" fmla="*/ 1417422 w 7122824"/>
              <a:gd name="connsiteY2871" fmla="*/ 2535161 h 4151891"/>
              <a:gd name="connsiteX2872" fmla="*/ 1419214 w 7122824"/>
              <a:gd name="connsiteY2872" fmla="*/ 2534703 h 4151891"/>
              <a:gd name="connsiteX2873" fmla="*/ 2582266 w 7122824"/>
              <a:gd name="connsiteY2873" fmla="*/ 2533707 h 4151891"/>
              <a:gd name="connsiteX2874" fmla="*/ 2582298 w 7122824"/>
              <a:gd name="connsiteY2874" fmla="*/ 2534099 h 4151891"/>
              <a:gd name="connsiteX2875" fmla="*/ 2582458 w 7122824"/>
              <a:gd name="connsiteY2875" fmla="*/ 2536027 h 4151891"/>
              <a:gd name="connsiteX2876" fmla="*/ 761925 w 7122824"/>
              <a:gd name="connsiteY2876" fmla="*/ 2533330 h 4151891"/>
              <a:gd name="connsiteX2877" fmla="*/ 761498 w 7122824"/>
              <a:gd name="connsiteY2877" fmla="*/ 2538851 h 4151891"/>
              <a:gd name="connsiteX2878" fmla="*/ 759110 w 7122824"/>
              <a:gd name="connsiteY2878" fmla="*/ 2533530 h 4151891"/>
              <a:gd name="connsiteX2879" fmla="*/ 761925 w 7122824"/>
              <a:gd name="connsiteY2879" fmla="*/ 2533330 h 4151891"/>
              <a:gd name="connsiteX2880" fmla="*/ 2582110 w 7122824"/>
              <a:gd name="connsiteY2880" fmla="*/ 2531815 h 4151891"/>
              <a:gd name="connsiteX2881" fmla="*/ 2582132 w 7122824"/>
              <a:gd name="connsiteY2881" fmla="*/ 2532091 h 4151891"/>
              <a:gd name="connsiteX2882" fmla="*/ 2582266 w 7122824"/>
              <a:gd name="connsiteY2882" fmla="*/ 2533707 h 4151891"/>
              <a:gd name="connsiteX2883" fmla="*/ 2567437 w 7122824"/>
              <a:gd name="connsiteY2883" fmla="*/ 2530585 h 4151891"/>
              <a:gd name="connsiteX2884" fmla="*/ 2580677 w 7122824"/>
              <a:gd name="connsiteY2884" fmla="*/ 2532564 h 4151891"/>
              <a:gd name="connsiteX2885" fmla="*/ 2567437 w 7122824"/>
              <a:gd name="connsiteY2885" fmla="*/ 2530585 h 4151891"/>
              <a:gd name="connsiteX2886" fmla="*/ 2581979 w 7122824"/>
              <a:gd name="connsiteY2886" fmla="*/ 2530243 h 4151891"/>
              <a:gd name="connsiteX2887" fmla="*/ 2582032 w 7122824"/>
              <a:gd name="connsiteY2887" fmla="*/ 2530886 h 4151891"/>
              <a:gd name="connsiteX2888" fmla="*/ 2582110 w 7122824"/>
              <a:gd name="connsiteY2888" fmla="*/ 2531815 h 4151891"/>
              <a:gd name="connsiteX2889" fmla="*/ 950980 w 7122824"/>
              <a:gd name="connsiteY2889" fmla="*/ 2529081 h 4151891"/>
              <a:gd name="connsiteX2890" fmla="*/ 957092 w 7122824"/>
              <a:gd name="connsiteY2890" fmla="*/ 2529621 h 4151891"/>
              <a:gd name="connsiteX2891" fmla="*/ 947259 w 7122824"/>
              <a:gd name="connsiteY2891" fmla="*/ 2535606 h 4151891"/>
              <a:gd name="connsiteX2892" fmla="*/ 950980 w 7122824"/>
              <a:gd name="connsiteY2892" fmla="*/ 2529081 h 4151891"/>
              <a:gd name="connsiteX2893" fmla="*/ 2615035 w 7122824"/>
              <a:gd name="connsiteY2893" fmla="*/ 2528184 h 4151891"/>
              <a:gd name="connsiteX2894" fmla="*/ 2613588 w 7122824"/>
              <a:gd name="connsiteY2894" fmla="*/ 2528339 h 4151891"/>
              <a:gd name="connsiteX2895" fmla="*/ 2625499 w 7122824"/>
              <a:gd name="connsiteY2895" fmla="*/ 2534886 h 4151891"/>
              <a:gd name="connsiteX2896" fmla="*/ 2639338 w 7122824"/>
              <a:gd name="connsiteY2896" fmla="*/ 2544739 h 4151891"/>
              <a:gd name="connsiteX2897" fmla="*/ 2640090 w 7122824"/>
              <a:gd name="connsiteY2897" fmla="*/ 2534126 h 4151891"/>
              <a:gd name="connsiteX2898" fmla="*/ 2615035 w 7122824"/>
              <a:gd name="connsiteY2898" fmla="*/ 2528184 h 4151891"/>
              <a:gd name="connsiteX2899" fmla="*/ 707971 w 7122824"/>
              <a:gd name="connsiteY2899" fmla="*/ 2525267 h 4151891"/>
              <a:gd name="connsiteX2900" fmla="*/ 707541 w 7122824"/>
              <a:gd name="connsiteY2900" fmla="*/ 2530788 h 4151891"/>
              <a:gd name="connsiteX2901" fmla="*/ 705176 w 7122824"/>
              <a:gd name="connsiteY2901" fmla="*/ 2525470 h 4151891"/>
              <a:gd name="connsiteX2902" fmla="*/ 707971 w 7122824"/>
              <a:gd name="connsiteY2902" fmla="*/ 2525267 h 4151891"/>
              <a:gd name="connsiteX2903" fmla="*/ 2674294 w 7122824"/>
              <a:gd name="connsiteY2903" fmla="*/ 2523216 h 4151891"/>
              <a:gd name="connsiteX2904" fmla="*/ 2667556 w 7122824"/>
              <a:gd name="connsiteY2904" fmla="*/ 2524163 h 4151891"/>
              <a:gd name="connsiteX2905" fmla="*/ 2665162 w 7122824"/>
              <a:gd name="connsiteY2905" fmla="*/ 2528644 h 4151891"/>
              <a:gd name="connsiteX2906" fmla="*/ 2667392 w 7122824"/>
              <a:gd name="connsiteY2906" fmla="*/ 2531375 h 4151891"/>
              <a:gd name="connsiteX2907" fmla="*/ 2683900 w 7122824"/>
              <a:gd name="connsiteY2907" fmla="*/ 2534884 h 4151891"/>
              <a:gd name="connsiteX2908" fmla="*/ 2687771 w 7122824"/>
              <a:gd name="connsiteY2908" fmla="*/ 2527183 h 4151891"/>
              <a:gd name="connsiteX2909" fmla="*/ 2674294 w 7122824"/>
              <a:gd name="connsiteY2909" fmla="*/ 2523216 h 4151891"/>
              <a:gd name="connsiteX2910" fmla="*/ 1760966 w 7122824"/>
              <a:gd name="connsiteY2910" fmla="*/ 2522988 h 4151891"/>
              <a:gd name="connsiteX2911" fmla="*/ 1761823 w 7122824"/>
              <a:gd name="connsiteY2911" fmla="*/ 2527674 h 4151891"/>
              <a:gd name="connsiteX2912" fmla="*/ 1753739 w 7122824"/>
              <a:gd name="connsiteY2912" fmla="*/ 2529683 h 4151891"/>
              <a:gd name="connsiteX2913" fmla="*/ 1760966 w 7122824"/>
              <a:gd name="connsiteY2913" fmla="*/ 2522988 h 4151891"/>
              <a:gd name="connsiteX2914" fmla="*/ 2552485 w 7122824"/>
              <a:gd name="connsiteY2914" fmla="*/ 2522224 h 4151891"/>
              <a:gd name="connsiteX2915" fmla="*/ 2551308 w 7122824"/>
              <a:gd name="connsiteY2915" fmla="*/ 2525395 h 4151891"/>
              <a:gd name="connsiteX2916" fmla="*/ 2550155 w 7122824"/>
              <a:gd name="connsiteY2916" fmla="*/ 2539630 h 4151891"/>
              <a:gd name="connsiteX2917" fmla="*/ 2555872 w 7122824"/>
              <a:gd name="connsiteY2917" fmla="*/ 2532696 h 4151891"/>
              <a:gd name="connsiteX2918" fmla="*/ 2553089 w 7122824"/>
              <a:gd name="connsiteY2918" fmla="*/ 2546104 h 4151891"/>
              <a:gd name="connsiteX2919" fmla="*/ 2554076 w 7122824"/>
              <a:gd name="connsiteY2919" fmla="*/ 2552603 h 4151891"/>
              <a:gd name="connsiteX2920" fmla="*/ 2567495 w 7122824"/>
              <a:gd name="connsiteY2920" fmla="*/ 2559176 h 4151891"/>
              <a:gd name="connsiteX2921" fmla="*/ 2566966 w 7122824"/>
              <a:gd name="connsiteY2921" fmla="*/ 2556809 h 4151891"/>
              <a:gd name="connsiteX2922" fmla="*/ 2569053 w 7122824"/>
              <a:gd name="connsiteY2922" fmla="*/ 2556087 h 4151891"/>
              <a:gd name="connsiteX2923" fmla="*/ 2569472 w 7122824"/>
              <a:gd name="connsiteY2923" fmla="*/ 2558837 h 4151891"/>
              <a:gd name="connsiteX2924" fmla="*/ 2568460 w 7122824"/>
              <a:gd name="connsiteY2924" fmla="*/ 2559650 h 4151891"/>
              <a:gd name="connsiteX2925" fmla="*/ 2578009 w 7122824"/>
              <a:gd name="connsiteY2925" fmla="*/ 2564326 h 4151891"/>
              <a:gd name="connsiteX2926" fmla="*/ 2576649 w 7122824"/>
              <a:gd name="connsiteY2926" fmla="*/ 2561184 h 4151891"/>
              <a:gd name="connsiteX2927" fmla="*/ 2579895 w 7122824"/>
              <a:gd name="connsiteY2927" fmla="*/ 2561126 h 4151891"/>
              <a:gd name="connsiteX2928" fmla="*/ 2582793 w 7122824"/>
              <a:gd name="connsiteY2928" fmla="*/ 2564007 h 4151891"/>
              <a:gd name="connsiteX2929" fmla="*/ 2582241 w 7122824"/>
              <a:gd name="connsiteY2929" fmla="*/ 2566399 h 4151891"/>
              <a:gd name="connsiteX2930" fmla="*/ 2585275 w 7122824"/>
              <a:gd name="connsiteY2930" fmla="*/ 2567885 h 4151891"/>
              <a:gd name="connsiteX2931" fmla="*/ 2603143 w 7122824"/>
              <a:gd name="connsiteY2931" fmla="*/ 2572121 h 4151891"/>
              <a:gd name="connsiteX2932" fmla="*/ 2601526 w 7122824"/>
              <a:gd name="connsiteY2932" fmla="*/ 2551554 h 4151891"/>
              <a:gd name="connsiteX2933" fmla="*/ 2616819 w 7122824"/>
              <a:gd name="connsiteY2933" fmla="*/ 2553839 h 4151891"/>
              <a:gd name="connsiteX2934" fmla="*/ 2618334 w 7122824"/>
              <a:gd name="connsiteY2934" fmla="*/ 2560709 h 4151891"/>
              <a:gd name="connsiteX2935" fmla="*/ 2618039 w 7122824"/>
              <a:gd name="connsiteY2935" fmla="*/ 2561829 h 4151891"/>
              <a:gd name="connsiteX2936" fmla="*/ 2621187 w 7122824"/>
              <a:gd name="connsiteY2936" fmla="*/ 2561568 h 4151891"/>
              <a:gd name="connsiteX2937" fmla="*/ 2624250 w 7122824"/>
              <a:gd name="connsiteY2937" fmla="*/ 2569843 h 4151891"/>
              <a:gd name="connsiteX2938" fmla="*/ 2624646 w 7122824"/>
              <a:gd name="connsiteY2938" fmla="*/ 2570173 h 4151891"/>
              <a:gd name="connsiteX2939" fmla="*/ 2658693 w 7122824"/>
              <a:gd name="connsiteY2939" fmla="*/ 2573401 h 4151891"/>
              <a:gd name="connsiteX2940" fmla="*/ 2658441 w 7122824"/>
              <a:gd name="connsiteY2940" fmla="*/ 2572965 h 4151891"/>
              <a:gd name="connsiteX2941" fmla="*/ 2648104 w 7122824"/>
              <a:gd name="connsiteY2941" fmla="*/ 2567154 h 4151891"/>
              <a:gd name="connsiteX2942" fmla="*/ 2625235 w 7122824"/>
              <a:gd name="connsiteY2942" fmla="*/ 2552793 h 4151891"/>
              <a:gd name="connsiteX2943" fmla="*/ 2602848 w 7122824"/>
              <a:gd name="connsiteY2943" fmla="*/ 2536941 h 4151891"/>
              <a:gd name="connsiteX2944" fmla="*/ 2597619 w 7122824"/>
              <a:gd name="connsiteY2944" fmla="*/ 2531889 h 4151891"/>
              <a:gd name="connsiteX2945" fmla="*/ 2597507 w 7122824"/>
              <a:gd name="connsiteY2945" fmla="*/ 2531834 h 4151891"/>
              <a:gd name="connsiteX2946" fmla="*/ 2580245 w 7122824"/>
              <a:gd name="connsiteY2946" fmla="*/ 2528311 h 4151891"/>
              <a:gd name="connsiteX2947" fmla="*/ 2552946 w 7122824"/>
              <a:gd name="connsiteY2947" fmla="*/ 2522668 h 4151891"/>
              <a:gd name="connsiteX2948" fmla="*/ 839254 w 7122824"/>
              <a:gd name="connsiteY2948" fmla="*/ 2520058 h 4151891"/>
              <a:gd name="connsiteX2949" fmla="*/ 846914 w 7122824"/>
              <a:gd name="connsiteY2949" fmla="*/ 2528656 h 4151891"/>
              <a:gd name="connsiteX2950" fmla="*/ 839254 w 7122824"/>
              <a:gd name="connsiteY2950" fmla="*/ 2520058 h 4151891"/>
              <a:gd name="connsiteX2951" fmla="*/ 1586475 w 7122824"/>
              <a:gd name="connsiteY2951" fmla="*/ 2519897 h 4151891"/>
              <a:gd name="connsiteX2952" fmla="*/ 1588935 w 7122824"/>
              <a:gd name="connsiteY2952" fmla="*/ 2523380 h 4151891"/>
              <a:gd name="connsiteX2953" fmla="*/ 1579503 w 7122824"/>
              <a:gd name="connsiteY2953" fmla="*/ 2526640 h 4151891"/>
              <a:gd name="connsiteX2954" fmla="*/ 1586475 w 7122824"/>
              <a:gd name="connsiteY2954" fmla="*/ 2519897 h 4151891"/>
              <a:gd name="connsiteX2955" fmla="*/ 1764920 w 7122824"/>
              <a:gd name="connsiteY2955" fmla="*/ 2519673 h 4151891"/>
              <a:gd name="connsiteX2956" fmla="*/ 1764773 w 7122824"/>
              <a:gd name="connsiteY2956" fmla="*/ 2523315 h 4151891"/>
              <a:gd name="connsiteX2957" fmla="*/ 1762121 w 7122824"/>
              <a:gd name="connsiteY2957" fmla="*/ 2519770 h 4151891"/>
              <a:gd name="connsiteX2958" fmla="*/ 1764920 w 7122824"/>
              <a:gd name="connsiteY2958" fmla="*/ 2519673 h 4151891"/>
              <a:gd name="connsiteX2959" fmla="*/ 1485322 w 7122824"/>
              <a:gd name="connsiteY2959" fmla="*/ 2518607 h 4151891"/>
              <a:gd name="connsiteX2960" fmla="*/ 1493713 w 7122824"/>
              <a:gd name="connsiteY2960" fmla="*/ 2519090 h 4151891"/>
              <a:gd name="connsiteX2961" fmla="*/ 1497438 w 7122824"/>
              <a:gd name="connsiteY2961" fmla="*/ 2528137 h 4151891"/>
              <a:gd name="connsiteX2962" fmla="*/ 1485322 w 7122824"/>
              <a:gd name="connsiteY2962" fmla="*/ 2518607 h 4151891"/>
              <a:gd name="connsiteX2963" fmla="*/ 2508759 w 7122824"/>
              <a:gd name="connsiteY2963" fmla="*/ 2518258 h 4151891"/>
              <a:gd name="connsiteX2964" fmla="*/ 2504244 w 7122824"/>
              <a:gd name="connsiteY2964" fmla="*/ 2524982 h 4151891"/>
              <a:gd name="connsiteX2965" fmla="*/ 2514538 w 7122824"/>
              <a:gd name="connsiteY2965" fmla="*/ 2518732 h 4151891"/>
              <a:gd name="connsiteX2966" fmla="*/ 2508759 w 7122824"/>
              <a:gd name="connsiteY2966" fmla="*/ 2518258 h 4151891"/>
              <a:gd name="connsiteX2967" fmla="*/ 6134882 w 7122824"/>
              <a:gd name="connsiteY2967" fmla="*/ 2517281 h 4151891"/>
              <a:gd name="connsiteX2968" fmla="*/ 6142097 w 7122824"/>
              <a:gd name="connsiteY2968" fmla="*/ 2522278 h 4151891"/>
              <a:gd name="connsiteX2969" fmla="*/ 6172478 w 7122824"/>
              <a:gd name="connsiteY2969" fmla="*/ 2549594 h 4151891"/>
              <a:gd name="connsiteX2970" fmla="*/ 6188466 w 7122824"/>
              <a:gd name="connsiteY2970" fmla="*/ 2561673 h 4151891"/>
              <a:gd name="connsiteX2971" fmla="*/ 6187983 w 7122824"/>
              <a:gd name="connsiteY2971" fmla="*/ 2561716 h 4151891"/>
              <a:gd name="connsiteX2972" fmla="*/ 6193966 w 7122824"/>
              <a:gd name="connsiteY2972" fmla="*/ 2570689 h 4151891"/>
              <a:gd name="connsiteX2973" fmla="*/ 6196262 w 7122824"/>
              <a:gd name="connsiteY2973" fmla="*/ 2574001 h 4151891"/>
              <a:gd name="connsiteX2974" fmla="*/ 6191043 w 7122824"/>
              <a:gd name="connsiteY2974" fmla="*/ 2570410 h 4151891"/>
              <a:gd name="connsiteX2975" fmla="*/ 6157736 w 7122824"/>
              <a:gd name="connsiteY2975" fmla="*/ 2545963 h 4151891"/>
              <a:gd name="connsiteX2976" fmla="*/ 6148527 w 7122824"/>
              <a:gd name="connsiteY2976" fmla="*/ 2533264 h 4151891"/>
              <a:gd name="connsiteX2977" fmla="*/ 2772824 w 7122824"/>
              <a:gd name="connsiteY2977" fmla="*/ 2514610 h 4151891"/>
              <a:gd name="connsiteX2978" fmla="*/ 2771397 w 7122824"/>
              <a:gd name="connsiteY2978" fmla="*/ 2516170 h 4151891"/>
              <a:gd name="connsiteX2979" fmla="*/ 2772895 w 7122824"/>
              <a:gd name="connsiteY2979" fmla="*/ 2514638 h 4151891"/>
              <a:gd name="connsiteX2980" fmla="*/ 941341 w 7122824"/>
              <a:gd name="connsiteY2980" fmla="*/ 2511987 h 4151891"/>
              <a:gd name="connsiteX2981" fmla="*/ 940202 w 7122824"/>
              <a:gd name="connsiteY2981" fmla="*/ 2519602 h 4151891"/>
              <a:gd name="connsiteX2982" fmla="*/ 927641 w 7122824"/>
              <a:gd name="connsiteY2982" fmla="*/ 2513053 h 4151891"/>
              <a:gd name="connsiteX2983" fmla="*/ 941341 w 7122824"/>
              <a:gd name="connsiteY2983" fmla="*/ 2511987 h 4151891"/>
              <a:gd name="connsiteX2984" fmla="*/ 1630697 w 7122824"/>
              <a:gd name="connsiteY2984" fmla="*/ 2510418 h 4151891"/>
              <a:gd name="connsiteX2985" fmla="*/ 1631521 w 7122824"/>
              <a:gd name="connsiteY2985" fmla="*/ 2515253 h 4151891"/>
              <a:gd name="connsiteX2986" fmla="*/ 1607904 w 7122824"/>
              <a:gd name="connsiteY2986" fmla="*/ 2518009 h 4151891"/>
              <a:gd name="connsiteX2987" fmla="*/ 1591282 w 7122824"/>
              <a:gd name="connsiteY2987" fmla="*/ 2517096 h 4151891"/>
              <a:gd name="connsiteX2988" fmla="*/ 1630697 w 7122824"/>
              <a:gd name="connsiteY2988" fmla="*/ 2510418 h 4151891"/>
              <a:gd name="connsiteX2989" fmla="*/ 4893980 w 7122824"/>
              <a:gd name="connsiteY2989" fmla="*/ 2509818 h 4151891"/>
              <a:gd name="connsiteX2990" fmla="*/ 4889679 w 7122824"/>
              <a:gd name="connsiteY2990" fmla="*/ 2512089 h 4151891"/>
              <a:gd name="connsiteX2991" fmla="*/ 4886533 w 7122824"/>
              <a:gd name="connsiteY2991" fmla="*/ 2513525 h 4151891"/>
              <a:gd name="connsiteX2992" fmla="*/ 4941437 w 7122824"/>
              <a:gd name="connsiteY2992" fmla="*/ 2568452 h 4151891"/>
              <a:gd name="connsiteX2993" fmla="*/ 5178453 w 7122824"/>
              <a:gd name="connsiteY2993" fmla="*/ 2784795 h 4151891"/>
              <a:gd name="connsiteX2994" fmla="*/ 5244193 w 7122824"/>
              <a:gd name="connsiteY2994" fmla="*/ 2838991 h 4151891"/>
              <a:gd name="connsiteX2995" fmla="*/ 5255081 w 7122824"/>
              <a:gd name="connsiteY2995" fmla="*/ 2836608 h 4151891"/>
              <a:gd name="connsiteX2996" fmla="*/ 5197753 w 7122824"/>
              <a:gd name="connsiteY2996" fmla="*/ 2790129 h 4151891"/>
              <a:gd name="connsiteX2997" fmla="*/ 4990210 w 7122824"/>
              <a:gd name="connsiteY2997" fmla="*/ 2606289 h 4151891"/>
              <a:gd name="connsiteX2998" fmla="*/ 6228966 w 7122824"/>
              <a:gd name="connsiteY2998" fmla="*/ 2507532 h 4151891"/>
              <a:gd name="connsiteX2999" fmla="*/ 6238180 w 7122824"/>
              <a:gd name="connsiteY2999" fmla="*/ 2511904 h 4151891"/>
              <a:gd name="connsiteX3000" fmla="*/ 6240047 w 7122824"/>
              <a:gd name="connsiteY3000" fmla="*/ 2514308 h 4151891"/>
              <a:gd name="connsiteX3001" fmla="*/ 6228966 w 7122824"/>
              <a:gd name="connsiteY3001" fmla="*/ 2507532 h 4151891"/>
              <a:gd name="connsiteX3002" fmla="*/ 1651204 w 7122824"/>
              <a:gd name="connsiteY3002" fmla="*/ 2506586 h 4151891"/>
              <a:gd name="connsiteX3003" fmla="*/ 1631689 w 7122824"/>
              <a:gd name="connsiteY3003" fmla="*/ 2508229 h 4151891"/>
              <a:gd name="connsiteX3004" fmla="*/ 1651204 w 7122824"/>
              <a:gd name="connsiteY3004" fmla="*/ 2506586 h 4151891"/>
              <a:gd name="connsiteX3005" fmla="*/ 947268 w 7122824"/>
              <a:gd name="connsiteY3005" fmla="*/ 2504827 h 4151891"/>
              <a:gd name="connsiteX3006" fmla="*/ 963874 w 7122824"/>
              <a:gd name="connsiteY3006" fmla="*/ 2507309 h 4151891"/>
              <a:gd name="connsiteX3007" fmla="*/ 949554 w 7122824"/>
              <a:gd name="connsiteY3007" fmla="*/ 2520994 h 4151891"/>
              <a:gd name="connsiteX3008" fmla="*/ 947268 w 7122824"/>
              <a:gd name="connsiteY3008" fmla="*/ 2504827 h 4151891"/>
              <a:gd name="connsiteX3009" fmla="*/ 2143568 w 7122824"/>
              <a:gd name="connsiteY3009" fmla="*/ 2504816 h 4151891"/>
              <a:gd name="connsiteX3010" fmla="*/ 2146586 w 7122824"/>
              <a:gd name="connsiteY3010" fmla="*/ 2505267 h 4151891"/>
              <a:gd name="connsiteX3011" fmla="*/ 2145997 w 7122824"/>
              <a:gd name="connsiteY3011" fmla="*/ 2508412 h 4151891"/>
              <a:gd name="connsiteX3012" fmla="*/ 2147301 w 7122824"/>
              <a:gd name="connsiteY3012" fmla="*/ 2506017 h 4151891"/>
              <a:gd name="connsiteX3013" fmla="*/ 2148222 w 7122824"/>
              <a:gd name="connsiteY3013" fmla="*/ 2510509 h 4151891"/>
              <a:gd name="connsiteX3014" fmla="*/ 2145109 w 7122824"/>
              <a:gd name="connsiteY3014" fmla="*/ 2510044 h 4151891"/>
              <a:gd name="connsiteX3015" fmla="*/ 2145427 w 7122824"/>
              <a:gd name="connsiteY3015" fmla="*/ 2509459 h 4151891"/>
              <a:gd name="connsiteX3016" fmla="*/ 1532052 w 7122824"/>
              <a:gd name="connsiteY3016" fmla="*/ 2504373 h 4151891"/>
              <a:gd name="connsiteX3017" fmla="*/ 1539607 w 7122824"/>
              <a:gd name="connsiteY3017" fmla="*/ 2512332 h 4151891"/>
              <a:gd name="connsiteX3018" fmla="*/ 1546639 w 7122824"/>
              <a:gd name="connsiteY3018" fmla="*/ 2538101 h 4151891"/>
              <a:gd name="connsiteX3019" fmla="*/ 1550109 w 7122824"/>
              <a:gd name="connsiteY3019" fmla="*/ 2565162 h 4151891"/>
              <a:gd name="connsiteX3020" fmla="*/ 1533255 w 7122824"/>
              <a:gd name="connsiteY3020" fmla="*/ 2554836 h 4151891"/>
              <a:gd name="connsiteX3021" fmla="*/ 1530973 w 7122824"/>
              <a:gd name="connsiteY3021" fmla="*/ 2570106 h 4151891"/>
              <a:gd name="connsiteX3022" fmla="*/ 1488420 w 7122824"/>
              <a:gd name="connsiteY3022" fmla="*/ 2565309 h 4151891"/>
              <a:gd name="connsiteX3023" fmla="*/ 1454509 w 7122824"/>
              <a:gd name="connsiteY3023" fmla="*/ 2563364 h 4151891"/>
              <a:gd name="connsiteX3024" fmla="*/ 1468805 w 7122824"/>
              <a:gd name="connsiteY3024" fmla="*/ 2540522 h 4151891"/>
              <a:gd name="connsiteX3025" fmla="*/ 1501006 w 7122824"/>
              <a:gd name="connsiteY3025" fmla="*/ 2533104 h 4151891"/>
              <a:gd name="connsiteX3026" fmla="*/ 1531470 w 7122824"/>
              <a:gd name="connsiteY3026" fmla="*/ 2525167 h 4151891"/>
              <a:gd name="connsiteX3027" fmla="*/ 1523260 w 7122824"/>
              <a:gd name="connsiteY3027" fmla="*/ 2517695 h 4151891"/>
              <a:gd name="connsiteX3028" fmla="*/ 1521816 w 7122824"/>
              <a:gd name="connsiteY3028" fmla="*/ 2506551 h 4151891"/>
              <a:gd name="connsiteX3029" fmla="*/ 1532052 w 7122824"/>
              <a:gd name="connsiteY3029" fmla="*/ 2504373 h 4151891"/>
              <a:gd name="connsiteX3030" fmla="*/ 1720410 w 7122824"/>
              <a:gd name="connsiteY3030" fmla="*/ 2502787 h 4151891"/>
              <a:gd name="connsiteX3031" fmla="*/ 1709154 w 7122824"/>
              <a:gd name="connsiteY3031" fmla="*/ 2515185 h 4151891"/>
              <a:gd name="connsiteX3032" fmla="*/ 1727549 w 7122824"/>
              <a:gd name="connsiteY3032" fmla="*/ 2517934 h 4151891"/>
              <a:gd name="connsiteX3033" fmla="*/ 1720410 w 7122824"/>
              <a:gd name="connsiteY3033" fmla="*/ 2502787 h 4151891"/>
              <a:gd name="connsiteX3034" fmla="*/ 2148614 w 7122824"/>
              <a:gd name="connsiteY3034" fmla="*/ 2501959 h 4151891"/>
              <a:gd name="connsiteX3035" fmla="*/ 2180083 w 7122824"/>
              <a:gd name="connsiteY3035" fmla="*/ 2512624 h 4151891"/>
              <a:gd name="connsiteX3036" fmla="*/ 2148614 w 7122824"/>
              <a:gd name="connsiteY3036" fmla="*/ 2501959 h 4151891"/>
              <a:gd name="connsiteX3037" fmla="*/ 898384 w 7122824"/>
              <a:gd name="connsiteY3037" fmla="*/ 2499981 h 4151891"/>
              <a:gd name="connsiteX3038" fmla="*/ 903224 w 7122824"/>
              <a:gd name="connsiteY3038" fmla="*/ 2513281 h 4151891"/>
              <a:gd name="connsiteX3039" fmla="*/ 880992 w 7122824"/>
              <a:gd name="connsiteY3039" fmla="*/ 2517652 h 4151891"/>
              <a:gd name="connsiteX3040" fmla="*/ 898384 w 7122824"/>
              <a:gd name="connsiteY3040" fmla="*/ 2499981 h 4151891"/>
              <a:gd name="connsiteX3041" fmla="*/ 1674182 w 7122824"/>
              <a:gd name="connsiteY3041" fmla="*/ 2499856 h 4151891"/>
              <a:gd name="connsiteX3042" fmla="*/ 1681596 w 7122824"/>
              <a:gd name="connsiteY3042" fmla="*/ 2510840 h 4151891"/>
              <a:gd name="connsiteX3043" fmla="*/ 1661645 w 7122824"/>
              <a:gd name="connsiteY3043" fmla="*/ 2499958 h 4151891"/>
              <a:gd name="connsiteX3044" fmla="*/ 1674182 w 7122824"/>
              <a:gd name="connsiteY3044" fmla="*/ 2499856 h 4151891"/>
              <a:gd name="connsiteX3045" fmla="*/ 1968454 w 7122824"/>
              <a:gd name="connsiteY3045" fmla="*/ 2499495 h 4151891"/>
              <a:gd name="connsiteX3046" fmla="*/ 1976451 w 7122824"/>
              <a:gd name="connsiteY3046" fmla="*/ 2506422 h 4151891"/>
              <a:gd name="connsiteX3047" fmla="*/ 1956899 w 7122824"/>
              <a:gd name="connsiteY3047" fmla="*/ 2508326 h 4151891"/>
              <a:gd name="connsiteX3048" fmla="*/ 1958074 w 7122824"/>
              <a:gd name="connsiteY3048" fmla="*/ 2500458 h 4151891"/>
              <a:gd name="connsiteX3049" fmla="*/ 1968454 w 7122824"/>
              <a:gd name="connsiteY3049" fmla="*/ 2499495 h 4151891"/>
              <a:gd name="connsiteX3050" fmla="*/ 1977839 w 7122824"/>
              <a:gd name="connsiteY3050" fmla="*/ 2498853 h 4151891"/>
              <a:gd name="connsiteX3051" fmla="*/ 1999416 w 7122824"/>
              <a:gd name="connsiteY3051" fmla="*/ 2498860 h 4151891"/>
              <a:gd name="connsiteX3052" fmla="*/ 1977839 w 7122824"/>
              <a:gd name="connsiteY3052" fmla="*/ 2498853 h 4151891"/>
              <a:gd name="connsiteX3053" fmla="*/ 2210658 w 7122824"/>
              <a:gd name="connsiteY3053" fmla="*/ 2498247 h 4151891"/>
              <a:gd name="connsiteX3054" fmla="*/ 2211174 w 7122824"/>
              <a:gd name="connsiteY3054" fmla="*/ 2500146 h 4151891"/>
              <a:gd name="connsiteX3055" fmla="*/ 2210865 w 7122824"/>
              <a:gd name="connsiteY3055" fmla="*/ 2501836 h 4151891"/>
              <a:gd name="connsiteX3056" fmla="*/ 2209167 w 7122824"/>
              <a:gd name="connsiteY3056" fmla="*/ 2502161 h 4151891"/>
              <a:gd name="connsiteX3057" fmla="*/ 2210658 w 7122824"/>
              <a:gd name="connsiteY3057" fmla="*/ 2498247 h 4151891"/>
              <a:gd name="connsiteX3058" fmla="*/ 854768 w 7122824"/>
              <a:gd name="connsiteY3058" fmla="*/ 2495176 h 4151891"/>
              <a:gd name="connsiteX3059" fmla="*/ 853264 w 7122824"/>
              <a:gd name="connsiteY3059" fmla="*/ 2498582 h 4151891"/>
              <a:gd name="connsiteX3060" fmla="*/ 852132 w 7122824"/>
              <a:gd name="connsiteY3060" fmla="*/ 2495510 h 4151891"/>
              <a:gd name="connsiteX3061" fmla="*/ 854768 w 7122824"/>
              <a:gd name="connsiteY3061" fmla="*/ 2495176 h 4151891"/>
              <a:gd name="connsiteX3062" fmla="*/ 2009813 w 7122824"/>
              <a:gd name="connsiteY3062" fmla="*/ 2492543 h 4151891"/>
              <a:gd name="connsiteX3063" fmla="*/ 2078827 w 7122824"/>
              <a:gd name="connsiteY3063" fmla="*/ 2498084 h 4151891"/>
              <a:gd name="connsiteX3064" fmla="*/ 2054364 w 7122824"/>
              <a:gd name="connsiteY3064" fmla="*/ 2507158 h 4151891"/>
              <a:gd name="connsiteX3065" fmla="*/ 2031274 w 7122824"/>
              <a:gd name="connsiteY3065" fmla="*/ 2505298 h 4151891"/>
              <a:gd name="connsiteX3066" fmla="*/ 2009813 w 7122824"/>
              <a:gd name="connsiteY3066" fmla="*/ 2492543 h 4151891"/>
              <a:gd name="connsiteX3067" fmla="*/ 2102673 w 7122824"/>
              <a:gd name="connsiteY3067" fmla="*/ 2491666 h 4151891"/>
              <a:gd name="connsiteX3068" fmla="*/ 2096453 w 7122824"/>
              <a:gd name="connsiteY3068" fmla="*/ 2497967 h 4151891"/>
              <a:gd name="connsiteX3069" fmla="*/ 2111132 w 7122824"/>
              <a:gd name="connsiteY3069" fmla="*/ 2493907 h 4151891"/>
              <a:gd name="connsiteX3070" fmla="*/ 2102673 w 7122824"/>
              <a:gd name="connsiteY3070" fmla="*/ 2491666 h 4151891"/>
              <a:gd name="connsiteX3071" fmla="*/ 1746982 w 7122824"/>
              <a:gd name="connsiteY3071" fmla="*/ 2490139 h 4151891"/>
              <a:gd name="connsiteX3072" fmla="*/ 1752668 w 7122824"/>
              <a:gd name="connsiteY3072" fmla="*/ 2496658 h 4151891"/>
              <a:gd name="connsiteX3073" fmla="*/ 1744546 w 7122824"/>
              <a:gd name="connsiteY3073" fmla="*/ 2498573 h 4151891"/>
              <a:gd name="connsiteX3074" fmla="*/ 1745685 w 7122824"/>
              <a:gd name="connsiteY3074" fmla="*/ 2532897 h 4151891"/>
              <a:gd name="connsiteX3075" fmla="*/ 1585726 w 7122824"/>
              <a:gd name="connsiteY3075" fmla="*/ 2549404 h 4151891"/>
              <a:gd name="connsiteX3076" fmla="*/ 1591267 w 7122824"/>
              <a:gd name="connsiteY3076" fmla="*/ 2533286 h 4151891"/>
              <a:gd name="connsiteX3077" fmla="*/ 1605266 w 7122824"/>
              <a:gd name="connsiteY3077" fmla="*/ 2532250 h 4151891"/>
              <a:gd name="connsiteX3078" fmla="*/ 1646720 w 7122824"/>
              <a:gd name="connsiteY3078" fmla="*/ 2527495 h 4151891"/>
              <a:gd name="connsiteX3079" fmla="*/ 1690986 w 7122824"/>
              <a:gd name="connsiteY3079" fmla="*/ 2523159 h 4151891"/>
              <a:gd name="connsiteX3080" fmla="*/ 1708013 w 7122824"/>
              <a:gd name="connsiteY3080" fmla="*/ 2493113 h 4151891"/>
              <a:gd name="connsiteX3081" fmla="*/ 1737796 w 7122824"/>
              <a:gd name="connsiteY3081" fmla="*/ 2491307 h 4151891"/>
              <a:gd name="connsiteX3082" fmla="*/ 1746982 w 7122824"/>
              <a:gd name="connsiteY3082" fmla="*/ 2490139 h 4151891"/>
              <a:gd name="connsiteX3083" fmla="*/ 2315111 w 7122824"/>
              <a:gd name="connsiteY3083" fmla="*/ 2490048 h 4151891"/>
              <a:gd name="connsiteX3084" fmla="*/ 2314497 w 7122824"/>
              <a:gd name="connsiteY3084" fmla="*/ 2490387 h 4151891"/>
              <a:gd name="connsiteX3085" fmla="*/ 2314346 w 7122824"/>
              <a:gd name="connsiteY3085" fmla="*/ 2491026 h 4151891"/>
              <a:gd name="connsiteX3086" fmla="*/ 1648066 w 7122824"/>
              <a:gd name="connsiteY3086" fmla="*/ 2486465 h 4151891"/>
              <a:gd name="connsiteX3087" fmla="*/ 1647639 w 7122824"/>
              <a:gd name="connsiteY3087" fmla="*/ 2491986 h 4151891"/>
              <a:gd name="connsiteX3088" fmla="*/ 1645252 w 7122824"/>
              <a:gd name="connsiteY3088" fmla="*/ 2486665 h 4151891"/>
              <a:gd name="connsiteX3089" fmla="*/ 1648066 w 7122824"/>
              <a:gd name="connsiteY3089" fmla="*/ 2486465 h 4151891"/>
              <a:gd name="connsiteX3090" fmla="*/ 2474794 w 7122824"/>
              <a:gd name="connsiteY3090" fmla="*/ 2485506 h 4151891"/>
              <a:gd name="connsiteX3091" fmla="*/ 2472644 w 7122824"/>
              <a:gd name="connsiteY3091" fmla="*/ 2489370 h 4151891"/>
              <a:gd name="connsiteX3092" fmla="*/ 2483232 w 7122824"/>
              <a:gd name="connsiteY3092" fmla="*/ 2500296 h 4151891"/>
              <a:gd name="connsiteX3093" fmla="*/ 2497364 w 7122824"/>
              <a:gd name="connsiteY3093" fmla="*/ 2508379 h 4151891"/>
              <a:gd name="connsiteX3094" fmla="*/ 2499603 w 7122824"/>
              <a:gd name="connsiteY3094" fmla="*/ 2493398 h 4151891"/>
              <a:gd name="connsiteX3095" fmla="*/ 2492600 w 7122824"/>
              <a:gd name="connsiteY3095" fmla="*/ 2488037 h 4151891"/>
              <a:gd name="connsiteX3096" fmla="*/ 2477586 w 7122824"/>
              <a:gd name="connsiteY3096" fmla="*/ 2486390 h 4151891"/>
              <a:gd name="connsiteX3097" fmla="*/ 1785867 w 7122824"/>
              <a:gd name="connsiteY3097" fmla="*/ 2483395 h 4151891"/>
              <a:gd name="connsiteX3098" fmla="*/ 1794880 w 7122824"/>
              <a:gd name="connsiteY3098" fmla="*/ 2491030 h 4151891"/>
              <a:gd name="connsiteX3099" fmla="*/ 1782289 w 7122824"/>
              <a:gd name="connsiteY3099" fmla="*/ 2484677 h 4151891"/>
              <a:gd name="connsiteX3100" fmla="*/ 1785867 w 7122824"/>
              <a:gd name="connsiteY3100" fmla="*/ 2483395 h 4151891"/>
              <a:gd name="connsiteX3101" fmla="*/ 945708 w 7122824"/>
              <a:gd name="connsiteY3101" fmla="*/ 2482758 h 4151891"/>
              <a:gd name="connsiteX3102" fmla="*/ 943437 w 7122824"/>
              <a:gd name="connsiteY3102" fmla="*/ 2497957 h 4151891"/>
              <a:gd name="connsiteX3103" fmla="*/ 921105 w 7122824"/>
              <a:gd name="connsiteY3103" fmla="*/ 2499361 h 4151891"/>
              <a:gd name="connsiteX3104" fmla="*/ 906138 w 7122824"/>
              <a:gd name="connsiteY3104" fmla="*/ 2495544 h 4151891"/>
              <a:gd name="connsiteX3105" fmla="*/ 945708 w 7122824"/>
              <a:gd name="connsiteY3105" fmla="*/ 2482758 h 4151891"/>
              <a:gd name="connsiteX3106" fmla="*/ 2310561 w 7122824"/>
              <a:gd name="connsiteY3106" fmla="*/ 2480708 h 4151891"/>
              <a:gd name="connsiteX3107" fmla="*/ 2314365 w 7122824"/>
              <a:gd name="connsiteY3107" fmla="*/ 2484390 h 4151891"/>
              <a:gd name="connsiteX3108" fmla="*/ 2310561 w 7122824"/>
              <a:gd name="connsiteY3108" fmla="*/ 2480708 h 4151891"/>
              <a:gd name="connsiteX3109" fmla="*/ 362934 w 7122824"/>
              <a:gd name="connsiteY3109" fmla="*/ 2480420 h 4151891"/>
              <a:gd name="connsiteX3110" fmla="*/ 365358 w 7122824"/>
              <a:gd name="connsiteY3110" fmla="*/ 2484155 h 4151891"/>
              <a:gd name="connsiteX3111" fmla="*/ 356608 w 7122824"/>
              <a:gd name="connsiteY3111" fmla="*/ 2482848 h 4151891"/>
              <a:gd name="connsiteX3112" fmla="*/ 362934 w 7122824"/>
              <a:gd name="connsiteY3112" fmla="*/ 2480420 h 4151891"/>
              <a:gd name="connsiteX3113" fmla="*/ 1784003 w 7122824"/>
              <a:gd name="connsiteY3113" fmla="*/ 2480037 h 4151891"/>
              <a:gd name="connsiteX3114" fmla="*/ 1785815 w 7122824"/>
              <a:gd name="connsiteY3114" fmla="*/ 2482485 h 4151891"/>
              <a:gd name="connsiteX3115" fmla="*/ 1781555 w 7122824"/>
              <a:gd name="connsiteY3115" fmla="*/ 2481848 h 4151891"/>
              <a:gd name="connsiteX3116" fmla="*/ 1784003 w 7122824"/>
              <a:gd name="connsiteY3116" fmla="*/ 2480037 h 4151891"/>
              <a:gd name="connsiteX3117" fmla="*/ 4949008 w 7122824"/>
              <a:gd name="connsiteY3117" fmla="*/ 2479662 h 4151891"/>
              <a:gd name="connsiteX3118" fmla="*/ 4935062 w 7122824"/>
              <a:gd name="connsiteY3118" fmla="*/ 2482389 h 4151891"/>
              <a:gd name="connsiteX3119" fmla="*/ 4949008 w 7122824"/>
              <a:gd name="connsiteY3119" fmla="*/ 2479662 h 4151891"/>
              <a:gd name="connsiteX3120" fmla="*/ 6100524 w 7122824"/>
              <a:gd name="connsiteY3120" fmla="*/ 2478617 h 4151891"/>
              <a:gd name="connsiteX3121" fmla="*/ 6103046 w 7122824"/>
              <a:gd name="connsiteY3121" fmla="*/ 2480529 h 4151891"/>
              <a:gd name="connsiteX3122" fmla="*/ 6124014 w 7122824"/>
              <a:gd name="connsiteY3122" fmla="*/ 2501250 h 4151891"/>
              <a:gd name="connsiteX3123" fmla="*/ 6121390 w 7122824"/>
              <a:gd name="connsiteY3123" fmla="*/ 2501160 h 4151891"/>
              <a:gd name="connsiteX3124" fmla="*/ 6120120 w 7122824"/>
              <a:gd name="connsiteY3124" fmla="*/ 2500632 h 4151891"/>
              <a:gd name="connsiteX3125" fmla="*/ 2264131 w 7122824"/>
              <a:gd name="connsiteY3125" fmla="*/ 2477947 h 4151891"/>
              <a:gd name="connsiteX3126" fmla="*/ 2263749 w 7122824"/>
              <a:gd name="connsiteY3126" fmla="*/ 2479044 h 4151891"/>
              <a:gd name="connsiteX3127" fmla="*/ 2262786 w 7122824"/>
              <a:gd name="connsiteY3127" fmla="*/ 2478516 h 4151891"/>
              <a:gd name="connsiteX3128" fmla="*/ 753763 w 7122824"/>
              <a:gd name="connsiteY3128" fmla="*/ 2476071 h 4151891"/>
              <a:gd name="connsiteX3129" fmla="*/ 757496 w 7122824"/>
              <a:gd name="connsiteY3129" fmla="*/ 2481039 h 4151891"/>
              <a:gd name="connsiteX3130" fmla="*/ 749413 w 7122824"/>
              <a:gd name="connsiteY3130" fmla="*/ 2483039 h 4151891"/>
              <a:gd name="connsiteX3131" fmla="*/ 753763 w 7122824"/>
              <a:gd name="connsiteY3131" fmla="*/ 2476071 h 4151891"/>
              <a:gd name="connsiteX3132" fmla="*/ 2250623 w 7122824"/>
              <a:gd name="connsiteY3132" fmla="*/ 2475929 h 4151891"/>
              <a:gd name="connsiteX3133" fmla="*/ 2249480 w 7122824"/>
              <a:gd name="connsiteY3133" fmla="*/ 2483574 h 4151891"/>
              <a:gd name="connsiteX3134" fmla="*/ 2250623 w 7122824"/>
              <a:gd name="connsiteY3134" fmla="*/ 2475929 h 4151891"/>
              <a:gd name="connsiteX3135" fmla="*/ 2288129 w 7122824"/>
              <a:gd name="connsiteY3135" fmla="*/ 2475687 h 4151891"/>
              <a:gd name="connsiteX3136" fmla="*/ 2296007 w 7122824"/>
              <a:gd name="connsiteY3136" fmla="*/ 2482828 h 4151891"/>
              <a:gd name="connsiteX3137" fmla="*/ 2288129 w 7122824"/>
              <a:gd name="connsiteY3137" fmla="*/ 2475687 h 4151891"/>
              <a:gd name="connsiteX3138" fmla="*/ 2419365 w 7122824"/>
              <a:gd name="connsiteY3138" fmla="*/ 2475642 h 4151891"/>
              <a:gd name="connsiteX3139" fmla="*/ 2415035 w 7122824"/>
              <a:gd name="connsiteY3139" fmla="*/ 2481066 h 4151891"/>
              <a:gd name="connsiteX3140" fmla="*/ 2421377 w 7122824"/>
              <a:gd name="connsiteY3140" fmla="*/ 2481818 h 4151891"/>
              <a:gd name="connsiteX3141" fmla="*/ 2424425 w 7122824"/>
              <a:gd name="connsiteY3141" fmla="*/ 2477346 h 4151891"/>
              <a:gd name="connsiteX3142" fmla="*/ 2422619 w 7122824"/>
              <a:gd name="connsiteY3142" fmla="*/ 2476017 h 4151891"/>
              <a:gd name="connsiteX3143" fmla="*/ 374727 w 7122824"/>
              <a:gd name="connsiteY3143" fmla="*/ 2475287 h 4151891"/>
              <a:gd name="connsiteX3144" fmla="*/ 366677 w 7122824"/>
              <a:gd name="connsiteY3144" fmla="*/ 2477065 h 4151891"/>
              <a:gd name="connsiteX3145" fmla="*/ 374727 w 7122824"/>
              <a:gd name="connsiteY3145" fmla="*/ 2475287 h 4151891"/>
              <a:gd name="connsiteX3146" fmla="*/ 1932916 w 7122824"/>
              <a:gd name="connsiteY3146" fmla="*/ 2473685 h 4151891"/>
              <a:gd name="connsiteX3147" fmla="*/ 1934079 w 7122824"/>
              <a:gd name="connsiteY3147" fmla="*/ 2497204 h 4151891"/>
              <a:gd name="connsiteX3148" fmla="*/ 1930010 w 7122824"/>
              <a:gd name="connsiteY3148" fmla="*/ 2482693 h 4151891"/>
              <a:gd name="connsiteX3149" fmla="*/ 1922990 w 7122824"/>
              <a:gd name="connsiteY3149" fmla="*/ 2487940 h 4151891"/>
              <a:gd name="connsiteX3150" fmla="*/ 1919566 w 7122824"/>
              <a:gd name="connsiteY3150" fmla="*/ 2479560 h 4151891"/>
              <a:gd name="connsiteX3151" fmla="*/ 1901434 w 7122824"/>
              <a:gd name="connsiteY3151" fmla="*/ 2487867 h 4151891"/>
              <a:gd name="connsiteX3152" fmla="*/ 1925580 w 7122824"/>
              <a:gd name="connsiteY3152" fmla="*/ 2491475 h 4151891"/>
              <a:gd name="connsiteX3153" fmla="*/ 1932383 w 7122824"/>
              <a:gd name="connsiteY3153" fmla="*/ 2518985 h 4151891"/>
              <a:gd name="connsiteX3154" fmla="*/ 1849763 w 7122824"/>
              <a:gd name="connsiteY3154" fmla="*/ 2522378 h 4151891"/>
              <a:gd name="connsiteX3155" fmla="*/ 1809192 w 7122824"/>
              <a:gd name="connsiteY3155" fmla="*/ 2522611 h 4151891"/>
              <a:gd name="connsiteX3156" fmla="*/ 1787865 w 7122824"/>
              <a:gd name="connsiteY3156" fmla="*/ 2520998 h 4151891"/>
              <a:gd name="connsiteX3157" fmla="*/ 1777190 w 7122824"/>
              <a:gd name="connsiteY3157" fmla="*/ 2519402 h 4151891"/>
              <a:gd name="connsiteX3158" fmla="*/ 1774915 w 7122824"/>
              <a:gd name="connsiteY3158" fmla="*/ 2503323 h 4151891"/>
              <a:gd name="connsiteX3159" fmla="*/ 1797935 w 7122824"/>
              <a:gd name="connsiteY3159" fmla="*/ 2516207 h 4151891"/>
              <a:gd name="connsiteX3160" fmla="*/ 1806227 w 7122824"/>
              <a:gd name="connsiteY3160" fmla="*/ 2511151 h 4151891"/>
              <a:gd name="connsiteX3161" fmla="*/ 1797791 w 7122824"/>
              <a:gd name="connsiteY3161" fmla="*/ 2506742 h 4151891"/>
              <a:gd name="connsiteX3162" fmla="*/ 1815174 w 7122824"/>
              <a:gd name="connsiteY3162" fmla="*/ 2482583 h 4151891"/>
              <a:gd name="connsiteX3163" fmla="*/ 1836984 w 7122824"/>
              <a:gd name="connsiteY3163" fmla="*/ 2482695 h 4151891"/>
              <a:gd name="connsiteX3164" fmla="*/ 1823634 w 7122824"/>
              <a:gd name="connsiteY3164" fmla="*/ 2488570 h 4151891"/>
              <a:gd name="connsiteX3165" fmla="*/ 1890481 w 7122824"/>
              <a:gd name="connsiteY3165" fmla="*/ 2498559 h 4151891"/>
              <a:gd name="connsiteX3166" fmla="*/ 1848311 w 7122824"/>
              <a:gd name="connsiteY3166" fmla="*/ 2479929 h 4151891"/>
              <a:gd name="connsiteX3167" fmla="*/ 1912400 w 7122824"/>
              <a:gd name="connsiteY3167" fmla="*/ 2475341 h 4151891"/>
              <a:gd name="connsiteX3168" fmla="*/ 1932916 w 7122824"/>
              <a:gd name="connsiteY3168" fmla="*/ 2473685 h 4151891"/>
              <a:gd name="connsiteX3169" fmla="*/ 461489 w 7122824"/>
              <a:gd name="connsiteY3169" fmla="*/ 2473312 h 4151891"/>
              <a:gd name="connsiteX3170" fmla="*/ 464366 w 7122824"/>
              <a:gd name="connsiteY3170" fmla="*/ 2487282 h 4151891"/>
              <a:gd name="connsiteX3171" fmla="*/ 461489 w 7122824"/>
              <a:gd name="connsiteY3171" fmla="*/ 2473312 h 4151891"/>
              <a:gd name="connsiteX3172" fmla="*/ 761717 w 7122824"/>
              <a:gd name="connsiteY3172" fmla="*/ 2473205 h 4151891"/>
              <a:gd name="connsiteX3173" fmla="*/ 761574 w 7122824"/>
              <a:gd name="connsiteY3173" fmla="*/ 2476823 h 4151891"/>
              <a:gd name="connsiteX3174" fmla="*/ 758909 w 7122824"/>
              <a:gd name="connsiteY3174" fmla="*/ 2473360 h 4151891"/>
              <a:gd name="connsiteX3175" fmla="*/ 761717 w 7122824"/>
              <a:gd name="connsiteY3175" fmla="*/ 2473205 h 4151891"/>
              <a:gd name="connsiteX3176" fmla="*/ 2677152 w 7122824"/>
              <a:gd name="connsiteY3176" fmla="*/ 2472700 h 4151891"/>
              <a:gd name="connsiteX3177" fmla="*/ 2674866 w 7122824"/>
              <a:gd name="connsiteY3177" fmla="*/ 2487992 h 4151891"/>
              <a:gd name="connsiteX3178" fmla="*/ 2667034 w 7122824"/>
              <a:gd name="connsiteY3178" fmla="*/ 2482330 h 4151891"/>
              <a:gd name="connsiteX3179" fmla="*/ 2666980 w 7122824"/>
              <a:gd name="connsiteY3179" fmla="*/ 2482687 h 4151891"/>
              <a:gd name="connsiteX3180" fmla="*/ 2666054 w 7122824"/>
              <a:gd name="connsiteY3180" fmla="*/ 2490917 h 4151891"/>
              <a:gd name="connsiteX3181" fmla="*/ 2693308 w 7122824"/>
              <a:gd name="connsiteY3181" fmla="*/ 2499173 h 4151891"/>
              <a:gd name="connsiteX3182" fmla="*/ 2693880 w 7122824"/>
              <a:gd name="connsiteY3182" fmla="*/ 2497556 h 4151891"/>
              <a:gd name="connsiteX3183" fmla="*/ 2705527 w 7122824"/>
              <a:gd name="connsiteY3183" fmla="*/ 2493029 h 4151891"/>
              <a:gd name="connsiteX3184" fmla="*/ 2698525 w 7122824"/>
              <a:gd name="connsiteY3184" fmla="*/ 2500754 h 4151891"/>
              <a:gd name="connsiteX3185" fmla="*/ 2699317 w 7122824"/>
              <a:gd name="connsiteY3185" fmla="*/ 2500994 h 4151891"/>
              <a:gd name="connsiteX3186" fmla="*/ 2700201 w 7122824"/>
              <a:gd name="connsiteY3186" fmla="*/ 2500583 h 4151891"/>
              <a:gd name="connsiteX3187" fmla="*/ 2701281 w 7122824"/>
              <a:gd name="connsiteY3187" fmla="*/ 2501402 h 4151891"/>
              <a:gd name="connsiteX3188" fmla="*/ 2701249 w 7122824"/>
              <a:gd name="connsiteY3188" fmla="*/ 2501579 h 4151891"/>
              <a:gd name="connsiteX3189" fmla="*/ 2703930 w 7122824"/>
              <a:gd name="connsiteY3189" fmla="*/ 2502391 h 4151891"/>
              <a:gd name="connsiteX3190" fmla="*/ 2706139 w 7122824"/>
              <a:gd name="connsiteY3190" fmla="*/ 2499903 h 4151891"/>
              <a:gd name="connsiteX3191" fmla="*/ 2723851 w 7122824"/>
              <a:gd name="connsiteY3191" fmla="*/ 2506736 h 4151891"/>
              <a:gd name="connsiteX3192" fmla="*/ 2724811 w 7122824"/>
              <a:gd name="connsiteY3192" fmla="*/ 2509036 h 4151891"/>
              <a:gd name="connsiteX3193" fmla="*/ 2727611 w 7122824"/>
              <a:gd name="connsiteY3193" fmla="*/ 2509943 h 4151891"/>
              <a:gd name="connsiteX3194" fmla="*/ 2738284 w 7122824"/>
              <a:gd name="connsiteY3194" fmla="*/ 2522221 h 4151891"/>
              <a:gd name="connsiteX3195" fmla="*/ 2773820 w 7122824"/>
              <a:gd name="connsiteY3195" fmla="*/ 2533779 h 4151891"/>
              <a:gd name="connsiteX3196" fmla="*/ 2828846 w 7122824"/>
              <a:gd name="connsiteY3196" fmla="*/ 2554038 h 4151891"/>
              <a:gd name="connsiteX3197" fmla="*/ 2816239 w 7122824"/>
              <a:gd name="connsiteY3197" fmla="*/ 2544075 h 4151891"/>
              <a:gd name="connsiteX3198" fmla="*/ 2789722 w 7122824"/>
              <a:gd name="connsiteY3198" fmla="*/ 2524478 h 4151891"/>
              <a:gd name="connsiteX3199" fmla="*/ 2785740 w 7122824"/>
              <a:gd name="connsiteY3199" fmla="*/ 2519711 h 4151891"/>
              <a:gd name="connsiteX3200" fmla="*/ 2774527 w 7122824"/>
              <a:gd name="connsiteY3200" fmla="*/ 2515283 h 4151891"/>
              <a:gd name="connsiteX3201" fmla="*/ 2774820 w 7122824"/>
              <a:gd name="connsiteY3201" fmla="*/ 2517663 h 4151891"/>
              <a:gd name="connsiteX3202" fmla="*/ 2770561 w 7122824"/>
              <a:gd name="connsiteY3202" fmla="*/ 2517027 h 4151891"/>
              <a:gd name="connsiteX3203" fmla="*/ 2770616 w 7122824"/>
              <a:gd name="connsiteY3203" fmla="*/ 2516969 h 4151891"/>
              <a:gd name="connsiteX3204" fmla="*/ 2770261 w 7122824"/>
              <a:gd name="connsiteY3204" fmla="*/ 2513597 h 4151891"/>
              <a:gd name="connsiteX3205" fmla="*/ 2740606 w 7122824"/>
              <a:gd name="connsiteY3205" fmla="*/ 2501887 h 4151891"/>
              <a:gd name="connsiteX3206" fmla="*/ 2677152 w 7122824"/>
              <a:gd name="connsiteY3206" fmla="*/ 2472700 h 4151891"/>
              <a:gd name="connsiteX3207" fmla="*/ 2407527 w 7122824"/>
              <a:gd name="connsiteY3207" fmla="*/ 2471372 h 4151891"/>
              <a:gd name="connsiteX3208" fmla="*/ 2406769 w 7122824"/>
              <a:gd name="connsiteY3208" fmla="*/ 2473563 h 4151891"/>
              <a:gd name="connsiteX3209" fmla="*/ 2408431 w 7122824"/>
              <a:gd name="connsiteY3209" fmla="*/ 2471542 h 4151891"/>
              <a:gd name="connsiteX3210" fmla="*/ 635642 w 7122824"/>
              <a:gd name="connsiteY3210" fmla="*/ 2471315 h 4151891"/>
              <a:gd name="connsiteX3211" fmla="*/ 619251 w 7122824"/>
              <a:gd name="connsiteY3211" fmla="*/ 2496927 h 4151891"/>
              <a:gd name="connsiteX3212" fmla="*/ 559836 w 7122824"/>
              <a:gd name="connsiteY3212" fmla="*/ 2538950 h 4151891"/>
              <a:gd name="connsiteX3213" fmla="*/ 533669 w 7122824"/>
              <a:gd name="connsiteY3213" fmla="*/ 2558163 h 4151891"/>
              <a:gd name="connsiteX3214" fmla="*/ 515632 w 7122824"/>
              <a:gd name="connsiteY3214" fmla="*/ 2563262 h 4151891"/>
              <a:gd name="connsiteX3215" fmla="*/ 595135 w 7122824"/>
              <a:gd name="connsiteY3215" fmla="*/ 2502417 h 4151891"/>
              <a:gd name="connsiteX3216" fmla="*/ 595458 w 7122824"/>
              <a:gd name="connsiteY3216" fmla="*/ 2501985 h 4151891"/>
              <a:gd name="connsiteX3217" fmla="*/ 594551 w 7122824"/>
              <a:gd name="connsiteY3217" fmla="*/ 2499541 h 4151891"/>
              <a:gd name="connsiteX3218" fmla="*/ 593218 w 7122824"/>
              <a:gd name="connsiteY3218" fmla="*/ 2497817 h 4151891"/>
              <a:gd name="connsiteX3219" fmla="*/ 596045 w 7122824"/>
              <a:gd name="connsiteY3219" fmla="*/ 2497526 h 4151891"/>
              <a:gd name="connsiteX3220" fmla="*/ 595756 w 7122824"/>
              <a:gd name="connsiteY3220" fmla="*/ 2501586 h 4151891"/>
              <a:gd name="connsiteX3221" fmla="*/ 604168 w 7122824"/>
              <a:gd name="connsiteY3221" fmla="*/ 2490353 h 4151891"/>
              <a:gd name="connsiteX3222" fmla="*/ 613847 w 7122824"/>
              <a:gd name="connsiteY3222" fmla="*/ 2480531 h 4151891"/>
              <a:gd name="connsiteX3223" fmla="*/ 635642 w 7122824"/>
              <a:gd name="connsiteY3223" fmla="*/ 2471315 h 4151891"/>
              <a:gd name="connsiteX3224" fmla="*/ 1701670 w 7122824"/>
              <a:gd name="connsiteY3224" fmla="*/ 2470455 h 4151891"/>
              <a:gd name="connsiteX3225" fmla="*/ 1710420 w 7122824"/>
              <a:gd name="connsiteY3225" fmla="*/ 2471763 h 4151891"/>
              <a:gd name="connsiteX3226" fmla="*/ 1709282 w 7122824"/>
              <a:gd name="connsiteY3226" fmla="*/ 2479377 h 4151891"/>
              <a:gd name="connsiteX3227" fmla="*/ 1700532 w 7122824"/>
              <a:gd name="connsiteY3227" fmla="*/ 2478070 h 4151891"/>
              <a:gd name="connsiteX3228" fmla="*/ 1701670 w 7122824"/>
              <a:gd name="connsiteY3228" fmla="*/ 2470455 h 4151891"/>
              <a:gd name="connsiteX3229" fmla="*/ 1948652 w 7122824"/>
              <a:gd name="connsiteY3229" fmla="*/ 2469438 h 4151891"/>
              <a:gd name="connsiteX3230" fmla="*/ 1939447 w 7122824"/>
              <a:gd name="connsiteY3230" fmla="*/ 2471176 h 4151891"/>
              <a:gd name="connsiteX3231" fmla="*/ 1948652 w 7122824"/>
              <a:gd name="connsiteY3231" fmla="*/ 2469438 h 4151891"/>
              <a:gd name="connsiteX3232" fmla="*/ 2613783 w 7122824"/>
              <a:gd name="connsiteY3232" fmla="*/ 2469093 h 4151891"/>
              <a:gd name="connsiteX3233" fmla="*/ 2603498 w 7122824"/>
              <a:gd name="connsiteY3233" fmla="*/ 2477327 h 4151891"/>
              <a:gd name="connsiteX3234" fmla="*/ 2621897 w 7122824"/>
              <a:gd name="connsiteY3234" fmla="*/ 2480736 h 4151891"/>
              <a:gd name="connsiteX3235" fmla="*/ 2625668 w 7122824"/>
              <a:gd name="connsiteY3235" fmla="*/ 2473102 h 4151891"/>
              <a:gd name="connsiteX3236" fmla="*/ 2620473 w 7122824"/>
              <a:gd name="connsiteY3236" fmla="*/ 2471308 h 4151891"/>
              <a:gd name="connsiteX3237" fmla="*/ 2620454 w 7122824"/>
              <a:gd name="connsiteY3237" fmla="*/ 2471176 h 4151891"/>
              <a:gd name="connsiteX3238" fmla="*/ 1688282 w 7122824"/>
              <a:gd name="connsiteY3238" fmla="*/ 2467761 h 4151891"/>
              <a:gd name="connsiteX3239" fmla="*/ 1695859 w 7122824"/>
              <a:gd name="connsiteY3239" fmla="*/ 2476911 h 4151891"/>
              <a:gd name="connsiteX3240" fmla="*/ 1688282 w 7122824"/>
              <a:gd name="connsiteY3240" fmla="*/ 2467761 h 4151891"/>
              <a:gd name="connsiteX3241" fmla="*/ 6307539 w 7122824"/>
              <a:gd name="connsiteY3241" fmla="*/ 2465010 h 4151891"/>
              <a:gd name="connsiteX3242" fmla="*/ 6309041 w 7122824"/>
              <a:gd name="connsiteY3242" fmla="*/ 2465684 h 4151891"/>
              <a:gd name="connsiteX3243" fmla="*/ 6310181 w 7122824"/>
              <a:gd name="connsiteY3243" fmla="*/ 2466293 h 4151891"/>
              <a:gd name="connsiteX3244" fmla="*/ 6312182 w 7122824"/>
              <a:gd name="connsiteY3244" fmla="*/ 2468244 h 4151891"/>
              <a:gd name="connsiteX3245" fmla="*/ 6307539 w 7122824"/>
              <a:gd name="connsiteY3245" fmla="*/ 2465010 h 4151891"/>
              <a:gd name="connsiteX3246" fmla="*/ 2374347 w 7122824"/>
              <a:gd name="connsiteY3246" fmla="*/ 2463528 h 4151891"/>
              <a:gd name="connsiteX3247" fmla="*/ 2368671 w 7122824"/>
              <a:gd name="connsiteY3247" fmla="*/ 2465427 h 4151891"/>
              <a:gd name="connsiteX3248" fmla="*/ 2371272 w 7122824"/>
              <a:gd name="connsiteY3248" fmla="*/ 2468941 h 4151891"/>
              <a:gd name="connsiteX3249" fmla="*/ 2344676 w 7122824"/>
              <a:gd name="connsiteY3249" fmla="*/ 2466770 h 4151891"/>
              <a:gd name="connsiteX3250" fmla="*/ 2358531 w 7122824"/>
              <a:gd name="connsiteY3250" fmla="*/ 2472912 h 4151891"/>
              <a:gd name="connsiteX3251" fmla="*/ 2363948 w 7122824"/>
              <a:gd name="connsiteY3251" fmla="*/ 2478416 h 4151891"/>
              <a:gd name="connsiteX3252" fmla="*/ 2375697 w 7122824"/>
              <a:gd name="connsiteY3252" fmla="*/ 2483302 h 4151891"/>
              <a:gd name="connsiteX3253" fmla="*/ 2401803 w 7122824"/>
              <a:gd name="connsiteY3253" fmla="*/ 2494766 h 4151891"/>
              <a:gd name="connsiteX3254" fmla="*/ 2407908 w 7122824"/>
              <a:gd name="connsiteY3254" fmla="*/ 2495191 h 4151891"/>
              <a:gd name="connsiteX3255" fmla="*/ 2407442 w 7122824"/>
              <a:gd name="connsiteY3255" fmla="*/ 2492564 h 4151891"/>
              <a:gd name="connsiteX3256" fmla="*/ 2418862 w 7122824"/>
              <a:gd name="connsiteY3256" fmla="*/ 2492700 h 4151891"/>
              <a:gd name="connsiteX3257" fmla="*/ 2425370 w 7122824"/>
              <a:gd name="connsiteY3257" fmla="*/ 2501528 h 4151891"/>
              <a:gd name="connsiteX3258" fmla="*/ 2413864 w 7122824"/>
              <a:gd name="connsiteY3258" fmla="*/ 2501968 h 4151891"/>
              <a:gd name="connsiteX3259" fmla="*/ 2413400 w 7122824"/>
              <a:gd name="connsiteY3259" fmla="*/ 2501764 h 4151891"/>
              <a:gd name="connsiteX3260" fmla="*/ 2414775 w 7122824"/>
              <a:gd name="connsiteY3260" fmla="*/ 2512354 h 4151891"/>
              <a:gd name="connsiteX3261" fmla="*/ 2416611 w 7122824"/>
              <a:gd name="connsiteY3261" fmla="*/ 2514699 h 4151891"/>
              <a:gd name="connsiteX3262" fmla="*/ 2417301 w 7122824"/>
              <a:gd name="connsiteY3262" fmla="*/ 2514905 h 4151891"/>
              <a:gd name="connsiteX3263" fmla="*/ 2417414 w 7122824"/>
              <a:gd name="connsiteY3263" fmla="*/ 2515724 h 4151891"/>
              <a:gd name="connsiteX3264" fmla="*/ 2420150 w 7122824"/>
              <a:gd name="connsiteY3264" fmla="*/ 2519221 h 4151891"/>
              <a:gd name="connsiteX3265" fmla="*/ 2423324 w 7122824"/>
              <a:gd name="connsiteY3265" fmla="*/ 2522082 h 4151891"/>
              <a:gd name="connsiteX3266" fmla="*/ 2427182 w 7122824"/>
              <a:gd name="connsiteY3266" fmla="*/ 2520714 h 4151891"/>
              <a:gd name="connsiteX3267" fmla="*/ 2431261 w 7122824"/>
              <a:gd name="connsiteY3267" fmla="*/ 2526111 h 4151891"/>
              <a:gd name="connsiteX3268" fmla="*/ 2447170 w 7122824"/>
              <a:gd name="connsiteY3268" fmla="*/ 2534742 h 4151891"/>
              <a:gd name="connsiteX3269" fmla="*/ 2468148 w 7122824"/>
              <a:gd name="connsiteY3269" fmla="*/ 2542713 h 4151891"/>
              <a:gd name="connsiteX3270" fmla="*/ 2473977 w 7122824"/>
              <a:gd name="connsiteY3270" fmla="*/ 2542231 h 4151891"/>
              <a:gd name="connsiteX3271" fmla="*/ 2472759 w 7122824"/>
              <a:gd name="connsiteY3271" fmla="*/ 2539785 h 4151891"/>
              <a:gd name="connsiteX3272" fmla="*/ 2477020 w 7122824"/>
              <a:gd name="connsiteY3272" fmla="*/ 2540422 h 4151891"/>
              <a:gd name="connsiteX3273" fmla="*/ 2474163 w 7122824"/>
              <a:gd name="connsiteY3273" fmla="*/ 2542216 h 4151891"/>
              <a:gd name="connsiteX3274" fmla="*/ 2475516 w 7122824"/>
              <a:gd name="connsiteY3274" fmla="*/ 2542104 h 4151891"/>
              <a:gd name="connsiteX3275" fmla="*/ 2494746 w 7122824"/>
              <a:gd name="connsiteY3275" fmla="*/ 2536825 h 4151891"/>
              <a:gd name="connsiteX3276" fmla="*/ 2473833 w 7122824"/>
              <a:gd name="connsiteY3276" fmla="*/ 2523390 h 4151891"/>
              <a:gd name="connsiteX3277" fmla="*/ 2440531 w 7122824"/>
              <a:gd name="connsiteY3277" fmla="*/ 2495473 h 4151891"/>
              <a:gd name="connsiteX3278" fmla="*/ 2468454 w 7122824"/>
              <a:gd name="connsiteY3278" fmla="*/ 2496531 h 4151891"/>
              <a:gd name="connsiteX3279" fmla="*/ 2469366 w 7122824"/>
              <a:gd name="connsiteY3279" fmla="*/ 2483786 h 4151891"/>
              <a:gd name="connsiteX3280" fmla="*/ 2453639 w 7122824"/>
              <a:gd name="connsiteY3280" fmla="*/ 2478807 h 4151891"/>
              <a:gd name="connsiteX3281" fmla="*/ 2430590 w 7122824"/>
              <a:gd name="connsiteY3281" fmla="*/ 2488752 h 4151891"/>
              <a:gd name="connsiteX3282" fmla="*/ 2429467 w 7122824"/>
              <a:gd name="connsiteY3282" fmla="*/ 2486175 h 4151891"/>
              <a:gd name="connsiteX3283" fmla="*/ 2427433 w 7122824"/>
              <a:gd name="connsiteY3283" fmla="*/ 2492323 h 4151891"/>
              <a:gd name="connsiteX3284" fmla="*/ 2413889 w 7122824"/>
              <a:gd name="connsiteY3284" fmla="*/ 2488731 h 4151891"/>
              <a:gd name="connsiteX3285" fmla="*/ 2394068 w 7122824"/>
              <a:gd name="connsiteY3285" fmla="*/ 2474800 h 4151891"/>
              <a:gd name="connsiteX3286" fmla="*/ 2479973 w 7122824"/>
              <a:gd name="connsiteY3286" fmla="*/ 2463525 h 4151891"/>
              <a:gd name="connsiteX3287" fmla="*/ 2478763 w 7122824"/>
              <a:gd name="connsiteY3287" fmla="*/ 2465905 h 4151891"/>
              <a:gd name="connsiteX3288" fmla="*/ 2480865 w 7122824"/>
              <a:gd name="connsiteY3288" fmla="*/ 2465677 h 4151891"/>
              <a:gd name="connsiteX3289" fmla="*/ 5869726 w 7122824"/>
              <a:gd name="connsiteY3289" fmla="*/ 2463504 h 4151891"/>
              <a:gd name="connsiteX3290" fmla="*/ 5872894 w 7122824"/>
              <a:gd name="connsiteY3290" fmla="*/ 2466595 h 4151891"/>
              <a:gd name="connsiteX3291" fmla="*/ 5878347 w 7122824"/>
              <a:gd name="connsiteY3291" fmla="*/ 2472628 h 4151891"/>
              <a:gd name="connsiteX3292" fmla="*/ 5873818 w 7122824"/>
              <a:gd name="connsiteY3292" fmla="*/ 2465728 h 4151891"/>
              <a:gd name="connsiteX3293" fmla="*/ 920134 w 7122824"/>
              <a:gd name="connsiteY3293" fmla="*/ 2463302 h 4151891"/>
              <a:gd name="connsiteX3294" fmla="*/ 927712 w 7122824"/>
              <a:gd name="connsiteY3294" fmla="*/ 2472452 h 4151891"/>
              <a:gd name="connsiteX3295" fmla="*/ 920134 w 7122824"/>
              <a:gd name="connsiteY3295" fmla="*/ 2463302 h 4151891"/>
              <a:gd name="connsiteX3296" fmla="*/ 4847535 w 7122824"/>
              <a:gd name="connsiteY3296" fmla="*/ 2463258 h 4151891"/>
              <a:gd name="connsiteX3297" fmla="*/ 4843877 w 7122824"/>
              <a:gd name="connsiteY3297" fmla="*/ 2464598 h 4151891"/>
              <a:gd name="connsiteX3298" fmla="*/ 4861738 w 7122824"/>
              <a:gd name="connsiteY3298" fmla="*/ 2483486 h 4151891"/>
              <a:gd name="connsiteX3299" fmla="*/ 4869142 w 7122824"/>
              <a:gd name="connsiteY3299" fmla="*/ 2484918 h 4151891"/>
              <a:gd name="connsiteX3300" fmla="*/ 389362 w 7122824"/>
              <a:gd name="connsiteY3300" fmla="*/ 2462989 h 4151891"/>
              <a:gd name="connsiteX3301" fmla="*/ 393372 w 7122824"/>
              <a:gd name="connsiteY3301" fmla="*/ 2463589 h 4151891"/>
              <a:gd name="connsiteX3302" fmla="*/ 394362 w 7122824"/>
              <a:gd name="connsiteY3302" fmla="*/ 2466942 h 4151891"/>
              <a:gd name="connsiteX3303" fmla="*/ 386836 w 7122824"/>
              <a:gd name="connsiteY3303" fmla="*/ 2467422 h 4151891"/>
              <a:gd name="connsiteX3304" fmla="*/ 389362 w 7122824"/>
              <a:gd name="connsiteY3304" fmla="*/ 2462989 h 4151891"/>
              <a:gd name="connsiteX3305" fmla="*/ 1428343 w 7122824"/>
              <a:gd name="connsiteY3305" fmla="*/ 2462796 h 4151891"/>
              <a:gd name="connsiteX3306" fmla="*/ 1424301 w 7122824"/>
              <a:gd name="connsiteY3306" fmla="*/ 2464114 h 4151891"/>
              <a:gd name="connsiteX3307" fmla="*/ 1413981 w 7122824"/>
              <a:gd name="connsiteY3307" fmla="*/ 2470391 h 4151891"/>
              <a:gd name="connsiteX3308" fmla="*/ 1423424 w 7122824"/>
              <a:gd name="connsiteY3308" fmla="*/ 2469982 h 4151891"/>
              <a:gd name="connsiteX3309" fmla="*/ 1427394 w 7122824"/>
              <a:gd name="connsiteY3309" fmla="*/ 2468110 h 4151891"/>
              <a:gd name="connsiteX3310" fmla="*/ 1426712 w 7122824"/>
              <a:gd name="connsiteY3310" fmla="*/ 2465535 h 4151891"/>
              <a:gd name="connsiteX3311" fmla="*/ 660552 w 7122824"/>
              <a:gd name="connsiteY3311" fmla="*/ 2462437 h 4151891"/>
              <a:gd name="connsiteX3312" fmla="*/ 668122 w 7122824"/>
              <a:gd name="connsiteY3312" fmla="*/ 2471586 h 4151891"/>
              <a:gd name="connsiteX3313" fmla="*/ 660552 w 7122824"/>
              <a:gd name="connsiteY3313" fmla="*/ 2462437 h 4151891"/>
              <a:gd name="connsiteX3314" fmla="*/ 1744573 w 7122824"/>
              <a:gd name="connsiteY3314" fmla="*/ 2460981 h 4151891"/>
              <a:gd name="connsiteX3315" fmla="*/ 1755487 w 7122824"/>
              <a:gd name="connsiteY3315" fmla="*/ 2477791 h 4151891"/>
              <a:gd name="connsiteX3316" fmla="*/ 1737043 w 7122824"/>
              <a:gd name="connsiteY3316" fmla="*/ 2473443 h 4151891"/>
              <a:gd name="connsiteX3317" fmla="*/ 1738631 w 7122824"/>
              <a:gd name="connsiteY3317" fmla="*/ 2462808 h 4151891"/>
              <a:gd name="connsiteX3318" fmla="*/ 1744573 w 7122824"/>
              <a:gd name="connsiteY3318" fmla="*/ 2460981 h 4151891"/>
              <a:gd name="connsiteX3319" fmla="*/ 2481433 w 7122824"/>
              <a:gd name="connsiteY3319" fmla="*/ 2460651 h 4151891"/>
              <a:gd name="connsiteX3320" fmla="*/ 2481413 w 7122824"/>
              <a:gd name="connsiteY3320" fmla="*/ 2460690 h 4151891"/>
              <a:gd name="connsiteX3321" fmla="*/ 2494280 w 7122824"/>
              <a:gd name="connsiteY3321" fmla="*/ 2471381 h 4151891"/>
              <a:gd name="connsiteX3322" fmla="*/ 2506553 w 7122824"/>
              <a:gd name="connsiteY3322" fmla="*/ 2485170 h 4151891"/>
              <a:gd name="connsiteX3323" fmla="*/ 2510828 w 7122824"/>
              <a:gd name="connsiteY3323" fmla="*/ 2480921 h 4151891"/>
              <a:gd name="connsiteX3324" fmla="*/ 2511946 w 7122824"/>
              <a:gd name="connsiteY3324" fmla="*/ 2473437 h 4151891"/>
              <a:gd name="connsiteX3325" fmla="*/ 2512414 w 7122824"/>
              <a:gd name="connsiteY3325" fmla="*/ 2473565 h 4151891"/>
              <a:gd name="connsiteX3326" fmla="*/ 1442038 w 7122824"/>
              <a:gd name="connsiteY3326" fmla="*/ 2460511 h 4151891"/>
              <a:gd name="connsiteX3327" fmla="*/ 1434163 w 7122824"/>
              <a:gd name="connsiteY3327" fmla="*/ 2460898 h 4151891"/>
              <a:gd name="connsiteX3328" fmla="*/ 1429231 w 7122824"/>
              <a:gd name="connsiteY3328" fmla="*/ 2462506 h 4151891"/>
              <a:gd name="connsiteX3329" fmla="*/ 1429085 w 7122824"/>
              <a:gd name="connsiteY3329" fmla="*/ 2462554 h 4151891"/>
              <a:gd name="connsiteX3330" fmla="*/ 1429367 w 7122824"/>
              <a:gd name="connsiteY3330" fmla="*/ 2463552 h 4151891"/>
              <a:gd name="connsiteX3331" fmla="*/ 1429842 w 7122824"/>
              <a:gd name="connsiteY3331" fmla="*/ 2465232 h 4151891"/>
              <a:gd name="connsiteX3332" fmla="*/ 1428806 w 7122824"/>
              <a:gd name="connsiteY3332" fmla="*/ 2467341 h 4151891"/>
              <a:gd name="connsiteX3333" fmla="*/ 1431947 w 7122824"/>
              <a:gd name="connsiteY3333" fmla="*/ 2465257 h 4151891"/>
              <a:gd name="connsiteX3334" fmla="*/ 1442038 w 7122824"/>
              <a:gd name="connsiteY3334" fmla="*/ 2460511 h 4151891"/>
              <a:gd name="connsiteX3335" fmla="*/ 4832860 w 7122824"/>
              <a:gd name="connsiteY3335" fmla="*/ 2459830 h 4151891"/>
              <a:gd name="connsiteX3336" fmla="*/ 4835478 w 7122824"/>
              <a:gd name="connsiteY3336" fmla="*/ 2462450 h 4151891"/>
              <a:gd name="connsiteX3337" fmla="*/ 4836650 w 7122824"/>
              <a:gd name="connsiteY3337" fmla="*/ 2460651 h 4151891"/>
              <a:gd name="connsiteX3338" fmla="*/ 368053 w 7122824"/>
              <a:gd name="connsiteY3338" fmla="*/ 2459474 h 4151891"/>
              <a:gd name="connsiteX3339" fmla="*/ 373003 w 7122824"/>
              <a:gd name="connsiteY3339" fmla="*/ 2463755 h 4151891"/>
              <a:gd name="connsiteX3340" fmla="*/ 363819 w 7122824"/>
              <a:gd name="connsiteY3340" fmla="*/ 2465364 h 4151891"/>
              <a:gd name="connsiteX3341" fmla="*/ 368053 w 7122824"/>
              <a:gd name="connsiteY3341" fmla="*/ 2459474 h 4151891"/>
              <a:gd name="connsiteX3342" fmla="*/ 398569 w 7122824"/>
              <a:gd name="connsiteY3342" fmla="*/ 2459198 h 4151891"/>
              <a:gd name="connsiteX3343" fmla="*/ 398141 w 7122824"/>
              <a:gd name="connsiteY3343" fmla="*/ 2464719 h 4151891"/>
              <a:gd name="connsiteX3344" fmla="*/ 395755 w 7122824"/>
              <a:gd name="connsiteY3344" fmla="*/ 2459399 h 4151891"/>
              <a:gd name="connsiteX3345" fmla="*/ 398569 w 7122824"/>
              <a:gd name="connsiteY3345" fmla="*/ 2459198 h 4151891"/>
              <a:gd name="connsiteX3346" fmla="*/ 2164333 w 7122824"/>
              <a:gd name="connsiteY3346" fmla="*/ 2457375 h 4151891"/>
              <a:gd name="connsiteX3347" fmla="*/ 2169856 w 7122824"/>
              <a:gd name="connsiteY3347" fmla="*/ 2458014 h 4151891"/>
              <a:gd name="connsiteX3348" fmla="*/ 2160242 w 7122824"/>
              <a:gd name="connsiteY3348" fmla="*/ 2462540 h 4151891"/>
              <a:gd name="connsiteX3349" fmla="*/ 2164333 w 7122824"/>
              <a:gd name="connsiteY3349" fmla="*/ 2457375 h 4151891"/>
              <a:gd name="connsiteX3350" fmla="*/ 2573668 w 7122824"/>
              <a:gd name="connsiteY3350" fmla="*/ 2457237 h 4151891"/>
              <a:gd name="connsiteX3351" fmla="*/ 2563603 w 7122824"/>
              <a:gd name="connsiteY3351" fmla="*/ 2463549 h 4151891"/>
              <a:gd name="connsiteX3352" fmla="*/ 2573668 w 7122824"/>
              <a:gd name="connsiteY3352" fmla="*/ 2457237 h 4151891"/>
              <a:gd name="connsiteX3353" fmla="*/ 1855410 w 7122824"/>
              <a:gd name="connsiteY3353" fmla="*/ 2455912 h 4151891"/>
              <a:gd name="connsiteX3354" fmla="*/ 1859333 w 7122824"/>
              <a:gd name="connsiteY3354" fmla="*/ 2459612 h 4151891"/>
              <a:gd name="connsiteX3355" fmla="*/ 1851263 w 7122824"/>
              <a:gd name="connsiteY3355" fmla="*/ 2461520 h 4151891"/>
              <a:gd name="connsiteX3356" fmla="*/ 1855410 w 7122824"/>
              <a:gd name="connsiteY3356" fmla="*/ 2455912 h 4151891"/>
              <a:gd name="connsiteX3357" fmla="*/ 911973 w 7122824"/>
              <a:gd name="connsiteY3357" fmla="*/ 2454732 h 4151891"/>
              <a:gd name="connsiteX3358" fmla="*/ 903704 w 7122824"/>
              <a:gd name="connsiteY3358" fmla="*/ 2457969 h 4151891"/>
              <a:gd name="connsiteX3359" fmla="*/ 911973 w 7122824"/>
              <a:gd name="connsiteY3359" fmla="*/ 2454732 h 4151891"/>
              <a:gd name="connsiteX3360" fmla="*/ 2052108 w 7122824"/>
              <a:gd name="connsiteY3360" fmla="*/ 2453868 h 4151891"/>
              <a:gd name="connsiteX3361" fmla="*/ 2042240 w 7122824"/>
              <a:gd name="connsiteY3361" fmla="*/ 2460054 h 4151891"/>
              <a:gd name="connsiteX3362" fmla="*/ 2052108 w 7122824"/>
              <a:gd name="connsiteY3362" fmla="*/ 2453868 h 4151891"/>
              <a:gd name="connsiteX3363" fmla="*/ 794184 w 7122824"/>
              <a:gd name="connsiteY3363" fmla="*/ 2452526 h 4151891"/>
              <a:gd name="connsiteX3364" fmla="*/ 801761 w 7122824"/>
              <a:gd name="connsiteY3364" fmla="*/ 2461675 h 4151891"/>
              <a:gd name="connsiteX3365" fmla="*/ 794184 w 7122824"/>
              <a:gd name="connsiteY3365" fmla="*/ 2452526 h 4151891"/>
              <a:gd name="connsiteX3366" fmla="*/ 688237 w 7122824"/>
              <a:gd name="connsiteY3366" fmla="*/ 2452328 h 4151891"/>
              <a:gd name="connsiteX3367" fmla="*/ 679018 w 7122824"/>
              <a:gd name="connsiteY3367" fmla="*/ 2454169 h 4151891"/>
              <a:gd name="connsiteX3368" fmla="*/ 688237 w 7122824"/>
              <a:gd name="connsiteY3368" fmla="*/ 2452328 h 4151891"/>
              <a:gd name="connsiteX3369" fmla="*/ 1862396 w 7122824"/>
              <a:gd name="connsiteY3369" fmla="*/ 2451837 h 4151891"/>
              <a:gd name="connsiteX3370" fmla="*/ 1861968 w 7122824"/>
              <a:gd name="connsiteY3370" fmla="*/ 2457358 h 4151891"/>
              <a:gd name="connsiteX3371" fmla="*/ 1859581 w 7122824"/>
              <a:gd name="connsiteY3371" fmla="*/ 2452037 h 4151891"/>
              <a:gd name="connsiteX3372" fmla="*/ 1862396 w 7122824"/>
              <a:gd name="connsiteY3372" fmla="*/ 2451837 h 4151891"/>
              <a:gd name="connsiteX3373" fmla="*/ 6094446 w 7122824"/>
              <a:gd name="connsiteY3373" fmla="*/ 2451763 h 4151891"/>
              <a:gd name="connsiteX3374" fmla="*/ 6092788 w 7122824"/>
              <a:gd name="connsiteY3374" fmla="*/ 2452138 h 4151891"/>
              <a:gd name="connsiteX3375" fmla="*/ 6092663 w 7122824"/>
              <a:gd name="connsiteY3375" fmla="*/ 2452167 h 4151891"/>
              <a:gd name="connsiteX3376" fmla="*/ 6091792 w 7122824"/>
              <a:gd name="connsiteY3376" fmla="*/ 2452364 h 4151891"/>
              <a:gd name="connsiteX3377" fmla="*/ 6091833 w 7122824"/>
              <a:gd name="connsiteY3377" fmla="*/ 2452356 h 4151891"/>
              <a:gd name="connsiteX3378" fmla="*/ 6092663 w 7122824"/>
              <a:gd name="connsiteY3378" fmla="*/ 2452167 h 4151891"/>
              <a:gd name="connsiteX3379" fmla="*/ 387008 w 7122824"/>
              <a:gd name="connsiteY3379" fmla="*/ 2451422 h 4151891"/>
              <a:gd name="connsiteX3380" fmla="*/ 390126 w 7122824"/>
              <a:gd name="connsiteY3380" fmla="*/ 2454039 h 4151891"/>
              <a:gd name="connsiteX3381" fmla="*/ 388383 w 7122824"/>
              <a:gd name="connsiteY3381" fmla="*/ 2458600 h 4151891"/>
              <a:gd name="connsiteX3382" fmla="*/ 388162 w 7122824"/>
              <a:gd name="connsiteY3382" fmla="*/ 2458711 h 4151891"/>
              <a:gd name="connsiteX3383" fmla="*/ 387742 w 7122824"/>
              <a:gd name="connsiteY3383" fmla="*/ 2462659 h 4151891"/>
              <a:gd name="connsiteX3384" fmla="*/ 384961 w 7122824"/>
              <a:gd name="connsiteY3384" fmla="*/ 2462243 h 4151891"/>
              <a:gd name="connsiteX3385" fmla="*/ 387217 w 7122824"/>
              <a:gd name="connsiteY3385" fmla="*/ 2459188 h 4151891"/>
              <a:gd name="connsiteX3386" fmla="*/ 383953 w 7122824"/>
              <a:gd name="connsiteY3386" fmla="*/ 2460831 h 4151891"/>
              <a:gd name="connsiteX3387" fmla="*/ 375198 w 7122824"/>
              <a:gd name="connsiteY3387" fmla="*/ 2461303 h 4151891"/>
              <a:gd name="connsiteX3388" fmla="*/ 374360 w 7122824"/>
              <a:gd name="connsiteY3388" fmla="*/ 2456431 h 4151891"/>
              <a:gd name="connsiteX3389" fmla="*/ 387008 w 7122824"/>
              <a:gd name="connsiteY3389" fmla="*/ 2451422 h 4151891"/>
              <a:gd name="connsiteX3390" fmla="*/ 1798283 w 7122824"/>
              <a:gd name="connsiteY3390" fmla="*/ 2450293 h 4151891"/>
              <a:gd name="connsiteX3391" fmla="*/ 1834208 w 7122824"/>
              <a:gd name="connsiteY3391" fmla="*/ 2458559 h 4151891"/>
              <a:gd name="connsiteX3392" fmla="*/ 1811774 w 7122824"/>
              <a:gd name="connsiteY3392" fmla="*/ 2464479 h 4151891"/>
              <a:gd name="connsiteX3393" fmla="*/ 1791287 w 7122824"/>
              <a:gd name="connsiteY3393" fmla="*/ 2466054 h 4151891"/>
              <a:gd name="connsiteX3394" fmla="*/ 1781672 w 7122824"/>
              <a:gd name="connsiteY3394" fmla="*/ 2478269 h 4151891"/>
              <a:gd name="connsiteX3395" fmla="*/ 1763181 w 7122824"/>
              <a:gd name="connsiteY3395" fmla="*/ 2466491 h 4151891"/>
              <a:gd name="connsiteX3396" fmla="*/ 1798283 w 7122824"/>
              <a:gd name="connsiteY3396" fmla="*/ 2450293 h 4151891"/>
              <a:gd name="connsiteX3397" fmla="*/ 2734595 w 7122824"/>
              <a:gd name="connsiteY3397" fmla="*/ 2450184 h 4151891"/>
              <a:gd name="connsiteX3398" fmla="*/ 2729116 w 7122824"/>
              <a:gd name="connsiteY3398" fmla="*/ 2460964 h 4151891"/>
              <a:gd name="connsiteX3399" fmla="*/ 2751371 w 7122824"/>
              <a:gd name="connsiteY3399" fmla="*/ 2468981 h 4151891"/>
              <a:gd name="connsiteX3400" fmla="*/ 2766208 w 7122824"/>
              <a:gd name="connsiteY3400" fmla="*/ 2474324 h 4151891"/>
              <a:gd name="connsiteX3401" fmla="*/ 2763606 w 7122824"/>
              <a:gd name="connsiteY3401" fmla="*/ 2470809 h 4151891"/>
              <a:gd name="connsiteX3402" fmla="*/ 2793024 w 7122824"/>
              <a:gd name="connsiteY3402" fmla="*/ 2481458 h 4151891"/>
              <a:gd name="connsiteX3403" fmla="*/ 2819796 w 7122824"/>
              <a:gd name="connsiteY3403" fmla="*/ 2501092 h 4151891"/>
              <a:gd name="connsiteX3404" fmla="*/ 2812789 w 7122824"/>
              <a:gd name="connsiteY3404" fmla="*/ 2502368 h 4151891"/>
              <a:gd name="connsiteX3405" fmla="*/ 2816838 w 7122824"/>
              <a:gd name="connsiteY3405" fmla="*/ 2503546 h 4151891"/>
              <a:gd name="connsiteX3406" fmla="*/ 2818622 w 7122824"/>
              <a:gd name="connsiteY3406" fmla="*/ 2502204 h 4151891"/>
              <a:gd name="connsiteX3407" fmla="*/ 2820341 w 7122824"/>
              <a:gd name="connsiteY3407" fmla="*/ 2504565 h 4151891"/>
              <a:gd name="connsiteX3408" fmla="*/ 2851299 w 7122824"/>
              <a:gd name="connsiteY3408" fmla="*/ 2513574 h 4151891"/>
              <a:gd name="connsiteX3409" fmla="*/ 2874228 w 7122824"/>
              <a:gd name="connsiteY3409" fmla="*/ 2523330 h 4151891"/>
              <a:gd name="connsiteX3410" fmla="*/ 2873922 w 7122824"/>
              <a:gd name="connsiteY3410" fmla="*/ 2521427 h 4151891"/>
              <a:gd name="connsiteX3411" fmla="*/ 2869721 w 7122824"/>
              <a:gd name="connsiteY3411" fmla="*/ 2519236 h 4151891"/>
              <a:gd name="connsiteX3412" fmla="*/ 2857355 w 7122824"/>
              <a:gd name="connsiteY3412" fmla="*/ 2509571 h 4151891"/>
              <a:gd name="connsiteX3413" fmla="*/ 2830316 w 7122824"/>
              <a:gd name="connsiteY3413" fmla="*/ 2491721 h 4151891"/>
              <a:gd name="connsiteX3414" fmla="*/ 2817979 w 7122824"/>
              <a:gd name="connsiteY3414" fmla="*/ 2483534 h 4151891"/>
              <a:gd name="connsiteX3415" fmla="*/ 2808170 w 7122824"/>
              <a:gd name="connsiteY3415" fmla="*/ 2480032 h 4151891"/>
              <a:gd name="connsiteX3416" fmla="*/ 2756826 w 7122824"/>
              <a:gd name="connsiteY3416" fmla="*/ 2459202 h 4151891"/>
              <a:gd name="connsiteX3417" fmla="*/ 2744010 w 7122824"/>
              <a:gd name="connsiteY3417" fmla="*/ 2454004 h 4151891"/>
              <a:gd name="connsiteX3418" fmla="*/ 2743795 w 7122824"/>
              <a:gd name="connsiteY3418" fmla="*/ 2456905 h 4151891"/>
              <a:gd name="connsiteX3419" fmla="*/ 2739625 w 7122824"/>
              <a:gd name="connsiteY3419" fmla="*/ 2452225 h 4151891"/>
              <a:gd name="connsiteX3420" fmla="*/ 2413578 w 7122824"/>
              <a:gd name="connsiteY3420" fmla="*/ 2442066 h 4151891"/>
              <a:gd name="connsiteX3421" fmla="*/ 2414312 w 7122824"/>
              <a:gd name="connsiteY3421" fmla="*/ 2443450 h 4151891"/>
              <a:gd name="connsiteX3422" fmla="*/ 2414410 w 7122824"/>
              <a:gd name="connsiteY3422" fmla="*/ 2443363 h 4151891"/>
              <a:gd name="connsiteX3423" fmla="*/ 2414433 w 7122824"/>
              <a:gd name="connsiteY3423" fmla="*/ 2443679 h 4151891"/>
              <a:gd name="connsiteX3424" fmla="*/ 2414629 w 7122824"/>
              <a:gd name="connsiteY3424" fmla="*/ 2444047 h 4151891"/>
              <a:gd name="connsiteX3425" fmla="*/ 2414476 w 7122824"/>
              <a:gd name="connsiteY3425" fmla="*/ 2444284 h 4151891"/>
              <a:gd name="connsiteX3426" fmla="*/ 2415145 w 7122824"/>
              <a:gd name="connsiteY3426" fmla="*/ 2453635 h 4151891"/>
              <a:gd name="connsiteX3427" fmla="*/ 2417520 w 7122824"/>
              <a:gd name="connsiteY3427" fmla="*/ 2457529 h 4151891"/>
              <a:gd name="connsiteX3428" fmla="*/ 2421130 w 7122824"/>
              <a:gd name="connsiteY3428" fmla="*/ 2457893 h 4151891"/>
              <a:gd name="connsiteX3429" fmla="*/ 2437953 w 7122824"/>
              <a:gd name="connsiteY3429" fmla="*/ 2460406 h 4151891"/>
              <a:gd name="connsiteX3430" fmla="*/ 2443297 w 7122824"/>
              <a:gd name="connsiteY3430" fmla="*/ 2445571 h 4151891"/>
              <a:gd name="connsiteX3431" fmla="*/ 6057612 w 7122824"/>
              <a:gd name="connsiteY3431" fmla="*/ 2441945 h 4151891"/>
              <a:gd name="connsiteX3432" fmla="*/ 6056312 w 7122824"/>
              <a:gd name="connsiteY3432" fmla="*/ 2443512 h 4151891"/>
              <a:gd name="connsiteX3433" fmla="*/ 6058616 w 7122824"/>
              <a:gd name="connsiteY3433" fmla="*/ 2445761 h 4151891"/>
              <a:gd name="connsiteX3434" fmla="*/ 6060678 w 7122824"/>
              <a:gd name="connsiteY3434" fmla="*/ 2445361 h 4151891"/>
              <a:gd name="connsiteX3435" fmla="*/ 6059331 w 7122824"/>
              <a:gd name="connsiteY3435" fmla="*/ 2443330 h 4151891"/>
              <a:gd name="connsiteX3436" fmla="*/ 6057612 w 7122824"/>
              <a:gd name="connsiteY3436" fmla="*/ 2441945 h 4151891"/>
              <a:gd name="connsiteX3437" fmla="*/ 5849503 w 7122824"/>
              <a:gd name="connsiteY3437" fmla="*/ 2440946 h 4151891"/>
              <a:gd name="connsiteX3438" fmla="*/ 5847231 w 7122824"/>
              <a:gd name="connsiteY3438" fmla="*/ 2441162 h 4151891"/>
              <a:gd name="connsiteX3439" fmla="*/ 5847456 w 7122824"/>
              <a:gd name="connsiteY3439" fmla="*/ 2441764 h 4151891"/>
              <a:gd name="connsiteX3440" fmla="*/ 5853143 w 7122824"/>
              <a:gd name="connsiteY3440" fmla="*/ 2447316 h 4151891"/>
              <a:gd name="connsiteX3441" fmla="*/ 5852990 w 7122824"/>
              <a:gd name="connsiteY3441" fmla="*/ 2445473 h 4151891"/>
              <a:gd name="connsiteX3442" fmla="*/ 5849503 w 7122824"/>
              <a:gd name="connsiteY3442" fmla="*/ 2440946 h 4151891"/>
              <a:gd name="connsiteX3443" fmla="*/ 2232259 w 7122824"/>
              <a:gd name="connsiteY3443" fmla="*/ 2440576 h 4151891"/>
              <a:gd name="connsiteX3444" fmla="*/ 2238254 w 7122824"/>
              <a:gd name="connsiteY3444" fmla="*/ 2443575 h 4151891"/>
              <a:gd name="connsiteX3445" fmla="*/ 2234781 w 7122824"/>
              <a:gd name="connsiteY3445" fmla="*/ 2441132 h 4151891"/>
              <a:gd name="connsiteX3446" fmla="*/ 1124049 w 7122824"/>
              <a:gd name="connsiteY3446" fmla="*/ 2438881 h 4151891"/>
              <a:gd name="connsiteX3447" fmla="*/ 1122545 w 7122824"/>
              <a:gd name="connsiteY3447" fmla="*/ 2442286 h 4151891"/>
              <a:gd name="connsiteX3448" fmla="*/ 1121414 w 7122824"/>
              <a:gd name="connsiteY3448" fmla="*/ 2439212 h 4151891"/>
              <a:gd name="connsiteX3449" fmla="*/ 1124049 w 7122824"/>
              <a:gd name="connsiteY3449" fmla="*/ 2438881 h 4151891"/>
              <a:gd name="connsiteX3450" fmla="*/ 2381061 w 7122824"/>
              <a:gd name="connsiteY3450" fmla="*/ 2438230 h 4151891"/>
              <a:gd name="connsiteX3451" fmla="*/ 2380999 w 7122824"/>
              <a:gd name="connsiteY3451" fmla="*/ 2438371 h 4151891"/>
              <a:gd name="connsiteX3452" fmla="*/ 2400179 w 7122824"/>
              <a:gd name="connsiteY3452" fmla="*/ 2444370 h 4151891"/>
              <a:gd name="connsiteX3453" fmla="*/ 2411123 w 7122824"/>
              <a:gd name="connsiteY3453" fmla="*/ 2446227 h 4151891"/>
              <a:gd name="connsiteX3454" fmla="*/ 2411647 w 7122824"/>
              <a:gd name="connsiteY3454" fmla="*/ 2445770 h 4151891"/>
              <a:gd name="connsiteX3455" fmla="*/ 2410369 w 7122824"/>
              <a:gd name="connsiteY3455" fmla="*/ 2443410 h 4151891"/>
              <a:gd name="connsiteX3456" fmla="*/ 2412798 w 7122824"/>
              <a:gd name="connsiteY3456" fmla="*/ 2441974 h 4151891"/>
              <a:gd name="connsiteX3457" fmla="*/ 714531 w 7122824"/>
              <a:gd name="connsiteY3457" fmla="*/ 2437871 h 4151891"/>
              <a:gd name="connsiteX3458" fmla="*/ 702321 w 7122824"/>
              <a:gd name="connsiteY3458" fmla="*/ 2447270 h 4151891"/>
              <a:gd name="connsiteX3459" fmla="*/ 714531 w 7122824"/>
              <a:gd name="connsiteY3459" fmla="*/ 2437871 h 4151891"/>
              <a:gd name="connsiteX3460" fmla="*/ 577767 w 7122824"/>
              <a:gd name="connsiteY3460" fmla="*/ 2437824 h 4151891"/>
              <a:gd name="connsiteX3461" fmla="*/ 582480 w 7122824"/>
              <a:gd name="connsiteY3461" fmla="*/ 2438529 h 4151891"/>
              <a:gd name="connsiteX3462" fmla="*/ 563179 w 7122824"/>
              <a:gd name="connsiteY3462" fmla="*/ 2438740 h 4151891"/>
              <a:gd name="connsiteX3463" fmla="*/ 577767 w 7122824"/>
              <a:gd name="connsiteY3463" fmla="*/ 2437824 h 4151891"/>
              <a:gd name="connsiteX3464" fmla="*/ 622475 w 7122824"/>
              <a:gd name="connsiteY3464" fmla="*/ 2435767 h 4151891"/>
              <a:gd name="connsiteX3465" fmla="*/ 626753 w 7122824"/>
              <a:gd name="connsiteY3465" fmla="*/ 2440815 h 4151891"/>
              <a:gd name="connsiteX3466" fmla="*/ 617534 w 7122824"/>
              <a:gd name="connsiteY3466" fmla="*/ 2442646 h 4151891"/>
              <a:gd name="connsiteX3467" fmla="*/ 622475 w 7122824"/>
              <a:gd name="connsiteY3467" fmla="*/ 2435767 h 4151891"/>
              <a:gd name="connsiteX3468" fmla="*/ 1824605 w 7122824"/>
              <a:gd name="connsiteY3468" fmla="*/ 2435526 h 4151891"/>
              <a:gd name="connsiteX3469" fmla="*/ 1830675 w 7122824"/>
              <a:gd name="connsiteY3469" fmla="*/ 2436061 h 4151891"/>
              <a:gd name="connsiteX3470" fmla="*/ 1820836 w 7122824"/>
              <a:gd name="connsiteY3470" fmla="*/ 2442045 h 4151891"/>
              <a:gd name="connsiteX3471" fmla="*/ 1824605 w 7122824"/>
              <a:gd name="connsiteY3471" fmla="*/ 2435526 h 4151891"/>
              <a:gd name="connsiteX3472" fmla="*/ 2667871 w 7122824"/>
              <a:gd name="connsiteY3472" fmla="*/ 2434876 h 4151891"/>
              <a:gd name="connsiteX3473" fmla="*/ 2665762 w 7122824"/>
              <a:gd name="connsiteY3473" fmla="*/ 2435390 h 4151891"/>
              <a:gd name="connsiteX3474" fmla="*/ 2666621 w 7122824"/>
              <a:gd name="connsiteY3474" fmla="*/ 2436544 h 4151891"/>
              <a:gd name="connsiteX3475" fmla="*/ 1864515 w 7122824"/>
              <a:gd name="connsiteY3475" fmla="*/ 2433477 h 4151891"/>
              <a:gd name="connsiteX3476" fmla="*/ 1871504 w 7122824"/>
              <a:gd name="connsiteY3476" fmla="*/ 2439686 h 4151891"/>
              <a:gd name="connsiteX3477" fmla="*/ 1857824 w 7122824"/>
              <a:gd name="connsiteY3477" fmla="*/ 2440651 h 4151891"/>
              <a:gd name="connsiteX3478" fmla="*/ 1864515 w 7122824"/>
              <a:gd name="connsiteY3478" fmla="*/ 2433477 h 4151891"/>
              <a:gd name="connsiteX3479" fmla="*/ 1876767 w 7122824"/>
              <a:gd name="connsiteY3479" fmla="*/ 2432264 h 4151891"/>
              <a:gd name="connsiteX3480" fmla="*/ 1877869 w 7122824"/>
              <a:gd name="connsiteY3480" fmla="*/ 2435542 h 4151891"/>
              <a:gd name="connsiteX3481" fmla="*/ 1877419 w 7122824"/>
              <a:gd name="connsiteY3481" fmla="*/ 2436092 h 4151891"/>
              <a:gd name="connsiteX3482" fmla="*/ 1877805 w 7122824"/>
              <a:gd name="connsiteY3482" fmla="*/ 2439676 h 4151891"/>
              <a:gd name="connsiteX3483" fmla="*/ 1875196 w 7122824"/>
              <a:gd name="connsiteY3483" fmla="*/ 2439830 h 4151891"/>
              <a:gd name="connsiteX3484" fmla="*/ 1876856 w 7122824"/>
              <a:gd name="connsiteY3484" fmla="*/ 2436780 h 4151891"/>
              <a:gd name="connsiteX3485" fmla="*/ 1876469 w 7122824"/>
              <a:gd name="connsiteY3485" fmla="*/ 2437254 h 4151891"/>
              <a:gd name="connsiteX3486" fmla="*/ 1876767 w 7122824"/>
              <a:gd name="connsiteY3486" fmla="*/ 2432264 h 4151891"/>
              <a:gd name="connsiteX3487" fmla="*/ 6459197 w 7122824"/>
              <a:gd name="connsiteY3487" fmla="*/ 2430340 h 4151891"/>
              <a:gd name="connsiteX3488" fmla="*/ 6474155 w 7122824"/>
              <a:gd name="connsiteY3488" fmla="*/ 2442888 h 4151891"/>
              <a:gd name="connsiteX3489" fmla="*/ 6503159 w 7122824"/>
              <a:gd name="connsiteY3489" fmla="*/ 2470593 h 4151891"/>
              <a:gd name="connsiteX3490" fmla="*/ 633041 w 7122824"/>
              <a:gd name="connsiteY3490" fmla="*/ 2430327 h 4151891"/>
              <a:gd name="connsiteX3491" fmla="*/ 637074 w 7122824"/>
              <a:gd name="connsiteY3491" fmla="*/ 2433265 h 4151891"/>
              <a:gd name="connsiteX3492" fmla="*/ 629328 w 7122824"/>
              <a:gd name="connsiteY3492" fmla="*/ 2435220 h 4151891"/>
              <a:gd name="connsiteX3493" fmla="*/ 628326 w 7122824"/>
              <a:gd name="connsiteY3493" fmla="*/ 2431957 h 4151891"/>
              <a:gd name="connsiteX3494" fmla="*/ 633041 w 7122824"/>
              <a:gd name="connsiteY3494" fmla="*/ 2430327 h 4151891"/>
              <a:gd name="connsiteX3495" fmla="*/ 1932000 w 7122824"/>
              <a:gd name="connsiteY3495" fmla="*/ 2428742 h 4151891"/>
              <a:gd name="connsiteX3496" fmla="*/ 1935978 w 7122824"/>
              <a:gd name="connsiteY3496" fmla="*/ 2429016 h 4151891"/>
              <a:gd name="connsiteX3497" fmla="*/ 1944087 w 7122824"/>
              <a:gd name="connsiteY3497" fmla="*/ 2438461 h 4151891"/>
              <a:gd name="connsiteX3498" fmla="*/ 1932000 w 7122824"/>
              <a:gd name="connsiteY3498" fmla="*/ 2428742 h 4151891"/>
              <a:gd name="connsiteX3499" fmla="*/ 1424968 w 7122824"/>
              <a:gd name="connsiteY3499" fmla="*/ 2428256 h 4151891"/>
              <a:gd name="connsiteX3500" fmla="*/ 1389977 w 7122824"/>
              <a:gd name="connsiteY3500" fmla="*/ 2433972 h 4151891"/>
              <a:gd name="connsiteX3501" fmla="*/ 1363450 w 7122824"/>
              <a:gd name="connsiteY3501" fmla="*/ 2444078 h 4151891"/>
              <a:gd name="connsiteX3502" fmla="*/ 1404814 w 7122824"/>
              <a:gd name="connsiteY3502" fmla="*/ 2439315 h 4151891"/>
              <a:gd name="connsiteX3503" fmla="*/ 1417048 w 7122824"/>
              <a:gd name="connsiteY3503" fmla="*/ 2441144 h 4151891"/>
              <a:gd name="connsiteX3504" fmla="*/ 1422912 w 7122824"/>
              <a:gd name="connsiteY3504" fmla="*/ 2442020 h 4151891"/>
              <a:gd name="connsiteX3505" fmla="*/ 1424968 w 7122824"/>
              <a:gd name="connsiteY3505" fmla="*/ 2428256 h 4151891"/>
              <a:gd name="connsiteX3506" fmla="*/ 724912 w 7122824"/>
              <a:gd name="connsiteY3506" fmla="*/ 2426941 h 4151891"/>
              <a:gd name="connsiteX3507" fmla="*/ 729201 w 7122824"/>
              <a:gd name="connsiteY3507" fmla="*/ 2431991 h 4151891"/>
              <a:gd name="connsiteX3508" fmla="*/ 719990 w 7122824"/>
              <a:gd name="connsiteY3508" fmla="*/ 2433821 h 4151891"/>
              <a:gd name="connsiteX3509" fmla="*/ 724912 w 7122824"/>
              <a:gd name="connsiteY3509" fmla="*/ 2426941 h 4151891"/>
              <a:gd name="connsiteX3510" fmla="*/ 6454351 w 7122824"/>
              <a:gd name="connsiteY3510" fmla="*/ 2425907 h 4151891"/>
              <a:gd name="connsiteX3511" fmla="*/ 6455539 w 7122824"/>
              <a:gd name="connsiteY3511" fmla="*/ 2426990 h 4151891"/>
              <a:gd name="connsiteX3512" fmla="*/ 6459197 w 7122824"/>
              <a:gd name="connsiteY3512" fmla="*/ 2430340 h 4151891"/>
              <a:gd name="connsiteX3513" fmla="*/ 6457090 w 7122824"/>
              <a:gd name="connsiteY3513" fmla="*/ 2428572 h 4151891"/>
              <a:gd name="connsiteX3514" fmla="*/ 1966964 w 7122824"/>
              <a:gd name="connsiteY3514" fmla="*/ 2425561 h 4151891"/>
              <a:gd name="connsiteX3515" fmla="*/ 1973597 w 7122824"/>
              <a:gd name="connsiteY3515" fmla="*/ 2426553 h 4151891"/>
              <a:gd name="connsiteX3516" fmla="*/ 1978345 w 7122824"/>
              <a:gd name="connsiteY3516" fmla="*/ 2432227 h 4151891"/>
              <a:gd name="connsiteX3517" fmla="*/ 1966964 w 7122824"/>
              <a:gd name="connsiteY3517" fmla="*/ 2425561 h 4151891"/>
              <a:gd name="connsiteX3518" fmla="*/ 2673236 w 7122824"/>
              <a:gd name="connsiteY3518" fmla="*/ 2425291 h 4151891"/>
              <a:gd name="connsiteX3519" fmla="*/ 2675495 w 7122824"/>
              <a:gd name="connsiteY3519" fmla="*/ 2428102 h 4151891"/>
              <a:gd name="connsiteX3520" fmla="*/ 2686838 w 7122824"/>
              <a:gd name="connsiteY3520" fmla="*/ 2431752 h 4151891"/>
              <a:gd name="connsiteX3521" fmla="*/ 2696173 w 7122824"/>
              <a:gd name="connsiteY3521" fmla="*/ 2434674 h 4151891"/>
              <a:gd name="connsiteX3522" fmla="*/ 2697243 w 7122824"/>
              <a:gd name="connsiteY3522" fmla="*/ 2435031 h 4151891"/>
              <a:gd name="connsiteX3523" fmla="*/ 1498326 w 7122824"/>
              <a:gd name="connsiteY3523" fmla="*/ 2423981 h 4151891"/>
              <a:gd name="connsiteX3524" fmla="*/ 1535836 w 7122824"/>
              <a:gd name="connsiteY3524" fmla="*/ 2424989 h 4151891"/>
              <a:gd name="connsiteX3525" fmla="*/ 1498326 w 7122824"/>
              <a:gd name="connsiteY3525" fmla="*/ 2423981 h 4151891"/>
              <a:gd name="connsiteX3526" fmla="*/ 735283 w 7122824"/>
              <a:gd name="connsiteY3526" fmla="*/ 2422881 h 4151891"/>
              <a:gd name="connsiteX3527" fmla="*/ 739386 w 7122824"/>
              <a:gd name="connsiteY3527" fmla="*/ 2425357 h 4151891"/>
              <a:gd name="connsiteX3528" fmla="*/ 731611 w 7122824"/>
              <a:gd name="connsiteY3528" fmla="*/ 2427504 h 4151891"/>
              <a:gd name="connsiteX3529" fmla="*/ 730636 w 7122824"/>
              <a:gd name="connsiteY3529" fmla="*/ 2424049 h 4151891"/>
              <a:gd name="connsiteX3530" fmla="*/ 735283 w 7122824"/>
              <a:gd name="connsiteY3530" fmla="*/ 2422881 h 4151891"/>
              <a:gd name="connsiteX3531" fmla="*/ 749391 w 7122824"/>
              <a:gd name="connsiteY3531" fmla="*/ 2420005 h 4151891"/>
              <a:gd name="connsiteX3532" fmla="*/ 749611 w 7122824"/>
              <a:gd name="connsiteY3532" fmla="*/ 2422113 h 4151891"/>
              <a:gd name="connsiteX3533" fmla="*/ 749483 w 7122824"/>
              <a:gd name="connsiteY3533" fmla="*/ 2420888 h 4151891"/>
              <a:gd name="connsiteX3534" fmla="*/ 749306 w 7122824"/>
              <a:gd name="connsiteY3534" fmla="*/ 2419194 h 4151891"/>
              <a:gd name="connsiteX3535" fmla="*/ 749368 w 7122824"/>
              <a:gd name="connsiteY3535" fmla="*/ 2419783 h 4151891"/>
              <a:gd name="connsiteX3536" fmla="*/ 749391 w 7122824"/>
              <a:gd name="connsiteY3536" fmla="*/ 2420005 h 4151891"/>
              <a:gd name="connsiteX3537" fmla="*/ 1873698 w 7122824"/>
              <a:gd name="connsiteY3537" fmla="*/ 2419163 h 4151891"/>
              <a:gd name="connsiteX3538" fmla="*/ 1874622 w 7122824"/>
              <a:gd name="connsiteY3538" fmla="*/ 2435127 h 4151891"/>
              <a:gd name="connsiteX3539" fmla="*/ 1871847 w 7122824"/>
              <a:gd name="connsiteY3539" fmla="*/ 2431547 h 4151891"/>
              <a:gd name="connsiteX3540" fmla="*/ 1873698 w 7122824"/>
              <a:gd name="connsiteY3540" fmla="*/ 2419163 h 4151891"/>
              <a:gd name="connsiteX3541" fmla="*/ 2009300 w 7122824"/>
              <a:gd name="connsiteY3541" fmla="*/ 2418804 h 4151891"/>
              <a:gd name="connsiteX3542" fmla="*/ 2028942 w 7122824"/>
              <a:gd name="connsiteY3542" fmla="*/ 2424325 h 4151891"/>
              <a:gd name="connsiteX3543" fmla="*/ 2009407 w 7122824"/>
              <a:gd name="connsiteY3543" fmla="*/ 2432546 h 4151891"/>
              <a:gd name="connsiteX3544" fmla="*/ 1988687 w 7122824"/>
              <a:gd name="connsiteY3544" fmla="*/ 2426268 h 4151891"/>
              <a:gd name="connsiteX3545" fmla="*/ 2009300 w 7122824"/>
              <a:gd name="connsiteY3545" fmla="*/ 2418804 h 4151891"/>
              <a:gd name="connsiteX3546" fmla="*/ 1898845 w 7122824"/>
              <a:gd name="connsiteY3546" fmla="*/ 2418325 h 4151891"/>
              <a:gd name="connsiteX3547" fmla="*/ 1904172 w 7122824"/>
              <a:gd name="connsiteY3547" fmla="*/ 2436402 h 4151891"/>
              <a:gd name="connsiteX3548" fmla="*/ 1888006 w 7122824"/>
              <a:gd name="connsiteY3548" fmla="*/ 2437128 h 4151891"/>
              <a:gd name="connsiteX3549" fmla="*/ 1887161 w 7122824"/>
              <a:gd name="connsiteY3549" fmla="*/ 2421292 h 4151891"/>
              <a:gd name="connsiteX3550" fmla="*/ 1898845 w 7122824"/>
              <a:gd name="connsiteY3550" fmla="*/ 2418325 h 4151891"/>
              <a:gd name="connsiteX3551" fmla="*/ 1914194 w 7122824"/>
              <a:gd name="connsiteY3551" fmla="*/ 2418084 h 4151891"/>
              <a:gd name="connsiteX3552" fmla="*/ 1922266 w 7122824"/>
              <a:gd name="connsiteY3552" fmla="*/ 2420896 h 4151891"/>
              <a:gd name="connsiteX3553" fmla="*/ 1926080 w 7122824"/>
              <a:gd name="connsiteY3553" fmla="*/ 2435917 h 4151891"/>
              <a:gd name="connsiteX3554" fmla="*/ 1909570 w 7122824"/>
              <a:gd name="connsiteY3554" fmla="*/ 2431844 h 4151891"/>
              <a:gd name="connsiteX3555" fmla="*/ 1906576 w 7122824"/>
              <a:gd name="connsiteY3555" fmla="*/ 2420156 h 4151891"/>
              <a:gd name="connsiteX3556" fmla="*/ 1914194 w 7122824"/>
              <a:gd name="connsiteY3556" fmla="*/ 2418084 h 4151891"/>
              <a:gd name="connsiteX3557" fmla="*/ 746310 w 7122824"/>
              <a:gd name="connsiteY3557" fmla="*/ 2417463 h 4151891"/>
              <a:gd name="connsiteX3558" fmla="*/ 739612 w 7122824"/>
              <a:gd name="connsiteY3558" fmla="*/ 2417994 h 4151891"/>
              <a:gd name="connsiteX3559" fmla="*/ 746310 w 7122824"/>
              <a:gd name="connsiteY3559" fmla="*/ 2417463 h 4151891"/>
              <a:gd name="connsiteX3560" fmla="*/ 657927 w 7122824"/>
              <a:gd name="connsiteY3560" fmla="*/ 2416770 h 4151891"/>
              <a:gd name="connsiteX3561" fmla="*/ 648524 w 7122824"/>
              <a:gd name="connsiteY3561" fmla="*/ 2419837 h 4151891"/>
              <a:gd name="connsiteX3562" fmla="*/ 657927 w 7122824"/>
              <a:gd name="connsiteY3562" fmla="*/ 2416770 h 4151891"/>
              <a:gd name="connsiteX3563" fmla="*/ 2229402 w 7122824"/>
              <a:gd name="connsiteY3563" fmla="*/ 2416368 h 4151891"/>
              <a:gd name="connsiteX3564" fmla="*/ 2233411 w 7122824"/>
              <a:gd name="connsiteY3564" fmla="*/ 2416679 h 4151891"/>
              <a:gd name="connsiteX3565" fmla="*/ 2241466 w 7122824"/>
              <a:gd name="connsiteY3565" fmla="*/ 2426216 h 4151891"/>
              <a:gd name="connsiteX3566" fmla="*/ 2229402 w 7122824"/>
              <a:gd name="connsiteY3566" fmla="*/ 2416368 h 4151891"/>
              <a:gd name="connsiteX3567" fmla="*/ 5969751 w 7122824"/>
              <a:gd name="connsiteY3567" fmla="*/ 2415377 h 4151891"/>
              <a:gd name="connsiteX3568" fmla="*/ 5973808 w 7122824"/>
              <a:gd name="connsiteY3568" fmla="*/ 2419565 h 4151891"/>
              <a:gd name="connsiteX3569" fmla="*/ 5974643 w 7122824"/>
              <a:gd name="connsiteY3569" fmla="*/ 2420239 h 4151891"/>
              <a:gd name="connsiteX3570" fmla="*/ 5970326 w 7122824"/>
              <a:gd name="connsiteY3570" fmla="*/ 2415710 h 4151891"/>
              <a:gd name="connsiteX3571" fmla="*/ 981551 w 7122824"/>
              <a:gd name="connsiteY3571" fmla="*/ 2413869 h 4151891"/>
              <a:gd name="connsiteX3572" fmla="*/ 991360 w 7122824"/>
              <a:gd name="connsiteY3572" fmla="*/ 2423352 h 4151891"/>
              <a:gd name="connsiteX3573" fmla="*/ 981551 w 7122824"/>
              <a:gd name="connsiteY3573" fmla="*/ 2413869 h 4151891"/>
              <a:gd name="connsiteX3574" fmla="*/ 636311 w 7122824"/>
              <a:gd name="connsiteY3574" fmla="*/ 2413246 h 4151891"/>
              <a:gd name="connsiteX3575" fmla="*/ 638179 w 7122824"/>
              <a:gd name="connsiteY3575" fmla="*/ 2417746 h 4151891"/>
              <a:gd name="connsiteX3576" fmla="*/ 640760 w 7122824"/>
              <a:gd name="connsiteY3576" fmla="*/ 2417866 h 4151891"/>
              <a:gd name="connsiteX3577" fmla="*/ 642511 w 7122824"/>
              <a:gd name="connsiteY3577" fmla="*/ 2425110 h 4151891"/>
              <a:gd name="connsiteX3578" fmla="*/ 643042 w 7122824"/>
              <a:gd name="connsiteY3578" fmla="*/ 2424926 h 4151891"/>
              <a:gd name="connsiteX3579" fmla="*/ 647075 w 7122824"/>
              <a:gd name="connsiteY3579" fmla="*/ 2427864 h 4151891"/>
              <a:gd name="connsiteX3580" fmla="*/ 640786 w 7122824"/>
              <a:gd name="connsiteY3580" fmla="*/ 2430037 h 4151891"/>
              <a:gd name="connsiteX3581" fmla="*/ 638325 w 7122824"/>
              <a:gd name="connsiteY3581" fmla="*/ 2426556 h 4151891"/>
              <a:gd name="connsiteX3582" fmla="*/ 641394 w 7122824"/>
              <a:gd name="connsiteY3582" fmla="*/ 2425495 h 4151891"/>
              <a:gd name="connsiteX3583" fmla="*/ 635184 w 7122824"/>
              <a:gd name="connsiteY3583" fmla="*/ 2420851 h 4151891"/>
              <a:gd name="connsiteX3584" fmla="*/ 635174 w 7122824"/>
              <a:gd name="connsiteY3584" fmla="*/ 2420861 h 4151891"/>
              <a:gd name="connsiteX3585" fmla="*/ 635175 w 7122824"/>
              <a:gd name="connsiteY3585" fmla="*/ 2420844 h 4151891"/>
              <a:gd name="connsiteX3586" fmla="*/ 634831 w 7122824"/>
              <a:gd name="connsiteY3586" fmla="*/ 2420588 h 4151891"/>
              <a:gd name="connsiteX3587" fmla="*/ 635175 w 7122824"/>
              <a:gd name="connsiteY3587" fmla="*/ 2420262 h 4151891"/>
              <a:gd name="connsiteX3588" fmla="*/ 635181 w 7122824"/>
              <a:gd name="connsiteY3588" fmla="*/ 2416970 h 4151891"/>
              <a:gd name="connsiteX3589" fmla="*/ 636311 w 7122824"/>
              <a:gd name="connsiteY3589" fmla="*/ 2413246 h 4151891"/>
              <a:gd name="connsiteX3590" fmla="*/ 6448867 w 7122824"/>
              <a:gd name="connsiteY3590" fmla="*/ 2408565 h 4151891"/>
              <a:gd name="connsiteX3591" fmla="*/ 6452705 w 7122824"/>
              <a:gd name="connsiteY3591" fmla="*/ 2411324 h 4151891"/>
              <a:gd name="connsiteX3592" fmla="*/ 6452677 w 7122824"/>
              <a:gd name="connsiteY3592" fmla="*/ 2411687 h 4151891"/>
              <a:gd name="connsiteX3593" fmla="*/ 6450127 w 7122824"/>
              <a:gd name="connsiteY3593" fmla="*/ 2409599 h 4151891"/>
              <a:gd name="connsiteX3594" fmla="*/ 6448867 w 7122824"/>
              <a:gd name="connsiteY3594" fmla="*/ 2408565 h 4151891"/>
              <a:gd name="connsiteX3595" fmla="*/ 1123261 w 7122824"/>
              <a:gd name="connsiteY3595" fmla="*/ 2408042 h 4151891"/>
              <a:gd name="connsiteX3596" fmla="*/ 1122684 w 7122824"/>
              <a:gd name="connsiteY3596" fmla="*/ 2413541 h 4151891"/>
              <a:gd name="connsiteX3597" fmla="*/ 1121485 w 7122824"/>
              <a:gd name="connsiteY3597" fmla="*/ 2408398 h 4151891"/>
              <a:gd name="connsiteX3598" fmla="*/ 1123261 w 7122824"/>
              <a:gd name="connsiteY3598" fmla="*/ 2408042 h 4151891"/>
              <a:gd name="connsiteX3599" fmla="*/ 6210083 w 7122824"/>
              <a:gd name="connsiteY3599" fmla="*/ 2407211 h 4151891"/>
              <a:gd name="connsiteX3600" fmla="*/ 6214725 w 7122824"/>
              <a:gd name="connsiteY3600" fmla="*/ 2411648 h 4151891"/>
              <a:gd name="connsiteX3601" fmla="*/ 6219545 w 7122824"/>
              <a:gd name="connsiteY3601" fmla="*/ 2415642 h 4151891"/>
              <a:gd name="connsiteX3602" fmla="*/ 6217657 w 7122824"/>
              <a:gd name="connsiteY3602" fmla="*/ 2413690 h 4151891"/>
              <a:gd name="connsiteX3603" fmla="*/ 6035145 w 7122824"/>
              <a:gd name="connsiteY3603" fmla="*/ 2403771 h 4151891"/>
              <a:gd name="connsiteX3604" fmla="*/ 6033675 w 7122824"/>
              <a:gd name="connsiteY3604" fmla="*/ 2405228 h 4151891"/>
              <a:gd name="connsiteX3605" fmla="*/ 6037144 w 7122824"/>
              <a:gd name="connsiteY3605" fmla="*/ 2404315 h 4151891"/>
              <a:gd name="connsiteX3606" fmla="*/ 6035145 w 7122824"/>
              <a:gd name="connsiteY3606" fmla="*/ 2403771 h 4151891"/>
              <a:gd name="connsiteX3607" fmla="*/ 495726 w 7122824"/>
              <a:gd name="connsiteY3607" fmla="*/ 2403391 h 4151891"/>
              <a:gd name="connsiteX3608" fmla="*/ 499743 w 7122824"/>
              <a:gd name="connsiteY3608" fmla="*/ 2407726 h 4151891"/>
              <a:gd name="connsiteX3609" fmla="*/ 480862 w 7122824"/>
              <a:gd name="connsiteY3609" fmla="*/ 2412740 h 4151891"/>
              <a:gd name="connsiteX3610" fmla="*/ 495726 w 7122824"/>
              <a:gd name="connsiteY3610" fmla="*/ 2403391 h 4151891"/>
              <a:gd name="connsiteX3611" fmla="*/ 6200560 w 7122824"/>
              <a:gd name="connsiteY3611" fmla="*/ 2401593 h 4151891"/>
              <a:gd name="connsiteX3612" fmla="*/ 6201866 w 7122824"/>
              <a:gd name="connsiteY3612" fmla="*/ 2402695 h 4151891"/>
              <a:gd name="connsiteX3613" fmla="*/ 6200417 w 7122824"/>
              <a:gd name="connsiteY3613" fmla="*/ 2402065 h 4151891"/>
              <a:gd name="connsiteX3614" fmla="*/ 2453589 w 7122824"/>
              <a:gd name="connsiteY3614" fmla="*/ 2401269 h 4151891"/>
              <a:gd name="connsiteX3615" fmla="*/ 2481893 w 7122824"/>
              <a:gd name="connsiteY3615" fmla="*/ 2415846 h 4151891"/>
              <a:gd name="connsiteX3616" fmla="*/ 2513843 w 7122824"/>
              <a:gd name="connsiteY3616" fmla="*/ 2435050 h 4151891"/>
              <a:gd name="connsiteX3617" fmla="*/ 2535708 w 7122824"/>
              <a:gd name="connsiteY3617" fmla="*/ 2448565 h 4151891"/>
              <a:gd name="connsiteX3618" fmla="*/ 2546852 w 7122824"/>
              <a:gd name="connsiteY3618" fmla="*/ 2450103 h 4151891"/>
              <a:gd name="connsiteX3619" fmla="*/ 2543406 w 7122824"/>
              <a:gd name="connsiteY3619" fmla="*/ 2441770 h 4151891"/>
              <a:gd name="connsiteX3620" fmla="*/ 2552370 w 7122824"/>
              <a:gd name="connsiteY3620" fmla="*/ 2437374 h 4151891"/>
              <a:gd name="connsiteX3621" fmla="*/ 2550039 w 7122824"/>
              <a:gd name="connsiteY3621" fmla="*/ 2432506 h 4151891"/>
              <a:gd name="connsiteX3622" fmla="*/ 2535648 w 7122824"/>
              <a:gd name="connsiteY3622" fmla="*/ 2422853 h 4151891"/>
              <a:gd name="connsiteX3623" fmla="*/ 2533090 w 7122824"/>
              <a:gd name="connsiteY3623" fmla="*/ 2425220 h 4151891"/>
              <a:gd name="connsiteX3624" fmla="*/ 2533532 w 7122824"/>
              <a:gd name="connsiteY3624" fmla="*/ 2422195 h 4151891"/>
              <a:gd name="connsiteX3625" fmla="*/ 2524807 w 7122824"/>
              <a:gd name="connsiteY3625" fmla="*/ 2419993 h 4151891"/>
              <a:gd name="connsiteX3626" fmla="*/ 2524508 w 7122824"/>
              <a:gd name="connsiteY3626" fmla="*/ 2423931 h 4151891"/>
              <a:gd name="connsiteX3627" fmla="*/ 2522773 w 7122824"/>
              <a:gd name="connsiteY3627" fmla="*/ 2419479 h 4151891"/>
              <a:gd name="connsiteX3628" fmla="*/ 2514477 w 7122824"/>
              <a:gd name="connsiteY3628" fmla="*/ 2417385 h 4151891"/>
              <a:gd name="connsiteX3629" fmla="*/ 2464950 w 7122824"/>
              <a:gd name="connsiteY3629" fmla="*/ 2405294 h 4151891"/>
              <a:gd name="connsiteX3630" fmla="*/ 6388182 w 7122824"/>
              <a:gd name="connsiteY3630" fmla="*/ 2400226 h 4151891"/>
              <a:gd name="connsiteX3631" fmla="*/ 6389719 w 7122824"/>
              <a:gd name="connsiteY3631" fmla="*/ 2401784 h 4151891"/>
              <a:gd name="connsiteX3632" fmla="*/ 6392653 w 7122824"/>
              <a:gd name="connsiteY3632" fmla="*/ 2404093 h 4151891"/>
              <a:gd name="connsiteX3633" fmla="*/ 6388883 w 7122824"/>
              <a:gd name="connsiteY3633" fmla="*/ 2400587 h 4151891"/>
              <a:gd name="connsiteX3634" fmla="*/ 503717 w 7122824"/>
              <a:gd name="connsiteY3634" fmla="*/ 2400213 h 4151891"/>
              <a:gd name="connsiteX3635" fmla="*/ 501928 w 7122824"/>
              <a:gd name="connsiteY3635" fmla="*/ 2405530 h 4151891"/>
              <a:gd name="connsiteX3636" fmla="*/ 501097 w 7122824"/>
              <a:gd name="connsiteY3636" fmla="*/ 2400442 h 4151891"/>
              <a:gd name="connsiteX3637" fmla="*/ 503717 w 7122824"/>
              <a:gd name="connsiteY3637" fmla="*/ 2400213 h 4151891"/>
              <a:gd name="connsiteX3638" fmla="*/ 1148179 w 7122824"/>
              <a:gd name="connsiteY3638" fmla="*/ 2399696 h 4151891"/>
              <a:gd name="connsiteX3639" fmla="*/ 1167091 w 7122824"/>
              <a:gd name="connsiteY3639" fmla="*/ 2400916 h 4151891"/>
              <a:gd name="connsiteX3640" fmla="*/ 1142485 w 7122824"/>
              <a:gd name="connsiteY3640" fmla="*/ 2416508 h 4151891"/>
              <a:gd name="connsiteX3641" fmla="*/ 1148179 w 7122824"/>
              <a:gd name="connsiteY3641" fmla="*/ 2399696 h 4151891"/>
              <a:gd name="connsiteX3642" fmla="*/ 1205616 w 7122824"/>
              <a:gd name="connsiteY3642" fmla="*/ 2398629 h 4151891"/>
              <a:gd name="connsiteX3643" fmla="*/ 1216087 w 7122824"/>
              <a:gd name="connsiteY3643" fmla="*/ 2411418 h 4151891"/>
              <a:gd name="connsiteX3644" fmla="*/ 1205616 w 7122824"/>
              <a:gd name="connsiteY3644" fmla="*/ 2398629 h 4151891"/>
              <a:gd name="connsiteX3645" fmla="*/ 1719007 w 7122824"/>
              <a:gd name="connsiteY3645" fmla="*/ 2397735 h 4151891"/>
              <a:gd name="connsiteX3646" fmla="*/ 1721218 w 7122824"/>
              <a:gd name="connsiteY3646" fmla="*/ 2401207 h 4151891"/>
              <a:gd name="connsiteX3647" fmla="*/ 1710618 w 7122824"/>
              <a:gd name="connsiteY3647" fmla="*/ 2410620 h 4151891"/>
              <a:gd name="connsiteX3648" fmla="*/ 1719007 w 7122824"/>
              <a:gd name="connsiteY3648" fmla="*/ 2397735 h 4151891"/>
              <a:gd name="connsiteX3649" fmla="*/ 2227062 w 7122824"/>
              <a:gd name="connsiteY3649" fmla="*/ 2393567 h 4151891"/>
              <a:gd name="connsiteX3650" fmla="*/ 2235481 w 7122824"/>
              <a:gd name="connsiteY3650" fmla="*/ 2394053 h 4151891"/>
              <a:gd name="connsiteX3651" fmla="*/ 2239174 w 7122824"/>
              <a:gd name="connsiteY3651" fmla="*/ 2403095 h 4151891"/>
              <a:gd name="connsiteX3652" fmla="*/ 2227062 w 7122824"/>
              <a:gd name="connsiteY3652" fmla="*/ 2393567 h 4151891"/>
              <a:gd name="connsiteX3653" fmla="*/ 1174620 w 7122824"/>
              <a:gd name="connsiteY3653" fmla="*/ 2390699 h 4151891"/>
              <a:gd name="connsiteX3654" fmla="*/ 1182947 w 7122824"/>
              <a:gd name="connsiteY3654" fmla="*/ 2391153 h 4151891"/>
              <a:gd name="connsiteX3655" fmla="*/ 1186703 w 7122824"/>
              <a:gd name="connsiteY3655" fmla="*/ 2400417 h 4151891"/>
              <a:gd name="connsiteX3656" fmla="*/ 1174620 w 7122824"/>
              <a:gd name="connsiteY3656" fmla="*/ 2390699 h 4151891"/>
              <a:gd name="connsiteX3657" fmla="*/ 2400358 w 7122824"/>
              <a:gd name="connsiteY3657" fmla="*/ 2390324 h 4151891"/>
              <a:gd name="connsiteX3658" fmla="*/ 2405355 w 7122824"/>
              <a:gd name="connsiteY3658" fmla="*/ 2390746 h 4151891"/>
              <a:gd name="connsiteX3659" fmla="*/ 2396669 w 7122824"/>
              <a:gd name="connsiteY3659" fmla="*/ 2396779 h 4151891"/>
              <a:gd name="connsiteX3660" fmla="*/ 2400358 w 7122824"/>
              <a:gd name="connsiteY3660" fmla="*/ 2390324 h 4151891"/>
              <a:gd name="connsiteX3661" fmla="*/ 1801196 w 7122824"/>
              <a:gd name="connsiteY3661" fmla="*/ 2390215 h 4151891"/>
              <a:gd name="connsiteX3662" fmla="*/ 1815131 w 7122824"/>
              <a:gd name="connsiteY3662" fmla="*/ 2391092 h 4151891"/>
              <a:gd name="connsiteX3663" fmla="*/ 1869085 w 7122824"/>
              <a:gd name="connsiteY3663" fmla="*/ 2394339 h 4151891"/>
              <a:gd name="connsiteX3664" fmla="*/ 1817604 w 7122824"/>
              <a:gd name="connsiteY3664" fmla="*/ 2405916 h 4151891"/>
              <a:gd name="connsiteX3665" fmla="*/ 1790086 w 7122824"/>
              <a:gd name="connsiteY3665" fmla="*/ 2401804 h 4151891"/>
              <a:gd name="connsiteX3666" fmla="*/ 1801196 w 7122824"/>
              <a:gd name="connsiteY3666" fmla="*/ 2390215 h 4151891"/>
              <a:gd name="connsiteX3667" fmla="*/ 2179334 w 7122824"/>
              <a:gd name="connsiteY3667" fmla="*/ 2389156 h 4151891"/>
              <a:gd name="connsiteX3668" fmla="*/ 2184371 w 7122824"/>
              <a:gd name="connsiteY3668" fmla="*/ 2389552 h 4151891"/>
              <a:gd name="connsiteX3669" fmla="*/ 2198202 w 7122824"/>
              <a:gd name="connsiteY3669" fmla="*/ 2400428 h 4151891"/>
              <a:gd name="connsiteX3670" fmla="*/ 2196474 w 7122824"/>
              <a:gd name="connsiteY3670" fmla="*/ 2400462 h 4151891"/>
              <a:gd name="connsiteX3671" fmla="*/ 2196828 w 7122824"/>
              <a:gd name="connsiteY3671" fmla="*/ 2400568 h 4151891"/>
              <a:gd name="connsiteX3672" fmla="*/ 2173452 w 7122824"/>
              <a:gd name="connsiteY3672" fmla="*/ 2404894 h 4151891"/>
              <a:gd name="connsiteX3673" fmla="*/ 2177226 w 7122824"/>
              <a:gd name="connsiteY3673" fmla="*/ 2397639 h 4151891"/>
              <a:gd name="connsiteX3674" fmla="*/ 2178306 w 7122824"/>
              <a:gd name="connsiteY3674" fmla="*/ 2397477 h 4151891"/>
              <a:gd name="connsiteX3675" fmla="*/ 2172826 w 7122824"/>
              <a:gd name="connsiteY3675" fmla="*/ 2395095 h 4151891"/>
              <a:gd name="connsiteX3676" fmla="*/ 2179334 w 7122824"/>
              <a:gd name="connsiteY3676" fmla="*/ 2389156 h 4151891"/>
              <a:gd name="connsiteX3677" fmla="*/ 2654090 w 7122824"/>
              <a:gd name="connsiteY3677" fmla="*/ 2388314 h 4151891"/>
              <a:gd name="connsiteX3678" fmla="*/ 2654039 w 7122824"/>
              <a:gd name="connsiteY3678" fmla="*/ 2388472 h 4151891"/>
              <a:gd name="connsiteX3679" fmla="*/ 2654243 w 7122824"/>
              <a:gd name="connsiteY3679" fmla="*/ 2388520 h 4151891"/>
              <a:gd name="connsiteX3680" fmla="*/ 2360671 w 7122824"/>
              <a:gd name="connsiteY3680" fmla="*/ 2387934 h 4151891"/>
              <a:gd name="connsiteX3681" fmla="*/ 2362767 w 7122824"/>
              <a:gd name="connsiteY3681" fmla="*/ 2389825 h 4151891"/>
              <a:gd name="connsiteX3682" fmla="*/ 2359046 w 7122824"/>
              <a:gd name="connsiteY3682" fmla="*/ 2392579 h 4151891"/>
              <a:gd name="connsiteX3683" fmla="*/ 2360671 w 7122824"/>
              <a:gd name="connsiteY3683" fmla="*/ 2387934 h 4151891"/>
              <a:gd name="connsiteX3684" fmla="*/ 1700277 w 7122824"/>
              <a:gd name="connsiteY3684" fmla="*/ 2387503 h 4151891"/>
              <a:gd name="connsiteX3685" fmla="*/ 1712827 w 7122824"/>
              <a:gd name="connsiteY3685" fmla="*/ 2394127 h 4151891"/>
              <a:gd name="connsiteX3686" fmla="*/ 1701138 w 7122824"/>
              <a:gd name="connsiteY3686" fmla="*/ 2401874 h 4151891"/>
              <a:gd name="connsiteX3687" fmla="*/ 1700277 w 7122824"/>
              <a:gd name="connsiteY3687" fmla="*/ 2387503 h 4151891"/>
              <a:gd name="connsiteX3688" fmla="*/ 1666687 w 7122824"/>
              <a:gd name="connsiteY3688" fmla="*/ 2386720 h 4151891"/>
              <a:gd name="connsiteX3689" fmla="*/ 1679474 w 7122824"/>
              <a:gd name="connsiteY3689" fmla="*/ 2388681 h 4151891"/>
              <a:gd name="connsiteX3690" fmla="*/ 1695123 w 7122824"/>
              <a:gd name="connsiteY3690" fmla="*/ 2397250 h 4151891"/>
              <a:gd name="connsiteX3691" fmla="*/ 1679038 w 7122824"/>
              <a:gd name="connsiteY3691" fmla="*/ 2410360 h 4151891"/>
              <a:gd name="connsiteX3692" fmla="*/ 1661991 w 7122824"/>
              <a:gd name="connsiteY3692" fmla="*/ 2410657 h 4151891"/>
              <a:gd name="connsiteX3693" fmla="*/ 1664381 w 7122824"/>
              <a:gd name="connsiteY3693" fmla="*/ 2415669 h 4151891"/>
              <a:gd name="connsiteX3694" fmla="*/ 1632769 w 7122824"/>
              <a:gd name="connsiteY3694" fmla="*/ 2417152 h 4151891"/>
              <a:gd name="connsiteX3695" fmla="*/ 1617672 w 7122824"/>
              <a:gd name="connsiteY3695" fmla="*/ 2414895 h 4151891"/>
              <a:gd name="connsiteX3696" fmla="*/ 1605111 w 7122824"/>
              <a:gd name="connsiteY3696" fmla="*/ 2425429 h 4151891"/>
              <a:gd name="connsiteX3697" fmla="*/ 1576569 w 7122824"/>
              <a:gd name="connsiteY3697" fmla="*/ 2427370 h 4151891"/>
              <a:gd name="connsiteX3698" fmla="*/ 1563235 w 7122824"/>
              <a:gd name="connsiteY3698" fmla="*/ 2423825 h 4151891"/>
              <a:gd name="connsiteX3699" fmla="*/ 1558908 w 7122824"/>
              <a:gd name="connsiteY3699" fmla="*/ 2410768 h 4151891"/>
              <a:gd name="connsiteX3700" fmla="*/ 1626922 w 7122824"/>
              <a:gd name="connsiteY3700" fmla="*/ 2393264 h 4151891"/>
              <a:gd name="connsiteX3701" fmla="*/ 1666687 w 7122824"/>
              <a:gd name="connsiteY3701" fmla="*/ 2386720 h 4151891"/>
              <a:gd name="connsiteX3702" fmla="*/ 1243075 w 7122824"/>
              <a:gd name="connsiteY3702" fmla="*/ 2386292 h 4151891"/>
              <a:gd name="connsiteX3703" fmla="*/ 1250691 w 7122824"/>
              <a:gd name="connsiteY3703" fmla="*/ 2395181 h 4151891"/>
              <a:gd name="connsiteX3704" fmla="*/ 1243075 w 7122824"/>
              <a:gd name="connsiteY3704" fmla="*/ 2386292 h 4151891"/>
              <a:gd name="connsiteX3705" fmla="*/ 1745881 w 7122824"/>
              <a:gd name="connsiteY3705" fmla="*/ 2383946 h 4151891"/>
              <a:gd name="connsiteX3706" fmla="*/ 1753188 w 7122824"/>
              <a:gd name="connsiteY3706" fmla="*/ 2385510 h 4151891"/>
              <a:gd name="connsiteX3707" fmla="*/ 1742395 w 7122824"/>
              <a:gd name="connsiteY3707" fmla="*/ 2397223 h 4151891"/>
              <a:gd name="connsiteX3708" fmla="*/ 1731017 w 7122824"/>
              <a:gd name="connsiteY3708" fmla="*/ 2402370 h 4151891"/>
              <a:gd name="connsiteX3709" fmla="*/ 1730557 w 7122824"/>
              <a:gd name="connsiteY3709" fmla="*/ 2403260 h 4151891"/>
              <a:gd name="connsiteX3710" fmla="*/ 1730532 w 7122824"/>
              <a:gd name="connsiteY3710" fmla="*/ 2402589 h 4151891"/>
              <a:gd name="connsiteX3711" fmla="*/ 1730168 w 7122824"/>
              <a:gd name="connsiteY3711" fmla="*/ 2402753 h 4151891"/>
              <a:gd name="connsiteX3712" fmla="*/ 1730513 w 7122824"/>
              <a:gd name="connsiteY3712" fmla="*/ 2402073 h 4151891"/>
              <a:gd name="connsiteX3713" fmla="*/ 1730513 w 7122824"/>
              <a:gd name="connsiteY3713" fmla="*/ 2402061 h 4151891"/>
              <a:gd name="connsiteX3714" fmla="*/ 1731468 w 7122824"/>
              <a:gd name="connsiteY3714" fmla="*/ 2397168 h 4151891"/>
              <a:gd name="connsiteX3715" fmla="*/ 1732557 w 7122824"/>
              <a:gd name="connsiteY3715" fmla="*/ 2398011 h 4151891"/>
              <a:gd name="connsiteX3716" fmla="*/ 1733255 w 7122824"/>
              <a:gd name="connsiteY3716" fmla="*/ 2395931 h 4151891"/>
              <a:gd name="connsiteX3717" fmla="*/ 1722358 w 7122824"/>
              <a:gd name="connsiteY3717" fmla="*/ 2393631 h 4151891"/>
              <a:gd name="connsiteX3718" fmla="*/ 1745881 w 7122824"/>
              <a:gd name="connsiteY3718" fmla="*/ 2383946 h 4151891"/>
              <a:gd name="connsiteX3719" fmla="*/ 6174778 w 7122824"/>
              <a:gd name="connsiteY3719" fmla="*/ 2383234 h 4151891"/>
              <a:gd name="connsiteX3720" fmla="*/ 6179311 w 7122824"/>
              <a:gd name="connsiteY3720" fmla="*/ 2389706 h 4151891"/>
              <a:gd name="connsiteX3721" fmla="*/ 6186026 w 7122824"/>
              <a:gd name="connsiteY3721" fmla="*/ 2394982 h 4151891"/>
              <a:gd name="connsiteX3722" fmla="*/ 6176837 w 7122824"/>
              <a:gd name="connsiteY3722" fmla="*/ 2383627 h 4151891"/>
              <a:gd name="connsiteX3723" fmla="*/ 735819 w 7122824"/>
              <a:gd name="connsiteY3723" fmla="*/ 2382687 h 4151891"/>
              <a:gd name="connsiteX3724" fmla="*/ 740176 w 7122824"/>
              <a:gd name="connsiteY3724" fmla="*/ 2389310 h 4151891"/>
              <a:gd name="connsiteX3725" fmla="*/ 712545 w 7122824"/>
              <a:gd name="connsiteY3725" fmla="*/ 2391347 h 4151891"/>
              <a:gd name="connsiteX3726" fmla="*/ 735819 w 7122824"/>
              <a:gd name="connsiteY3726" fmla="*/ 2382687 h 4151891"/>
              <a:gd name="connsiteX3727" fmla="*/ 6923947 w 7122824"/>
              <a:gd name="connsiteY3727" fmla="*/ 2381942 h 4151891"/>
              <a:gd name="connsiteX3728" fmla="*/ 6924970 w 7122824"/>
              <a:gd name="connsiteY3728" fmla="*/ 2382538 h 4151891"/>
              <a:gd name="connsiteX3729" fmla="*/ 6923910 w 7122824"/>
              <a:gd name="connsiteY3729" fmla="*/ 2381964 h 4151891"/>
              <a:gd name="connsiteX3730" fmla="*/ 2399972 w 7122824"/>
              <a:gd name="connsiteY3730" fmla="*/ 2381512 h 4151891"/>
              <a:gd name="connsiteX3731" fmla="*/ 2389196 w 7122824"/>
              <a:gd name="connsiteY3731" fmla="*/ 2390847 h 4151891"/>
              <a:gd name="connsiteX3732" fmla="*/ 2390198 w 7122824"/>
              <a:gd name="connsiteY3732" fmla="*/ 2405067 h 4151891"/>
              <a:gd name="connsiteX3733" fmla="*/ 2380139 w 7122824"/>
              <a:gd name="connsiteY3733" fmla="*/ 2404923 h 4151891"/>
              <a:gd name="connsiteX3734" fmla="*/ 2422784 w 7122824"/>
              <a:gd name="connsiteY3734" fmla="*/ 2429205 h 4151891"/>
              <a:gd name="connsiteX3735" fmla="*/ 2419391 w 7122824"/>
              <a:gd name="connsiteY3735" fmla="*/ 2432516 h 4151891"/>
              <a:gd name="connsiteX3736" fmla="*/ 2427523 w 7122824"/>
              <a:gd name="connsiteY3736" fmla="*/ 2433638 h 4151891"/>
              <a:gd name="connsiteX3737" fmla="*/ 2431192 w 7122824"/>
              <a:gd name="connsiteY3737" fmla="*/ 2424037 h 4151891"/>
              <a:gd name="connsiteX3738" fmla="*/ 2434060 w 7122824"/>
              <a:gd name="connsiteY3738" fmla="*/ 2434541 h 4151891"/>
              <a:gd name="connsiteX3739" fmla="*/ 2498464 w 7122824"/>
              <a:gd name="connsiteY3739" fmla="*/ 2443427 h 4151891"/>
              <a:gd name="connsiteX3740" fmla="*/ 2490168 w 7122824"/>
              <a:gd name="connsiteY3740" fmla="*/ 2438938 h 4151891"/>
              <a:gd name="connsiteX3741" fmla="*/ 2457381 w 7122824"/>
              <a:gd name="connsiteY3741" fmla="*/ 2418796 h 4151891"/>
              <a:gd name="connsiteX3742" fmla="*/ 2416764 w 7122824"/>
              <a:gd name="connsiteY3742" fmla="*/ 2387869 h 4151891"/>
              <a:gd name="connsiteX3743" fmla="*/ 2409167 w 7122824"/>
              <a:gd name="connsiteY3743" fmla="*/ 2384061 h 4151891"/>
              <a:gd name="connsiteX3744" fmla="*/ 2399972 w 7122824"/>
              <a:gd name="connsiteY3744" fmla="*/ 2381512 h 4151891"/>
              <a:gd name="connsiteX3745" fmla="*/ 1290835 w 7122824"/>
              <a:gd name="connsiteY3745" fmla="*/ 2380334 h 4151891"/>
              <a:gd name="connsiteX3746" fmla="*/ 1281712 w 7122824"/>
              <a:gd name="connsiteY3746" fmla="*/ 2390109 h 4151891"/>
              <a:gd name="connsiteX3747" fmla="*/ 1283353 w 7122824"/>
              <a:gd name="connsiteY3747" fmla="*/ 2399636 h 4151891"/>
              <a:gd name="connsiteX3748" fmla="*/ 1262943 w 7122824"/>
              <a:gd name="connsiteY3748" fmla="*/ 2384121 h 4151891"/>
              <a:gd name="connsiteX3749" fmla="*/ 1290835 w 7122824"/>
              <a:gd name="connsiteY3749" fmla="*/ 2380334 h 4151891"/>
              <a:gd name="connsiteX3750" fmla="*/ 2523244 w 7122824"/>
              <a:gd name="connsiteY3750" fmla="*/ 2380031 h 4151891"/>
              <a:gd name="connsiteX3751" fmla="*/ 2531020 w 7122824"/>
              <a:gd name="connsiteY3751" fmla="*/ 2380366 h 4151891"/>
              <a:gd name="connsiteX3752" fmla="*/ 2521303 w 7122824"/>
              <a:gd name="connsiteY3752" fmla="*/ 2385533 h 4151891"/>
              <a:gd name="connsiteX3753" fmla="*/ 2523244 w 7122824"/>
              <a:gd name="connsiteY3753" fmla="*/ 2380031 h 4151891"/>
              <a:gd name="connsiteX3754" fmla="*/ 2661962 w 7122824"/>
              <a:gd name="connsiteY3754" fmla="*/ 2379442 h 4151891"/>
              <a:gd name="connsiteX3755" fmla="*/ 2656938 w 7122824"/>
              <a:gd name="connsiteY3755" fmla="*/ 2379525 h 4151891"/>
              <a:gd name="connsiteX3756" fmla="*/ 2654415 w 7122824"/>
              <a:gd name="connsiteY3756" fmla="*/ 2387312 h 4151891"/>
              <a:gd name="connsiteX3757" fmla="*/ 2657475 w 7122824"/>
              <a:gd name="connsiteY3757" fmla="*/ 2387769 h 4151891"/>
              <a:gd name="connsiteX3758" fmla="*/ 2655921 w 7122824"/>
              <a:gd name="connsiteY3758" fmla="*/ 2388920 h 4151891"/>
              <a:gd name="connsiteX3759" fmla="*/ 2667312 w 7122824"/>
              <a:gd name="connsiteY3759" fmla="*/ 2391628 h 4151891"/>
              <a:gd name="connsiteX3760" fmla="*/ 2679781 w 7122824"/>
              <a:gd name="connsiteY3760" fmla="*/ 2392319 h 4151891"/>
              <a:gd name="connsiteX3761" fmla="*/ 2682017 w 7122824"/>
              <a:gd name="connsiteY3761" fmla="*/ 2392859 h 4151891"/>
              <a:gd name="connsiteX3762" fmla="*/ 2277006 w 7122824"/>
              <a:gd name="connsiteY3762" fmla="*/ 2378208 h 4151891"/>
              <a:gd name="connsiteX3763" fmla="*/ 2276820 w 7122824"/>
              <a:gd name="connsiteY3763" fmla="*/ 2381480 h 4151891"/>
              <a:gd name="connsiteX3764" fmla="*/ 2273286 w 7122824"/>
              <a:gd name="connsiteY3764" fmla="*/ 2388475 h 4151891"/>
              <a:gd name="connsiteX3765" fmla="*/ 2280459 w 7122824"/>
              <a:gd name="connsiteY3765" fmla="*/ 2392266 h 4151891"/>
              <a:gd name="connsiteX3766" fmla="*/ 2367539 w 7122824"/>
              <a:gd name="connsiteY3766" fmla="*/ 2425362 h 4151891"/>
              <a:gd name="connsiteX3767" fmla="*/ 2368658 w 7122824"/>
              <a:gd name="connsiteY3767" fmla="*/ 2425516 h 4151891"/>
              <a:gd name="connsiteX3768" fmla="*/ 2361899 w 7122824"/>
              <a:gd name="connsiteY3768" fmla="*/ 2409137 h 4151891"/>
              <a:gd name="connsiteX3769" fmla="*/ 2348126 w 7122824"/>
              <a:gd name="connsiteY3769" fmla="*/ 2407079 h 4151891"/>
              <a:gd name="connsiteX3770" fmla="*/ 2319992 w 7122824"/>
              <a:gd name="connsiteY3770" fmla="*/ 2398173 h 4151891"/>
              <a:gd name="connsiteX3771" fmla="*/ 2318498 w 7122824"/>
              <a:gd name="connsiteY3771" fmla="*/ 2397480 h 4151891"/>
              <a:gd name="connsiteX3772" fmla="*/ 2286257 w 7122824"/>
              <a:gd name="connsiteY3772" fmla="*/ 2392662 h 4151891"/>
              <a:gd name="connsiteX3773" fmla="*/ 2292877 w 7122824"/>
              <a:gd name="connsiteY3773" fmla="*/ 2385579 h 4151891"/>
              <a:gd name="connsiteX3774" fmla="*/ 1780787 w 7122824"/>
              <a:gd name="connsiteY3774" fmla="*/ 2377697 h 4151891"/>
              <a:gd name="connsiteX3775" fmla="*/ 1778808 w 7122824"/>
              <a:gd name="connsiteY3775" fmla="*/ 2390941 h 4151891"/>
              <a:gd name="connsiteX3776" fmla="*/ 1758804 w 7122824"/>
              <a:gd name="connsiteY3776" fmla="*/ 2380428 h 4151891"/>
              <a:gd name="connsiteX3777" fmla="*/ 1780787 w 7122824"/>
              <a:gd name="connsiteY3777" fmla="*/ 2377697 h 4151891"/>
              <a:gd name="connsiteX3778" fmla="*/ 2328755 w 7122824"/>
              <a:gd name="connsiteY3778" fmla="*/ 2376709 h 4151891"/>
              <a:gd name="connsiteX3779" fmla="*/ 2333558 w 7122824"/>
              <a:gd name="connsiteY3779" fmla="*/ 2379273 h 4151891"/>
              <a:gd name="connsiteX3780" fmla="*/ 2336611 w 7122824"/>
              <a:gd name="connsiteY3780" fmla="*/ 2378299 h 4151891"/>
              <a:gd name="connsiteX3781" fmla="*/ 2502623 w 7122824"/>
              <a:gd name="connsiteY3781" fmla="*/ 2376122 h 4151891"/>
              <a:gd name="connsiteX3782" fmla="*/ 2502064 w 7122824"/>
              <a:gd name="connsiteY3782" fmla="*/ 2389578 h 4151891"/>
              <a:gd name="connsiteX3783" fmla="*/ 2502623 w 7122824"/>
              <a:gd name="connsiteY3783" fmla="*/ 2376122 h 4151891"/>
              <a:gd name="connsiteX3784" fmla="*/ 6011192 w 7122824"/>
              <a:gd name="connsiteY3784" fmla="*/ 2373617 h 4151891"/>
              <a:gd name="connsiteX3785" fmla="*/ 6010124 w 7122824"/>
              <a:gd name="connsiteY3785" fmla="*/ 2376465 h 4151891"/>
              <a:gd name="connsiteX3786" fmla="*/ 6017964 w 7122824"/>
              <a:gd name="connsiteY3786" fmla="*/ 2385667 h 4151891"/>
              <a:gd name="connsiteX3787" fmla="*/ 6027191 w 7122824"/>
              <a:gd name="connsiteY3787" fmla="*/ 2393615 h 4151891"/>
              <a:gd name="connsiteX3788" fmla="*/ 6012692 w 7122824"/>
              <a:gd name="connsiteY3788" fmla="*/ 2375131 h 4151891"/>
              <a:gd name="connsiteX3789" fmla="*/ 1942778 w 7122824"/>
              <a:gd name="connsiteY3789" fmla="*/ 2372366 h 4151891"/>
              <a:gd name="connsiteX3790" fmla="*/ 1944787 w 7122824"/>
              <a:gd name="connsiteY3790" fmla="*/ 2374513 h 4151891"/>
              <a:gd name="connsiteX3791" fmla="*/ 1940250 w 7122824"/>
              <a:gd name="connsiteY3791" fmla="*/ 2394467 h 4151891"/>
              <a:gd name="connsiteX3792" fmla="*/ 1919212 w 7122824"/>
              <a:gd name="connsiteY3792" fmla="*/ 2391322 h 4151891"/>
              <a:gd name="connsiteX3793" fmla="*/ 1942778 w 7122824"/>
              <a:gd name="connsiteY3793" fmla="*/ 2372366 h 4151891"/>
              <a:gd name="connsiteX3794" fmla="*/ 2351745 w 7122824"/>
              <a:gd name="connsiteY3794" fmla="*/ 2371180 h 4151891"/>
              <a:gd name="connsiteX3795" fmla="*/ 2342784 w 7122824"/>
              <a:gd name="connsiteY3795" fmla="*/ 2382592 h 4151891"/>
              <a:gd name="connsiteX3796" fmla="*/ 2341986 w 7122824"/>
              <a:gd name="connsiteY3796" fmla="*/ 2383774 h 4151891"/>
              <a:gd name="connsiteX3797" fmla="*/ 2358180 w 7122824"/>
              <a:gd name="connsiteY3797" fmla="*/ 2392420 h 4151891"/>
              <a:gd name="connsiteX3798" fmla="*/ 2369247 w 7122824"/>
              <a:gd name="connsiteY3798" fmla="*/ 2398721 h 4151891"/>
              <a:gd name="connsiteX3799" fmla="*/ 2371916 w 7122824"/>
              <a:gd name="connsiteY3799" fmla="*/ 2391392 h 4151891"/>
              <a:gd name="connsiteX3800" fmla="*/ 2381479 w 7122824"/>
              <a:gd name="connsiteY3800" fmla="*/ 2400637 h 4151891"/>
              <a:gd name="connsiteX3801" fmla="*/ 2381849 w 7122824"/>
              <a:gd name="connsiteY3801" fmla="*/ 2377241 h 4151891"/>
              <a:gd name="connsiteX3802" fmla="*/ 2369869 w 7122824"/>
              <a:gd name="connsiteY3802" fmla="*/ 2375451 h 4151891"/>
              <a:gd name="connsiteX3803" fmla="*/ 2351745 w 7122824"/>
              <a:gd name="connsiteY3803" fmla="*/ 2371180 h 4151891"/>
              <a:gd name="connsiteX3804" fmla="*/ 2468070 w 7122824"/>
              <a:gd name="connsiteY3804" fmla="*/ 2370959 h 4151891"/>
              <a:gd name="connsiteX3805" fmla="*/ 2466091 w 7122824"/>
              <a:gd name="connsiteY3805" fmla="*/ 2384203 h 4151891"/>
              <a:gd name="connsiteX3806" fmla="*/ 2459575 w 7122824"/>
              <a:gd name="connsiteY3806" fmla="*/ 2375707 h 4151891"/>
              <a:gd name="connsiteX3807" fmla="*/ 2468070 w 7122824"/>
              <a:gd name="connsiteY3807" fmla="*/ 2370959 h 4151891"/>
              <a:gd name="connsiteX3808" fmla="*/ 6434466 w 7122824"/>
              <a:gd name="connsiteY3808" fmla="*/ 2370428 h 4151891"/>
              <a:gd name="connsiteX3809" fmla="*/ 6462465 w 7122824"/>
              <a:gd name="connsiteY3809" fmla="*/ 2390600 h 4151891"/>
              <a:gd name="connsiteX3810" fmla="*/ 6464945 w 7122824"/>
              <a:gd name="connsiteY3810" fmla="*/ 2393842 h 4151891"/>
              <a:gd name="connsiteX3811" fmla="*/ 6467603 w 7122824"/>
              <a:gd name="connsiteY3811" fmla="*/ 2397881 h 4151891"/>
              <a:gd name="connsiteX3812" fmla="*/ 6453438 w 7122824"/>
              <a:gd name="connsiteY3812" fmla="*/ 2388985 h 4151891"/>
              <a:gd name="connsiteX3813" fmla="*/ 6440280 w 7122824"/>
              <a:gd name="connsiteY3813" fmla="*/ 2379934 h 4151891"/>
              <a:gd name="connsiteX3814" fmla="*/ 6436416 w 7122824"/>
              <a:gd name="connsiteY3814" fmla="*/ 2373285 h 4151891"/>
              <a:gd name="connsiteX3815" fmla="*/ 1882288 w 7122824"/>
              <a:gd name="connsiteY3815" fmla="*/ 2369185 h 4151891"/>
              <a:gd name="connsiteX3816" fmla="*/ 1889865 w 7122824"/>
              <a:gd name="connsiteY3816" fmla="*/ 2378335 h 4151891"/>
              <a:gd name="connsiteX3817" fmla="*/ 1882288 w 7122824"/>
              <a:gd name="connsiteY3817" fmla="*/ 2369185 h 4151891"/>
              <a:gd name="connsiteX3818" fmla="*/ 1938902 w 7122824"/>
              <a:gd name="connsiteY3818" fmla="*/ 2368428 h 4151891"/>
              <a:gd name="connsiteX3819" fmla="*/ 1937330 w 7122824"/>
              <a:gd name="connsiteY3819" fmla="*/ 2369405 h 4151891"/>
              <a:gd name="connsiteX3820" fmla="*/ 1937733 w 7122824"/>
              <a:gd name="connsiteY3820" fmla="*/ 2369154 h 4151891"/>
              <a:gd name="connsiteX3821" fmla="*/ 1872456 w 7122824"/>
              <a:gd name="connsiteY3821" fmla="*/ 2368411 h 4151891"/>
              <a:gd name="connsiteX3822" fmla="*/ 1865286 w 7122824"/>
              <a:gd name="connsiteY3822" fmla="*/ 2383165 h 4151891"/>
              <a:gd name="connsiteX3823" fmla="*/ 1872456 w 7122824"/>
              <a:gd name="connsiteY3823" fmla="*/ 2368411 h 4151891"/>
              <a:gd name="connsiteX3824" fmla="*/ 6006021 w 7122824"/>
              <a:gd name="connsiteY3824" fmla="*/ 2368396 h 4151891"/>
              <a:gd name="connsiteX3825" fmla="*/ 6007461 w 7122824"/>
              <a:gd name="connsiteY3825" fmla="*/ 2370116 h 4151891"/>
              <a:gd name="connsiteX3826" fmla="*/ 6005758 w 7122824"/>
              <a:gd name="connsiteY3826" fmla="*/ 2372080 h 4151891"/>
              <a:gd name="connsiteX3827" fmla="*/ 6007638 w 7122824"/>
              <a:gd name="connsiteY3827" fmla="*/ 2373548 h 4151891"/>
              <a:gd name="connsiteX3828" fmla="*/ 6009538 w 7122824"/>
              <a:gd name="connsiteY3828" fmla="*/ 2375779 h 4151891"/>
              <a:gd name="connsiteX3829" fmla="*/ 6007461 w 7122824"/>
              <a:gd name="connsiteY3829" fmla="*/ 2370116 h 4151891"/>
              <a:gd name="connsiteX3830" fmla="*/ 6007691 w 7122824"/>
              <a:gd name="connsiteY3830" fmla="*/ 2370084 h 4151891"/>
              <a:gd name="connsiteX3831" fmla="*/ 1824231 w 7122824"/>
              <a:gd name="connsiteY3831" fmla="*/ 2368100 h 4151891"/>
              <a:gd name="connsiteX3832" fmla="*/ 1829162 w 7122824"/>
              <a:gd name="connsiteY3832" fmla="*/ 2384658 h 4151891"/>
              <a:gd name="connsiteX3833" fmla="*/ 1802434 w 7122824"/>
              <a:gd name="connsiteY3833" fmla="*/ 2380664 h 4151891"/>
              <a:gd name="connsiteX3834" fmla="*/ 1824231 w 7122824"/>
              <a:gd name="connsiteY3834" fmla="*/ 2368100 h 4151891"/>
              <a:gd name="connsiteX3835" fmla="*/ 1865082 w 7122824"/>
              <a:gd name="connsiteY3835" fmla="*/ 2367309 h 4151891"/>
              <a:gd name="connsiteX3836" fmla="*/ 1862769 w 7122824"/>
              <a:gd name="connsiteY3836" fmla="*/ 2382789 h 4151891"/>
              <a:gd name="connsiteX3837" fmla="*/ 1856310 w 7122824"/>
              <a:gd name="connsiteY3837" fmla="*/ 2373911 h 4151891"/>
              <a:gd name="connsiteX3838" fmla="*/ 1865082 w 7122824"/>
              <a:gd name="connsiteY3838" fmla="*/ 2367309 h 4151891"/>
              <a:gd name="connsiteX3839" fmla="*/ 1939328 w 7122824"/>
              <a:gd name="connsiteY3839" fmla="*/ 2366487 h 4151891"/>
              <a:gd name="connsiteX3840" fmla="*/ 1940908 w 7122824"/>
              <a:gd name="connsiteY3840" fmla="*/ 2367450 h 4151891"/>
              <a:gd name="connsiteX3841" fmla="*/ 1938556 w 7122824"/>
              <a:gd name="connsiteY3841" fmla="*/ 2370002 h 4151891"/>
              <a:gd name="connsiteX3842" fmla="*/ 1938902 w 7122824"/>
              <a:gd name="connsiteY3842" fmla="*/ 2368428 h 4151891"/>
              <a:gd name="connsiteX3843" fmla="*/ 1910350 w 7122824"/>
              <a:gd name="connsiteY3843" fmla="*/ 2366030 h 4151891"/>
              <a:gd name="connsiteX3844" fmla="*/ 1917040 w 7122824"/>
              <a:gd name="connsiteY3844" fmla="*/ 2373359 h 4151891"/>
              <a:gd name="connsiteX3845" fmla="*/ 1912607 w 7122824"/>
              <a:gd name="connsiteY3845" fmla="*/ 2382193 h 4151891"/>
              <a:gd name="connsiteX3846" fmla="*/ 1910350 w 7122824"/>
              <a:gd name="connsiteY3846" fmla="*/ 2366030 h 4151891"/>
              <a:gd name="connsiteX3847" fmla="*/ 7064045 w 7122824"/>
              <a:gd name="connsiteY3847" fmla="*/ 2364423 h 4151891"/>
              <a:gd name="connsiteX3848" fmla="*/ 7064745 w 7122824"/>
              <a:gd name="connsiteY3848" fmla="*/ 2364629 h 4151891"/>
              <a:gd name="connsiteX3849" fmla="*/ 7069565 w 7122824"/>
              <a:gd name="connsiteY3849" fmla="*/ 2369401 h 4151891"/>
              <a:gd name="connsiteX3850" fmla="*/ 2245021 w 7122824"/>
              <a:gd name="connsiteY3850" fmla="*/ 2364324 h 4151891"/>
              <a:gd name="connsiteX3851" fmla="*/ 2255963 w 7122824"/>
              <a:gd name="connsiteY3851" fmla="*/ 2373976 h 4151891"/>
              <a:gd name="connsiteX3852" fmla="*/ 2245021 w 7122824"/>
              <a:gd name="connsiteY3852" fmla="*/ 2364324 h 4151891"/>
              <a:gd name="connsiteX3853" fmla="*/ 1950739 w 7122824"/>
              <a:gd name="connsiteY3853" fmla="*/ 2364019 h 4151891"/>
              <a:gd name="connsiteX3854" fmla="*/ 1955113 w 7122824"/>
              <a:gd name="connsiteY3854" fmla="*/ 2364674 h 4151891"/>
              <a:gd name="connsiteX3855" fmla="*/ 1945710 w 7122824"/>
              <a:gd name="connsiteY3855" fmla="*/ 2367740 h 4151891"/>
              <a:gd name="connsiteX3856" fmla="*/ 1950739 w 7122824"/>
              <a:gd name="connsiteY3856" fmla="*/ 2364019 h 4151891"/>
              <a:gd name="connsiteX3857" fmla="*/ 1127787 w 7122824"/>
              <a:gd name="connsiteY3857" fmla="*/ 2364015 h 4151891"/>
              <a:gd name="connsiteX3858" fmla="*/ 1101777 w 7122824"/>
              <a:gd name="connsiteY3858" fmla="*/ 2380549 h 4151891"/>
              <a:gd name="connsiteX3859" fmla="*/ 1089785 w 7122824"/>
              <a:gd name="connsiteY3859" fmla="*/ 2366292 h 4151891"/>
              <a:gd name="connsiteX3860" fmla="*/ 1127787 w 7122824"/>
              <a:gd name="connsiteY3860" fmla="*/ 2364015 h 4151891"/>
              <a:gd name="connsiteX3861" fmla="*/ 1991620 w 7122824"/>
              <a:gd name="connsiteY3861" fmla="*/ 2363761 h 4151891"/>
              <a:gd name="connsiteX3862" fmla="*/ 1997663 w 7122824"/>
              <a:gd name="connsiteY3862" fmla="*/ 2364478 h 4151891"/>
              <a:gd name="connsiteX3863" fmla="*/ 1988041 w 7122824"/>
              <a:gd name="connsiteY3863" fmla="*/ 2369003 h 4151891"/>
              <a:gd name="connsiteX3864" fmla="*/ 1991620 w 7122824"/>
              <a:gd name="connsiteY3864" fmla="*/ 2363761 h 4151891"/>
              <a:gd name="connsiteX3865" fmla="*/ 2180859 w 7122824"/>
              <a:gd name="connsiteY3865" fmla="*/ 2363373 h 4151891"/>
              <a:gd name="connsiteX3866" fmla="*/ 2184089 w 7122824"/>
              <a:gd name="connsiteY3866" fmla="*/ 2368601 h 4151891"/>
              <a:gd name="connsiteX3867" fmla="*/ 2182772 w 7122824"/>
              <a:gd name="connsiteY3867" fmla="*/ 2377198 h 4151891"/>
              <a:gd name="connsiteX3868" fmla="*/ 2197450 w 7122824"/>
              <a:gd name="connsiteY3868" fmla="*/ 2373137 h 4151891"/>
              <a:gd name="connsiteX3869" fmla="*/ 2195533 w 7122824"/>
              <a:gd name="connsiteY3869" fmla="*/ 2369588 h 4151891"/>
              <a:gd name="connsiteX3870" fmla="*/ 2619259 w 7122824"/>
              <a:gd name="connsiteY3870" fmla="*/ 2361389 h 4151891"/>
              <a:gd name="connsiteX3871" fmla="*/ 2614144 w 7122824"/>
              <a:gd name="connsiteY3871" fmla="*/ 2374694 h 4151891"/>
              <a:gd name="connsiteX3872" fmla="*/ 2616540 w 7122824"/>
              <a:gd name="connsiteY3872" fmla="*/ 2375052 h 4151891"/>
              <a:gd name="connsiteX3873" fmla="*/ 2621184 w 7122824"/>
              <a:gd name="connsiteY3873" fmla="*/ 2368628 h 4151891"/>
              <a:gd name="connsiteX3874" fmla="*/ 2626161 w 7122824"/>
              <a:gd name="connsiteY3874" fmla="*/ 2369931 h 4151891"/>
              <a:gd name="connsiteX3875" fmla="*/ 2625520 w 7122824"/>
              <a:gd name="connsiteY3875" fmla="*/ 2367014 h 4151891"/>
              <a:gd name="connsiteX3876" fmla="*/ 2619259 w 7122824"/>
              <a:gd name="connsiteY3876" fmla="*/ 2361389 h 4151891"/>
              <a:gd name="connsiteX3877" fmla="*/ 5981652 w 7122824"/>
              <a:gd name="connsiteY3877" fmla="*/ 2360080 h 4151891"/>
              <a:gd name="connsiteX3878" fmla="*/ 5981791 w 7122824"/>
              <a:gd name="connsiteY3878" fmla="*/ 2360478 h 4151891"/>
              <a:gd name="connsiteX3879" fmla="*/ 5984516 w 7122824"/>
              <a:gd name="connsiteY3879" fmla="*/ 2362688 h 4151891"/>
              <a:gd name="connsiteX3880" fmla="*/ 5987519 w 7122824"/>
              <a:gd name="connsiteY3880" fmla="*/ 2364335 h 4151891"/>
              <a:gd name="connsiteX3881" fmla="*/ 5994017 w 7122824"/>
              <a:gd name="connsiteY3881" fmla="*/ 2368285 h 4151891"/>
              <a:gd name="connsiteX3882" fmla="*/ 5992355 w 7122824"/>
              <a:gd name="connsiteY3882" fmla="*/ 2366032 h 4151891"/>
              <a:gd name="connsiteX3883" fmla="*/ 5985533 w 7122824"/>
              <a:gd name="connsiteY3883" fmla="*/ 2360468 h 4151891"/>
              <a:gd name="connsiteX3884" fmla="*/ 1416991 w 7122824"/>
              <a:gd name="connsiteY3884" fmla="*/ 2358962 h 4151891"/>
              <a:gd name="connsiteX3885" fmla="*/ 1399678 w 7122824"/>
              <a:gd name="connsiteY3885" fmla="*/ 2361201 h 4151891"/>
              <a:gd name="connsiteX3886" fmla="*/ 1416991 w 7122824"/>
              <a:gd name="connsiteY3886" fmla="*/ 2358962 h 4151891"/>
              <a:gd name="connsiteX3887" fmla="*/ 2168672 w 7122824"/>
              <a:gd name="connsiteY3887" fmla="*/ 2358212 h 4151891"/>
              <a:gd name="connsiteX3888" fmla="*/ 2167119 w 7122824"/>
              <a:gd name="connsiteY3888" fmla="*/ 2368605 h 4151891"/>
              <a:gd name="connsiteX3889" fmla="*/ 2156413 w 7122824"/>
              <a:gd name="connsiteY3889" fmla="*/ 2367006 h 4151891"/>
              <a:gd name="connsiteX3890" fmla="*/ 2169035 w 7122824"/>
              <a:gd name="connsiteY3890" fmla="*/ 2376708 h 4151891"/>
              <a:gd name="connsiteX3891" fmla="*/ 2176365 w 7122824"/>
              <a:gd name="connsiteY3891" fmla="*/ 2374091 h 4151891"/>
              <a:gd name="connsiteX3892" fmla="*/ 2180360 w 7122824"/>
              <a:gd name="connsiteY3892" fmla="*/ 2363162 h 4151891"/>
              <a:gd name="connsiteX3893" fmla="*/ 2237585 w 7122824"/>
              <a:gd name="connsiteY3893" fmla="*/ 2356340 h 4151891"/>
              <a:gd name="connsiteX3894" fmla="*/ 2238496 w 7122824"/>
              <a:gd name="connsiteY3894" fmla="*/ 2360901 h 4151891"/>
              <a:gd name="connsiteX3895" fmla="*/ 2238146 w 7122824"/>
              <a:gd name="connsiteY3895" fmla="*/ 2367655 h 4151891"/>
              <a:gd name="connsiteX3896" fmla="*/ 2241876 w 7122824"/>
              <a:gd name="connsiteY3896" fmla="*/ 2369525 h 4151891"/>
              <a:gd name="connsiteX3897" fmla="*/ 2256450 w 7122824"/>
              <a:gd name="connsiteY3897" fmla="*/ 2379025 h 4151891"/>
              <a:gd name="connsiteX3898" fmla="*/ 2257573 w 7122824"/>
              <a:gd name="connsiteY3898" fmla="*/ 2378409 h 4151891"/>
              <a:gd name="connsiteX3899" fmla="*/ 2263871 w 7122824"/>
              <a:gd name="connsiteY3899" fmla="*/ 2376809 h 4151891"/>
              <a:gd name="connsiteX3900" fmla="*/ 2273406 w 7122824"/>
              <a:gd name="connsiteY3900" fmla="*/ 2384488 h 4151891"/>
              <a:gd name="connsiteX3901" fmla="*/ 2271349 w 7122824"/>
              <a:gd name="connsiteY3901" fmla="*/ 2375582 h 4151891"/>
              <a:gd name="connsiteX3902" fmla="*/ 2271345 w 7122824"/>
              <a:gd name="connsiteY3902" fmla="*/ 2375578 h 4151891"/>
              <a:gd name="connsiteX3903" fmla="*/ 2266106 w 7122824"/>
              <a:gd name="connsiteY3903" fmla="*/ 2373145 h 4151891"/>
              <a:gd name="connsiteX3904" fmla="*/ 2487380 w 7122824"/>
              <a:gd name="connsiteY3904" fmla="*/ 2355720 h 4151891"/>
              <a:gd name="connsiteX3905" fmla="*/ 2486116 w 7122824"/>
              <a:gd name="connsiteY3905" fmla="*/ 2364185 h 4151891"/>
              <a:gd name="connsiteX3906" fmla="*/ 2501368 w 7122824"/>
              <a:gd name="connsiteY3906" fmla="*/ 2371150 h 4151891"/>
              <a:gd name="connsiteX3907" fmla="*/ 2501063 w 7122824"/>
              <a:gd name="connsiteY3907" fmla="*/ 2371401 h 4151891"/>
              <a:gd name="connsiteX3908" fmla="*/ 2501784 w 7122824"/>
              <a:gd name="connsiteY3908" fmla="*/ 2376072 h 4151891"/>
              <a:gd name="connsiteX3909" fmla="*/ 2497523 w 7122824"/>
              <a:gd name="connsiteY3909" fmla="*/ 2375435 h 4151891"/>
              <a:gd name="connsiteX3910" fmla="*/ 2500690 w 7122824"/>
              <a:gd name="connsiteY3910" fmla="*/ 2371710 h 4151891"/>
              <a:gd name="connsiteX3911" fmla="*/ 2497879 w 7122824"/>
              <a:gd name="connsiteY3911" fmla="*/ 2374027 h 4151891"/>
              <a:gd name="connsiteX3912" fmla="*/ 2486100 w 7122824"/>
              <a:gd name="connsiteY3912" fmla="*/ 2369572 h 4151891"/>
              <a:gd name="connsiteX3913" fmla="*/ 2485412 w 7122824"/>
              <a:gd name="connsiteY3913" fmla="*/ 2368897 h 4151891"/>
              <a:gd name="connsiteX3914" fmla="*/ 2485068 w 7122824"/>
              <a:gd name="connsiteY3914" fmla="*/ 2371201 h 4151891"/>
              <a:gd name="connsiteX3915" fmla="*/ 2483140 w 7122824"/>
              <a:gd name="connsiteY3915" fmla="*/ 2366673 h 4151891"/>
              <a:gd name="connsiteX3916" fmla="*/ 2475788 w 7122824"/>
              <a:gd name="connsiteY3916" fmla="*/ 2359471 h 4151891"/>
              <a:gd name="connsiteX3917" fmla="*/ 2481108 w 7122824"/>
              <a:gd name="connsiteY3917" fmla="*/ 2361900 h 4151891"/>
              <a:gd name="connsiteX3918" fmla="*/ 2479311 w 7122824"/>
              <a:gd name="connsiteY3918" fmla="*/ 2357679 h 4151891"/>
              <a:gd name="connsiteX3919" fmla="*/ 2487380 w 7122824"/>
              <a:gd name="connsiteY3919" fmla="*/ 2355720 h 4151891"/>
              <a:gd name="connsiteX3920" fmla="*/ 1380073 w 7122824"/>
              <a:gd name="connsiteY3920" fmla="*/ 2354594 h 4151891"/>
              <a:gd name="connsiteX3921" fmla="*/ 1385618 w 7122824"/>
              <a:gd name="connsiteY3921" fmla="*/ 2368958 h 4151891"/>
              <a:gd name="connsiteX3922" fmla="*/ 1375379 w 7122824"/>
              <a:gd name="connsiteY3922" fmla="*/ 2369151 h 4151891"/>
              <a:gd name="connsiteX3923" fmla="*/ 1365753 w 7122824"/>
              <a:gd name="connsiteY3923" fmla="*/ 2370370 h 4151891"/>
              <a:gd name="connsiteX3924" fmla="*/ 1365375 w 7122824"/>
              <a:gd name="connsiteY3924" fmla="*/ 2371667 h 4151891"/>
              <a:gd name="connsiteX3925" fmla="*/ 1363247 w 7122824"/>
              <a:gd name="connsiteY3925" fmla="*/ 2366536 h 4151891"/>
              <a:gd name="connsiteX3926" fmla="*/ 1347345 w 7122824"/>
              <a:gd name="connsiteY3926" fmla="*/ 2380305 h 4151891"/>
              <a:gd name="connsiteX3927" fmla="*/ 1328776 w 7122824"/>
              <a:gd name="connsiteY3927" fmla="*/ 2390336 h 4151891"/>
              <a:gd name="connsiteX3928" fmla="*/ 1299711 w 7122824"/>
              <a:gd name="connsiteY3928" fmla="*/ 2376511 h 4151891"/>
              <a:gd name="connsiteX3929" fmla="*/ 1350440 w 7122824"/>
              <a:gd name="connsiteY3929" fmla="*/ 2356094 h 4151891"/>
              <a:gd name="connsiteX3930" fmla="*/ 1358278 w 7122824"/>
              <a:gd name="connsiteY3930" fmla="*/ 2358446 h 4151891"/>
              <a:gd name="connsiteX3931" fmla="*/ 1365551 w 7122824"/>
              <a:gd name="connsiteY3931" fmla="*/ 2364458 h 4151891"/>
              <a:gd name="connsiteX3932" fmla="*/ 1366512 w 7122824"/>
              <a:gd name="connsiteY3932" fmla="*/ 2364060 h 4151891"/>
              <a:gd name="connsiteX3933" fmla="*/ 1366492 w 7122824"/>
              <a:gd name="connsiteY3933" fmla="*/ 2367560 h 4151891"/>
              <a:gd name="connsiteX3934" fmla="*/ 1367200 w 7122824"/>
              <a:gd name="connsiteY3934" fmla="*/ 2366206 h 4151891"/>
              <a:gd name="connsiteX3935" fmla="*/ 1380073 w 7122824"/>
              <a:gd name="connsiteY3935" fmla="*/ 2354594 h 4151891"/>
              <a:gd name="connsiteX3936" fmla="*/ 2228151 w 7122824"/>
              <a:gd name="connsiteY3936" fmla="*/ 2354274 h 4151891"/>
              <a:gd name="connsiteX3937" fmla="*/ 2218544 w 7122824"/>
              <a:gd name="connsiteY3937" fmla="*/ 2357530 h 4151891"/>
              <a:gd name="connsiteX3938" fmla="*/ 2215657 w 7122824"/>
              <a:gd name="connsiteY3938" fmla="*/ 2355925 h 4151891"/>
              <a:gd name="connsiteX3939" fmla="*/ 2215010 w 7122824"/>
              <a:gd name="connsiteY3939" fmla="*/ 2356064 h 4151891"/>
              <a:gd name="connsiteX3940" fmla="*/ 2226987 w 7122824"/>
              <a:gd name="connsiteY3940" fmla="*/ 2362065 h 4151891"/>
              <a:gd name="connsiteX3941" fmla="*/ 2575392 w 7122824"/>
              <a:gd name="connsiteY3941" fmla="*/ 2353270 h 4151891"/>
              <a:gd name="connsiteX3942" fmla="*/ 2570865 w 7122824"/>
              <a:gd name="connsiteY3942" fmla="*/ 2358770 h 4151891"/>
              <a:gd name="connsiteX3943" fmla="*/ 2572106 w 7122824"/>
              <a:gd name="connsiteY3943" fmla="*/ 2359554 h 4151891"/>
              <a:gd name="connsiteX3944" fmla="*/ 2573332 w 7122824"/>
              <a:gd name="connsiteY3944" fmla="*/ 2359216 h 4151891"/>
              <a:gd name="connsiteX3945" fmla="*/ 2575392 w 7122824"/>
              <a:gd name="connsiteY3945" fmla="*/ 2353270 h 4151891"/>
              <a:gd name="connsiteX3946" fmla="*/ 6240686 w 7122824"/>
              <a:gd name="connsiteY3946" fmla="*/ 2350839 h 4151891"/>
              <a:gd name="connsiteX3947" fmla="*/ 6244491 w 7122824"/>
              <a:gd name="connsiteY3947" fmla="*/ 2355584 h 4151891"/>
              <a:gd name="connsiteX3948" fmla="*/ 6257729 w 7122824"/>
              <a:gd name="connsiteY3948" fmla="*/ 2365643 h 4151891"/>
              <a:gd name="connsiteX3949" fmla="*/ 6268751 w 7122824"/>
              <a:gd name="connsiteY3949" fmla="*/ 2373971 h 4151891"/>
              <a:gd name="connsiteX3950" fmla="*/ 6266816 w 7122824"/>
              <a:gd name="connsiteY3950" fmla="*/ 2371609 h 4151891"/>
              <a:gd name="connsiteX3951" fmla="*/ 6262369 w 7122824"/>
              <a:gd name="connsiteY3951" fmla="*/ 2368763 h 4151891"/>
              <a:gd name="connsiteX3952" fmla="*/ 6250146 w 7122824"/>
              <a:gd name="connsiteY3952" fmla="*/ 2359019 h 4151891"/>
              <a:gd name="connsiteX3953" fmla="*/ 1257627 w 7122824"/>
              <a:gd name="connsiteY3953" fmla="*/ 2350429 h 4151891"/>
              <a:gd name="connsiteX3954" fmla="*/ 1265287 w 7122824"/>
              <a:gd name="connsiteY3954" fmla="*/ 2359028 h 4151891"/>
              <a:gd name="connsiteX3955" fmla="*/ 1257627 w 7122824"/>
              <a:gd name="connsiteY3955" fmla="*/ 2350429 h 4151891"/>
              <a:gd name="connsiteX3956" fmla="*/ 947569 w 7122824"/>
              <a:gd name="connsiteY3956" fmla="*/ 2348917 h 4151891"/>
              <a:gd name="connsiteX3957" fmla="*/ 955230 w 7122824"/>
              <a:gd name="connsiteY3957" fmla="*/ 2357516 h 4151891"/>
              <a:gd name="connsiteX3958" fmla="*/ 947569 w 7122824"/>
              <a:gd name="connsiteY3958" fmla="*/ 2348917 h 4151891"/>
              <a:gd name="connsiteX3959" fmla="*/ 2561739 w 7122824"/>
              <a:gd name="connsiteY3959" fmla="*/ 2343934 h 4151891"/>
              <a:gd name="connsiteX3960" fmla="*/ 2557041 w 7122824"/>
              <a:gd name="connsiteY3960" fmla="*/ 2350528 h 4151891"/>
              <a:gd name="connsiteX3961" fmla="*/ 2568850 w 7122824"/>
              <a:gd name="connsiteY3961" fmla="*/ 2344736 h 4151891"/>
              <a:gd name="connsiteX3962" fmla="*/ 2561739 w 7122824"/>
              <a:gd name="connsiteY3962" fmla="*/ 2343934 h 4151891"/>
              <a:gd name="connsiteX3963" fmla="*/ 192963 w 7122824"/>
              <a:gd name="connsiteY3963" fmla="*/ 2343549 h 4151891"/>
              <a:gd name="connsiteX3964" fmla="*/ 193966 w 7122824"/>
              <a:gd name="connsiteY3964" fmla="*/ 2346812 h 4151891"/>
              <a:gd name="connsiteX3965" fmla="*/ 185217 w 7122824"/>
              <a:gd name="connsiteY3965" fmla="*/ 2345505 h 4151891"/>
              <a:gd name="connsiteX3966" fmla="*/ 192963 w 7122824"/>
              <a:gd name="connsiteY3966" fmla="*/ 2343549 h 4151891"/>
              <a:gd name="connsiteX3967" fmla="*/ 2340256 w 7122824"/>
              <a:gd name="connsiteY3967" fmla="*/ 2343078 h 4151891"/>
              <a:gd name="connsiteX3968" fmla="*/ 2347839 w 7122824"/>
              <a:gd name="connsiteY3968" fmla="*/ 2344983 h 4151891"/>
              <a:gd name="connsiteX3969" fmla="*/ 2334603 w 7122824"/>
              <a:gd name="connsiteY3969" fmla="*/ 2350723 h 4151891"/>
              <a:gd name="connsiteX3970" fmla="*/ 2340256 w 7122824"/>
              <a:gd name="connsiteY3970" fmla="*/ 2343078 h 4151891"/>
              <a:gd name="connsiteX3971" fmla="*/ 1451658 w 7122824"/>
              <a:gd name="connsiteY3971" fmla="*/ 2342308 h 4151891"/>
              <a:gd name="connsiteX3972" fmla="*/ 1439307 w 7122824"/>
              <a:gd name="connsiteY3972" fmla="*/ 2362039 h 4151891"/>
              <a:gd name="connsiteX3973" fmla="*/ 1431535 w 7122824"/>
              <a:gd name="connsiteY3973" fmla="*/ 2342383 h 4151891"/>
              <a:gd name="connsiteX3974" fmla="*/ 1451658 w 7122824"/>
              <a:gd name="connsiteY3974" fmla="*/ 2342308 h 4151891"/>
              <a:gd name="connsiteX3975" fmla="*/ 1350110 w 7122824"/>
              <a:gd name="connsiteY3975" fmla="*/ 2342196 h 4151891"/>
              <a:gd name="connsiteX3976" fmla="*/ 1354514 w 7122824"/>
              <a:gd name="connsiteY3976" fmla="*/ 2346395 h 4151891"/>
              <a:gd name="connsiteX3977" fmla="*/ 1345329 w 7122824"/>
              <a:gd name="connsiteY3977" fmla="*/ 2348003 h 4151891"/>
              <a:gd name="connsiteX3978" fmla="*/ 1350110 w 7122824"/>
              <a:gd name="connsiteY3978" fmla="*/ 2342196 h 4151891"/>
              <a:gd name="connsiteX3979" fmla="*/ 1292461 w 7122824"/>
              <a:gd name="connsiteY3979" fmla="*/ 2340353 h 4151891"/>
              <a:gd name="connsiteX3980" fmla="*/ 1300090 w 7122824"/>
              <a:gd name="connsiteY3980" fmla="*/ 2349154 h 4151891"/>
              <a:gd name="connsiteX3981" fmla="*/ 1292461 w 7122824"/>
              <a:gd name="connsiteY3981" fmla="*/ 2340353 h 4151891"/>
              <a:gd name="connsiteX3982" fmla="*/ 1369547 w 7122824"/>
              <a:gd name="connsiteY3982" fmla="*/ 2338082 h 4151891"/>
              <a:gd name="connsiteX3983" fmla="*/ 1355834 w 7122824"/>
              <a:gd name="connsiteY3983" fmla="*/ 2339239 h 4151891"/>
              <a:gd name="connsiteX3984" fmla="*/ 1369547 w 7122824"/>
              <a:gd name="connsiteY3984" fmla="*/ 2338082 h 4151891"/>
              <a:gd name="connsiteX3985" fmla="*/ 2591606 w 7122824"/>
              <a:gd name="connsiteY3985" fmla="*/ 2337193 h 4151891"/>
              <a:gd name="connsiteX3986" fmla="*/ 2595050 w 7122824"/>
              <a:gd name="connsiteY3986" fmla="*/ 2345524 h 4151891"/>
              <a:gd name="connsiteX3987" fmla="*/ 2594775 w 7122824"/>
              <a:gd name="connsiteY3987" fmla="*/ 2345580 h 4151891"/>
              <a:gd name="connsiteX3988" fmla="*/ 2593263 w 7122824"/>
              <a:gd name="connsiteY3988" fmla="*/ 2355133 h 4151891"/>
              <a:gd name="connsiteX3989" fmla="*/ 2588325 w 7122824"/>
              <a:gd name="connsiteY3989" fmla="*/ 2359934 h 4151891"/>
              <a:gd name="connsiteX3990" fmla="*/ 2590354 w 7122824"/>
              <a:gd name="connsiteY3990" fmla="*/ 2349951 h 4151891"/>
              <a:gd name="connsiteX3991" fmla="*/ 2594307 w 7122824"/>
              <a:gd name="connsiteY3991" fmla="*/ 2345676 h 4151891"/>
              <a:gd name="connsiteX3992" fmla="*/ 2584905 w 7122824"/>
              <a:gd name="connsiteY3992" fmla="*/ 2347591 h 4151891"/>
              <a:gd name="connsiteX3993" fmla="*/ 2579295 w 7122824"/>
              <a:gd name="connsiteY3993" fmla="*/ 2358542 h 4151891"/>
              <a:gd name="connsiteX3994" fmla="*/ 2596706 w 7122824"/>
              <a:gd name="connsiteY3994" fmla="*/ 2365834 h 4151891"/>
              <a:gd name="connsiteX3995" fmla="*/ 2612298 w 7122824"/>
              <a:gd name="connsiteY3995" fmla="*/ 2355658 h 4151891"/>
              <a:gd name="connsiteX3996" fmla="*/ 2611696 w 7122824"/>
              <a:gd name="connsiteY3996" fmla="*/ 2345870 h 4151891"/>
              <a:gd name="connsiteX3997" fmla="*/ 2602745 w 7122824"/>
              <a:gd name="connsiteY3997" fmla="*/ 2339909 h 4151891"/>
              <a:gd name="connsiteX3998" fmla="*/ 202888 w 7122824"/>
              <a:gd name="connsiteY3998" fmla="*/ 2336987 h 4151891"/>
              <a:gd name="connsiteX3999" fmla="*/ 204134 w 7122824"/>
              <a:gd name="connsiteY3999" fmla="*/ 2340287 h 4151891"/>
              <a:gd name="connsiteX4000" fmla="*/ 195385 w 7122824"/>
              <a:gd name="connsiteY4000" fmla="*/ 2338980 h 4151891"/>
              <a:gd name="connsiteX4001" fmla="*/ 202888 w 7122824"/>
              <a:gd name="connsiteY4001" fmla="*/ 2336987 h 4151891"/>
              <a:gd name="connsiteX4002" fmla="*/ 1466579 w 7122824"/>
              <a:gd name="connsiteY4002" fmla="*/ 2336491 h 4151891"/>
              <a:gd name="connsiteX4003" fmla="*/ 1476555 w 7122824"/>
              <a:gd name="connsiteY4003" fmla="*/ 2351875 h 4151891"/>
              <a:gd name="connsiteX4004" fmla="*/ 1464322 w 7122824"/>
              <a:gd name="connsiteY4004" fmla="*/ 2351591 h 4151891"/>
              <a:gd name="connsiteX4005" fmla="*/ 1466579 w 7122824"/>
              <a:gd name="connsiteY4005" fmla="*/ 2336491 h 4151891"/>
              <a:gd name="connsiteX4006" fmla="*/ 6911572 w 7122824"/>
              <a:gd name="connsiteY4006" fmla="*/ 2336108 h 4151891"/>
              <a:gd name="connsiteX4007" fmla="*/ 6911972 w 7122824"/>
              <a:gd name="connsiteY4007" fmla="*/ 2336173 h 4151891"/>
              <a:gd name="connsiteX4008" fmla="*/ 6918733 w 7122824"/>
              <a:gd name="connsiteY4008" fmla="*/ 2340178 h 4151891"/>
              <a:gd name="connsiteX4009" fmla="*/ 6915736 w 7122824"/>
              <a:gd name="connsiteY4009" fmla="*/ 2339145 h 4151891"/>
              <a:gd name="connsiteX4010" fmla="*/ 1483858 w 7122824"/>
              <a:gd name="connsiteY4010" fmla="*/ 2334789 h 4151891"/>
              <a:gd name="connsiteX4011" fmla="*/ 1490994 w 7122824"/>
              <a:gd name="connsiteY4011" fmla="*/ 2348228 h 4151891"/>
              <a:gd name="connsiteX4012" fmla="*/ 1480365 w 7122824"/>
              <a:gd name="connsiteY4012" fmla="*/ 2337212 h 4151891"/>
              <a:gd name="connsiteX4013" fmla="*/ 1483858 w 7122824"/>
              <a:gd name="connsiteY4013" fmla="*/ 2334789 h 4151891"/>
              <a:gd name="connsiteX4014" fmla="*/ 1973764 w 7122824"/>
              <a:gd name="connsiteY4014" fmla="*/ 2334562 h 4151891"/>
              <a:gd name="connsiteX4015" fmla="*/ 1979286 w 7122824"/>
              <a:gd name="connsiteY4015" fmla="*/ 2335014 h 4151891"/>
              <a:gd name="connsiteX4016" fmla="*/ 1969447 w 7122824"/>
              <a:gd name="connsiteY4016" fmla="*/ 2340997 h 4151891"/>
              <a:gd name="connsiteX4017" fmla="*/ 1973764 w 7122824"/>
              <a:gd name="connsiteY4017" fmla="*/ 2334562 h 4151891"/>
              <a:gd name="connsiteX4018" fmla="*/ 726019 w 7122824"/>
              <a:gd name="connsiteY4018" fmla="*/ 2331900 h 4151891"/>
              <a:gd name="connsiteX4019" fmla="*/ 733896 w 7122824"/>
              <a:gd name="connsiteY4019" fmla="*/ 2339041 h 4151891"/>
              <a:gd name="connsiteX4020" fmla="*/ 726019 w 7122824"/>
              <a:gd name="connsiteY4020" fmla="*/ 2331900 h 4151891"/>
              <a:gd name="connsiteX4021" fmla="*/ 2166224 w 7122824"/>
              <a:gd name="connsiteY4021" fmla="*/ 2331737 h 4151891"/>
              <a:gd name="connsiteX4022" fmla="*/ 2161777 w 7122824"/>
              <a:gd name="connsiteY4022" fmla="*/ 2333213 h 4151891"/>
              <a:gd name="connsiteX4023" fmla="*/ 2179681 w 7122824"/>
              <a:gd name="connsiteY4023" fmla="*/ 2340507 h 4151891"/>
              <a:gd name="connsiteX4024" fmla="*/ 2179336 w 7122824"/>
              <a:gd name="connsiteY4024" fmla="*/ 2339163 h 4151891"/>
              <a:gd name="connsiteX4025" fmla="*/ 2198537 w 7122824"/>
              <a:gd name="connsiteY4025" fmla="*/ 2334477 h 4151891"/>
              <a:gd name="connsiteX4026" fmla="*/ 2166224 w 7122824"/>
              <a:gd name="connsiteY4026" fmla="*/ 2331737 h 4151891"/>
              <a:gd name="connsiteX4027" fmla="*/ 1380003 w 7122824"/>
              <a:gd name="connsiteY4027" fmla="*/ 2331359 h 4151891"/>
              <a:gd name="connsiteX4028" fmla="*/ 1386271 w 7122824"/>
              <a:gd name="connsiteY4028" fmla="*/ 2331494 h 4151891"/>
              <a:gd name="connsiteX4029" fmla="*/ 1391647 w 7122824"/>
              <a:gd name="connsiteY4029" fmla="*/ 2336306 h 4151891"/>
              <a:gd name="connsiteX4030" fmla="*/ 1378831 w 7122824"/>
              <a:gd name="connsiteY4030" fmla="*/ 2339201 h 4151891"/>
              <a:gd name="connsiteX4031" fmla="*/ 1380003 w 7122824"/>
              <a:gd name="connsiteY4031" fmla="*/ 2331359 h 4151891"/>
              <a:gd name="connsiteX4032" fmla="*/ 2412325 w 7122824"/>
              <a:gd name="connsiteY4032" fmla="*/ 2330451 h 4151891"/>
              <a:gd name="connsiteX4033" fmla="*/ 2419895 w 7122824"/>
              <a:gd name="connsiteY4033" fmla="*/ 2331582 h 4151891"/>
              <a:gd name="connsiteX4034" fmla="*/ 2421955 w 7122824"/>
              <a:gd name="connsiteY4034" fmla="*/ 2348871 h 4151891"/>
              <a:gd name="connsiteX4035" fmla="*/ 2411357 w 7122824"/>
              <a:gd name="connsiteY4035" fmla="*/ 2347287 h 4151891"/>
              <a:gd name="connsiteX4036" fmla="*/ 2412325 w 7122824"/>
              <a:gd name="connsiteY4036" fmla="*/ 2330451 h 4151891"/>
              <a:gd name="connsiteX4037" fmla="*/ 6211192 w 7122824"/>
              <a:gd name="connsiteY4037" fmla="*/ 2330170 h 4151891"/>
              <a:gd name="connsiteX4038" fmla="*/ 6228385 w 7122824"/>
              <a:gd name="connsiteY4038" fmla="*/ 2343074 h 4151891"/>
              <a:gd name="connsiteX4039" fmla="*/ 6229074 w 7122824"/>
              <a:gd name="connsiteY4039" fmla="*/ 2343421 h 4151891"/>
              <a:gd name="connsiteX4040" fmla="*/ 6221597 w 7122824"/>
              <a:gd name="connsiteY4040" fmla="*/ 2335097 h 4151891"/>
              <a:gd name="connsiteX4041" fmla="*/ 6215129 w 7122824"/>
              <a:gd name="connsiteY4041" fmla="*/ 2331167 h 4151891"/>
              <a:gd name="connsiteX4042" fmla="*/ 6211192 w 7122824"/>
              <a:gd name="connsiteY4042" fmla="*/ 2330170 h 4151891"/>
              <a:gd name="connsiteX4043" fmla="*/ 1395722 w 7122824"/>
              <a:gd name="connsiteY4043" fmla="*/ 2329443 h 4151891"/>
              <a:gd name="connsiteX4044" fmla="*/ 1395325 w 7122824"/>
              <a:gd name="connsiteY4044" fmla="*/ 2334763 h 4151891"/>
              <a:gd name="connsiteX4045" fmla="*/ 1392696 w 7122824"/>
              <a:gd name="connsiteY4045" fmla="*/ 2331061 h 4151891"/>
              <a:gd name="connsiteX4046" fmla="*/ 1395722 w 7122824"/>
              <a:gd name="connsiteY4046" fmla="*/ 2329443 h 4151891"/>
              <a:gd name="connsiteX4047" fmla="*/ 1403627 w 7122824"/>
              <a:gd name="connsiteY4047" fmla="*/ 2327082 h 4151891"/>
              <a:gd name="connsiteX4048" fmla="*/ 1410152 w 7122824"/>
              <a:gd name="connsiteY4048" fmla="*/ 2335515 h 4151891"/>
              <a:gd name="connsiteX4049" fmla="*/ 1403627 w 7122824"/>
              <a:gd name="connsiteY4049" fmla="*/ 2327082 h 4151891"/>
              <a:gd name="connsiteX4050" fmla="*/ 4710736 w 7122824"/>
              <a:gd name="connsiteY4050" fmla="*/ 2326385 h 4151891"/>
              <a:gd name="connsiteX4051" fmla="*/ 4712426 w 7122824"/>
              <a:gd name="connsiteY4051" fmla="*/ 2328812 h 4151891"/>
              <a:gd name="connsiteX4052" fmla="*/ 4730336 w 7122824"/>
              <a:gd name="connsiteY4052" fmla="*/ 2349459 h 4151891"/>
              <a:gd name="connsiteX4053" fmla="*/ 4757394 w 7122824"/>
              <a:gd name="connsiteY4053" fmla="*/ 2378641 h 4151891"/>
              <a:gd name="connsiteX4054" fmla="*/ 4758705 w 7122824"/>
              <a:gd name="connsiteY4054" fmla="*/ 2378913 h 4151891"/>
              <a:gd name="connsiteX4055" fmla="*/ 4762798 w 7122824"/>
              <a:gd name="connsiteY4055" fmla="*/ 2378625 h 4151891"/>
              <a:gd name="connsiteX4056" fmla="*/ 4758453 w 7122824"/>
              <a:gd name="connsiteY4056" fmla="*/ 2374235 h 4151891"/>
              <a:gd name="connsiteX4057" fmla="*/ 4710736 w 7122824"/>
              <a:gd name="connsiteY4057" fmla="*/ 2326385 h 4151891"/>
              <a:gd name="connsiteX4058" fmla="*/ 2661459 w 7122824"/>
              <a:gd name="connsiteY4058" fmla="*/ 2325299 h 4151891"/>
              <a:gd name="connsiteX4059" fmla="*/ 2669702 w 7122824"/>
              <a:gd name="connsiteY4059" fmla="*/ 2332589 h 4151891"/>
              <a:gd name="connsiteX4060" fmla="*/ 2656466 w 7122824"/>
              <a:gd name="connsiteY4060" fmla="*/ 2339017 h 4151891"/>
              <a:gd name="connsiteX4061" fmla="*/ 2651533 w 7122824"/>
              <a:gd name="connsiteY4061" fmla="*/ 2335943 h 4151891"/>
              <a:gd name="connsiteX4062" fmla="*/ 2652704 w 7122824"/>
              <a:gd name="connsiteY4062" fmla="*/ 2341368 h 4151891"/>
              <a:gd name="connsiteX4063" fmla="*/ 2662385 w 7122824"/>
              <a:gd name="connsiteY4063" fmla="*/ 2343079 h 4151891"/>
              <a:gd name="connsiteX4064" fmla="*/ 2676149 w 7122824"/>
              <a:gd name="connsiteY4064" fmla="*/ 2345136 h 4151891"/>
              <a:gd name="connsiteX4065" fmla="*/ 2681555 w 7122824"/>
              <a:gd name="connsiteY4065" fmla="*/ 2349071 h 4151891"/>
              <a:gd name="connsiteX4066" fmla="*/ 2682169 w 7122824"/>
              <a:gd name="connsiteY4066" fmla="*/ 2355415 h 4151891"/>
              <a:gd name="connsiteX4067" fmla="*/ 2695934 w 7122824"/>
              <a:gd name="connsiteY4067" fmla="*/ 2357472 h 4151891"/>
              <a:gd name="connsiteX4068" fmla="*/ 2698876 w 7122824"/>
              <a:gd name="connsiteY4068" fmla="*/ 2354786 h 4151891"/>
              <a:gd name="connsiteX4069" fmla="*/ 2700039 w 7122824"/>
              <a:gd name="connsiteY4069" fmla="*/ 2354071 h 4151891"/>
              <a:gd name="connsiteX4070" fmla="*/ 2695414 w 7122824"/>
              <a:gd name="connsiteY4070" fmla="*/ 2345159 h 4151891"/>
              <a:gd name="connsiteX4071" fmla="*/ 2682186 w 7122824"/>
              <a:gd name="connsiteY4071" fmla="*/ 2339079 h 4151891"/>
              <a:gd name="connsiteX4072" fmla="*/ 2674311 w 7122824"/>
              <a:gd name="connsiteY4072" fmla="*/ 2339464 h 4151891"/>
              <a:gd name="connsiteX4073" fmla="*/ 2671513 w 7122824"/>
              <a:gd name="connsiteY4073" fmla="*/ 2326802 h 4151891"/>
              <a:gd name="connsiteX4074" fmla="*/ 1129772 w 7122824"/>
              <a:gd name="connsiteY4074" fmla="*/ 2325252 h 4151891"/>
              <a:gd name="connsiteX4075" fmla="*/ 1133016 w 7122824"/>
              <a:gd name="connsiteY4075" fmla="*/ 2329025 h 4151891"/>
              <a:gd name="connsiteX4076" fmla="*/ 1117114 w 7122824"/>
              <a:gd name="connsiteY4076" fmla="*/ 2329545 h 4151891"/>
              <a:gd name="connsiteX4077" fmla="*/ 1129772 w 7122824"/>
              <a:gd name="connsiteY4077" fmla="*/ 2325252 h 4151891"/>
              <a:gd name="connsiteX4078" fmla="*/ 832696 w 7122824"/>
              <a:gd name="connsiteY4078" fmla="*/ 2324863 h 4151891"/>
              <a:gd name="connsiteX4079" fmla="*/ 835519 w 7122824"/>
              <a:gd name="connsiteY4079" fmla="*/ 2328055 h 4151891"/>
              <a:gd name="connsiteX4080" fmla="*/ 823098 w 7122824"/>
              <a:gd name="connsiteY4080" fmla="*/ 2330851 h 4151891"/>
              <a:gd name="connsiteX4081" fmla="*/ 822279 w 7122824"/>
              <a:gd name="connsiteY4081" fmla="*/ 2326077 h 4151891"/>
              <a:gd name="connsiteX4082" fmla="*/ 832696 w 7122824"/>
              <a:gd name="connsiteY4082" fmla="*/ 2324863 h 4151891"/>
              <a:gd name="connsiteX4083" fmla="*/ 847012 w 7122824"/>
              <a:gd name="connsiteY4083" fmla="*/ 2324095 h 4151891"/>
              <a:gd name="connsiteX4084" fmla="*/ 847253 w 7122824"/>
              <a:gd name="connsiteY4084" fmla="*/ 2326432 h 4151891"/>
              <a:gd name="connsiteX4085" fmla="*/ 847070 w 7122824"/>
              <a:gd name="connsiteY4085" fmla="*/ 2324663 h 4151891"/>
              <a:gd name="connsiteX4086" fmla="*/ 1023753 w 7122824"/>
              <a:gd name="connsiteY4086" fmla="*/ 2323639 h 4151891"/>
              <a:gd name="connsiteX4087" fmla="*/ 1031324 w 7122824"/>
              <a:gd name="connsiteY4087" fmla="*/ 2332787 h 4151891"/>
              <a:gd name="connsiteX4088" fmla="*/ 1023753 w 7122824"/>
              <a:gd name="connsiteY4088" fmla="*/ 2323639 h 4151891"/>
              <a:gd name="connsiteX4089" fmla="*/ 956166 w 7122824"/>
              <a:gd name="connsiteY4089" fmla="*/ 2323521 h 4151891"/>
              <a:gd name="connsiteX4090" fmla="*/ 964058 w 7122824"/>
              <a:gd name="connsiteY4090" fmla="*/ 2330574 h 4151891"/>
              <a:gd name="connsiteX4091" fmla="*/ 956166 w 7122824"/>
              <a:gd name="connsiteY4091" fmla="*/ 2323521 h 4151891"/>
              <a:gd name="connsiteX4092" fmla="*/ 1417952 w 7122824"/>
              <a:gd name="connsiteY4092" fmla="*/ 2323477 h 4151891"/>
              <a:gd name="connsiteX4093" fmla="*/ 1430532 w 7122824"/>
              <a:gd name="connsiteY4093" fmla="*/ 2329870 h 4151891"/>
              <a:gd name="connsiteX4094" fmla="*/ 1424966 w 7122824"/>
              <a:gd name="connsiteY4094" fmla="*/ 2338066 h 4151891"/>
              <a:gd name="connsiteX4095" fmla="*/ 1415973 w 7122824"/>
              <a:gd name="connsiteY4095" fmla="*/ 2336723 h 4151891"/>
              <a:gd name="connsiteX4096" fmla="*/ 1417952 w 7122824"/>
              <a:gd name="connsiteY4096" fmla="*/ 2323477 h 4151891"/>
              <a:gd name="connsiteX4097" fmla="*/ 229758 w 7122824"/>
              <a:gd name="connsiteY4097" fmla="*/ 2322615 h 4151891"/>
              <a:gd name="connsiteX4098" fmla="*/ 205274 w 7122824"/>
              <a:gd name="connsiteY4098" fmla="*/ 2334369 h 4151891"/>
              <a:gd name="connsiteX4099" fmla="*/ 229758 w 7122824"/>
              <a:gd name="connsiteY4099" fmla="*/ 2322615 h 4151891"/>
              <a:gd name="connsiteX4100" fmla="*/ 846816 w 7122824"/>
              <a:gd name="connsiteY4100" fmla="*/ 2322217 h 4151891"/>
              <a:gd name="connsiteX4101" fmla="*/ 846880 w 7122824"/>
              <a:gd name="connsiteY4101" fmla="*/ 2322821 h 4151891"/>
              <a:gd name="connsiteX4102" fmla="*/ 847012 w 7122824"/>
              <a:gd name="connsiteY4102" fmla="*/ 2324095 h 4151891"/>
              <a:gd name="connsiteX4103" fmla="*/ 846703 w 7122824"/>
              <a:gd name="connsiteY4103" fmla="*/ 2321126 h 4151891"/>
              <a:gd name="connsiteX4104" fmla="*/ 846765 w 7122824"/>
              <a:gd name="connsiteY4104" fmla="*/ 2321715 h 4151891"/>
              <a:gd name="connsiteX4105" fmla="*/ 846816 w 7122824"/>
              <a:gd name="connsiteY4105" fmla="*/ 2322217 h 4151891"/>
              <a:gd name="connsiteX4106" fmla="*/ 838063 w 7122824"/>
              <a:gd name="connsiteY4106" fmla="*/ 2320386 h 4151891"/>
              <a:gd name="connsiteX4107" fmla="*/ 842706 w 7122824"/>
              <a:gd name="connsiteY4107" fmla="*/ 2320496 h 4151891"/>
              <a:gd name="connsiteX4108" fmla="*/ 843213 w 7122824"/>
              <a:gd name="connsiteY4108" fmla="*/ 2325827 h 4151891"/>
              <a:gd name="connsiteX4109" fmla="*/ 838063 w 7122824"/>
              <a:gd name="connsiteY4109" fmla="*/ 2320386 h 4151891"/>
              <a:gd name="connsiteX4110" fmla="*/ 1437035 w 7122824"/>
              <a:gd name="connsiteY4110" fmla="*/ 2318778 h 4151891"/>
              <a:gd name="connsiteX4111" fmla="*/ 1444624 w 7122824"/>
              <a:gd name="connsiteY4111" fmla="*/ 2327847 h 4151891"/>
              <a:gd name="connsiteX4112" fmla="*/ 1437035 w 7122824"/>
              <a:gd name="connsiteY4112" fmla="*/ 2318778 h 4151891"/>
              <a:gd name="connsiteX4113" fmla="*/ 1143837 w 7122824"/>
              <a:gd name="connsiteY4113" fmla="*/ 2318145 h 4151891"/>
              <a:gd name="connsiteX4114" fmla="*/ 1134373 w 7122824"/>
              <a:gd name="connsiteY4114" fmla="*/ 2321656 h 4151891"/>
              <a:gd name="connsiteX4115" fmla="*/ 1143837 w 7122824"/>
              <a:gd name="connsiteY4115" fmla="*/ 2318145 h 4151891"/>
              <a:gd name="connsiteX4116" fmla="*/ 466440 w 7122824"/>
              <a:gd name="connsiteY4116" fmla="*/ 2317066 h 4151891"/>
              <a:gd name="connsiteX4117" fmla="*/ 476482 w 7122824"/>
              <a:gd name="connsiteY4117" fmla="*/ 2324981 h 4151891"/>
              <a:gd name="connsiteX4118" fmla="*/ 466440 w 7122824"/>
              <a:gd name="connsiteY4118" fmla="*/ 2317066 h 4151891"/>
              <a:gd name="connsiteX4119" fmla="*/ 1246675 w 7122824"/>
              <a:gd name="connsiteY4119" fmla="*/ 2315125 h 4151891"/>
              <a:gd name="connsiteX4120" fmla="*/ 1245988 w 7122824"/>
              <a:gd name="connsiteY4120" fmla="*/ 2330343 h 4151891"/>
              <a:gd name="connsiteX4121" fmla="*/ 1220529 w 7122824"/>
              <a:gd name="connsiteY4121" fmla="*/ 2321943 h 4151891"/>
              <a:gd name="connsiteX4122" fmla="*/ 1246675 w 7122824"/>
              <a:gd name="connsiteY4122" fmla="*/ 2315125 h 4151891"/>
              <a:gd name="connsiteX4123" fmla="*/ 994110 w 7122824"/>
              <a:gd name="connsiteY4123" fmla="*/ 2313869 h 4151891"/>
              <a:gd name="connsiteX4124" fmla="*/ 1014596 w 7122824"/>
              <a:gd name="connsiteY4124" fmla="*/ 2323059 h 4151891"/>
              <a:gd name="connsiteX4125" fmla="*/ 1010160 w 7122824"/>
              <a:gd name="connsiteY4125" fmla="*/ 2331589 h 4151891"/>
              <a:gd name="connsiteX4126" fmla="*/ 993415 w 7122824"/>
              <a:gd name="connsiteY4126" fmla="*/ 2329088 h 4151891"/>
              <a:gd name="connsiteX4127" fmla="*/ 994110 w 7122824"/>
              <a:gd name="connsiteY4127" fmla="*/ 2313869 h 4151891"/>
              <a:gd name="connsiteX4128" fmla="*/ 1456171 w 7122824"/>
              <a:gd name="connsiteY4128" fmla="*/ 2313866 h 4151891"/>
              <a:gd name="connsiteX4129" fmla="*/ 1465285 w 7122824"/>
              <a:gd name="connsiteY4129" fmla="*/ 2313935 h 4151891"/>
              <a:gd name="connsiteX4130" fmla="*/ 1468554 w 7122824"/>
              <a:gd name="connsiteY4130" fmla="*/ 2315716 h 4151891"/>
              <a:gd name="connsiteX4131" fmla="*/ 1467900 w 7122824"/>
              <a:gd name="connsiteY4131" fmla="*/ 2330686 h 4151891"/>
              <a:gd name="connsiteX4132" fmla="*/ 1456171 w 7122824"/>
              <a:gd name="connsiteY4132" fmla="*/ 2313866 h 4151891"/>
              <a:gd name="connsiteX4133" fmla="*/ 586446 w 7122824"/>
              <a:gd name="connsiteY4133" fmla="*/ 2313858 h 4151891"/>
              <a:gd name="connsiteX4134" fmla="*/ 589324 w 7122824"/>
              <a:gd name="connsiteY4134" fmla="*/ 2327823 h 4151891"/>
              <a:gd name="connsiteX4135" fmla="*/ 586446 w 7122824"/>
              <a:gd name="connsiteY4135" fmla="*/ 2313858 h 4151891"/>
              <a:gd name="connsiteX4136" fmla="*/ 6910582 w 7122824"/>
              <a:gd name="connsiteY4136" fmla="*/ 2309934 h 4151891"/>
              <a:gd name="connsiteX4137" fmla="*/ 6911157 w 7122824"/>
              <a:gd name="connsiteY4137" fmla="*/ 2310042 h 4151891"/>
              <a:gd name="connsiteX4138" fmla="*/ 6913637 w 7122824"/>
              <a:gd name="connsiteY4138" fmla="*/ 2312572 h 4151891"/>
              <a:gd name="connsiteX4139" fmla="*/ 6256531 w 7122824"/>
              <a:gd name="connsiteY4139" fmla="*/ 2309254 h 4151891"/>
              <a:gd name="connsiteX4140" fmla="*/ 6268617 w 7122824"/>
              <a:gd name="connsiteY4140" fmla="*/ 2323531 h 4151891"/>
              <a:gd name="connsiteX4141" fmla="*/ 6269229 w 7122824"/>
              <a:gd name="connsiteY4141" fmla="*/ 2324253 h 4151891"/>
              <a:gd name="connsiteX4142" fmla="*/ 6280686 w 7122824"/>
              <a:gd name="connsiteY4142" fmla="*/ 2329366 h 4151891"/>
              <a:gd name="connsiteX4143" fmla="*/ 6271192 w 7122824"/>
              <a:gd name="connsiteY4143" fmla="*/ 2319092 h 4151891"/>
              <a:gd name="connsiteX4144" fmla="*/ 6264947 w 7122824"/>
              <a:gd name="connsiteY4144" fmla="*/ 2314699 h 4151891"/>
              <a:gd name="connsiteX4145" fmla="*/ 1073018 w 7122824"/>
              <a:gd name="connsiteY4145" fmla="*/ 2307562 h 4151891"/>
              <a:gd name="connsiteX4146" fmla="*/ 1063596 w 7122824"/>
              <a:gd name="connsiteY4146" fmla="*/ 2310750 h 4151891"/>
              <a:gd name="connsiteX4147" fmla="*/ 1073018 w 7122824"/>
              <a:gd name="connsiteY4147" fmla="*/ 2307562 h 4151891"/>
              <a:gd name="connsiteX4148" fmla="*/ 814680 w 7122824"/>
              <a:gd name="connsiteY4148" fmla="*/ 2307044 h 4151891"/>
              <a:gd name="connsiteX4149" fmla="*/ 819504 w 7122824"/>
              <a:gd name="connsiteY4149" fmla="*/ 2312174 h 4151891"/>
              <a:gd name="connsiteX4150" fmla="*/ 810286 w 7122824"/>
              <a:gd name="connsiteY4150" fmla="*/ 2314003 h 4151891"/>
              <a:gd name="connsiteX4151" fmla="*/ 814680 w 7122824"/>
              <a:gd name="connsiteY4151" fmla="*/ 2307044 h 4151891"/>
              <a:gd name="connsiteX4152" fmla="*/ 764279 w 7122824"/>
              <a:gd name="connsiteY4152" fmla="*/ 2306701 h 4151891"/>
              <a:gd name="connsiteX4153" fmla="*/ 774087 w 7122824"/>
              <a:gd name="connsiteY4153" fmla="*/ 2316184 h 4151891"/>
              <a:gd name="connsiteX4154" fmla="*/ 764279 w 7122824"/>
              <a:gd name="connsiteY4154" fmla="*/ 2306701 h 4151891"/>
              <a:gd name="connsiteX4155" fmla="*/ 6212668 w 7122824"/>
              <a:gd name="connsiteY4155" fmla="*/ 2305847 h 4151891"/>
              <a:gd name="connsiteX4156" fmla="*/ 6211753 w 7122824"/>
              <a:gd name="connsiteY4156" fmla="*/ 2306042 h 4151891"/>
              <a:gd name="connsiteX4157" fmla="*/ 6211792 w 7122824"/>
              <a:gd name="connsiteY4157" fmla="*/ 2306035 h 4151891"/>
              <a:gd name="connsiteX4158" fmla="*/ 6212669 w 7122824"/>
              <a:gd name="connsiteY4158" fmla="*/ 2305848 h 4151891"/>
              <a:gd name="connsiteX4159" fmla="*/ 1316816 w 7122824"/>
              <a:gd name="connsiteY4159" fmla="*/ 2305780 h 4151891"/>
              <a:gd name="connsiteX4160" fmla="*/ 1317553 w 7122824"/>
              <a:gd name="connsiteY4160" fmla="*/ 2310561 h 4151891"/>
              <a:gd name="connsiteX4161" fmla="*/ 1313293 w 7122824"/>
              <a:gd name="connsiteY4161" fmla="*/ 2309925 h 4151891"/>
              <a:gd name="connsiteX4162" fmla="*/ 1316816 w 7122824"/>
              <a:gd name="connsiteY4162" fmla="*/ 2305780 h 4151891"/>
              <a:gd name="connsiteX4163" fmla="*/ 1506833 w 7122824"/>
              <a:gd name="connsiteY4163" fmla="*/ 2305448 h 4151891"/>
              <a:gd name="connsiteX4164" fmla="*/ 1510812 w 7122824"/>
              <a:gd name="connsiteY4164" fmla="*/ 2305721 h 4151891"/>
              <a:gd name="connsiteX4165" fmla="*/ 1518920 w 7122824"/>
              <a:gd name="connsiteY4165" fmla="*/ 2315167 h 4151891"/>
              <a:gd name="connsiteX4166" fmla="*/ 1506833 w 7122824"/>
              <a:gd name="connsiteY4166" fmla="*/ 2305448 h 4151891"/>
              <a:gd name="connsiteX4167" fmla="*/ 823335 w 7122824"/>
              <a:gd name="connsiteY4167" fmla="*/ 2302728 h 4151891"/>
              <a:gd name="connsiteX4168" fmla="*/ 825193 w 7122824"/>
              <a:gd name="connsiteY4168" fmla="*/ 2304867 h 4151891"/>
              <a:gd name="connsiteX4169" fmla="*/ 823289 w 7122824"/>
              <a:gd name="connsiteY4169" fmla="*/ 2307892 h 4151891"/>
              <a:gd name="connsiteX4170" fmla="*/ 820933 w 7122824"/>
              <a:gd name="connsiteY4170" fmla="*/ 2304231 h 4151891"/>
              <a:gd name="connsiteX4171" fmla="*/ 823335 w 7122824"/>
              <a:gd name="connsiteY4171" fmla="*/ 2302728 h 4151891"/>
              <a:gd name="connsiteX4172" fmla="*/ 1087683 w 7122824"/>
              <a:gd name="connsiteY4172" fmla="*/ 2301708 h 4151891"/>
              <a:gd name="connsiteX4173" fmla="*/ 1077843 w 7122824"/>
              <a:gd name="connsiteY4173" fmla="*/ 2307691 h 4151891"/>
              <a:gd name="connsiteX4174" fmla="*/ 1087683 w 7122824"/>
              <a:gd name="connsiteY4174" fmla="*/ 2301708 h 4151891"/>
              <a:gd name="connsiteX4175" fmla="*/ 2613109 w 7122824"/>
              <a:gd name="connsiteY4175" fmla="*/ 2300876 h 4151891"/>
              <a:gd name="connsiteX4176" fmla="*/ 2613653 w 7122824"/>
              <a:gd name="connsiteY4176" fmla="*/ 2318156 h 4151891"/>
              <a:gd name="connsiteX4177" fmla="*/ 2625666 w 7122824"/>
              <a:gd name="connsiteY4177" fmla="*/ 2316238 h 4151891"/>
              <a:gd name="connsiteX4178" fmla="*/ 2627314 w 7122824"/>
              <a:gd name="connsiteY4178" fmla="*/ 2315532 h 4151891"/>
              <a:gd name="connsiteX4179" fmla="*/ 2628062 w 7122824"/>
              <a:gd name="connsiteY4179" fmla="*/ 2312937 h 4151891"/>
              <a:gd name="connsiteX4180" fmla="*/ 2619939 w 7122824"/>
              <a:gd name="connsiteY4180" fmla="*/ 2304525 h 4151891"/>
              <a:gd name="connsiteX4181" fmla="*/ 2617643 w 7122824"/>
              <a:gd name="connsiteY4181" fmla="*/ 2301829 h 4151891"/>
              <a:gd name="connsiteX4182" fmla="*/ 1358328 w 7122824"/>
              <a:gd name="connsiteY4182" fmla="*/ 2300832 h 4151891"/>
              <a:gd name="connsiteX4183" fmla="*/ 1365989 w 7122824"/>
              <a:gd name="connsiteY4183" fmla="*/ 2309432 h 4151891"/>
              <a:gd name="connsiteX4184" fmla="*/ 1358328 w 7122824"/>
              <a:gd name="connsiteY4184" fmla="*/ 2300832 h 4151891"/>
              <a:gd name="connsiteX4185" fmla="*/ 6450535 w 7122824"/>
              <a:gd name="connsiteY4185" fmla="*/ 2298023 h 4151891"/>
              <a:gd name="connsiteX4186" fmla="*/ 6459749 w 7122824"/>
              <a:gd name="connsiteY4186" fmla="*/ 2302396 h 4151891"/>
              <a:gd name="connsiteX4187" fmla="*/ 6461616 w 7122824"/>
              <a:gd name="connsiteY4187" fmla="*/ 2304799 h 4151891"/>
              <a:gd name="connsiteX4188" fmla="*/ 6450535 w 7122824"/>
              <a:gd name="connsiteY4188" fmla="*/ 2298023 h 4151891"/>
              <a:gd name="connsiteX4189" fmla="*/ 1096568 w 7122824"/>
              <a:gd name="connsiteY4189" fmla="*/ 2297744 h 4151891"/>
              <a:gd name="connsiteX4190" fmla="*/ 1104380 w 7122824"/>
              <a:gd name="connsiteY4190" fmla="*/ 2305325 h 4151891"/>
              <a:gd name="connsiteX4191" fmla="*/ 1096568 w 7122824"/>
              <a:gd name="connsiteY4191" fmla="*/ 2297744 h 4151891"/>
              <a:gd name="connsiteX4192" fmla="*/ 789906 w 7122824"/>
              <a:gd name="connsiteY4192" fmla="*/ 2296626 h 4151891"/>
              <a:gd name="connsiteX4193" fmla="*/ 797778 w 7122824"/>
              <a:gd name="connsiteY4193" fmla="*/ 2303767 h 4151891"/>
              <a:gd name="connsiteX4194" fmla="*/ 789906 w 7122824"/>
              <a:gd name="connsiteY4194" fmla="*/ 2296626 h 4151891"/>
              <a:gd name="connsiteX4195" fmla="*/ 2442945 w 7122824"/>
              <a:gd name="connsiteY4195" fmla="*/ 2296449 h 4151891"/>
              <a:gd name="connsiteX4196" fmla="*/ 2441951 w 7122824"/>
              <a:gd name="connsiteY4196" fmla="*/ 2297633 h 4151891"/>
              <a:gd name="connsiteX4197" fmla="*/ 2443128 w 7122824"/>
              <a:gd name="connsiteY4197" fmla="*/ 2297835 h 4151891"/>
              <a:gd name="connsiteX4198" fmla="*/ 833653 w 7122824"/>
              <a:gd name="connsiteY4198" fmla="*/ 2295887 h 4151891"/>
              <a:gd name="connsiteX4199" fmla="*/ 839740 w 7122824"/>
              <a:gd name="connsiteY4199" fmla="*/ 2299803 h 4151891"/>
              <a:gd name="connsiteX4200" fmla="*/ 827297 w 7122824"/>
              <a:gd name="connsiteY4200" fmla="*/ 2302754 h 4151891"/>
              <a:gd name="connsiteX4201" fmla="*/ 826501 w 7122824"/>
              <a:gd name="connsiteY4201" fmla="*/ 2297824 h 4151891"/>
              <a:gd name="connsiteX4202" fmla="*/ 833653 w 7122824"/>
              <a:gd name="connsiteY4202" fmla="*/ 2295887 h 4151891"/>
              <a:gd name="connsiteX4203" fmla="*/ 6328210 w 7122824"/>
              <a:gd name="connsiteY4203" fmla="*/ 2293656 h 4151891"/>
              <a:gd name="connsiteX4204" fmla="*/ 6327600 w 7122824"/>
              <a:gd name="connsiteY4204" fmla="*/ 2296167 h 4151891"/>
              <a:gd name="connsiteX4205" fmla="*/ 6327933 w 7122824"/>
              <a:gd name="connsiteY4205" fmla="*/ 2296890 h 4151891"/>
              <a:gd name="connsiteX4206" fmla="*/ 6331727 w 7122824"/>
              <a:gd name="connsiteY4206" fmla="*/ 2301534 h 4151891"/>
              <a:gd name="connsiteX4207" fmla="*/ 6330231 w 7122824"/>
              <a:gd name="connsiteY4207" fmla="*/ 2300435 h 4151891"/>
              <a:gd name="connsiteX4208" fmla="*/ 6350926 w 7122824"/>
              <a:gd name="connsiteY4208" fmla="*/ 2320211 h 4151891"/>
              <a:gd name="connsiteX4209" fmla="*/ 6340816 w 7122824"/>
              <a:gd name="connsiteY4209" fmla="*/ 2307940 h 4151891"/>
              <a:gd name="connsiteX4210" fmla="*/ 1746784 w 7122824"/>
              <a:gd name="connsiteY4210" fmla="*/ 2293058 h 4151891"/>
              <a:gd name="connsiteX4211" fmla="*/ 1775895 w 7122824"/>
              <a:gd name="connsiteY4211" fmla="*/ 2297407 h 4151891"/>
              <a:gd name="connsiteX4212" fmla="*/ 1781479 w 7122824"/>
              <a:gd name="connsiteY4212" fmla="*/ 2312906 h 4151891"/>
              <a:gd name="connsiteX4213" fmla="*/ 1752370 w 7122824"/>
              <a:gd name="connsiteY4213" fmla="*/ 2308556 h 4151891"/>
              <a:gd name="connsiteX4214" fmla="*/ 1746784 w 7122824"/>
              <a:gd name="connsiteY4214" fmla="*/ 2293058 h 4151891"/>
              <a:gd name="connsiteX4215" fmla="*/ 1194157 w 7122824"/>
              <a:gd name="connsiteY4215" fmla="*/ 2292047 h 4151891"/>
              <a:gd name="connsiteX4216" fmla="*/ 1201449 w 7122824"/>
              <a:gd name="connsiteY4216" fmla="*/ 2293137 h 4151891"/>
              <a:gd name="connsiteX4217" fmla="*/ 1202467 w 7122824"/>
              <a:gd name="connsiteY4217" fmla="*/ 2296298 h 4151891"/>
              <a:gd name="connsiteX4218" fmla="*/ 1195094 w 7122824"/>
              <a:gd name="connsiteY4218" fmla="*/ 2305727 h 4151891"/>
              <a:gd name="connsiteX4219" fmla="*/ 1194157 w 7122824"/>
              <a:gd name="connsiteY4219" fmla="*/ 2292047 h 4151891"/>
              <a:gd name="connsiteX4220" fmla="*/ 2448370 w 7122824"/>
              <a:gd name="connsiteY4220" fmla="*/ 2289993 h 4151891"/>
              <a:gd name="connsiteX4221" fmla="*/ 2446216 w 7122824"/>
              <a:gd name="connsiteY4221" fmla="*/ 2292556 h 4151891"/>
              <a:gd name="connsiteX4222" fmla="*/ 2446409 w 7122824"/>
              <a:gd name="connsiteY4222" fmla="*/ 2292897 h 4151891"/>
              <a:gd name="connsiteX4223" fmla="*/ 2445102 w 7122824"/>
              <a:gd name="connsiteY4223" fmla="*/ 2294249 h 4151891"/>
              <a:gd name="connsiteX4224" fmla="*/ 2447934 w 7122824"/>
              <a:gd name="connsiteY4224" fmla="*/ 2292628 h 4151891"/>
              <a:gd name="connsiteX4225" fmla="*/ 2452532 w 7122824"/>
              <a:gd name="connsiteY4225" fmla="*/ 2292789 h 4151891"/>
              <a:gd name="connsiteX4226" fmla="*/ 2455126 w 7122824"/>
              <a:gd name="connsiteY4226" fmla="*/ 2293976 h 4151891"/>
              <a:gd name="connsiteX4227" fmla="*/ 2456858 w 7122824"/>
              <a:gd name="connsiteY4227" fmla="*/ 2292043 h 4151891"/>
              <a:gd name="connsiteX4228" fmla="*/ 2448370 w 7122824"/>
              <a:gd name="connsiteY4228" fmla="*/ 2289993 h 4151891"/>
              <a:gd name="connsiteX4229" fmla="*/ 2591566 w 7122824"/>
              <a:gd name="connsiteY4229" fmla="*/ 2289840 h 4151891"/>
              <a:gd name="connsiteX4230" fmla="*/ 2593078 w 7122824"/>
              <a:gd name="connsiteY4230" fmla="*/ 2302600 h 4151891"/>
              <a:gd name="connsiteX4231" fmla="*/ 2595106 w 7122824"/>
              <a:gd name="connsiteY4231" fmla="*/ 2297118 h 4151891"/>
              <a:gd name="connsiteX4232" fmla="*/ 2595020 w 7122824"/>
              <a:gd name="connsiteY4232" fmla="*/ 2307392 h 4151891"/>
              <a:gd name="connsiteX4233" fmla="*/ 2594860 w 7122824"/>
              <a:gd name="connsiteY4233" fmla="*/ 2307529 h 4151891"/>
              <a:gd name="connsiteX4234" fmla="*/ 2605620 w 7122824"/>
              <a:gd name="connsiteY4234" fmla="*/ 2309137 h 4151891"/>
              <a:gd name="connsiteX4235" fmla="*/ 2605372 w 7122824"/>
              <a:gd name="connsiteY4235" fmla="*/ 2301292 h 4151891"/>
              <a:gd name="connsiteX4236" fmla="*/ 2605172 w 7122824"/>
              <a:gd name="connsiteY4236" fmla="*/ 2294962 h 4151891"/>
              <a:gd name="connsiteX4237" fmla="*/ 2598960 w 7122824"/>
              <a:gd name="connsiteY4237" fmla="*/ 2297438 h 4151891"/>
              <a:gd name="connsiteX4238" fmla="*/ 2598136 w 7122824"/>
              <a:gd name="connsiteY4238" fmla="*/ 2292973 h 4151891"/>
              <a:gd name="connsiteX4239" fmla="*/ 2605143 w 7122824"/>
              <a:gd name="connsiteY4239" fmla="*/ 2294020 h 4151891"/>
              <a:gd name="connsiteX4240" fmla="*/ 2605074 w 7122824"/>
              <a:gd name="connsiteY4240" fmla="*/ 2291859 h 4151891"/>
              <a:gd name="connsiteX4241" fmla="*/ 2591566 w 7122824"/>
              <a:gd name="connsiteY4241" fmla="*/ 2289840 h 4151891"/>
              <a:gd name="connsiteX4242" fmla="*/ 1206577 w 7122824"/>
              <a:gd name="connsiteY4242" fmla="*/ 2289193 h 4151891"/>
              <a:gd name="connsiteX4243" fmla="*/ 1206151 w 7122824"/>
              <a:gd name="connsiteY4243" fmla="*/ 2294713 h 4151891"/>
              <a:gd name="connsiteX4244" fmla="*/ 1203763 w 7122824"/>
              <a:gd name="connsiteY4244" fmla="*/ 2289392 h 4151891"/>
              <a:gd name="connsiteX4245" fmla="*/ 1206577 w 7122824"/>
              <a:gd name="connsiteY4245" fmla="*/ 2289193 h 4151891"/>
              <a:gd name="connsiteX4246" fmla="*/ 517709 w 7122824"/>
              <a:gd name="connsiteY4246" fmla="*/ 2287498 h 4151891"/>
              <a:gd name="connsiteX4247" fmla="*/ 515395 w 7122824"/>
              <a:gd name="connsiteY4247" fmla="*/ 2302978 h 4151891"/>
              <a:gd name="connsiteX4248" fmla="*/ 511398 w 7122824"/>
              <a:gd name="connsiteY4248" fmla="*/ 2292886 h 4151891"/>
              <a:gd name="connsiteX4249" fmla="*/ 517709 w 7122824"/>
              <a:gd name="connsiteY4249" fmla="*/ 2287498 h 4151891"/>
              <a:gd name="connsiteX4250" fmla="*/ 358269 w 7122824"/>
              <a:gd name="connsiteY4250" fmla="*/ 2285507 h 4151891"/>
              <a:gd name="connsiteX4251" fmla="*/ 348865 w 7122824"/>
              <a:gd name="connsiteY4251" fmla="*/ 2288574 h 4151891"/>
              <a:gd name="connsiteX4252" fmla="*/ 358269 w 7122824"/>
              <a:gd name="connsiteY4252" fmla="*/ 2285507 h 4151891"/>
              <a:gd name="connsiteX4253" fmla="*/ 1311499 w 7122824"/>
              <a:gd name="connsiteY4253" fmla="*/ 2285355 h 4151891"/>
              <a:gd name="connsiteX4254" fmla="*/ 1322035 w 7122824"/>
              <a:gd name="connsiteY4254" fmla="*/ 2295950 h 4151891"/>
              <a:gd name="connsiteX4255" fmla="*/ 1306602 w 7122824"/>
              <a:gd name="connsiteY4255" fmla="*/ 2285625 h 4151891"/>
              <a:gd name="connsiteX4256" fmla="*/ 1311499 w 7122824"/>
              <a:gd name="connsiteY4256" fmla="*/ 2285355 h 4151891"/>
              <a:gd name="connsiteX4257" fmla="*/ 551661 w 7122824"/>
              <a:gd name="connsiteY4257" fmla="*/ 2284982 h 4151891"/>
              <a:gd name="connsiteX4258" fmla="*/ 559238 w 7122824"/>
              <a:gd name="connsiteY4258" fmla="*/ 2294132 h 4151891"/>
              <a:gd name="connsiteX4259" fmla="*/ 551661 w 7122824"/>
              <a:gd name="connsiteY4259" fmla="*/ 2284982 h 4151891"/>
              <a:gd name="connsiteX4260" fmla="*/ 6319143 w 7122824"/>
              <a:gd name="connsiteY4260" fmla="*/ 2283273 h 4151891"/>
              <a:gd name="connsiteX4261" fmla="*/ 6318609 w 7122824"/>
              <a:gd name="connsiteY4261" fmla="*/ 2284290 h 4151891"/>
              <a:gd name="connsiteX4262" fmla="*/ 6320120 w 7122824"/>
              <a:gd name="connsiteY4262" fmla="*/ 2287330 h 4151891"/>
              <a:gd name="connsiteX4263" fmla="*/ 6320702 w 7122824"/>
              <a:gd name="connsiteY4263" fmla="*/ 2288039 h 4151891"/>
              <a:gd name="connsiteX4264" fmla="*/ 6322577 w 7122824"/>
              <a:gd name="connsiteY4264" fmla="*/ 2289609 h 4151891"/>
              <a:gd name="connsiteX4265" fmla="*/ 6324802 w 7122824"/>
              <a:gd name="connsiteY4265" fmla="*/ 2288620 h 4151891"/>
              <a:gd name="connsiteX4266" fmla="*/ 6321695 w 7122824"/>
              <a:gd name="connsiteY4266" fmla="*/ 2285638 h 4151891"/>
              <a:gd name="connsiteX4267" fmla="*/ 533675 w 7122824"/>
              <a:gd name="connsiteY4267" fmla="*/ 2282294 h 4151891"/>
              <a:gd name="connsiteX4268" fmla="*/ 541253 w 7122824"/>
              <a:gd name="connsiteY4268" fmla="*/ 2291444 h 4151891"/>
              <a:gd name="connsiteX4269" fmla="*/ 533675 w 7122824"/>
              <a:gd name="connsiteY4269" fmla="*/ 2282294 h 4151891"/>
              <a:gd name="connsiteX4270" fmla="*/ 775181 w 7122824"/>
              <a:gd name="connsiteY4270" fmla="*/ 2281188 h 4151891"/>
              <a:gd name="connsiteX4271" fmla="*/ 783054 w 7122824"/>
              <a:gd name="connsiteY4271" fmla="*/ 2281593 h 4151891"/>
              <a:gd name="connsiteX4272" fmla="*/ 786166 w 7122824"/>
              <a:gd name="connsiteY4272" fmla="*/ 2290548 h 4151891"/>
              <a:gd name="connsiteX4273" fmla="*/ 775181 w 7122824"/>
              <a:gd name="connsiteY4273" fmla="*/ 2281188 h 4151891"/>
              <a:gd name="connsiteX4274" fmla="*/ 1790999 w 7122824"/>
              <a:gd name="connsiteY4274" fmla="*/ 2279256 h 4151891"/>
              <a:gd name="connsiteX4275" fmla="*/ 1802993 w 7122824"/>
              <a:gd name="connsiteY4275" fmla="*/ 2282924 h 4151891"/>
              <a:gd name="connsiteX4276" fmla="*/ 1780736 w 7122824"/>
              <a:gd name="connsiteY4276" fmla="*/ 2287499 h 4151891"/>
              <a:gd name="connsiteX4277" fmla="*/ 1790999 w 7122824"/>
              <a:gd name="connsiteY4277" fmla="*/ 2279256 h 4151891"/>
              <a:gd name="connsiteX4278" fmla="*/ 57602 w 7122824"/>
              <a:gd name="connsiteY4278" fmla="*/ 2278503 h 4151891"/>
              <a:gd name="connsiteX4279" fmla="*/ 59270 w 7122824"/>
              <a:gd name="connsiteY4279" fmla="*/ 2294573 h 4151891"/>
              <a:gd name="connsiteX4280" fmla="*/ 57602 w 7122824"/>
              <a:gd name="connsiteY4280" fmla="*/ 2278503 h 4151891"/>
              <a:gd name="connsiteX4281" fmla="*/ 1901896 w 7122824"/>
              <a:gd name="connsiteY4281" fmla="*/ 2278459 h 4151891"/>
              <a:gd name="connsiteX4282" fmla="*/ 1900106 w 7122824"/>
              <a:gd name="connsiteY4282" fmla="*/ 2283777 h 4151891"/>
              <a:gd name="connsiteX4283" fmla="*/ 1899275 w 7122824"/>
              <a:gd name="connsiteY4283" fmla="*/ 2278688 h 4151891"/>
              <a:gd name="connsiteX4284" fmla="*/ 1901896 w 7122824"/>
              <a:gd name="connsiteY4284" fmla="*/ 2278459 h 4151891"/>
              <a:gd name="connsiteX4285" fmla="*/ 2577881 w 7122824"/>
              <a:gd name="connsiteY4285" fmla="*/ 2275484 h 4151891"/>
              <a:gd name="connsiteX4286" fmla="*/ 2574128 w 7122824"/>
              <a:gd name="connsiteY4286" fmla="*/ 2280981 h 4151891"/>
              <a:gd name="connsiteX4287" fmla="*/ 2584218 w 7122824"/>
              <a:gd name="connsiteY4287" fmla="*/ 2276235 h 4151891"/>
              <a:gd name="connsiteX4288" fmla="*/ 2577881 w 7122824"/>
              <a:gd name="connsiteY4288" fmla="*/ 2275484 h 4151891"/>
              <a:gd name="connsiteX4289" fmla="*/ 947605 w 7122824"/>
              <a:gd name="connsiteY4289" fmla="*/ 2274261 h 4151891"/>
              <a:gd name="connsiteX4290" fmla="*/ 952161 w 7122824"/>
              <a:gd name="connsiteY4290" fmla="*/ 2278077 h 4151891"/>
              <a:gd name="connsiteX4291" fmla="*/ 929928 w 7122824"/>
              <a:gd name="connsiteY4291" fmla="*/ 2282473 h 4151891"/>
              <a:gd name="connsiteX4292" fmla="*/ 947605 w 7122824"/>
              <a:gd name="connsiteY4292" fmla="*/ 2274261 h 4151891"/>
              <a:gd name="connsiteX4293" fmla="*/ 817762 w 7122824"/>
              <a:gd name="connsiteY4293" fmla="*/ 2273032 h 4151891"/>
              <a:gd name="connsiteX4294" fmla="*/ 825340 w 7122824"/>
              <a:gd name="connsiteY4294" fmla="*/ 2282181 h 4151891"/>
              <a:gd name="connsiteX4295" fmla="*/ 817762 w 7122824"/>
              <a:gd name="connsiteY4295" fmla="*/ 2273032 h 4151891"/>
              <a:gd name="connsiteX4296" fmla="*/ 1541263 w 7122824"/>
              <a:gd name="connsiteY4296" fmla="*/ 2272666 h 4151891"/>
              <a:gd name="connsiteX4297" fmla="*/ 1542000 w 7122824"/>
              <a:gd name="connsiteY4297" fmla="*/ 2277447 h 4151891"/>
              <a:gd name="connsiteX4298" fmla="*/ 1537739 w 7122824"/>
              <a:gd name="connsiteY4298" fmla="*/ 2276810 h 4151891"/>
              <a:gd name="connsiteX4299" fmla="*/ 1541263 w 7122824"/>
              <a:gd name="connsiteY4299" fmla="*/ 2272666 h 4151891"/>
              <a:gd name="connsiteX4300" fmla="*/ 2033348 w 7122824"/>
              <a:gd name="connsiteY4300" fmla="*/ 2271785 h 4151891"/>
              <a:gd name="connsiteX4301" fmla="*/ 2024644 w 7122824"/>
              <a:gd name="connsiteY4301" fmla="*/ 2277938 h 4151891"/>
              <a:gd name="connsiteX4302" fmla="*/ 2033348 w 7122824"/>
              <a:gd name="connsiteY4302" fmla="*/ 2271785 h 4151891"/>
              <a:gd name="connsiteX4303" fmla="*/ 831579 w 7122824"/>
              <a:gd name="connsiteY4303" fmla="*/ 2271483 h 4151891"/>
              <a:gd name="connsiteX4304" fmla="*/ 839209 w 7122824"/>
              <a:gd name="connsiteY4304" fmla="*/ 2280283 h 4151891"/>
              <a:gd name="connsiteX4305" fmla="*/ 831579 w 7122824"/>
              <a:gd name="connsiteY4305" fmla="*/ 2271483 h 4151891"/>
              <a:gd name="connsiteX4306" fmla="*/ 6381793 w 7122824"/>
              <a:gd name="connsiteY4306" fmla="*/ 2271047 h 4151891"/>
              <a:gd name="connsiteX4307" fmla="*/ 6388112 w 7122824"/>
              <a:gd name="connsiteY4307" fmla="*/ 2276335 h 4151891"/>
              <a:gd name="connsiteX4308" fmla="*/ 6388228 w 7122824"/>
              <a:gd name="connsiteY4308" fmla="*/ 2276752 h 4151891"/>
              <a:gd name="connsiteX4309" fmla="*/ 1323424 w 7122824"/>
              <a:gd name="connsiteY4309" fmla="*/ 2270440 h 4151891"/>
              <a:gd name="connsiteX4310" fmla="*/ 1329446 w 7122824"/>
              <a:gd name="connsiteY4310" fmla="*/ 2275749 h 4151891"/>
              <a:gd name="connsiteX4311" fmla="*/ 1317997 w 7122824"/>
              <a:gd name="connsiteY4311" fmla="*/ 2277246 h 4151891"/>
              <a:gd name="connsiteX4312" fmla="*/ 1323424 w 7122824"/>
              <a:gd name="connsiteY4312" fmla="*/ 2270440 h 4151891"/>
              <a:gd name="connsiteX4313" fmla="*/ 1591622 w 7122824"/>
              <a:gd name="connsiteY4313" fmla="*/ 2270048 h 4151891"/>
              <a:gd name="connsiteX4314" fmla="*/ 1600025 w 7122824"/>
              <a:gd name="connsiteY4314" fmla="*/ 2270441 h 4151891"/>
              <a:gd name="connsiteX4315" fmla="*/ 1603784 w 7122824"/>
              <a:gd name="connsiteY4315" fmla="*/ 2279269 h 4151891"/>
              <a:gd name="connsiteX4316" fmla="*/ 1591622 w 7122824"/>
              <a:gd name="connsiteY4316" fmla="*/ 2270048 h 4151891"/>
              <a:gd name="connsiteX4317" fmla="*/ 1399726 w 7122824"/>
              <a:gd name="connsiteY4317" fmla="*/ 2269938 h 4151891"/>
              <a:gd name="connsiteX4318" fmla="*/ 1408145 w 7122824"/>
              <a:gd name="connsiteY4318" fmla="*/ 2270424 h 4151891"/>
              <a:gd name="connsiteX4319" fmla="*/ 1411837 w 7122824"/>
              <a:gd name="connsiteY4319" fmla="*/ 2279465 h 4151891"/>
              <a:gd name="connsiteX4320" fmla="*/ 1399726 w 7122824"/>
              <a:gd name="connsiteY4320" fmla="*/ 2269938 h 4151891"/>
              <a:gd name="connsiteX4321" fmla="*/ 397430 w 7122824"/>
              <a:gd name="connsiteY4321" fmla="*/ 2269525 h 4151891"/>
              <a:gd name="connsiteX4322" fmla="*/ 388027 w 7122824"/>
              <a:gd name="connsiteY4322" fmla="*/ 2272593 h 4151891"/>
              <a:gd name="connsiteX4323" fmla="*/ 397430 w 7122824"/>
              <a:gd name="connsiteY4323" fmla="*/ 2269525 h 4151891"/>
              <a:gd name="connsiteX4324" fmla="*/ 802075 w 7122824"/>
              <a:gd name="connsiteY4324" fmla="*/ 2268348 h 4151891"/>
              <a:gd name="connsiteX4325" fmla="*/ 807026 w 7122824"/>
              <a:gd name="connsiteY4325" fmla="*/ 2272629 h 4151891"/>
              <a:gd name="connsiteX4326" fmla="*/ 797841 w 7122824"/>
              <a:gd name="connsiteY4326" fmla="*/ 2274238 h 4151891"/>
              <a:gd name="connsiteX4327" fmla="*/ 802075 w 7122824"/>
              <a:gd name="connsiteY4327" fmla="*/ 2268348 h 4151891"/>
              <a:gd name="connsiteX4328" fmla="*/ 1532188 w 7122824"/>
              <a:gd name="connsiteY4328" fmla="*/ 2267862 h 4151891"/>
              <a:gd name="connsiteX4329" fmla="*/ 1540483 w 7122824"/>
              <a:gd name="connsiteY4329" fmla="*/ 2272216 h 4151891"/>
              <a:gd name="connsiteX4330" fmla="*/ 1536883 w 7122824"/>
              <a:gd name="connsiteY4330" fmla="*/ 2276349 h 4151891"/>
              <a:gd name="connsiteX4331" fmla="*/ 1532188 w 7122824"/>
              <a:gd name="connsiteY4331" fmla="*/ 2267862 h 4151891"/>
              <a:gd name="connsiteX4332" fmla="*/ 2198295 w 7122824"/>
              <a:gd name="connsiteY4332" fmla="*/ 2267701 h 4151891"/>
              <a:gd name="connsiteX4333" fmla="*/ 2188462 w 7122824"/>
              <a:gd name="connsiteY4333" fmla="*/ 2273686 h 4151891"/>
              <a:gd name="connsiteX4334" fmla="*/ 2198295 w 7122824"/>
              <a:gd name="connsiteY4334" fmla="*/ 2267701 h 4151891"/>
              <a:gd name="connsiteX4335" fmla="*/ 1338822 w 7122824"/>
              <a:gd name="connsiteY4335" fmla="*/ 2266834 h 4151891"/>
              <a:gd name="connsiteX4336" fmla="*/ 1330752 w 7122824"/>
              <a:gd name="connsiteY4336" fmla="*/ 2268742 h 4151891"/>
              <a:gd name="connsiteX4337" fmla="*/ 1338822 w 7122824"/>
              <a:gd name="connsiteY4337" fmla="*/ 2266834 h 4151891"/>
              <a:gd name="connsiteX4338" fmla="*/ 2563202 w 7122824"/>
              <a:gd name="connsiteY4338" fmla="*/ 2264724 h 4151891"/>
              <a:gd name="connsiteX4339" fmla="*/ 2556945 w 7122824"/>
              <a:gd name="connsiteY4339" fmla="*/ 2272160 h 4151891"/>
              <a:gd name="connsiteX4340" fmla="*/ 2571559 w 7122824"/>
              <a:gd name="connsiteY4340" fmla="*/ 2266788 h 4151891"/>
              <a:gd name="connsiteX4341" fmla="*/ 2563202 w 7122824"/>
              <a:gd name="connsiteY4341" fmla="*/ 2264724 h 4151891"/>
              <a:gd name="connsiteX4342" fmla="*/ 1231926 w 7122824"/>
              <a:gd name="connsiteY4342" fmla="*/ 2264590 h 4151891"/>
              <a:gd name="connsiteX4343" fmla="*/ 1234196 w 7122824"/>
              <a:gd name="connsiteY4343" fmla="*/ 2267165 h 4151891"/>
              <a:gd name="connsiteX4344" fmla="*/ 1224792 w 7122824"/>
              <a:gd name="connsiteY4344" fmla="*/ 2270232 h 4151891"/>
              <a:gd name="connsiteX4345" fmla="*/ 1231926 w 7122824"/>
              <a:gd name="connsiteY4345" fmla="*/ 2264590 h 4151891"/>
              <a:gd name="connsiteX4346" fmla="*/ 855924 w 7122824"/>
              <a:gd name="connsiteY4346" fmla="*/ 2263795 h 4151891"/>
              <a:gd name="connsiteX4347" fmla="*/ 857802 w 7122824"/>
              <a:gd name="connsiteY4347" fmla="*/ 2264214 h 4151891"/>
              <a:gd name="connsiteX4348" fmla="*/ 858442 w 7122824"/>
              <a:gd name="connsiteY4348" fmla="*/ 2264070 h 4151891"/>
              <a:gd name="connsiteX4349" fmla="*/ 859659 w 7122824"/>
              <a:gd name="connsiteY4349" fmla="*/ 2264629 h 4151891"/>
              <a:gd name="connsiteX4350" fmla="*/ 861360 w 7122824"/>
              <a:gd name="connsiteY4350" fmla="*/ 2265008 h 4151891"/>
              <a:gd name="connsiteX4351" fmla="*/ 861482 w 7122824"/>
              <a:gd name="connsiteY4351" fmla="*/ 2265463 h 4151891"/>
              <a:gd name="connsiteX4352" fmla="*/ 862550 w 7122824"/>
              <a:gd name="connsiteY4352" fmla="*/ 2265952 h 4151891"/>
              <a:gd name="connsiteX4353" fmla="*/ 862946 w 7122824"/>
              <a:gd name="connsiteY4353" fmla="*/ 2270907 h 4151891"/>
              <a:gd name="connsiteX4354" fmla="*/ 863494 w 7122824"/>
              <a:gd name="connsiteY4354" fmla="*/ 2272943 h 4151891"/>
              <a:gd name="connsiteX4355" fmla="*/ 863103 w 7122824"/>
              <a:gd name="connsiteY4355" fmla="*/ 2272859 h 4151891"/>
              <a:gd name="connsiteX4356" fmla="*/ 863173 w 7122824"/>
              <a:gd name="connsiteY4356" fmla="*/ 2273728 h 4151891"/>
              <a:gd name="connsiteX4357" fmla="*/ 862403 w 7122824"/>
              <a:gd name="connsiteY4357" fmla="*/ 2274158 h 4151891"/>
              <a:gd name="connsiteX4358" fmla="*/ 863130 w 7122824"/>
              <a:gd name="connsiteY4358" fmla="*/ 2274430 h 4151891"/>
              <a:gd name="connsiteX4359" fmla="*/ 863956 w 7122824"/>
              <a:gd name="connsiteY4359" fmla="*/ 2276182 h 4151891"/>
              <a:gd name="connsiteX4360" fmla="*/ 861463 w 7122824"/>
              <a:gd name="connsiteY4360" fmla="*/ 2278293 h 4151891"/>
              <a:gd name="connsiteX4361" fmla="*/ 859755 w 7122824"/>
              <a:gd name="connsiteY4361" fmla="*/ 2275639 h 4151891"/>
              <a:gd name="connsiteX4362" fmla="*/ 858857 w 7122824"/>
              <a:gd name="connsiteY4362" fmla="*/ 2276142 h 4151891"/>
              <a:gd name="connsiteX4363" fmla="*/ 847261 w 7122824"/>
              <a:gd name="connsiteY4363" fmla="*/ 2266577 h 4151891"/>
              <a:gd name="connsiteX4364" fmla="*/ 856085 w 7122824"/>
              <a:gd name="connsiteY4364" fmla="*/ 2264600 h 4151891"/>
              <a:gd name="connsiteX4365" fmla="*/ 573791 w 7122824"/>
              <a:gd name="connsiteY4365" fmla="*/ 2262195 h 4151891"/>
              <a:gd name="connsiteX4366" fmla="*/ 585635 w 7122824"/>
              <a:gd name="connsiteY4366" fmla="*/ 2263604 h 4151891"/>
              <a:gd name="connsiteX4367" fmla="*/ 574903 w 7122824"/>
              <a:gd name="connsiteY4367" fmla="*/ 2272798 h 4151891"/>
              <a:gd name="connsiteX4368" fmla="*/ 563415 w 7122824"/>
              <a:gd name="connsiteY4368" fmla="*/ 2267920 h 4151891"/>
              <a:gd name="connsiteX4369" fmla="*/ 573791 w 7122824"/>
              <a:gd name="connsiteY4369" fmla="*/ 2262195 h 4151891"/>
              <a:gd name="connsiteX4370" fmla="*/ 817899 w 7122824"/>
              <a:gd name="connsiteY4370" fmla="*/ 2261394 h 4151891"/>
              <a:gd name="connsiteX4371" fmla="*/ 810928 w 7122824"/>
              <a:gd name="connsiteY4371" fmla="*/ 2268138 h 4151891"/>
              <a:gd name="connsiteX4372" fmla="*/ 808466 w 7122824"/>
              <a:gd name="connsiteY4372" fmla="*/ 2264656 h 4151891"/>
              <a:gd name="connsiteX4373" fmla="*/ 817899 w 7122824"/>
              <a:gd name="connsiteY4373" fmla="*/ 2261394 h 4151891"/>
              <a:gd name="connsiteX4374" fmla="*/ 6396600 w 7122824"/>
              <a:gd name="connsiteY4374" fmla="*/ 2259192 h 4151891"/>
              <a:gd name="connsiteX4375" fmla="*/ 6398289 w 7122824"/>
              <a:gd name="connsiteY4375" fmla="*/ 2260694 h 4151891"/>
              <a:gd name="connsiteX4376" fmla="*/ 6399571 w 7122824"/>
              <a:gd name="connsiteY4376" fmla="*/ 2261449 h 4151891"/>
              <a:gd name="connsiteX4377" fmla="*/ 1243449 w 7122824"/>
              <a:gd name="connsiteY4377" fmla="*/ 2258793 h 4151891"/>
              <a:gd name="connsiteX4378" fmla="*/ 1246166 w 7122824"/>
              <a:gd name="connsiteY4378" fmla="*/ 2259424 h 4151891"/>
              <a:gd name="connsiteX4379" fmla="*/ 1248584 w 7122824"/>
              <a:gd name="connsiteY4379" fmla="*/ 2263169 h 4151891"/>
              <a:gd name="connsiteX4380" fmla="*/ 1235345 w 7122824"/>
              <a:gd name="connsiteY4380" fmla="*/ 2261191 h 4151891"/>
              <a:gd name="connsiteX4381" fmla="*/ 1243449 w 7122824"/>
              <a:gd name="connsiteY4381" fmla="*/ 2258793 h 4151891"/>
              <a:gd name="connsiteX4382" fmla="*/ 984036 w 7122824"/>
              <a:gd name="connsiteY4382" fmla="*/ 2258637 h 4151891"/>
              <a:gd name="connsiteX4383" fmla="*/ 986318 w 7122824"/>
              <a:gd name="connsiteY4383" fmla="*/ 2272519 h 4151891"/>
              <a:gd name="connsiteX4384" fmla="*/ 984036 w 7122824"/>
              <a:gd name="connsiteY4384" fmla="*/ 2258637 h 4151891"/>
              <a:gd name="connsiteX4385" fmla="*/ 2336693 w 7122824"/>
              <a:gd name="connsiteY4385" fmla="*/ 2257564 h 4151891"/>
              <a:gd name="connsiteX4386" fmla="*/ 2347619 w 7122824"/>
              <a:gd name="connsiteY4386" fmla="*/ 2260490 h 4151891"/>
              <a:gd name="connsiteX4387" fmla="*/ 2328721 w 7122824"/>
              <a:gd name="connsiteY4387" fmla="*/ 2265622 h 4151891"/>
              <a:gd name="connsiteX4388" fmla="*/ 2336693 w 7122824"/>
              <a:gd name="connsiteY4388" fmla="*/ 2257564 h 4151891"/>
              <a:gd name="connsiteX4389" fmla="*/ 751107 w 7122824"/>
              <a:gd name="connsiteY4389" fmla="*/ 2255849 h 4151891"/>
              <a:gd name="connsiteX4390" fmla="*/ 791163 w 7122824"/>
              <a:gd name="connsiteY4390" fmla="*/ 2257111 h 4151891"/>
              <a:gd name="connsiteX4391" fmla="*/ 718933 w 7122824"/>
              <a:gd name="connsiteY4391" fmla="*/ 2273084 h 4151891"/>
              <a:gd name="connsiteX4392" fmla="*/ 751107 w 7122824"/>
              <a:gd name="connsiteY4392" fmla="*/ 2255849 h 4151891"/>
              <a:gd name="connsiteX4393" fmla="*/ 1211751 w 7122824"/>
              <a:gd name="connsiteY4393" fmla="*/ 2253592 h 4151891"/>
              <a:gd name="connsiteX4394" fmla="*/ 1212525 w 7122824"/>
              <a:gd name="connsiteY4394" fmla="*/ 2258378 h 4151891"/>
              <a:gd name="connsiteX4395" fmla="*/ 1203321 w 7122824"/>
              <a:gd name="connsiteY4395" fmla="*/ 2260117 h 4151891"/>
              <a:gd name="connsiteX4396" fmla="*/ 1211751 w 7122824"/>
              <a:gd name="connsiteY4396" fmla="*/ 2253592 h 4151891"/>
              <a:gd name="connsiteX4397" fmla="*/ 994206 w 7122824"/>
              <a:gd name="connsiteY4397" fmla="*/ 2252217 h 4151891"/>
              <a:gd name="connsiteX4398" fmla="*/ 1002085 w 7122824"/>
              <a:gd name="connsiteY4398" fmla="*/ 2252578 h 4151891"/>
              <a:gd name="connsiteX4399" fmla="*/ 1005212 w 7122824"/>
              <a:gd name="connsiteY4399" fmla="*/ 2261436 h 4151891"/>
              <a:gd name="connsiteX4400" fmla="*/ 994206 w 7122824"/>
              <a:gd name="connsiteY4400" fmla="*/ 2252217 h 4151891"/>
              <a:gd name="connsiteX4401" fmla="*/ 1189860 w 7122824"/>
              <a:gd name="connsiteY4401" fmla="*/ 2251471 h 4151891"/>
              <a:gd name="connsiteX4402" fmla="*/ 1194636 w 7122824"/>
              <a:gd name="connsiteY4402" fmla="*/ 2261641 h 4151891"/>
              <a:gd name="connsiteX4403" fmla="*/ 1190333 w 7122824"/>
              <a:gd name="connsiteY4403" fmla="*/ 2279910 h 4151891"/>
              <a:gd name="connsiteX4404" fmla="*/ 1181482 w 7122824"/>
              <a:gd name="connsiteY4404" fmla="*/ 2286468 h 4151891"/>
              <a:gd name="connsiteX4405" fmla="*/ 1178475 w 7122824"/>
              <a:gd name="connsiteY4405" fmla="*/ 2274987 h 4151891"/>
              <a:gd name="connsiteX4406" fmla="*/ 1171360 w 7122824"/>
              <a:gd name="connsiteY4406" fmla="*/ 2290997 h 4151891"/>
              <a:gd name="connsiteX4407" fmla="*/ 1158812 w 7122824"/>
              <a:gd name="connsiteY4407" fmla="*/ 2290697 h 4151891"/>
              <a:gd name="connsiteX4408" fmla="*/ 1161200 w 7122824"/>
              <a:gd name="connsiteY4408" fmla="*/ 2295785 h 4151891"/>
              <a:gd name="connsiteX4409" fmla="*/ 1109723 w 7122824"/>
              <a:gd name="connsiteY4409" fmla="*/ 2294396 h 4151891"/>
              <a:gd name="connsiteX4410" fmla="*/ 1157344 w 7122824"/>
              <a:gd name="connsiteY4410" fmla="*/ 2279446 h 4151891"/>
              <a:gd name="connsiteX4411" fmla="*/ 1189860 w 7122824"/>
              <a:gd name="connsiteY4411" fmla="*/ 2251471 h 4151891"/>
              <a:gd name="connsiteX4412" fmla="*/ 1250714 w 7122824"/>
              <a:gd name="connsiteY4412" fmla="*/ 2250368 h 4151891"/>
              <a:gd name="connsiteX4413" fmla="*/ 1250403 w 7122824"/>
              <a:gd name="connsiteY4413" fmla="*/ 2253989 h 4151891"/>
              <a:gd name="connsiteX4414" fmla="*/ 1246863 w 7122824"/>
              <a:gd name="connsiteY4414" fmla="*/ 2253459 h 4151891"/>
              <a:gd name="connsiteX4415" fmla="*/ 1248648 w 7122824"/>
              <a:gd name="connsiteY4415" fmla="*/ 2251490 h 4151891"/>
              <a:gd name="connsiteX4416" fmla="*/ 1227537 w 7122824"/>
              <a:gd name="connsiteY4416" fmla="*/ 2250204 h 4151891"/>
              <a:gd name="connsiteX4417" fmla="*/ 1213824 w 7122824"/>
              <a:gd name="connsiteY4417" fmla="*/ 2251363 h 4151891"/>
              <a:gd name="connsiteX4418" fmla="*/ 1227537 w 7122824"/>
              <a:gd name="connsiteY4418" fmla="*/ 2250204 h 4151891"/>
              <a:gd name="connsiteX4419" fmla="*/ 658521 w 7122824"/>
              <a:gd name="connsiteY4419" fmla="*/ 2249931 h 4151891"/>
              <a:gd name="connsiteX4420" fmla="*/ 659588 w 7122824"/>
              <a:gd name="connsiteY4420" fmla="*/ 2253205 h 4151891"/>
              <a:gd name="connsiteX4421" fmla="*/ 651291 w 7122824"/>
              <a:gd name="connsiteY4421" fmla="*/ 2256636 h 4151891"/>
              <a:gd name="connsiteX4422" fmla="*/ 658521 w 7122824"/>
              <a:gd name="connsiteY4422" fmla="*/ 2249931 h 4151891"/>
              <a:gd name="connsiteX4423" fmla="*/ 2224583 w 7122824"/>
              <a:gd name="connsiteY4423" fmla="*/ 2249796 h 4151891"/>
              <a:gd name="connsiteX4424" fmla="*/ 2282421 w 7122824"/>
              <a:gd name="connsiteY4424" fmla="*/ 2258439 h 4151891"/>
              <a:gd name="connsiteX4425" fmla="*/ 2278372 w 7122824"/>
              <a:gd name="connsiteY4425" fmla="*/ 2265270 h 4151891"/>
              <a:gd name="connsiteX4426" fmla="*/ 2271479 w 7122824"/>
              <a:gd name="connsiteY4426" fmla="*/ 2266511 h 4151891"/>
              <a:gd name="connsiteX4427" fmla="*/ 2271020 w 7122824"/>
              <a:gd name="connsiteY4427" fmla="*/ 2274589 h 4151891"/>
              <a:gd name="connsiteX4428" fmla="*/ 2268494 w 7122824"/>
              <a:gd name="connsiteY4428" fmla="*/ 2270479 h 4151891"/>
              <a:gd name="connsiteX4429" fmla="*/ 2269201 w 7122824"/>
              <a:gd name="connsiteY4429" fmla="*/ 2266058 h 4151891"/>
              <a:gd name="connsiteX4430" fmla="*/ 2256808 w 7122824"/>
              <a:gd name="connsiteY4430" fmla="*/ 2262491 h 4151891"/>
              <a:gd name="connsiteX4431" fmla="*/ 2238488 w 7122824"/>
              <a:gd name="connsiteY4431" fmla="*/ 2261330 h 4151891"/>
              <a:gd name="connsiteX4432" fmla="*/ 2237850 w 7122824"/>
              <a:gd name="connsiteY4432" fmla="*/ 2262610 h 4151891"/>
              <a:gd name="connsiteX4433" fmla="*/ 2238950 w 7122824"/>
              <a:gd name="connsiteY4433" fmla="*/ 2262843 h 4151891"/>
              <a:gd name="connsiteX4434" fmla="*/ 2240605 w 7122824"/>
              <a:gd name="connsiteY4434" fmla="*/ 2270473 h 4151891"/>
              <a:gd name="connsiteX4435" fmla="*/ 2234629 w 7122824"/>
              <a:gd name="connsiteY4435" fmla="*/ 2269313 h 4151891"/>
              <a:gd name="connsiteX4436" fmla="*/ 2234593 w 7122824"/>
              <a:gd name="connsiteY4436" fmla="*/ 2269139 h 4151891"/>
              <a:gd name="connsiteX4437" fmla="*/ 2232909 w 7122824"/>
              <a:gd name="connsiteY4437" fmla="*/ 2272514 h 4151891"/>
              <a:gd name="connsiteX4438" fmla="*/ 2231744 w 7122824"/>
              <a:gd name="connsiteY4438" fmla="*/ 2285539 h 4151891"/>
              <a:gd name="connsiteX4439" fmla="*/ 2242337 w 7122824"/>
              <a:gd name="connsiteY4439" fmla="*/ 2296579 h 4151891"/>
              <a:gd name="connsiteX4440" fmla="*/ 2244052 w 7122824"/>
              <a:gd name="connsiteY4440" fmla="*/ 2306028 h 4151891"/>
              <a:gd name="connsiteX4441" fmla="*/ 2235039 w 7122824"/>
              <a:gd name="connsiteY4441" fmla="*/ 2303721 h 4151891"/>
              <a:gd name="connsiteX4442" fmla="*/ 2235123 w 7122824"/>
              <a:gd name="connsiteY4442" fmla="*/ 2307159 h 4151891"/>
              <a:gd name="connsiteX4443" fmla="*/ 2233692 w 7122824"/>
              <a:gd name="connsiteY4443" fmla="*/ 2303376 h 4151891"/>
              <a:gd name="connsiteX4444" fmla="*/ 2229249 w 7122824"/>
              <a:gd name="connsiteY4444" fmla="*/ 2302240 h 4151891"/>
              <a:gd name="connsiteX4445" fmla="*/ 2198673 w 7122824"/>
              <a:gd name="connsiteY4445" fmla="*/ 2297670 h 4151891"/>
              <a:gd name="connsiteX4446" fmla="*/ 2219745 w 7122824"/>
              <a:gd name="connsiteY4446" fmla="*/ 2282170 h 4151891"/>
              <a:gd name="connsiteX4447" fmla="*/ 2200708 w 7122824"/>
              <a:gd name="connsiteY4447" fmla="*/ 2284054 h 4151891"/>
              <a:gd name="connsiteX4448" fmla="*/ 2203012 w 7122824"/>
              <a:gd name="connsiteY4448" fmla="*/ 2268637 h 4151891"/>
              <a:gd name="connsiteX4449" fmla="*/ 2229232 w 7122824"/>
              <a:gd name="connsiteY4449" fmla="*/ 2270979 h 4151891"/>
              <a:gd name="connsiteX4450" fmla="*/ 2224583 w 7122824"/>
              <a:gd name="connsiteY4450" fmla="*/ 2249796 h 4151891"/>
              <a:gd name="connsiteX4451" fmla="*/ 2078360 w 7122824"/>
              <a:gd name="connsiteY4451" fmla="*/ 2249085 h 4151891"/>
              <a:gd name="connsiteX4452" fmla="*/ 2085938 w 7122824"/>
              <a:gd name="connsiteY4452" fmla="*/ 2258235 h 4151891"/>
              <a:gd name="connsiteX4453" fmla="*/ 2078360 w 7122824"/>
              <a:gd name="connsiteY4453" fmla="*/ 2249085 h 4151891"/>
              <a:gd name="connsiteX4454" fmla="*/ 2113035 w 7122824"/>
              <a:gd name="connsiteY4454" fmla="*/ 2248502 h 4151891"/>
              <a:gd name="connsiteX4455" fmla="*/ 2116220 w 7122824"/>
              <a:gd name="connsiteY4455" fmla="*/ 2249580 h 4151891"/>
              <a:gd name="connsiteX4456" fmla="*/ 2116372 w 7122824"/>
              <a:gd name="connsiteY4456" fmla="*/ 2248565 h 4151891"/>
              <a:gd name="connsiteX4457" fmla="*/ 2123988 w 7122824"/>
              <a:gd name="connsiteY4457" fmla="*/ 2249702 h 4151891"/>
              <a:gd name="connsiteX4458" fmla="*/ 2122696 w 7122824"/>
              <a:gd name="connsiteY4458" fmla="*/ 2258345 h 4151891"/>
              <a:gd name="connsiteX4459" fmla="*/ 2122832 w 7122824"/>
              <a:gd name="connsiteY4459" fmla="*/ 2258809 h 4151891"/>
              <a:gd name="connsiteX4460" fmla="*/ 2122624 w 7122824"/>
              <a:gd name="connsiteY4460" fmla="*/ 2258824 h 4151891"/>
              <a:gd name="connsiteX4461" fmla="*/ 2122008 w 7122824"/>
              <a:gd name="connsiteY4461" fmla="*/ 2262947 h 4151891"/>
              <a:gd name="connsiteX4462" fmla="*/ 2114393 w 7122824"/>
              <a:gd name="connsiteY4462" fmla="*/ 2261809 h 4151891"/>
              <a:gd name="connsiteX4463" fmla="*/ 2114755 w 7122824"/>
              <a:gd name="connsiteY4463" fmla="*/ 2259382 h 4151891"/>
              <a:gd name="connsiteX4464" fmla="*/ 2107838 w 7122824"/>
              <a:gd name="connsiteY4464" fmla="*/ 2259873 h 4151891"/>
              <a:gd name="connsiteX4465" fmla="*/ 2098140 w 7122824"/>
              <a:gd name="connsiteY4465" fmla="*/ 2248901 h 4151891"/>
              <a:gd name="connsiteX4466" fmla="*/ 2113035 w 7122824"/>
              <a:gd name="connsiteY4466" fmla="*/ 2248502 h 4151891"/>
              <a:gd name="connsiteX4467" fmla="*/ 2355631 w 7122824"/>
              <a:gd name="connsiteY4467" fmla="*/ 2248428 h 4151891"/>
              <a:gd name="connsiteX4468" fmla="*/ 2422086 w 7122824"/>
              <a:gd name="connsiteY4468" fmla="*/ 2278782 h 4151891"/>
              <a:gd name="connsiteX4469" fmla="*/ 2382015 w 7122824"/>
              <a:gd name="connsiteY4469" fmla="*/ 2268705 h 4151891"/>
              <a:gd name="connsiteX4470" fmla="*/ 2380204 w 7122824"/>
              <a:gd name="connsiteY4470" fmla="*/ 2280830 h 4151891"/>
              <a:gd name="connsiteX4471" fmla="*/ 2370380 w 7122824"/>
              <a:gd name="connsiteY4471" fmla="*/ 2271450 h 4151891"/>
              <a:gd name="connsiteX4472" fmla="*/ 2377900 w 7122824"/>
              <a:gd name="connsiteY4472" fmla="*/ 2267670 h 4151891"/>
              <a:gd name="connsiteX4473" fmla="*/ 2375890 w 7122824"/>
              <a:gd name="connsiteY4473" fmla="*/ 2267165 h 4151891"/>
              <a:gd name="connsiteX4474" fmla="*/ 2355631 w 7122824"/>
              <a:gd name="connsiteY4474" fmla="*/ 2248428 h 4151891"/>
              <a:gd name="connsiteX4475" fmla="*/ 2206225 w 7122824"/>
              <a:gd name="connsiteY4475" fmla="*/ 2247051 h 4151891"/>
              <a:gd name="connsiteX4476" fmla="*/ 2214975 w 7122824"/>
              <a:gd name="connsiteY4476" fmla="*/ 2248359 h 4151891"/>
              <a:gd name="connsiteX4477" fmla="*/ 2212661 w 7122824"/>
              <a:gd name="connsiteY4477" fmla="*/ 2263839 h 4151891"/>
              <a:gd name="connsiteX4478" fmla="*/ 2203913 w 7122824"/>
              <a:gd name="connsiteY4478" fmla="*/ 2262532 h 4151891"/>
              <a:gd name="connsiteX4479" fmla="*/ 2206225 w 7122824"/>
              <a:gd name="connsiteY4479" fmla="*/ 2247051 h 4151891"/>
              <a:gd name="connsiteX4480" fmla="*/ 2162634 w 7122824"/>
              <a:gd name="connsiteY4480" fmla="*/ 2246317 h 4151891"/>
              <a:gd name="connsiteX4481" fmla="*/ 2168883 w 7122824"/>
              <a:gd name="connsiteY4481" fmla="*/ 2256884 h 4151891"/>
              <a:gd name="connsiteX4482" fmla="*/ 2151161 w 7122824"/>
              <a:gd name="connsiteY4482" fmla="*/ 2246529 h 4151891"/>
              <a:gd name="connsiteX4483" fmla="*/ 2162634 w 7122824"/>
              <a:gd name="connsiteY4483" fmla="*/ 2246317 h 4151891"/>
              <a:gd name="connsiteX4484" fmla="*/ 1821539 w 7122824"/>
              <a:gd name="connsiteY4484" fmla="*/ 2244468 h 4151891"/>
              <a:gd name="connsiteX4485" fmla="*/ 1812328 w 7122824"/>
              <a:gd name="connsiteY4485" fmla="*/ 2254309 h 4151891"/>
              <a:gd name="connsiteX4486" fmla="*/ 1821539 w 7122824"/>
              <a:gd name="connsiteY4486" fmla="*/ 2244468 h 4151891"/>
              <a:gd name="connsiteX4487" fmla="*/ 670212 w 7122824"/>
              <a:gd name="connsiteY4487" fmla="*/ 2243633 h 4151891"/>
              <a:gd name="connsiteX4488" fmla="*/ 661033 w 7122824"/>
              <a:gd name="connsiteY4488" fmla="*/ 2245244 h 4151891"/>
              <a:gd name="connsiteX4489" fmla="*/ 670212 w 7122824"/>
              <a:gd name="connsiteY4489" fmla="*/ 2243633 h 4151891"/>
              <a:gd name="connsiteX4490" fmla="*/ 825683 w 7122824"/>
              <a:gd name="connsiteY4490" fmla="*/ 2243224 h 4151891"/>
              <a:gd name="connsiteX4491" fmla="*/ 837074 w 7122824"/>
              <a:gd name="connsiteY4491" fmla="*/ 2243562 h 4151891"/>
              <a:gd name="connsiteX4492" fmla="*/ 843392 w 7122824"/>
              <a:gd name="connsiteY4492" fmla="*/ 2253668 h 4151891"/>
              <a:gd name="connsiteX4493" fmla="*/ 825683 w 7122824"/>
              <a:gd name="connsiteY4493" fmla="*/ 2243224 h 4151891"/>
              <a:gd name="connsiteX4494" fmla="*/ 611935 w 7122824"/>
              <a:gd name="connsiteY4494" fmla="*/ 2243120 h 4151891"/>
              <a:gd name="connsiteX4495" fmla="*/ 620357 w 7122824"/>
              <a:gd name="connsiteY4495" fmla="*/ 2243587 h 4151891"/>
              <a:gd name="connsiteX4496" fmla="*/ 624018 w 7122824"/>
              <a:gd name="connsiteY4496" fmla="*/ 2252838 h 4151891"/>
              <a:gd name="connsiteX4497" fmla="*/ 611935 w 7122824"/>
              <a:gd name="connsiteY4497" fmla="*/ 2243120 h 4151891"/>
              <a:gd name="connsiteX4498" fmla="*/ 6316015 w 7122824"/>
              <a:gd name="connsiteY4498" fmla="*/ 2242255 h 4151891"/>
              <a:gd name="connsiteX4499" fmla="*/ 6314356 w 7122824"/>
              <a:gd name="connsiteY4499" fmla="*/ 2242630 h 4151891"/>
              <a:gd name="connsiteX4500" fmla="*/ 6313655 w 7122824"/>
              <a:gd name="connsiteY4500" fmla="*/ 2242789 h 4151891"/>
              <a:gd name="connsiteX4501" fmla="*/ 6313361 w 7122824"/>
              <a:gd name="connsiteY4501" fmla="*/ 2242856 h 4151891"/>
              <a:gd name="connsiteX4502" fmla="*/ 6313402 w 7122824"/>
              <a:gd name="connsiteY4502" fmla="*/ 2242847 h 4151891"/>
              <a:gd name="connsiteX4503" fmla="*/ 6313655 w 7122824"/>
              <a:gd name="connsiteY4503" fmla="*/ 2242789 h 4151891"/>
              <a:gd name="connsiteX4504" fmla="*/ 1826380 w 7122824"/>
              <a:gd name="connsiteY4504" fmla="*/ 2240478 h 4151891"/>
              <a:gd name="connsiteX4505" fmla="*/ 1825953 w 7122824"/>
              <a:gd name="connsiteY4505" fmla="*/ 2245999 h 4151891"/>
              <a:gd name="connsiteX4506" fmla="*/ 1823566 w 7122824"/>
              <a:gd name="connsiteY4506" fmla="*/ 2240679 h 4151891"/>
              <a:gd name="connsiteX4507" fmla="*/ 1826380 w 7122824"/>
              <a:gd name="connsiteY4507" fmla="*/ 2240478 h 4151891"/>
              <a:gd name="connsiteX4508" fmla="*/ 1059064 w 7122824"/>
              <a:gd name="connsiteY4508" fmla="*/ 2238536 h 4151891"/>
              <a:gd name="connsiteX4509" fmla="*/ 1053331 w 7122824"/>
              <a:gd name="connsiteY4509" fmla="*/ 2245495 h 4151891"/>
              <a:gd name="connsiteX4510" fmla="*/ 1055580 w 7122824"/>
              <a:gd name="connsiteY4510" fmla="*/ 2244874 h 4151891"/>
              <a:gd name="connsiteX4511" fmla="*/ 1057396 w 7122824"/>
              <a:gd name="connsiteY4511" fmla="*/ 2243346 h 4151891"/>
              <a:gd name="connsiteX4512" fmla="*/ 1497054 w 7122824"/>
              <a:gd name="connsiteY4512" fmla="*/ 2237615 h 4151891"/>
              <a:gd name="connsiteX4513" fmla="*/ 1497848 w 7122824"/>
              <a:gd name="connsiteY4513" fmla="*/ 2240847 h 4151891"/>
              <a:gd name="connsiteX4514" fmla="*/ 1488421 w 7122824"/>
              <a:gd name="connsiteY4514" fmla="*/ 2244109 h 4151891"/>
              <a:gd name="connsiteX4515" fmla="*/ 1497054 w 7122824"/>
              <a:gd name="connsiteY4515" fmla="*/ 2237615 h 4151891"/>
              <a:gd name="connsiteX4516" fmla="*/ 1124907 w 7122824"/>
              <a:gd name="connsiteY4516" fmla="*/ 2237168 h 4151891"/>
              <a:gd name="connsiteX4517" fmla="*/ 1124453 w 7122824"/>
              <a:gd name="connsiteY4517" fmla="*/ 2240213 h 4151891"/>
              <a:gd name="connsiteX4518" fmla="*/ 1122214 w 7122824"/>
              <a:gd name="connsiteY4518" fmla="*/ 2244550 h 4151891"/>
              <a:gd name="connsiteX4519" fmla="*/ 1124907 w 7122824"/>
              <a:gd name="connsiteY4519" fmla="*/ 2237168 h 4151891"/>
              <a:gd name="connsiteX4520" fmla="*/ 2466209 w 7122824"/>
              <a:gd name="connsiteY4520" fmla="*/ 2235911 h 4151891"/>
              <a:gd name="connsiteX4521" fmla="*/ 2466053 w 7122824"/>
              <a:gd name="connsiteY4521" fmla="*/ 2236951 h 4151891"/>
              <a:gd name="connsiteX4522" fmla="*/ 2467655 w 7122824"/>
              <a:gd name="connsiteY4522" fmla="*/ 2236473 h 4151891"/>
              <a:gd name="connsiteX4523" fmla="*/ 1323803 w 7122824"/>
              <a:gd name="connsiteY4523" fmla="*/ 2233667 h 4151891"/>
              <a:gd name="connsiteX4524" fmla="*/ 1330860 w 7122824"/>
              <a:gd name="connsiteY4524" fmla="*/ 2235525 h 4151891"/>
              <a:gd name="connsiteX4525" fmla="*/ 1329688 w 7122824"/>
              <a:gd name="connsiteY4525" fmla="*/ 2243367 h 4151891"/>
              <a:gd name="connsiteX4526" fmla="*/ 1317148 w 7122824"/>
              <a:gd name="connsiteY4526" fmla="*/ 2236682 h 4151891"/>
              <a:gd name="connsiteX4527" fmla="*/ 1323803 w 7122824"/>
              <a:gd name="connsiteY4527" fmla="*/ 2233667 h 4151891"/>
              <a:gd name="connsiteX4528" fmla="*/ 1502015 w 7122824"/>
              <a:gd name="connsiteY4528" fmla="*/ 2233366 h 4151891"/>
              <a:gd name="connsiteX4529" fmla="*/ 1501878 w 7122824"/>
              <a:gd name="connsiteY4529" fmla="*/ 2236944 h 4151891"/>
              <a:gd name="connsiteX4530" fmla="*/ 1499154 w 7122824"/>
              <a:gd name="connsiteY4530" fmla="*/ 2233876 h 4151891"/>
              <a:gd name="connsiteX4531" fmla="*/ 1502015 w 7122824"/>
              <a:gd name="connsiteY4531" fmla="*/ 2233366 h 4151891"/>
              <a:gd name="connsiteX4532" fmla="*/ 1839742 w 7122824"/>
              <a:gd name="connsiteY4532" fmla="*/ 2232247 h 4151891"/>
              <a:gd name="connsiteX4533" fmla="*/ 1841689 w 7122824"/>
              <a:gd name="connsiteY4533" fmla="*/ 2248364 h 4151891"/>
              <a:gd name="connsiteX4534" fmla="*/ 1839742 w 7122824"/>
              <a:gd name="connsiteY4534" fmla="*/ 2232247 h 4151891"/>
              <a:gd name="connsiteX4535" fmla="*/ 2338992 w 7122824"/>
              <a:gd name="connsiteY4535" fmla="*/ 2232149 h 4151891"/>
              <a:gd name="connsiteX4536" fmla="*/ 2347333 w 7122824"/>
              <a:gd name="connsiteY4536" fmla="*/ 2240802 h 4151891"/>
              <a:gd name="connsiteX4537" fmla="*/ 2354290 w 7122824"/>
              <a:gd name="connsiteY4537" fmla="*/ 2247970 h 4151891"/>
              <a:gd name="connsiteX4538" fmla="*/ 2335443 w 7122824"/>
              <a:gd name="connsiteY4538" fmla="*/ 2245154 h 4151891"/>
              <a:gd name="connsiteX4539" fmla="*/ 2338992 w 7122824"/>
              <a:gd name="connsiteY4539" fmla="*/ 2232149 h 4151891"/>
              <a:gd name="connsiteX4540" fmla="*/ 6384668 w 7122824"/>
              <a:gd name="connsiteY4540" fmla="*/ 2232035 h 4151891"/>
              <a:gd name="connsiteX4541" fmla="*/ 6385099 w 7122824"/>
              <a:gd name="connsiteY4541" fmla="*/ 2233650 h 4151891"/>
              <a:gd name="connsiteX4542" fmla="*/ 6405267 w 7122824"/>
              <a:gd name="connsiteY4542" fmla="*/ 2250172 h 4151891"/>
              <a:gd name="connsiteX4543" fmla="*/ 6419915 w 7122824"/>
              <a:gd name="connsiteY4543" fmla="*/ 2258181 h 4151891"/>
              <a:gd name="connsiteX4544" fmla="*/ 6420589 w 7122824"/>
              <a:gd name="connsiteY4544" fmla="*/ 2257126 h 4151891"/>
              <a:gd name="connsiteX4545" fmla="*/ 6408786 w 7122824"/>
              <a:gd name="connsiteY4545" fmla="*/ 2242994 h 4151891"/>
              <a:gd name="connsiteX4546" fmla="*/ 6407771 w 7122824"/>
              <a:gd name="connsiteY4546" fmla="*/ 2242180 h 4151891"/>
              <a:gd name="connsiteX4547" fmla="*/ 6401698 w 7122824"/>
              <a:gd name="connsiteY4547" fmla="*/ 2236595 h 4151891"/>
              <a:gd name="connsiteX4548" fmla="*/ 6400678 w 7122824"/>
              <a:gd name="connsiteY4548" fmla="*/ 2236984 h 4151891"/>
              <a:gd name="connsiteX4549" fmla="*/ 6395054 w 7122824"/>
              <a:gd name="connsiteY4549" fmla="*/ 2239194 h 4151891"/>
              <a:gd name="connsiteX4550" fmla="*/ 6389346 w 7122824"/>
              <a:gd name="connsiteY4550" fmla="*/ 2233975 h 4151891"/>
              <a:gd name="connsiteX4551" fmla="*/ 6388867 w 7122824"/>
              <a:gd name="connsiteY4551" fmla="*/ 2233351 h 4151891"/>
              <a:gd name="connsiteX4552" fmla="*/ 1317954 w 7122824"/>
              <a:gd name="connsiteY4552" fmla="*/ 2230368 h 4151891"/>
              <a:gd name="connsiteX4553" fmla="*/ 1318175 w 7122824"/>
              <a:gd name="connsiteY4553" fmla="*/ 2231714 h 4151891"/>
              <a:gd name="connsiteX4554" fmla="*/ 1318496 w 7122824"/>
              <a:gd name="connsiteY4554" fmla="*/ 2233666 h 4151891"/>
              <a:gd name="connsiteX4555" fmla="*/ 1317837 w 7122824"/>
              <a:gd name="connsiteY4555" fmla="*/ 2229654 h 4151891"/>
              <a:gd name="connsiteX4556" fmla="*/ 1317841 w 7122824"/>
              <a:gd name="connsiteY4556" fmla="*/ 2229680 h 4151891"/>
              <a:gd name="connsiteX4557" fmla="*/ 1317954 w 7122824"/>
              <a:gd name="connsiteY4557" fmla="*/ 2230368 h 4151891"/>
              <a:gd name="connsiteX4558" fmla="*/ 2059324 w 7122824"/>
              <a:gd name="connsiteY4558" fmla="*/ 2229433 h 4151891"/>
              <a:gd name="connsiteX4559" fmla="*/ 2066430 w 7122824"/>
              <a:gd name="connsiteY4559" fmla="*/ 2244030 h 4151891"/>
              <a:gd name="connsiteX4560" fmla="*/ 2054317 w 7122824"/>
              <a:gd name="connsiteY4560" fmla="*/ 2242220 h 4151891"/>
              <a:gd name="connsiteX4561" fmla="*/ 2059324 w 7122824"/>
              <a:gd name="connsiteY4561" fmla="*/ 2229433 h 4151891"/>
              <a:gd name="connsiteX4562" fmla="*/ 997623 w 7122824"/>
              <a:gd name="connsiteY4562" fmla="*/ 2229356 h 4151891"/>
              <a:gd name="connsiteX4563" fmla="*/ 1001478 w 7122824"/>
              <a:gd name="connsiteY4563" fmla="*/ 2229611 h 4151891"/>
              <a:gd name="connsiteX4564" fmla="*/ 1008579 w 7122824"/>
              <a:gd name="connsiteY4564" fmla="*/ 2238906 h 4151891"/>
              <a:gd name="connsiteX4565" fmla="*/ 997623 w 7122824"/>
              <a:gd name="connsiteY4565" fmla="*/ 2229356 h 4151891"/>
              <a:gd name="connsiteX4566" fmla="*/ 1318008 w 7122824"/>
              <a:gd name="connsiteY4566" fmla="*/ 2229248 h 4151891"/>
              <a:gd name="connsiteX4567" fmla="*/ 1317804 w 7122824"/>
              <a:gd name="connsiteY4567" fmla="*/ 2229454 h 4151891"/>
              <a:gd name="connsiteX4568" fmla="*/ 1317837 w 7122824"/>
              <a:gd name="connsiteY4568" fmla="*/ 2229654 h 4151891"/>
              <a:gd name="connsiteX4569" fmla="*/ 1317803 w 7122824"/>
              <a:gd name="connsiteY4569" fmla="*/ 2229454 h 4151891"/>
              <a:gd name="connsiteX4570" fmla="*/ 1314258 w 7122824"/>
              <a:gd name="connsiteY4570" fmla="*/ 2233042 h 4151891"/>
              <a:gd name="connsiteX4571" fmla="*/ 1315205 w 7122824"/>
              <a:gd name="connsiteY4571" fmla="*/ 2229372 h 4151891"/>
              <a:gd name="connsiteX4572" fmla="*/ 1317771 w 7122824"/>
              <a:gd name="connsiteY4572" fmla="*/ 2229257 h 4151891"/>
              <a:gd name="connsiteX4573" fmla="*/ 2473588 w 7122824"/>
              <a:gd name="connsiteY4573" fmla="*/ 2228644 h 4151891"/>
              <a:gd name="connsiteX4574" fmla="*/ 2472125 w 7122824"/>
              <a:gd name="connsiteY4574" fmla="*/ 2229553 h 4151891"/>
              <a:gd name="connsiteX4575" fmla="*/ 2472528 w 7122824"/>
              <a:gd name="connsiteY4575" fmla="*/ 2229303 h 4151891"/>
              <a:gd name="connsiteX4576" fmla="*/ 2311539 w 7122824"/>
              <a:gd name="connsiteY4576" fmla="*/ 2228152 h 4151891"/>
              <a:gd name="connsiteX4577" fmla="*/ 2319872 w 7122824"/>
              <a:gd name="connsiteY4577" fmla="*/ 2228580 h 4151891"/>
              <a:gd name="connsiteX4578" fmla="*/ 2323672 w 7122824"/>
              <a:gd name="connsiteY4578" fmla="*/ 2237539 h 4151891"/>
              <a:gd name="connsiteX4579" fmla="*/ 2311539 w 7122824"/>
              <a:gd name="connsiteY4579" fmla="*/ 2228152 h 4151891"/>
              <a:gd name="connsiteX4580" fmla="*/ 2037672 w 7122824"/>
              <a:gd name="connsiteY4580" fmla="*/ 2227887 h 4151891"/>
              <a:gd name="connsiteX4581" fmla="*/ 2042826 w 7122824"/>
              <a:gd name="connsiteY4581" fmla="*/ 2240490 h 4151891"/>
              <a:gd name="connsiteX4582" fmla="*/ 2022941 w 7122824"/>
              <a:gd name="connsiteY4582" fmla="*/ 2237518 h 4151891"/>
              <a:gd name="connsiteX4583" fmla="*/ 2025842 w 7122824"/>
              <a:gd name="connsiteY4583" fmla="*/ 2228568 h 4151891"/>
              <a:gd name="connsiteX4584" fmla="*/ 2037672 w 7122824"/>
              <a:gd name="connsiteY4584" fmla="*/ 2227887 h 4151891"/>
              <a:gd name="connsiteX4585" fmla="*/ 1317534 w 7122824"/>
              <a:gd name="connsiteY4585" fmla="*/ 2227810 h 4151891"/>
              <a:gd name="connsiteX4586" fmla="*/ 1317771 w 7122824"/>
              <a:gd name="connsiteY4586" fmla="*/ 2229257 h 4151891"/>
              <a:gd name="connsiteX4587" fmla="*/ 1317640 w 7122824"/>
              <a:gd name="connsiteY4587" fmla="*/ 2228460 h 4151891"/>
              <a:gd name="connsiteX4588" fmla="*/ 1317534 w 7122824"/>
              <a:gd name="connsiteY4588" fmla="*/ 2227810 h 4151891"/>
              <a:gd name="connsiteX4589" fmla="*/ 1699270 w 7122824"/>
              <a:gd name="connsiteY4589" fmla="*/ 2226426 h 4151891"/>
              <a:gd name="connsiteX4590" fmla="*/ 1707665 w 7122824"/>
              <a:gd name="connsiteY4590" fmla="*/ 2226876 h 4151891"/>
              <a:gd name="connsiteX4591" fmla="*/ 1711338 w 7122824"/>
              <a:gd name="connsiteY4591" fmla="*/ 2236274 h 4151891"/>
              <a:gd name="connsiteX4592" fmla="*/ 1699270 w 7122824"/>
              <a:gd name="connsiteY4592" fmla="*/ 2226426 h 4151891"/>
              <a:gd name="connsiteX4593" fmla="*/ 877356 w 7122824"/>
              <a:gd name="connsiteY4593" fmla="*/ 2226321 h 4151891"/>
              <a:gd name="connsiteX4594" fmla="*/ 872967 w 7122824"/>
              <a:gd name="connsiteY4594" fmla="*/ 2244934 h 4151891"/>
              <a:gd name="connsiteX4595" fmla="*/ 865803 w 7122824"/>
              <a:gd name="connsiteY4595" fmla="*/ 2243864 h 4151891"/>
              <a:gd name="connsiteX4596" fmla="*/ 867116 w 7122824"/>
              <a:gd name="connsiteY4596" fmla="*/ 2247339 h 4151891"/>
              <a:gd name="connsiteX4597" fmla="*/ 857076 w 7122824"/>
              <a:gd name="connsiteY4597" fmla="*/ 2239425 h 4151891"/>
              <a:gd name="connsiteX4598" fmla="*/ 860978 w 7122824"/>
              <a:gd name="connsiteY4598" fmla="*/ 2239794 h 4151891"/>
              <a:gd name="connsiteX4599" fmla="*/ 866291 w 7122824"/>
              <a:gd name="connsiteY4599" fmla="*/ 2231291 h 4151891"/>
              <a:gd name="connsiteX4600" fmla="*/ 877356 w 7122824"/>
              <a:gd name="connsiteY4600" fmla="*/ 2226321 h 4151891"/>
              <a:gd name="connsiteX4601" fmla="*/ 2474383 w 7122824"/>
              <a:gd name="connsiteY4601" fmla="*/ 2224892 h 4151891"/>
              <a:gd name="connsiteX4602" fmla="*/ 2475768 w 7122824"/>
              <a:gd name="connsiteY4602" fmla="*/ 2227167 h 4151891"/>
              <a:gd name="connsiteX4603" fmla="*/ 2474989 w 7122824"/>
              <a:gd name="connsiteY4603" fmla="*/ 2227773 h 4151891"/>
              <a:gd name="connsiteX4604" fmla="*/ 2474653 w 7122824"/>
              <a:gd name="connsiteY4604" fmla="*/ 2228034 h 4151891"/>
              <a:gd name="connsiteX4605" fmla="*/ 2473356 w 7122824"/>
              <a:gd name="connsiteY4605" fmla="*/ 2230116 h 4151891"/>
              <a:gd name="connsiteX4606" fmla="*/ 2473588 w 7122824"/>
              <a:gd name="connsiteY4606" fmla="*/ 2228644 h 4151891"/>
              <a:gd name="connsiteX4607" fmla="*/ 2473939 w 7122824"/>
              <a:gd name="connsiteY4607" fmla="*/ 2226428 h 4151891"/>
              <a:gd name="connsiteX4608" fmla="*/ 2474383 w 7122824"/>
              <a:gd name="connsiteY4608" fmla="*/ 2224892 h 4151891"/>
              <a:gd name="connsiteX4609" fmla="*/ 1901767 w 7122824"/>
              <a:gd name="connsiteY4609" fmla="*/ 2223982 h 4151891"/>
              <a:gd name="connsiteX4610" fmla="*/ 1904795 w 7122824"/>
              <a:gd name="connsiteY4610" fmla="*/ 2233655 h 4151891"/>
              <a:gd name="connsiteX4611" fmla="*/ 1896982 w 7122824"/>
              <a:gd name="connsiteY4611" fmla="*/ 2226074 h 4151891"/>
              <a:gd name="connsiteX4612" fmla="*/ 1901767 w 7122824"/>
              <a:gd name="connsiteY4612" fmla="*/ 2223982 h 4151891"/>
              <a:gd name="connsiteX4613" fmla="*/ 1727820 w 7122824"/>
              <a:gd name="connsiteY4613" fmla="*/ 2223568 h 4151891"/>
              <a:gd name="connsiteX4614" fmla="*/ 1728905 w 7122824"/>
              <a:gd name="connsiteY4614" fmla="*/ 2226812 h 4151891"/>
              <a:gd name="connsiteX4615" fmla="*/ 1762233 w 7122824"/>
              <a:gd name="connsiteY4615" fmla="*/ 2234875 h 4151891"/>
              <a:gd name="connsiteX4616" fmla="*/ 1775796 w 7122824"/>
              <a:gd name="connsiteY4616" fmla="*/ 2236902 h 4151891"/>
              <a:gd name="connsiteX4617" fmla="*/ 1783247 w 7122824"/>
              <a:gd name="connsiteY4617" fmla="*/ 2239556 h 4151891"/>
              <a:gd name="connsiteX4618" fmla="*/ 1781219 w 7122824"/>
              <a:gd name="connsiteY4618" fmla="*/ 2253125 h 4151891"/>
              <a:gd name="connsiteX4619" fmla="*/ 1743354 w 7122824"/>
              <a:gd name="connsiteY4619" fmla="*/ 2245669 h 4151891"/>
              <a:gd name="connsiteX4620" fmla="*/ 1720103 w 7122824"/>
              <a:gd name="connsiteY4620" fmla="*/ 2233203 h 4151891"/>
              <a:gd name="connsiteX4621" fmla="*/ 1727820 w 7122824"/>
              <a:gd name="connsiteY4621" fmla="*/ 2223568 h 4151891"/>
              <a:gd name="connsiteX4622" fmla="*/ 650419 w 7122824"/>
              <a:gd name="connsiteY4622" fmla="*/ 2222576 h 4151891"/>
              <a:gd name="connsiteX4623" fmla="*/ 658079 w 7122824"/>
              <a:gd name="connsiteY4623" fmla="*/ 2231174 h 4151891"/>
              <a:gd name="connsiteX4624" fmla="*/ 650419 w 7122824"/>
              <a:gd name="connsiteY4624" fmla="*/ 2222576 h 4151891"/>
              <a:gd name="connsiteX4625" fmla="*/ 898781 w 7122824"/>
              <a:gd name="connsiteY4625" fmla="*/ 2222380 h 4151891"/>
              <a:gd name="connsiteX4626" fmla="*/ 911090 w 7122824"/>
              <a:gd name="connsiteY4626" fmla="*/ 2231289 h 4151891"/>
              <a:gd name="connsiteX4627" fmla="*/ 894703 w 7122824"/>
              <a:gd name="connsiteY4627" fmla="*/ 2235125 h 4151891"/>
              <a:gd name="connsiteX4628" fmla="*/ 886738 w 7122824"/>
              <a:gd name="connsiteY4628" fmla="*/ 2235505 h 4151891"/>
              <a:gd name="connsiteX4629" fmla="*/ 886410 w 7122824"/>
              <a:gd name="connsiteY4629" fmla="*/ 2233985 h 4151891"/>
              <a:gd name="connsiteX4630" fmla="*/ 880288 w 7122824"/>
              <a:gd name="connsiteY4630" fmla="*/ 2234832 h 4151891"/>
              <a:gd name="connsiteX4631" fmla="*/ 877799 w 7122824"/>
              <a:gd name="connsiteY4631" fmla="*/ 2231364 h 4151891"/>
              <a:gd name="connsiteX4632" fmla="*/ 885144 w 7122824"/>
              <a:gd name="connsiteY4632" fmla="*/ 2228118 h 4151891"/>
              <a:gd name="connsiteX4633" fmla="*/ 883935 w 7122824"/>
              <a:gd name="connsiteY4633" fmla="*/ 2222519 h 4151891"/>
              <a:gd name="connsiteX4634" fmla="*/ 898781 w 7122824"/>
              <a:gd name="connsiteY4634" fmla="*/ 2222380 h 4151891"/>
              <a:gd name="connsiteX4635" fmla="*/ 1291829 w 7122824"/>
              <a:gd name="connsiteY4635" fmla="*/ 2221887 h 4151891"/>
              <a:gd name="connsiteX4636" fmla="*/ 1292596 w 7122824"/>
              <a:gd name="connsiteY4636" fmla="*/ 2237804 h 4151891"/>
              <a:gd name="connsiteX4637" fmla="*/ 1260022 w 7122824"/>
              <a:gd name="connsiteY4637" fmla="*/ 2245314 h 4151891"/>
              <a:gd name="connsiteX4638" fmla="*/ 1250714 w 7122824"/>
              <a:gd name="connsiteY4638" fmla="*/ 2250368 h 4151891"/>
              <a:gd name="connsiteX4639" fmla="*/ 1250825 w 7122824"/>
              <a:gd name="connsiteY4639" fmla="*/ 2249088 h 4151891"/>
              <a:gd name="connsiteX4640" fmla="*/ 1248648 w 7122824"/>
              <a:gd name="connsiteY4640" fmla="*/ 2251490 h 4151891"/>
              <a:gd name="connsiteX4641" fmla="*/ 1246330 w 7122824"/>
              <a:gd name="connsiteY4641" fmla="*/ 2252749 h 4151891"/>
              <a:gd name="connsiteX4642" fmla="*/ 1231203 w 7122824"/>
              <a:gd name="connsiteY4642" fmla="*/ 2250489 h 4151891"/>
              <a:gd name="connsiteX4643" fmla="*/ 1232358 w 7122824"/>
              <a:gd name="connsiteY4643" fmla="*/ 2242760 h 4151891"/>
              <a:gd name="connsiteX4644" fmla="*/ 1243755 w 7122824"/>
              <a:gd name="connsiteY4644" fmla="*/ 2238407 h 4151891"/>
              <a:gd name="connsiteX4645" fmla="*/ 1262062 w 7122824"/>
              <a:gd name="connsiteY4645" fmla="*/ 2231661 h 4151891"/>
              <a:gd name="connsiteX4646" fmla="*/ 1280136 w 7122824"/>
              <a:gd name="connsiteY4646" fmla="*/ 2226461 h 4151891"/>
              <a:gd name="connsiteX4647" fmla="*/ 1291829 w 7122824"/>
              <a:gd name="connsiteY4647" fmla="*/ 2221887 h 4151891"/>
              <a:gd name="connsiteX4648" fmla="*/ 921920 w 7122824"/>
              <a:gd name="connsiteY4648" fmla="*/ 2220339 h 4151891"/>
              <a:gd name="connsiteX4649" fmla="*/ 917362 w 7122824"/>
              <a:gd name="connsiteY4649" fmla="*/ 2232042 h 4151891"/>
              <a:gd name="connsiteX4650" fmla="*/ 912499 w 7122824"/>
              <a:gd name="connsiteY4650" fmla="*/ 2223575 h 4151891"/>
              <a:gd name="connsiteX4651" fmla="*/ 921920 w 7122824"/>
              <a:gd name="connsiteY4651" fmla="*/ 2220339 h 4151891"/>
              <a:gd name="connsiteX4652" fmla="*/ 1909350 w 7122824"/>
              <a:gd name="connsiteY4652" fmla="*/ 2220263 h 4151891"/>
              <a:gd name="connsiteX4653" fmla="*/ 1914888 w 7122824"/>
              <a:gd name="connsiteY4653" fmla="*/ 2220793 h 4151891"/>
              <a:gd name="connsiteX4654" fmla="*/ 1917169 w 7122824"/>
              <a:gd name="connsiteY4654" fmla="*/ 2227751 h 4151891"/>
              <a:gd name="connsiteX4655" fmla="*/ 1909350 w 7122824"/>
              <a:gd name="connsiteY4655" fmla="*/ 2220263 h 4151891"/>
              <a:gd name="connsiteX4656" fmla="*/ 664813 w 7122824"/>
              <a:gd name="connsiteY4656" fmla="*/ 2219947 h 4151891"/>
              <a:gd name="connsiteX4657" fmla="*/ 673234 w 7122824"/>
              <a:gd name="connsiteY4657" fmla="*/ 2220422 h 4151891"/>
              <a:gd name="connsiteX4658" fmla="*/ 676908 w 7122824"/>
              <a:gd name="connsiteY4658" fmla="*/ 2229589 h 4151891"/>
              <a:gd name="connsiteX4659" fmla="*/ 664813 w 7122824"/>
              <a:gd name="connsiteY4659" fmla="*/ 2219947 h 4151891"/>
              <a:gd name="connsiteX4660" fmla="*/ 2006046 w 7122824"/>
              <a:gd name="connsiteY4660" fmla="*/ 2219173 h 4151891"/>
              <a:gd name="connsiteX4661" fmla="*/ 2022644 w 7122824"/>
              <a:gd name="connsiteY4661" fmla="*/ 2229439 h 4151891"/>
              <a:gd name="connsiteX4662" fmla="*/ 2004908 w 7122824"/>
              <a:gd name="connsiteY4662" fmla="*/ 2226788 h 4151891"/>
              <a:gd name="connsiteX4663" fmla="*/ 2006046 w 7122824"/>
              <a:gd name="connsiteY4663" fmla="*/ 2219173 h 4151891"/>
              <a:gd name="connsiteX4664" fmla="*/ 505137 w 7122824"/>
              <a:gd name="connsiteY4664" fmla="*/ 2217984 h 4151891"/>
              <a:gd name="connsiteX4665" fmla="*/ 508992 w 7122824"/>
              <a:gd name="connsiteY4665" fmla="*/ 2222788 h 4151891"/>
              <a:gd name="connsiteX4666" fmla="*/ 431434 w 7122824"/>
              <a:gd name="connsiteY4666" fmla="*/ 2251364 h 4151891"/>
              <a:gd name="connsiteX4667" fmla="*/ 483138 w 7122824"/>
              <a:gd name="connsiteY4667" fmla="*/ 2228253 h 4151891"/>
              <a:gd name="connsiteX4668" fmla="*/ 505137 w 7122824"/>
              <a:gd name="connsiteY4668" fmla="*/ 2217984 h 4151891"/>
              <a:gd name="connsiteX4669" fmla="*/ 1741709 w 7122824"/>
              <a:gd name="connsiteY4669" fmla="*/ 2217598 h 4151891"/>
              <a:gd name="connsiteX4670" fmla="*/ 1730294 w 7122824"/>
              <a:gd name="connsiteY4670" fmla="*/ 2218874 h 4151891"/>
              <a:gd name="connsiteX4671" fmla="*/ 1741709 w 7122824"/>
              <a:gd name="connsiteY4671" fmla="*/ 2217598 h 4151891"/>
              <a:gd name="connsiteX4672" fmla="*/ 1658240 w 7122824"/>
              <a:gd name="connsiteY4672" fmla="*/ 2214211 h 4151891"/>
              <a:gd name="connsiteX4673" fmla="*/ 1660029 w 7122824"/>
              <a:gd name="connsiteY4673" fmla="*/ 2216814 h 4151891"/>
              <a:gd name="connsiteX4674" fmla="*/ 1657220 w 7122824"/>
              <a:gd name="connsiteY4674" fmla="*/ 2219493 h 4151891"/>
              <a:gd name="connsiteX4675" fmla="*/ 1661229 w 7122824"/>
              <a:gd name="connsiteY4675" fmla="*/ 2217306 h 4151891"/>
              <a:gd name="connsiteX4676" fmla="*/ 1665769 w 7122824"/>
              <a:gd name="connsiteY4676" fmla="*/ 2216857 h 4151891"/>
              <a:gd name="connsiteX4677" fmla="*/ 1656359 w 7122824"/>
              <a:gd name="connsiteY4677" fmla="*/ 2219963 h 4151891"/>
              <a:gd name="connsiteX4678" fmla="*/ 1656816 w 7122824"/>
              <a:gd name="connsiteY4678" fmla="*/ 2219714 h 4151891"/>
              <a:gd name="connsiteX4679" fmla="*/ 1655769 w 7122824"/>
              <a:gd name="connsiteY4679" fmla="*/ 2216178 h 4151891"/>
              <a:gd name="connsiteX4680" fmla="*/ 1658240 w 7122824"/>
              <a:gd name="connsiteY4680" fmla="*/ 2214211 h 4151891"/>
              <a:gd name="connsiteX4681" fmla="*/ 6360000 w 7122824"/>
              <a:gd name="connsiteY4681" fmla="*/ 2213689 h 4151891"/>
              <a:gd name="connsiteX4682" fmla="*/ 6354695 w 7122824"/>
              <a:gd name="connsiteY4682" fmla="*/ 2216637 h 4151891"/>
              <a:gd name="connsiteX4683" fmla="*/ 6357964 w 7122824"/>
              <a:gd name="connsiteY4683" fmla="*/ 2219273 h 4151891"/>
              <a:gd name="connsiteX4684" fmla="*/ 6367259 w 7122824"/>
              <a:gd name="connsiteY4684" fmla="*/ 2226975 h 4151891"/>
              <a:gd name="connsiteX4685" fmla="*/ 6393900 w 7122824"/>
              <a:gd name="connsiteY4685" fmla="*/ 2248265 h 4151891"/>
              <a:gd name="connsiteX4686" fmla="*/ 1054232 w 7122824"/>
              <a:gd name="connsiteY4686" fmla="*/ 2212816 h 4151891"/>
              <a:gd name="connsiteX4687" fmla="*/ 1056845 w 7122824"/>
              <a:gd name="connsiteY4687" fmla="*/ 2215839 h 4151891"/>
              <a:gd name="connsiteX4688" fmla="*/ 1054313 w 7122824"/>
              <a:gd name="connsiteY4688" fmla="*/ 2217615 h 4151891"/>
              <a:gd name="connsiteX4689" fmla="*/ 1053246 w 7122824"/>
              <a:gd name="connsiteY4689" fmla="*/ 2216114 h 4151891"/>
              <a:gd name="connsiteX4690" fmla="*/ 1052598 w 7122824"/>
              <a:gd name="connsiteY4690" fmla="*/ 2215204 h 4151891"/>
              <a:gd name="connsiteX4691" fmla="*/ 1054232 w 7122824"/>
              <a:gd name="connsiteY4691" fmla="*/ 2212816 h 4151891"/>
              <a:gd name="connsiteX4692" fmla="*/ 1042299 w 7122824"/>
              <a:gd name="connsiteY4692" fmla="*/ 2212540 h 4151891"/>
              <a:gd name="connsiteX4693" fmla="*/ 1043274 w 7122824"/>
              <a:gd name="connsiteY4693" fmla="*/ 2214369 h 4151891"/>
              <a:gd name="connsiteX4694" fmla="*/ 1042830 w 7122824"/>
              <a:gd name="connsiteY4694" fmla="*/ 2213537 h 4151891"/>
              <a:gd name="connsiteX4695" fmla="*/ 1152085 w 7122824"/>
              <a:gd name="connsiteY4695" fmla="*/ 2212523 h 4151891"/>
              <a:gd name="connsiteX4696" fmla="*/ 1162879 w 7122824"/>
              <a:gd name="connsiteY4696" fmla="*/ 2221469 h 4151891"/>
              <a:gd name="connsiteX4697" fmla="*/ 1136150 w 7122824"/>
              <a:gd name="connsiteY4697" fmla="*/ 2217475 h 4151891"/>
              <a:gd name="connsiteX4698" fmla="*/ 1139599 w 7122824"/>
              <a:gd name="connsiteY4698" fmla="*/ 2214903 h 4151891"/>
              <a:gd name="connsiteX4699" fmla="*/ 1139693 w 7122824"/>
              <a:gd name="connsiteY4699" fmla="*/ 2214873 h 4151891"/>
              <a:gd name="connsiteX4700" fmla="*/ 1145852 w 7122824"/>
              <a:gd name="connsiteY4700" fmla="*/ 2212846 h 4151891"/>
              <a:gd name="connsiteX4701" fmla="*/ 1152085 w 7122824"/>
              <a:gd name="connsiteY4701" fmla="*/ 2212523 h 4151891"/>
              <a:gd name="connsiteX4702" fmla="*/ 714699 w 7122824"/>
              <a:gd name="connsiteY4702" fmla="*/ 2212358 h 4151891"/>
              <a:gd name="connsiteX4703" fmla="*/ 715768 w 7122824"/>
              <a:gd name="connsiteY4703" fmla="*/ 2215632 h 4151891"/>
              <a:gd name="connsiteX4704" fmla="*/ 707471 w 7122824"/>
              <a:gd name="connsiteY4704" fmla="*/ 2219062 h 4151891"/>
              <a:gd name="connsiteX4705" fmla="*/ 714699 w 7122824"/>
              <a:gd name="connsiteY4705" fmla="*/ 2212358 h 4151891"/>
              <a:gd name="connsiteX4706" fmla="*/ 1228944 w 7122824"/>
              <a:gd name="connsiteY4706" fmla="*/ 2212229 h 4151891"/>
              <a:gd name="connsiteX4707" fmla="*/ 1231847 w 7122824"/>
              <a:gd name="connsiteY4707" fmla="*/ 2222730 h 4151891"/>
              <a:gd name="connsiteX4708" fmla="*/ 1223098 w 7122824"/>
              <a:gd name="connsiteY4708" fmla="*/ 2221422 h 4151891"/>
              <a:gd name="connsiteX4709" fmla="*/ 1228944 w 7122824"/>
              <a:gd name="connsiteY4709" fmla="*/ 2212229 h 4151891"/>
              <a:gd name="connsiteX4710" fmla="*/ 1139171 w 7122824"/>
              <a:gd name="connsiteY4710" fmla="*/ 2211696 h 4151891"/>
              <a:gd name="connsiteX4711" fmla="*/ 1139693 w 7122824"/>
              <a:gd name="connsiteY4711" fmla="*/ 2214873 h 4151891"/>
              <a:gd name="connsiteX4712" fmla="*/ 1139392 w 7122824"/>
              <a:gd name="connsiteY4712" fmla="*/ 2213043 h 4151891"/>
              <a:gd name="connsiteX4713" fmla="*/ 694694 w 7122824"/>
              <a:gd name="connsiteY4713" fmla="*/ 2211666 h 4151891"/>
              <a:gd name="connsiteX4714" fmla="*/ 701713 w 7122824"/>
              <a:gd name="connsiteY4714" fmla="*/ 2225099 h 4151891"/>
              <a:gd name="connsiteX4715" fmla="*/ 688469 w 7122824"/>
              <a:gd name="connsiteY4715" fmla="*/ 2223120 h 4151891"/>
              <a:gd name="connsiteX4716" fmla="*/ 694694 w 7122824"/>
              <a:gd name="connsiteY4716" fmla="*/ 2211666 h 4151891"/>
              <a:gd name="connsiteX4717" fmla="*/ 922114 w 7122824"/>
              <a:gd name="connsiteY4717" fmla="*/ 2210019 h 4151891"/>
              <a:gd name="connsiteX4718" fmla="*/ 925861 w 7122824"/>
              <a:gd name="connsiteY4718" fmla="*/ 2215672 h 4151891"/>
              <a:gd name="connsiteX4719" fmla="*/ 906074 w 7122824"/>
              <a:gd name="connsiteY4719" fmla="*/ 2219138 h 4151891"/>
              <a:gd name="connsiteX4720" fmla="*/ 922114 w 7122824"/>
              <a:gd name="connsiteY4720" fmla="*/ 2210019 h 4151891"/>
              <a:gd name="connsiteX4721" fmla="*/ 1138859 w 7122824"/>
              <a:gd name="connsiteY4721" fmla="*/ 2209799 h 4151891"/>
              <a:gd name="connsiteX4722" fmla="*/ 1139058 w 7122824"/>
              <a:gd name="connsiteY4722" fmla="*/ 2211009 h 4151891"/>
              <a:gd name="connsiteX4723" fmla="*/ 1139171 w 7122824"/>
              <a:gd name="connsiteY4723" fmla="*/ 2211696 h 4151891"/>
              <a:gd name="connsiteX4724" fmla="*/ 1138750 w 7122824"/>
              <a:gd name="connsiteY4724" fmla="*/ 2209138 h 4151891"/>
              <a:gd name="connsiteX4725" fmla="*/ 1138858 w 7122824"/>
              <a:gd name="connsiteY4725" fmla="*/ 2209789 h 4151891"/>
              <a:gd name="connsiteX4726" fmla="*/ 1138859 w 7122824"/>
              <a:gd name="connsiteY4726" fmla="*/ 2209799 h 4151891"/>
              <a:gd name="connsiteX4727" fmla="*/ 1629772 w 7122824"/>
              <a:gd name="connsiteY4727" fmla="*/ 2209031 h 4151891"/>
              <a:gd name="connsiteX4728" fmla="*/ 1635636 w 7122824"/>
              <a:gd name="connsiteY4728" fmla="*/ 2210658 h 4151891"/>
              <a:gd name="connsiteX4729" fmla="*/ 1639268 w 7122824"/>
              <a:gd name="connsiteY4729" fmla="*/ 2216307 h 4151891"/>
              <a:gd name="connsiteX4730" fmla="*/ 1646007 w 7122824"/>
              <a:gd name="connsiteY4730" fmla="*/ 2213641 h 4151891"/>
              <a:gd name="connsiteX4731" fmla="*/ 1647335 w 7122824"/>
              <a:gd name="connsiteY4731" fmla="*/ 2226222 h 4151891"/>
              <a:gd name="connsiteX4732" fmla="*/ 1638785 w 7122824"/>
              <a:gd name="connsiteY4732" fmla="*/ 2218225 h 4151891"/>
              <a:gd name="connsiteX4733" fmla="*/ 1602659 w 7122824"/>
              <a:gd name="connsiteY4733" fmla="*/ 2224773 h 4151891"/>
              <a:gd name="connsiteX4734" fmla="*/ 1565862 w 7122824"/>
              <a:gd name="connsiteY4734" fmla="*/ 2225797 h 4151891"/>
              <a:gd name="connsiteX4735" fmla="*/ 1573603 w 7122824"/>
              <a:gd name="connsiteY4735" fmla="*/ 2215884 h 4151891"/>
              <a:gd name="connsiteX4736" fmla="*/ 1600549 w 7122824"/>
              <a:gd name="connsiteY4736" fmla="*/ 2213585 h 4151891"/>
              <a:gd name="connsiteX4737" fmla="*/ 1625941 w 7122824"/>
              <a:gd name="connsiteY4737" fmla="*/ 2209473 h 4151891"/>
              <a:gd name="connsiteX4738" fmla="*/ 1629772 w 7122824"/>
              <a:gd name="connsiteY4738" fmla="*/ 2209031 h 4151891"/>
              <a:gd name="connsiteX4739" fmla="*/ 1710906 w 7122824"/>
              <a:gd name="connsiteY4739" fmla="*/ 2208692 h 4151891"/>
              <a:gd name="connsiteX4740" fmla="*/ 1709824 w 7122824"/>
              <a:gd name="connsiteY4740" fmla="*/ 2210027 h 4151891"/>
              <a:gd name="connsiteX4741" fmla="*/ 1710376 w 7122824"/>
              <a:gd name="connsiteY4741" fmla="*/ 2209344 h 4151891"/>
              <a:gd name="connsiteX4742" fmla="*/ 1711181 w 7122824"/>
              <a:gd name="connsiteY4742" fmla="*/ 2208354 h 4151891"/>
              <a:gd name="connsiteX4743" fmla="*/ 1710906 w 7122824"/>
              <a:gd name="connsiteY4743" fmla="*/ 2208692 h 4151891"/>
              <a:gd name="connsiteX4744" fmla="*/ 1711090 w 7122824"/>
              <a:gd name="connsiteY4744" fmla="*/ 2208465 h 4151891"/>
              <a:gd name="connsiteX4745" fmla="*/ 736757 w 7122824"/>
              <a:gd name="connsiteY4745" fmla="*/ 2207121 h 4151891"/>
              <a:gd name="connsiteX4746" fmla="*/ 743149 w 7122824"/>
              <a:gd name="connsiteY4746" fmla="*/ 2209275 h 4151891"/>
              <a:gd name="connsiteX4747" fmla="*/ 716888 w 7122824"/>
              <a:gd name="connsiteY4747" fmla="*/ 2209864 h 4151891"/>
              <a:gd name="connsiteX4748" fmla="*/ 736757 w 7122824"/>
              <a:gd name="connsiteY4748" fmla="*/ 2207121 h 4151891"/>
              <a:gd name="connsiteX4749" fmla="*/ 2437183 w 7122824"/>
              <a:gd name="connsiteY4749" fmla="*/ 2207066 h 4151891"/>
              <a:gd name="connsiteX4750" fmla="*/ 2434241 w 7122824"/>
              <a:gd name="connsiteY4750" fmla="*/ 2207991 h 4151891"/>
              <a:gd name="connsiteX4751" fmla="*/ 2419655 w 7122824"/>
              <a:gd name="connsiteY4751" fmla="*/ 2214385 h 4151891"/>
              <a:gd name="connsiteX4752" fmla="*/ 2426671 w 7122824"/>
              <a:gd name="connsiteY4752" fmla="*/ 2212355 h 4151891"/>
              <a:gd name="connsiteX4753" fmla="*/ 2436378 w 7122824"/>
              <a:gd name="connsiteY4753" fmla="*/ 2210251 h 4151891"/>
              <a:gd name="connsiteX4754" fmla="*/ 2435846 w 7122824"/>
              <a:gd name="connsiteY4754" fmla="*/ 2208560 h 4151891"/>
              <a:gd name="connsiteX4755" fmla="*/ 936395 w 7122824"/>
              <a:gd name="connsiteY4755" fmla="*/ 2206699 h 4151891"/>
              <a:gd name="connsiteX4756" fmla="*/ 928136 w 7122824"/>
              <a:gd name="connsiteY4756" fmla="*/ 2212084 h 4151891"/>
              <a:gd name="connsiteX4757" fmla="*/ 927161 w 7122824"/>
              <a:gd name="connsiteY4757" fmla="*/ 2208629 h 4151891"/>
              <a:gd name="connsiteX4758" fmla="*/ 936395 w 7122824"/>
              <a:gd name="connsiteY4758" fmla="*/ 2206699 h 4151891"/>
              <a:gd name="connsiteX4759" fmla="*/ 1713420 w 7122824"/>
              <a:gd name="connsiteY4759" fmla="*/ 2205590 h 4151891"/>
              <a:gd name="connsiteX4760" fmla="*/ 1711621 w 7122824"/>
              <a:gd name="connsiteY4760" fmla="*/ 2207809 h 4151891"/>
              <a:gd name="connsiteX4761" fmla="*/ 1712279 w 7122824"/>
              <a:gd name="connsiteY4761" fmla="*/ 2206998 h 4151891"/>
              <a:gd name="connsiteX4762" fmla="*/ 1713420 w 7122824"/>
              <a:gd name="connsiteY4762" fmla="*/ 2205590 h 4151891"/>
              <a:gd name="connsiteX4763" fmla="*/ 2143708 w 7122824"/>
              <a:gd name="connsiteY4763" fmla="*/ 2201818 h 4151891"/>
              <a:gd name="connsiteX4764" fmla="*/ 2151148 w 7122824"/>
              <a:gd name="connsiteY4764" fmla="*/ 2203048 h 4151891"/>
              <a:gd name="connsiteX4765" fmla="*/ 2160606 w 7122824"/>
              <a:gd name="connsiteY4765" fmla="*/ 2205622 h 4151891"/>
              <a:gd name="connsiteX4766" fmla="*/ 2204914 w 7122824"/>
              <a:gd name="connsiteY4766" fmla="*/ 2232453 h 4151891"/>
              <a:gd name="connsiteX4767" fmla="*/ 2172495 w 7122824"/>
              <a:gd name="connsiteY4767" fmla="*/ 2229184 h 4151891"/>
              <a:gd name="connsiteX4768" fmla="*/ 2122245 w 7122824"/>
              <a:gd name="connsiteY4768" fmla="*/ 2210652 h 4151891"/>
              <a:gd name="connsiteX4769" fmla="*/ 2143708 w 7122824"/>
              <a:gd name="connsiteY4769" fmla="*/ 2201818 h 4151891"/>
              <a:gd name="connsiteX4770" fmla="*/ 525865 w 7122824"/>
              <a:gd name="connsiteY4770" fmla="*/ 2200229 h 4151891"/>
              <a:gd name="connsiteX4771" fmla="*/ 533161 w 7122824"/>
              <a:gd name="connsiteY4771" fmla="*/ 2214855 h 4151891"/>
              <a:gd name="connsiteX4772" fmla="*/ 522600 w 7122824"/>
              <a:gd name="connsiteY4772" fmla="*/ 2213276 h 4151891"/>
              <a:gd name="connsiteX4773" fmla="*/ 525865 w 7122824"/>
              <a:gd name="connsiteY4773" fmla="*/ 2200229 h 4151891"/>
              <a:gd name="connsiteX4774" fmla="*/ 2320412 w 7122824"/>
              <a:gd name="connsiteY4774" fmla="*/ 2199494 h 4151891"/>
              <a:gd name="connsiteX4775" fmla="*/ 2329162 w 7122824"/>
              <a:gd name="connsiteY4775" fmla="*/ 2200801 h 4151891"/>
              <a:gd name="connsiteX4776" fmla="*/ 2327041 w 7122824"/>
              <a:gd name="connsiteY4776" fmla="*/ 2214992 h 4151891"/>
              <a:gd name="connsiteX4777" fmla="*/ 2331246 w 7122824"/>
              <a:gd name="connsiteY4777" fmla="*/ 2213955 h 4151891"/>
              <a:gd name="connsiteX4778" fmla="*/ 2346458 w 7122824"/>
              <a:gd name="connsiteY4778" fmla="*/ 2213632 h 4151891"/>
              <a:gd name="connsiteX4779" fmla="*/ 2346625 w 7122824"/>
              <a:gd name="connsiteY4779" fmla="*/ 2211455 h 4151891"/>
              <a:gd name="connsiteX4780" fmla="*/ 2347274 w 7122824"/>
              <a:gd name="connsiteY4780" fmla="*/ 2213871 h 4151891"/>
              <a:gd name="connsiteX4781" fmla="*/ 2360644 w 7122824"/>
              <a:gd name="connsiteY4781" fmla="*/ 2219781 h 4151891"/>
              <a:gd name="connsiteX4782" fmla="*/ 2373266 w 7122824"/>
              <a:gd name="connsiteY4782" fmla="*/ 2234975 h 4151891"/>
              <a:gd name="connsiteX4783" fmla="*/ 2346701 w 7122824"/>
              <a:gd name="connsiteY4783" fmla="*/ 2227465 h 4151891"/>
              <a:gd name="connsiteX4784" fmla="*/ 2344994 w 7122824"/>
              <a:gd name="connsiteY4784" fmla="*/ 2232788 h 4151891"/>
              <a:gd name="connsiteX4785" fmla="*/ 2345428 w 7122824"/>
              <a:gd name="connsiteY4785" fmla="*/ 2227106 h 4151891"/>
              <a:gd name="connsiteX4786" fmla="*/ 2313972 w 7122824"/>
              <a:gd name="connsiteY4786" fmla="*/ 2218213 h 4151891"/>
              <a:gd name="connsiteX4787" fmla="*/ 2323714 w 7122824"/>
              <a:gd name="connsiteY4787" fmla="*/ 2215812 h 4151891"/>
              <a:gd name="connsiteX4788" fmla="*/ 2318099 w 7122824"/>
              <a:gd name="connsiteY4788" fmla="*/ 2214972 h 4151891"/>
              <a:gd name="connsiteX4789" fmla="*/ 2320412 w 7122824"/>
              <a:gd name="connsiteY4789" fmla="*/ 2199494 h 4151891"/>
              <a:gd name="connsiteX4790" fmla="*/ 6288446 w 7122824"/>
              <a:gd name="connsiteY4790" fmla="*/ 2199413 h 4151891"/>
              <a:gd name="connsiteX4791" fmla="*/ 6287277 w 7122824"/>
              <a:gd name="connsiteY4791" fmla="*/ 2200020 h 4151891"/>
              <a:gd name="connsiteX4792" fmla="*/ 6286887 w 7122824"/>
              <a:gd name="connsiteY4792" fmla="*/ 2200223 h 4151891"/>
              <a:gd name="connsiteX4793" fmla="*/ 6287060 w 7122824"/>
              <a:gd name="connsiteY4793" fmla="*/ 2200134 h 4151891"/>
              <a:gd name="connsiteX4794" fmla="*/ 6287277 w 7122824"/>
              <a:gd name="connsiteY4794" fmla="*/ 2200020 h 4151891"/>
              <a:gd name="connsiteX4795" fmla="*/ 6287926 w 7122824"/>
              <a:gd name="connsiteY4795" fmla="*/ 2199684 h 4151891"/>
              <a:gd name="connsiteX4796" fmla="*/ 6288446 w 7122824"/>
              <a:gd name="connsiteY4796" fmla="*/ 2199413 h 4151891"/>
              <a:gd name="connsiteX4797" fmla="*/ 6294462 w 7122824"/>
              <a:gd name="connsiteY4797" fmla="*/ 2206404 h 4151891"/>
              <a:gd name="connsiteX4798" fmla="*/ 6296506 w 7122824"/>
              <a:gd name="connsiteY4798" fmla="*/ 2207934 h 4151891"/>
              <a:gd name="connsiteX4799" fmla="*/ 6288573 w 7122824"/>
              <a:gd name="connsiteY4799" fmla="*/ 2199449 h 4151891"/>
              <a:gd name="connsiteX4800" fmla="*/ 1432092 w 7122824"/>
              <a:gd name="connsiteY4800" fmla="*/ 2198061 h 4151891"/>
              <a:gd name="connsiteX4801" fmla="*/ 1440482 w 7122824"/>
              <a:gd name="connsiteY4801" fmla="*/ 2198543 h 4151891"/>
              <a:gd name="connsiteX4802" fmla="*/ 1444208 w 7122824"/>
              <a:gd name="connsiteY4802" fmla="*/ 2207591 h 4151891"/>
              <a:gd name="connsiteX4803" fmla="*/ 1432092 w 7122824"/>
              <a:gd name="connsiteY4803" fmla="*/ 2198061 h 4151891"/>
              <a:gd name="connsiteX4804" fmla="*/ 513075 w 7122824"/>
              <a:gd name="connsiteY4804" fmla="*/ 2197169 h 4151891"/>
              <a:gd name="connsiteX4805" fmla="*/ 519168 w 7122824"/>
              <a:gd name="connsiteY4805" fmla="*/ 2216211 h 4151891"/>
              <a:gd name="connsiteX4806" fmla="*/ 513075 w 7122824"/>
              <a:gd name="connsiteY4806" fmla="*/ 2197169 h 4151891"/>
              <a:gd name="connsiteX4807" fmla="*/ 2102839 w 7122824"/>
              <a:gd name="connsiteY4807" fmla="*/ 2197005 h 4151891"/>
              <a:gd name="connsiteX4808" fmla="*/ 2112209 w 7122824"/>
              <a:gd name="connsiteY4808" fmla="*/ 2197582 h 4151891"/>
              <a:gd name="connsiteX4809" fmla="*/ 2116822 w 7122824"/>
              <a:gd name="connsiteY4809" fmla="*/ 2206732 h 4151891"/>
              <a:gd name="connsiteX4810" fmla="*/ 2100906 w 7122824"/>
              <a:gd name="connsiteY4810" fmla="*/ 2199613 h 4151891"/>
              <a:gd name="connsiteX4811" fmla="*/ 2102839 w 7122824"/>
              <a:gd name="connsiteY4811" fmla="*/ 2197005 h 4151891"/>
              <a:gd name="connsiteX4812" fmla="*/ 811929 w 7122824"/>
              <a:gd name="connsiteY4812" fmla="*/ 2196778 h 4151891"/>
              <a:gd name="connsiteX4813" fmla="*/ 815786 w 7122824"/>
              <a:gd name="connsiteY4813" fmla="*/ 2197023 h 4151891"/>
              <a:gd name="connsiteX4814" fmla="*/ 822904 w 7122824"/>
              <a:gd name="connsiteY4814" fmla="*/ 2206194 h 4151891"/>
              <a:gd name="connsiteX4815" fmla="*/ 811929 w 7122824"/>
              <a:gd name="connsiteY4815" fmla="*/ 2196778 h 4151891"/>
              <a:gd name="connsiteX4816" fmla="*/ 841969 w 7122824"/>
              <a:gd name="connsiteY4816" fmla="*/ 2195010 h 4151891"/>
              <a:gd name="connsiteX4817" fmla="*/ 846982 w 7122824"/>
              <a:gd name="connsiteY4817" fmla="*/ 2198872 h 4151891"/>
              <a:gd name="connsiteX4818" fmla="*/ 837777 w 7122824"/>
              <a:gd name="connsiteY4818" fmla="*/ 2200610 h 4151891"/>
              <a:gd name="connsiteX4819" fmla="*/ 841969 w 7122824"/>
              <a:gd name="connsiteY4819" fmla="*/ 2195010 h 4151891"/>
              <a:gd name="connsiteX4820" fmla="*/ 1336919 w 7122824"/>
              <a:gd name="connsiteY4820" fmla="*/ 2193885 h 4151891"/>
              <a:gd name="connsiteX4821" fmla="*/ 1339796 w 7122824"/>
              <a:gd name="connsiteY4821" fmla="*/ 2207855 h 4151891"/>
              <a:gd name="connsiteX4822" fmla="*/ 1336919 w 7122824"/>
              <a:gd name="connsiteY4822" fmla="*/ 2193885 h 4151891"/>
              <a:gd name="connsiteX4823" fmla="*/ 1424924 w 7122824"/>
              <a:gd name="connsiteY4823" fmla="*/ 2193628 h 4151891"/>
              <a:gd name="connsiteX4824" fmla="*/ 1431643 w 7122824"/>
              <a:gd name="connsiteY4824" fmla="*/ 2200762 h 4151891"/>
              <a:gd name="connsiteX4825" fmla="*/ 1424924 w 7122824"/>
              <a:gd name="connsiteY4825" fmla="*/ 2193628 h 4151891"/>
              <a:gd name="connsiteX4826" fmla="*/ 1529548 w 7122824"/>
              <a:gd name="connsiteY4826" fmla="*/ 2193243 h 4151891"/>
              <a:gd name="connsiteX4827" fmla="*/ 1537126 w 7122824"/>
              <a:gd name="connsiteY4827" fmla="*/ 2202394 h 4151891"/>
              <a:gd name="connsiteX4828" fmla="*/ 1529548 w 7122824"/>
              <a:gd name="connsiteY4828" fmla="*/ 2193243 h 4151891"/>
              <a:gd name="connsiteX4829" fmla="*/ 1474239 w 7122824"/>
              <a:gd name="connsiteY4829" fmla="*/ 2192569 h 4151891"/>
              <a:gd name="connsiteX4830" fmla="*/ 1472260 w 7122824"/>
              <a:gd name="connsiteY4830" fmla="*/ 2205813 h 4151891"/>
              <a:gd name="connsiteX4831" fmla="*/ 1465056 w 7122824"/>
              <a:gd name="connsiteY4831" fmla="*/ 2194207 h 4151891"/>
              <a:gd name="connsiteX4832" fmla="*/ 1474239 w 7122824"/>
              <a:gd name="connsiteY4832" fmla="*/ 2192569 h 4151891"/>
              <a:gd name="connsiteX4833" fmla="*/ 788128 w 7122824"/>
              <a:gd name="connsiteY4833" fmla="*/ 2192567 h 4151891"/>
              <a:gd name="connsiteX4834" fmla="*/ 790887 w 7122824"/>
              <a:gd name="connsiteY4834" fmla="*/ 2192997 h 4151891"/>
              <a:gd name="connsiteX4835" fmla="*/ 793097 w 7122824"/>
              <a:gd name="connsiteY4835" fmla="*/ 2198023 h 4151891"/>
              <a:gd name="connsiteX4836" fmla="*/ 779442 w 7122824"/>
              <a:gd name="connsiteY4836" fmla="*/ 2198792 h 4151891"/>
              <a:gd name="connsiteX4837" fmla="*/ 788128 w 7122824"/>
              <a:gd name="connsiteY4837" fmla="*/ 2192567 h 4151891"/>
              <a:gd name="connsiteX4838" fmla="*/ 1712323 w 7122824"/>
              <a:gd name="connsiteY4838" fmla="*/ 2191636 h 4151891"/>
              <a:gd name="connsiteX4839" fmla="*/ 1712860 w 7122824"/>
              <a:gd name="connsiteY4839" fmla="*/ 2201350 h 4151891"/>
              <a:gd name="connsiteX4840" fmla="*/ 1711621 w 7122824"/>
              <a:gd name="connsiteY4840" fmla="*/ 2207809 h 4151891"/>
              <a:gd name="connsiteX4841" fmla="*/ 1711063 w 7122824"/>
              <a:gd name="connsiteY4841" fmla="*/ 2210715 h 4151891"/>
              <a:gd name="connsiteX4842" fmla="*/ 1711222 w 7122824"/>
              <a:gd name="connsiteY4842" fmla="*/ 2208302 h 4151891"/>
              <a:gd name="connsiteX4843" fmla="*/ 974434 w 7122824"/>
              <a:gd name="connsiteY4843" fmla="*/ 2190548 h 4151891"/>
              <a:gd name="connsiteX4844" fmla="*/ 958082 w 7122824"/>
              <a:gd name="connsiteY4844" fmla="*/ 2194067 h 4151891"/>
              <a:gd name="connsiteX4845" fmla="*/ 974434 w 7122824"/>
              <a:gd name="connsiteY4845" fmla="*/ 2190548 h 4151891"/>
              <a:gd name="connsiteX4846" fmla="*/ 1442524 w 7122824"/>
              <a:gd name="connsiteY4846" fmla="*/ 2188096 h 4151891"/>
              <a:gd name="connsiteX4847" fmla="*/ 1414916 w 7122824"/>
              <a:gd name="connsiteY4847" fmla="*/ 2194841 h 4151891"/>
              <a:gd name="connsiteX4848" fmla="*/ 1395156 w 7122824"/>
              <a:gd name="connsiteY4848" fmla="*/ 2213629 h 4151891"/>
              <a:gd name="connsiteX4849" fmla="*/ 1389942 w 7122824"/>
              <a:gd name="connsiteY4849" fmla="*/ 2206639 h 4151891"/>
              <a:gd name="connsiteX4850" fmla="*/ 1392945 w 7122824"/>
              <a:gd name="connsiteY4850" fmla="*/ 2217958 h 4151891"/>
              <a:gd name="connsiteX4851" fmla="*/ 1379434 w 7122824"/>
              <a:gd name="connsiteY4851" fmla="*/ 2214127 h 4151891"/>
              <a:gd name="connsiteX4852" fmla="*/ 1367131 w 7122824"/>
              <a:gd name="connsiteY4852" fmla="*/ 2223159 h 4151891"/>
              <a:gd name="connsiteX4853" fmla="*/ 1346553 w 7122824"/>
              <a:gd name="connsiteY4853" fmla="*/ 2224744 h 4151891"/>
              <a:gd name="connsiteX4854" fmla="*/ 1334168 w 7122824"/>
              <a:gd name="connsiteY4854" fmla="*/ 2215129 h 4151891"/>
              <a:gd name="connsiteX4855" fmla="*/ 1366306 w 7122824"/>
              <a:gd name="connsiteY4855" fmla="*/ 2202796 h 4151891"/>
              <a:gd name="connsiteX4856" fmla="*/ 1381936 w 7122824"/>
              <a:gd name="connsiteY4856" fmla="*/ 2196799 h 4151891"/>
              <a:gd name="connsiteX4857" fmla="*/ 1382386 w 7122824"/>
              <a:gd name="connsiteY4857" fmla="*/ 2193784 h 4151891"/>
              <a:gd name="connsiteX4858" fmla="*/ 1384282 w 7122824"/>
              <a:gd name="connsiteY4858" fmla="*/ 2195899 h 4151891"/>
              <a:gd name="connsiteX4859" fmla="*/ 1387631 w 7122824"/>
              <a:gd name="connsiteY4859" fmla="*/ 2194614 h 4151891"/>
              <a:gd name="connsiteX4860" fmla="*/ 1442524 w 7122824"/>
              <a:gd name="connsiteY4860" fmla="*/ 2188096 h 4151891"/>
              <a:gd name="connsiteX4861" fmla="*/ 880819 w 7122824"/>
              <a:gd name="connsiteY4861" fmla="*/ 2187765 h 4151891"/>
              <a:gd name="connsiteX4862" fmla="*/ 861351 w 7122824"/>
              <a:gd name="connsiteY4862" fmla="*/ 2192378 h 4151891"/>
              <a:gd name="connsiteX4863" fmla="*/ 847379 w 7122824"/>
              <a:gd name="connsiteY4863" fmla="*/ 2190291 h 4151891"/>
              <a:gd name="connsiteX4864" fmla="*/ 880819 w 7122824"/>
              <a:gd name="connsiteY4864" fmla="*/ 2187765 h 4151891"/>
              <a:gd name="connsiteX4865" fmla="*/ 1734494 w 7122824"/>
              <a:gd name="connsiteY4865" fmla="*/ 2187302 h 4151891"/>
              <a:gd name="connsiteX4866" fmla="*/ 1737452 w 7122824"/>
              <a:gd name="connsiteY4866" fmla="*/ 2198579 h 4151891"/>
              <a:gd name="connsiteX4867" fmla="*/ 1725339 w 7122824"/>
              <a:gd name="connsiteY4867" fmla="*/ 2196769 h 4151891"/>
              <a:gd name="connsiteX4868" fmla="*/ 1734494 w 7122824"/>
              <a:gd name="connsiteY4868" fmla="*/ 2187302 h 4151891"/>
              <a:gd name="connsiteX4869" fmla="*/ 619410 w 7122824"/>
              <a:gd name="connsiteY4869" fmla="*/ 2184736 h 4151891"/>
              <a:gd name="connsiteX4870" fmla="*/ 624424 w 7122824"/>
              <a:gd name="connsiteY4870" fmla="*/ 2188599 h 4151891"/>
              <a:gd name="connsiteX4871" fmla="*/ 615219 w 7122824"/>
              <a:gd name="connsiteY4871" fmla="*/ 2190338 h 4151891"/>
              <a:gd name="connsiteX4872" fmla="*/ 619410 w 7122824"/>
              <a:gd name="connsiteY4872" fmla="*/ 2184736 h 4151891"/>
              <a:gd name="connsiteX4873" fmla="*/ 975870 w 7122824"/>
              <a:gd name="connsiteY4873" fmla="*/ 2182717 h 4151891"/>
              <a:gd name="connsiteX4874" fmla="*/ 974731 w 7122824"/>
              <a:gd name="connsiteY4874" fmla="*/ 2190331 h 4151891"/>
              <a:gd name="connsiteX4875" fmla="*/ 975870 w 7122824"/>
              <a:gd name="connsiteY4875" fmla="*/ 2182717 h 4151891"/>
              <a:gd name="connsiteX4876" fmla="*/ 1130208 w 7122824"/>
              <a:gd name="connsiteY4876" fmla="*/ 2182090 h 4151891"/>
              <a:gd name="connsiteX4877" fmla="*/ 1132866 w 7122824"/>
              <a:gd name="connsiteY4877" fmla="*/ 2182621 h 4151891"/>
              <a:gd name="connsiteX4878" fmla="*/ 1127909 w 7122824"/>
              <a:gd name="connsiteY4878" fmla="*/ 2205323 h 4151891"/>
              <a:gd name="connsiteX4879" fmla="*/ 1136634 w 7122824"/>
              <a:gd name="connsiteY4879" fmla="*/ 2209753 h 4151891"/>
              <a:gd name="connsiteX4880" fmla="*/ 1126767 w 7122824"/>
              <a:gd name="connsiteY4880" fmla="*/ 2212967 h 4151891"/>
              <a:gd name="connsiteX4881" fmla="*/ 1134578 w 7122824"/>
              <a:gd name="connsiteY4881" fmla="*/ 2223512 h 4151891"/>
              <a:gd name="connsiteX4882" fmla="*/ 1121392 w 7122824"/>
              <a:gd name="connsiteY4882" fmla="*/ 2238473 h 4151891"/>
              <a:gd name="connsiteX4883" fmla="*/ 1109012 w 7122824"/>
              <a:gd name="connsiteY4883" fmla="*/ 2244375 h 4151891"/>
              <a:gd name="connsiteX4884" fmla="*/ 1109060 w 7122824"/>
              <a:gd name="connsiteY4884" fmla="*/ 2244614 h 4151891"/>
              <a:gd name="connsiteX4885" fmla="*/ 1108642 w 7122824"/>
              <a:gd name="connsiteY4885" fmla="*/ 2244551 h 4151891"/>
              <a:gd name="connsiteX4886" fmla="*/ 1064400 w 7122824"/>
              <a:gd name="connsiteY4886" fmla="*/ 2265643 h 4151891"/>
              <a:gd name="connsiteX4887" fmla="*/ 1001251 w 7122824"/>
              <a:gd name="connsiteY4887" fmla="*/ 2292154 h 4151891"/>
              <a:gd name="connsiteX4888" fmla="*/ 975003 w 7122824"/>
              <a:gd name="connsiteY4888" fmla="*/ 2302037 h 4151891"/>
              <a:gd name="connsiteX4889" fmla="*/ 951064 w 7122824"/>
              <a:gd name="connsiteY4889" fmla="*/ 2315653 h 4151891"/>
              <a:gd name="connsiteX4890" fmla="*/ 945949 w 7122824"/>
              <a:gd name="connsiteY4890" fmla="*/ 2328954 h 4151891"/>
              <a:gd name="connsiteX4891" fmla="*/ 940748 w 7122824"/>
              <a:gd name="connsiteY4891" fmla="*/ 2330902 h 4151891"/>
              <a:gd name="connsiteX4892" fmla="*/ 935540 w 7122824"/>
              <a:gd name="connsiteY4892" fmla="*/ 2339018 h 4151891"/>
              <a:gd name="connsiteX4893" fmla="*/ 926157 w 7122824"/>
              <a:gd name="connsiteY4893" fmla="*/ 2341375 h 4151891"/>
              <a:gd name="connsiteX4894" fmla="*/ 925551 w 7122824"/>
              <a:gd name="connsiteY4894" fmla="*/ 2337284 h 4151891"/>
              <a:gd name="connsiteX4895" fmla="*/ 902571 w 7122824"/>
              <a:gd name="connsiteY4895" fmla="*/ 2348781 h 4151891"/>
              <a:gd name="connsiteX4896" fmla="*/ 840076 w 7122824"/>
              <a:gd name="connsiteY4896" fmla="*/ 2381377 h 4151891"/>
              <a:gd name="connsiteX4897" fmla="*/ 780831 w 7122824"/>
              <a:gd name="connsiteY4897" fmla="*/ 2413163 h 4151891"/>
              <a:gd name="connsiteX4898" fmla="*/ 763568 w 7122824"/>
              <a:gd name="connsiteY4898" fmla="*/ 2415272 h 4151891"/>
              <a:gd name="connsiteX4899" fmla="*/ 760279 w 7122824"/>
              <a:gd name="connsiteY4899" fmla="*/ 2416344 h 4151891"/>
              <a:gd name="connsiteX4900" fmla="*/ 761161 w 7122824"/>
              <a:gd name="connsiteY4900" fmla="*/ 2420904 h 4151891"/>
              <a:gd name="connsiteX4901" fmla="*/ 755817 w 7122824"/>
              <a:gd name="connsiteY4901" fmla="*/ 2435734 h 4151891"/>
              <a:gd name="connsiteX4902" fmla="*/ 746246 w 7122824"/>
              <a:gd name="connsiteY4902" fmla="*/ 2426490 h 4151891"/>
              <a:gd name="connsiteX4903" fmla="*/ 749533 w 7122824"/>
              <a:gd name="connsiteY4903" fmla="*/ 2422813 h 4151891"/>
              <a:gd name="connsiteX4904" fmla="*/ 749633 w 7122824"/>
              <a:gd name="connsiteY4904" fmla="*/ 2422343 h 4151891"/>
              <a:gd name="connsiteX4905" fmla="*/ 750869 w 7122824"/>
              <a:gd name="connsiteY4905" fmla="*/ 2416500 h 4151891"/>
              <a:gd name="connsiteX4906" fmla="*/ 748264 w 7122824"/>
              <a:gd name="connsiteY4906" fmla="*/ 2412986 h 4151891"/>
              <a:gd name="connsiteX4907" fmla="*/ 752240 w 7122824"/>
              <a:gd name="connsiteY4907" fmla="*/ 2407327 h 4151891"/>
              <a:gd name="connsiteX4908" fmla="*/ 742442 w 7122824"/>
              <a:gd name="connsiteY4908" fmla="*/ 2399611 h 4151891"/>
              <a:gd name="connsiteX4909" fmla="*/ 741487 w 7122824"/>
              <a:gd name="connsiteY4909" fmla="*/ 2390287 h 4151891"/>
              <a:gd name="connsiteX4910" fmla="*/ 740810 w 7122824"/>
              <a:gd name="connsiteY4910" fmla="*/ 2385360 h 4151891"/>
              <a:gd name="connsiteX4911" fmla="*/ 740527 w 7122824"/>
              <a:gd name="connsiteY4911" fmla="*/ 2388329 h 4151891"/>
              <a:gd name="connsiteX4912" fmla="*/ 738579 w 7122824"/>
              <a:gd name="connsiteY4912" fmla="*/ 2372216 h 4151891"/>
              <a:gd name="connsiteX4913" fmla="*/ 741488 w 7122824"/>
              <a:gd name="connsiteY4913" fmla="*/ 2378249 h 4151891"/>
              <a:gd name="connsiteX4914" fmla="*/ 741141 w 7122824"/>
              <a:gd name="connsiteY4914" fmla="*/ 2381885 h 4151891"/>
              <a:gd name="connsiteX4915" fmla="*/ 773743 w 7122824"/>
              <a:gd name="connsiteY4915" fmla="*/ 2372478 h 4151891"/>
              <a:gd name="connsiteX4916" fmla="*/ 807153 w 7122824"/>
              <a:gd name="connsiteY4916" fmla="*/ 2362655 h 4151891"/>
              <a:gd name="connsiteX4917" fmla="*/ 832821 w 7122824"/>
              <a:gd name="connsiteY4917" fmla="*/ 2346173 h 4151891"/>
              <a:gd name="connsiteX4918" fmla="*/ 854345 w 7122824"/>
              <a:gd name="connsiteY4918" fmla="*/ 2327769 h 4151891"/>
              <a:gd name="connsiteX4919" fmla="*/ 845232 w 7122824"/>
              <a:gd name="connsiteY4919" fmla="*/ 2315466 h 4151891"/>
              <a:gd name="connsiteX4920" fmla="*/ 878510 w 7122824"/>
              <a:gd name="connsiteY4920" fmla="*/ 2312624 h 4151891"/>
              <a:gd name="connsiteX4921" fmla="*/ 864280 w 7122824"/>
              <a:gd name="connsiteY4921" fmla="*/ 2313625 h 4151891"/>
              <a:gd name="connsiteX4922" fmla="*/ 873761 w 7122824"/>
              <a:gd name="connsiteY4922" fmla="*/ 2324126 h 4151891"/>
              <a:gd name="connsiteX4923" fmla="*/ 877682 w 7122824"/>
              <a:gd name="connsiteY4923" fmla="*/ 2319794 h 4151891"/>
              <a:gd name="connsiteX4924" fmla="*/ 880157 w 7122824"/>
              <a:gd name="connsiteY4924" fmla="*/ 2317060 h 4151891"/>
              <a:gd name="connsiteX4925" fmla="*/ 879651 w 7122824"/>
              <a:gd name="connsiteY4925" fmla="*/ 2304981 h 4151891"/>
              <a:gd name="connsiteX4926" fmla="*/ 901119 w 7122824"/>
              <a:gd name="connsiteY4926" fmla="*/ 2295686 h 4151891"/>
              <a:gd name="connsiteX4927" fmla="*/ 911991 w 7122824"/>
              <a:gd name="connsiteY4927" fmla="*/ 2306688 h 4151891"/>
              <a:gd name="connsiteX4928" fmla="*/ 915379 w 7122824"/>
              <a:gd name="connsiteY4928" fmla="*/ 2284012 h 4151891"/>
              <a:gd name="connsiteX4929" fmla="*/ 931070 w 7122824"/>
              <a:gd name="connsiteY4929" fmla="*/ 2294171 h 4151891"/>
              <a:gd name="connsiteX4930" fmla="*/ 919573 w 7122824"/>
              <a:gd name="connsiteY4930" fmla="*/ 2318760 h 4151891"/>
              <a:gd name="connsiteX4931" fmla="*/ 942569 w 7122824"/>
              <a:gd name="connsiteY4931" fmla="*/ 2309694 h 4151891"/>
              <a:gd name="connsiteX4932" fmla="*/ 975263 w 7122824"/>
              <a:gd name="connsiteY4932" fmla="*/ 2289833 h 4151891"/>
              <a:gd name="connsiteX4933" fmla="*/ 1015966 w 7122824"/>
              <a:gd name="connsiteY4933" fmla="*/ 2264216 h 4151891"/>
              <a:gd name="connsiteX4934" fmla="*/ 1013235 w 7122824"/>
              <a:gd name="connsiteY4934" fmla="*/ 2256968 h 4151891"/>
              <a:gd name="connsiteX4935" fmla="*/ 1016161 w 7122824"/>
              <a:gd name="connsiteY4935" fmla="*/ 2258963 h 4151891"/>
              <a:gd name="connsiteX4936" fmla="*/ 1016309 w 7122824"/>
              <a:gd name="connsiteY4936" fmla="*/ 2264001 h 4151891"/>
              <a:gd name="connsiteX4937" fmla="*/ 1037142 w 7122824"/>
              <a:gd name="connsiteY4937" fmla="*/ 2250890 h 4151891"/>
              <a:gd name="connsiteX4938" fmla="*/ 1015626 w 7122824"/>
              <a:gd name="connsiteY4938" fmla="*/ 2227357 h 4151891"/>
              <a:gd name="connsiteX4939" fmla="*/ 1044999 w 7122824"/>
              <a:gd name="connsiteY4939" fmla="*/ 2219243 h 4151891"/>
              <a:gd name="connsiteX4940" fmla="*/ 1055875 w 7122824"/>
              <a:gd name="connsiteY4940" fmla="*/ 2218003 h 4151891"/>
              <a:gd name="connsiteX4941" fmla="*/ 1065722 w 7122824"/>
              <a:gd name="connsiteY4941" fmla="*/ 2213613 h 4151891"/>
              <a:gd name="connsiteX4942" fmla="*/ 1067725 w 7122824"/>
              <a:gd name="connsiteY4942" fmla="*/ 2213071 h 4151891"/>
              <a:gd name="connsiteX4943" fmla="*/ 1067420 w 7122824"/>
              <a:gd name="connsiteY4943" fmla="*/ 2210634 h 4151891"/>
              <a:gd name="connsiteX4944" fmla="*/ 1069054 w 7122824"/>
              <a:gd name="connsiteY4944" fmla="*/ 2206986 h 4151891"/>
              <a:gd name="connsiteX4945" fmla="*/ 1071439 w 7122824"/>
              <a:gd name="connsiteY4945" fmla="*/ 2210456 h 4151891"/>
              <a:gd name="connsiteX4946" fmla="*/ 1069664 w 7122824"/>
              <a:gd name="connsiteY4946" fmla="*/ 2212544 h 4151891"/>
              <a:gd name="connsiteX4947" fmla="*/ 1074078 w 7122824"/>
              <a:gd name="connsiteY4947" fmla="*/ 2211346 h 4151891"/>
              <a:gd name="connsiteX4948" fmla="*/ 1100748 w 7122824"/>
              <a:gd name="connsiteY4948" fmla="*/ 2221322 h 4151891"/>
              <a:gd name="connsiteX4949" fmla="*/ 1103744 w 7122824"/>
              <a:gd name="connsiteY4949" fmla="*/ 2220467 h 4151891"/>
              <a:gd name="connsiteX4950" fmla="*/ 1112081 w 7122824"/>
              <a:gd name="connsiteY4950" fmla="*/ 2217024 h 4151891"/>
              <a:gd name="connsiteX4951" fmla="*/ 1105342 w 7122824"/>
              <a:gd name="connsiteY4951" fmla="*/ 2209766 h 4151891"/>
              <a:gd name="connsiteX4952" fmla="*/ 1124917 w 7122824"/>
              <a:gd name="connsiteY4952" fmla="*/ 2193936 h 4151891"/>
              <a:gd name="connsiteX4953" fmla="*/ 1127407 w 7122824"/>
              <a:gd name="connsiteY4953" fmla="*/ 2186849 h 4151891"/>
              <a:gd name="connsiteX4954" fmla="*/ 1128664 w 7122824"/>
              <a:gd name="connsiteY4954" fmla="*/ 2184711 h 4151891"/>
              <a:gd name="connsiteX4955" fmla="*/ 2359679 w 7122824"/>
              <a:gd name="connsiteY4955" fmla="*/ 2181373 h 4151891"/>
              <a:gd name="connsiteX4956" fmla="*/ 2358575 w 7122824"/>
              <a:gd name="connsiteY4956" fmla="*/ 2183198 h 4151891"/>
              <a:gd name="connsiteX4957" fmla="*/ 2367887 w 7122824"/>
              <a:gd name="connsiteY4957" fmla="*/ 2183632 h 4151891"/>
              <a:gd name="connsiteX4958" fmla="*/ 2367442 w 7122824"/>
              <a:gd name="connsiteY4958" fmla="*/ 2182773 h 4151891"/>
              <a:gd name="connsiteX4959" fmla="*/ 2359679 w 7122824"/>
              <a:gd name="connsiteY4959" fmla="*/ 2181373 h 4151891"/>
              <a:gd name="connsiteX4960" fmla="*/ 1186495 w 7122824"/>
              <a:gd name="connsiteY4960" fmla="*/ 2180531 h 4151891"/>
              <a:gd name="connsiteX4961" fmla="*/ 1195519 w 7122824"/>
              <a:gd name="connsiteY4961" fmla="*/ 2181101 h 4151891"/>
              <a:gd name="connsiteX4962" fmla="*/ 1198303 w 7122824"/>
              <a:gd name="connsiteY4962" fmla="*/ 2185408 h 4151891"/>
              <a:gd name="connsiteX4963" fmla="*/ 1186495 w 7122824"/>
              <a:gd name="connsiteY4963" fmla="*/ 2180531 h 4151891"/>
              <a:gd name="connsiteX4964" fmla="*/ 1140056 w 7122824"/>
              <a:gd name="connsiteY4964" fmla="*/ 2179277 h 4151891"/>
              <a:gd name="connsiteX4965" fmla="*/ 1139918 w 7122824"/>
              <a:gd name="connsiteY4965" fmla="*/ 2182856 h 4151891"/>
              <a:gd name="connsiteX4966" fmla="*/ 1137195 w 7122824"/>
              <a:gd name="connsiteY4966" fmla="*/ 2179788 h 4151891"/>
              <a:gd name="connsiteX4967" fmla="*/ 1140056 w 7122824"/>
              <a:gd name="connsiteY4967" fmla="*/ 2179277 h 4151891"/>
              <a:gd name="connsiteX4968" fmla="*/ 891707 w 7122824"/>
              <a:gd name="connsiteY4968" fmla="*/ 2179096 h 4151891"/>
              <a:gd name="connsiteX4969" fmla="*/ 901886 w 7122824"/>
              <a:gd name="connsiteY4969" fmla="*/ 2182166 h 4151891"/>
              <a:gd name="connsiteX4970" fmla="*/ 903004 w 7122824"/>
              <a:gd name="connsiteY4970" fmla="*/ 2185429 h 4151891"/>
              <a:gd name="connsiteX4971" fmla="*/ 883703 w 7122824"/>
              <a:gd name="connsiteY4971" fmla="*/ 2185641 h 4151891"/>
              <a:gd name="connsiteX4972" fmla="*/ 891707 w 7122824"/>
              <a:gd name="connsiteY4972" fmla="*/ 2179096 h 4151891"/>
              <a:gd name="connsiteX4973" fmla="*/ 2439463 w 7122824"/>
              <a:gd name="connsiteY4973" fmla="*/ 2178418 h 4151891"/>
              <a:gd name="connsiteX4974" fmla="*/ 2434962 w 7122824"/>
              <a:gd name="connsiteY4974" fmla="*/ 2185153 h 4151891"/>
              <a:gd name="connsiteX4975" fmla="*/ 2445234 w 7122824"/>
              <a:gd name="connsiteY4975" fmla="*/ 2178787 h 4151891"/>
              <a:gd name="connsiteX4976" fmla="*/ 2439463 w 7122824"/>
              <a:gd name="connsiteY4976" fmla="*/ 2178418 h 4151891"/>
              <a:gd name="connsiteX4977" fmla="*/ 822871 w 7122824"/>
              <a:gd name="connsiteY4977" fmla="*/ 2175659 h 4151891"/>
              <a:gd name="connsiteX4978" fmla="*/ 820618 w 7122824"/>
              <a:gd name="connsiteY4978" fmla="*/ 2190735 h 4151891"/>
              <a:gd name="connsiteX4979" fmla="*/ 811302 w 7122824"/>
              <a:gd name="connsiteY4979" fmla="*/ 2189342 h 4151891"/>
              <a:gd name="connsiteX4980" fmla="*/ 794873 w 7122824"/>
              <a:gd name="connsiteY4980" fmla="*/ 2193053 h 4151891"/>
              <a:gd name="connsiteX4981" fmla="*/ 822871 w 7122824"/>
              <a:gd name="connsiteY4981" fmla="*/ 2175659 h 4151891"/>
              <a:gd name="connsiteX4982" fmla="*/ 914814 w 7122824"/>
              <a:gd name="connsiteY4982" fmla="*/ 2175607 h 4151891"/>
              <a:gd name="connsiteX4983" fmla="*/ 905609 w 7122824"/>
              <a:gd name="connsiteY4983" fmla="*/ 2177346 h 4151891"/>
              <a:gd name="connsiteX4984" fmla="*/ 914814 w 7122824"/>
              <a:gd name="connsiteY4984" fmla="*/ 2175607 h 4151891"/>
              <a:gd name="connsiteX4985" fmla="*/ 1009045 w 7122824"/>
              <a:gd name="connsiteY4985" fmla="*/ 2170444 h 4151891"/>
              <a:gd name="connsiteX4986" fmla="*/ 1014564 w 7122824"/>
              <a:gd name="connsiteY4986" fmla="*/ 2175786 h 4151891"/>
              <a:gd name="connsiteX4987" fmla="*/ 986686 w 7122824"/>
              <a:gd name="connsiteY4987" fmla="*/ 2179475 h 4151891"/>
              <a:gd name="connsiteX4988" fmla="*/ 1009045 w 7122824"/>
              <a:gd name="connsiteY4988" fmla="*/ 2170444 h 4151891"/>
              <a:gd name="connsiteX4989" fmla="*/ 1478932 w 7122824"/>
              <a:gd name="connsiteY4989" fmla="*/ 2169401 h 4151891"/>
              <a:gd name="connsiteX4990" fmla="*/ 1480210 w 7122824"/>
              <a:gd name="connsiteY4990" fmla="*/ 2182003 h 4151891"/>
              <a:gd name="connsiteX4991" fmla="*/ 1448005 w 7122824"/>
              <a:gd name="connsiteY4991" fmla="*/ 2187792 h 4151891"/>
              <a:gd name="connsiteX4992" fmla="*/ 1456417 w 7122824"/>
              <a:gd name="connsiteY4992" fmla="*/ 2173794 h 4151891"/>
              <a:gd name="connsiteX4993" fmla="*/ 1470751 w 7122824"/>
              <a:gd name="connsiteY4993" fmla="*/ 2171281 h 4151891"/>
              <a:gd name="connsiteX4994" fmla="*/ 1478932 w 7122824"/>
              <a:gd name="connsiteY4994" fmla="*/ 2169401 h 4151891"/>
              <a:gd name="connsiteX4995" fmla="*/ 2211370 w 7122824"/>
              <a:gd name="connsiteY4995" fmla="*/ 2169395 h 4151891"/>
              <a:gd name="connsiteX4996" fmla="*/ 2211022 w 7122824"/>
              <a:gd name="connsiteY4996" fmla="*/ 2169402 h 4151891"/>
              <a:gd name="connsiteX4997" fmla="*/ 2204925 w 7122824"/>
              <a:gd name="connsiteY4997" fmla="*/ 2172931 h 4151891"/>
              <a:gd name="connsiteX4998" fmla="*/ 2200121 w 7122824"/>
              <a:gd name="connsiteY4998" fmla="*/ 2181555 h 4151891"/>
              <a:gd name="connsiteX4999" fmla="*/ 2213876 w 7122824"/>
              <a:gd name="connsiteY4999" fmla="*/ 2183610 h 4151891"/>
              <a:gd name="connsiteX5000" fmla="*/ 1371811 w 7122824"/>
              <a:gd name="connsiteY5000" fmla="*/ 2165605 h 4151891"/>
              <a:gd name="connsiteX5001" fmla="*/ 1386941 w 7122824"/>
              <a:gd name="connsiteY5001" fmla="*/ 2169216 h 4151891"/>
              <a:gd name="connsiteX5002" fmla="*/ 1380725 w 7122824"/>
              <a:gd name="connsiteY5002" fmla="*/ 2179092 h 4151891"/>
              <a:gd name="connsiteX5003" fmla="*/ 1362209 w 7122824"/>
              <a:gd name="connsiteY5003" fmla="*/ 2177870 h 4151891"/>
              <a:gd name="connsiteX5004" fmla="*/ 1355835 w 7122824"/>
              <a:gd name="connsiteY5004" fmla="*/ 2167655 h 4151891"/>
              <a:gd name="connsiteX5005" fmla="*/ 1371811 w 7122824"/>
              <a:gd name="connsiteY5005" fmla="*/ 2165605 h 4151891"/>
              <a:gd name="connsiteX5006" fmla="*/ 922163 w 7122824"/>
              <a:gd name="connsiteY5006" fmla="*/ 2157193 h 4151891"/>
              <a:gd name="connsiteX5007" fmla="*/ 873282 w 7122824"/>
              <a:gd name="connsiteY5007" fmla="*/ 2174920 h 4151891"/>
              <a:gd name="connsiteX5008" fmla="*/ 873303 w 7122824"/>
              <a:gd name="connsiteY5008" fmla="*/ 2175175 h 4151891"/>
              <a:gd name="connsiteX5009" fmla="*/ 873169 w 7122824"/>
              <a:gd name="connsiteY5009" fmla="*/ 2174961 h 4151891"/>
              <a:gd name="connsiteX5010" fmla="*/ 839691 w 7122824"/>
              <a:gd name="connsiteY5010" fmla="*/ 2187101 h 4151891"/>
              <a:gd name="connsiteX5011" fmla="*/ 832356 w 7122824"/>
              <a:gd name="connsiteY5011" fmla="*/ 2173330 h 4151891"/>
              <a:gd name="connsiteX5012" fmla="*/ 853883 w 7122824"/>
              <a:gd name="connsiteY5012" fmla="*/ 2165453 h 4151891"/>
              <a:gd name="connsiteX5013" fmla="*/ 922163 w 7122824"/>
              <a:gd name="connsiteY5013" fmla="*/ 2157193 h 4151891"/>
              <a:gd name="connsiteX5014" fmla="*/ 1592728 w 7122824"/>
              <a:gd name="connsiteY5014" fmla="*/ 2155489 h 4151891"/>
              <a:gd name="connsiteX5015" fmla="*/ 1590076 w 7122824"/>
              <a:gd name="connsiteY5015" fmla="*/ 2159444 h 4151891"/>
              <a:gd name="connsiteX5016" fmla="*/ 1593222 w 7122824"/>
              <a:gd name="connsiteY5016" fmla="*/ 2157483 h 4151891"/>
              <a:gd name="connsiteX5017" fmla="*/ 1597113 w 7122824"/>
              <a:gd name="connsiteY5017" fmla="*/ 2158243 h 4151891"/>
              <a:gd name="connsiteX5018" fmla="*/ 1598520 w 7122824"/>
              <a:gd name="connsiteY5018" fmla="*/ 2155964 h 4151891"/>
              <a:gd name="connsiteX5019" fmla="*/ 1592728 w 7122824"/>
              <a:gd name="connsiteY5019" fmla="*/ 2155489 h 4151891"/>
              <a:gd name="connsiteX5020" fmla="*/ 1518138 w 7122824"/>
              <a:gd name="connsiteY5020" fmla="*/ 2154309 h 4151891"/>
              <a:gd name="connsiteX5021" fmla="*/ 1543740 w 7122824"/>
              <a:gd name="connsiteY5021" fmla="*/ 2158135 h 4151891"/>
              <a:gd name="connsiteX5022" fmla="*/ 1535804 w 7122824"/>
              <a:gd name="connsiteY5022" fmla="*/ 2168320 h 4151891"/>
              <a:gd name="connsiteX5023" fmla="*/ 1533238 w 7122824"/>
              <a:gd name="connsiteY5023" fmla="*/ 2170877 h 4151891"/>
              <a:gd name="connsiteX5024" fmla="*/ 1537356 w 7122824"/>
              <a:gd name="connsiteY5024" fmla="*/ 2172189 h 4151891"/>
              <a:gd name="connsiteX5025" fmla="*/ 1544674 w 7122824"/>
              <a:gd name="connsiteY5025" fmla="*/ 2181270 h 4151891"/>
              <a:gd name="connsiteX5026" fmla="*/ 1524110 w 7122824"/>
              <a:gd name="connsiteY5026" fmla="*/ 2183014 h 4151891"/>
              <a:gd name="connsiteX5027" fmla="*/ 1513063 w 7122824"/>
              <a:gd name="connsiteY5027" fmla="*/ 2173336 h 4151891"/>
              <a:gd name="connsiteX5028" fmla="*/ 1520586 w 7122824"/>
              <a:gd name="connsiteY5028" fmla="*/ 2185700 h 4151891"/>
              <a:gd name="connsiteX5029" fmla="*/ 1485351 w 7122824"/>
              <a:gd name="connsiteY5029" fmla="*/ 2172406 h 4151891"/>
              <a:gd name="connsiteX5030" fmla="*/ 1493940 w 7122824"/>
              <a:gd name="connsiteY5030" fmla="*/ 2170549 h 4151891"/>
              <a:gd name="connsiteX5031" fmla="*/ 1468864 w 7122824"/>
              <a:gd name="connsiteY5031" fmla="*/ 2161078 h 4151891"/>
              <a:gd name="connsiteX5032" fmla="*/ 1505921 w 7122824"/>
              <a:gd name="connsiteY5032" fmla="*/ 2165124 h 4151891"/>
              <a:gd name="connsiteX5033" fmla="*/ 1504221 w 7122824"/>
              <a:gd name="connsiteY5033" fmla="*/ 2168326 h 4151891"/>
              <a:gd name="connsiteX5034" fmla="*/ 1511904 w 7122824"/>
              <a:gd name="connsiteY5034" fmla="*/ 2166664 h 4151891"/>
              <a:gd name="connsiteX5035" fmla="*/ 1520112 w 7122824"/>
              <a:gd name="connsiteY5035" fmla="*/ 2167966 h 4151891"/>
              <a:gd name="connsiteX5036" fmla="*/ 1522166 w 7122824"/>
              <a:gd name="connsiteY5036" fmla="*/ 2168251 h 4151891"/>
              <a:gd name="connsiteX5037" fmla="*/ 1521316 w 7122824"/>
              <a:gd name="connsiteY5037" fmla="*/ 2166643 h 4151891"/>
              <a:gd name="connsiteX5038" fmla="*/ 1518138 w 7122824"/>
              <a:gd name="connsiteY5038" fmla="*/ 2154309 h 4151891"/>
              <a:gd name="connsiteX5039" fmla="*/ 1454021 w 7122824"/>
              <a:gd name="connsiteY5039" fmla="*/ 2153921 h 4151891"/>
              <a:gd name="connsiteX5040" fmla="*/ 1455155 w 7122824"/>
              <a:gd name="connsiteY5040" fmla="*/ 2166468 h 4151891"/>
              <a:gd name="connsiteX5041" fmla="*/ 1441911 w 7122824"/>
              <a:gd name="connsiteY5041" fmla="*/ 2164490 h 4151891"/>
              <a:gd name="connsiteX5042" fmla="*/ 1454021 w 7122824"/>
              <a:gd name="connsiteY5042" fmla="*/ 2153921 h 4151891"/>
              <a:gd name="connsiteX5043" fmla="*/ 1618433 w 7122824"/>
              <a:gd name="connsiteY5043" fmla="*/ 2150439 h 4151891"/>
              <a:gd name="connsiteX5044" fmla="*/ 1612029 w 7122824"/>
              <a:gd name="connsiteY5044" fmla="*/ 2157984 h 4151891"/>
              <a:gd name="connsiteX5045" fmla="*/ 1626936 w 7122824"/>
              <a:gd name="connsiteY5045" fmla="*/ 2152394 h 4151891"/>
              <a:gd name="connsiteX5046" fmla="*/ 1618433 w 7122824"/>
              <a:gd name="connsiteY5046" fmla="*/ 2150439 h 4151891"/>
              <a:gd name="connsiteX5047" fmla="*/ 2143426 w 7122824"/>
              <a:gd name="connsiteY5047" fmla="*/ 2148239 h 4151891"/>
              <a:gd name="connsiteX5048" fmla="*/ 2094248 w 7122824"/>
              <a:gd name="connsiteY5048" fmla="*/ 2150158 h 4151891"/>
              <a:gd name="connsiteX5049" fmla="*/ 2094198 w 7122824"/>
              <a:gd name="connsiteY5049" fmla="*/ 2150492 h 4151891"/>
              <a:gd name="connsiteX5050" fmla="*/ 2092438 w 7122824"/>
              <a:gd name="connsiteY5050" fmla="*/ 2150228 h 4151891"/>
              <a:gd name="connsiteX5051" fmla="*/ 1982831 w 7122824"/>
              <a:gd name="connsiteY5051" fmla="*/ 2154506 h 4151891"/>
              <a:gd name="connsiteX5052" fmla="*/ 1961044 w 7122824"/>
              <a:gd name="connsiteY5052" fmla="*/ 2154138 h 4151891"/>
              <a:gd name="connsiteX5053" fmla="*/ 1960392 w 7122824"/>
              <a:gd name="connsiteY5053" fmla="*/ 2161521 h 4151891"/>
              <a:gd name="connsiteX5054" fmla="*/ 1956433 w 7122824"/>
              <a:gd name="connsiteY5054" fmla="*/ 2154797 h 4151891"/>
              <a:gd name="connsiteX5055" fmla="*/ 1956542 w 7122824"/>
              <a:gd name="connsiteY5055" fmla="*/ 2154063 h 4151891"/>
              <a:gd name="connsiteX5056" fmla="*/ 1902254 w 7122824"/>
              <a:gd name="connsiteY5056" fmla="*/ 2153148 h 4151891"/>
              <a:gd name="connsiteX5057" fmla="*/ 1860506 w 7122824"/>
              <a:gd name="connsiteY5057" fmla="*/ 2150036 h 4151891"/>
              <a:gd name="connsiteX5058" fmla="*/ 1846540 w 7122824"/>
              <a:gd name="connsiteY5058" fmla="*/ 2151076 h 4151891"/>
              <a:gd name="connsiteX5059" fmla="*/ 1833092 w 7122824"/>
              <a:gd name="connsiteY5059" fmla="*/ 2167827 h 4151891"/>
              <a:gd name="connsiteX5060" fmla="*/ 1832090 w 7122824"/>
              <a:gd name="connsiteY5060" fmla="*/ 2153606 h 4151891"/>
              <a:gd name="connsiteX5061" fmla="*/ 1747980 w 7122824"/>
              <a:gd name="connsiteY5061" fmla="*/ 2154099 h 4151891"/>
              <a:gd name="connsiteX5062" fmla="*/ 1694224 w 7122824"/>
              <a:gd name="connsiteY5062" fmla="*/ 2159349 h 4151891"/>
              <a:gd name="connsiteX5063" fmla="*/ 1693318 w 7122824"/>
              <a:gd name="connsiteY5063" fmla="*/ 2165410 h 4151891"/>
              <a:gd name="connsiteX5064" fmla="*/ 1686745 w 7122824"/>
              <a:gd name="connsiteY5064" fmla="*/ 2167590 h 4151891"/>
              <a:gd name="connsiteX5065" fmla="*/ 1697672 w 7122824"/>
              <a:gd name="connsiteY5065" fmla="*/ 2167641 h 4151891"/>
              <a:gd name="connsiteX5066" fmla="*/ 1730799 w 7122824"/>
              <a:gd name="connsiteY5066" fmla="*/ 2174173 h 4151891"/>
              <a:gd name="connsiteX5067" fmla="*/ 1778530 w 7122824"/>
              <a:gd name="connsiteY5067" fmla="*/ 2187628 h 4151891"/>
              <a:gd name="connsiteX5068" fmla="*/ 1782970 w 7122824"/>
              <a:gd name="connsiteY5068" fmla="*/ 2185872 h 4151891"/>
              <a:gd name="connsiteX5069" fmla="*/ 1798070 w 7122824"/>
              <a:gd name="connsiteY5069" fmla="*/ 2184220 h 4151891"/>
              <a:gd name="connsiteX5070" fmla="*/ 1816814 w 7122824"/>
              <a:gd name="connsiteY5070" fmla="*/ 2182591 h 4151891"/>
              <a:gd name="connsiteX5071" fmla="*/ 1823199 w 7122824"/>
              <a:gd name="connsiteY5071" fmla="*/ 2181721 h 4151891"/>
              <a:gd name="connsiteX5072" fmla="*/ 1828505 w 7122824"/>
              <a:gd name="connsiteY5072" fmla="*/ 2167141 h 4151891"/>
              <a:gd name="connsiteX5073" fmla="*/ 1846399 w 7122824"/>
              <a:gd name="connsiteY5073" fmla="*/ 2172942 h 4151891"/>
              <a:gd name="connsiteX5074" fmla="*/ 1873900 w 7122824"/>
              <a:gd name="connsiteY5074" fmla="*/ 2175488 h 4151891"/>
              <a:gd name="connsiteX5075" fmla="*/ 1884219 w 7122824"/>
              <a:gd name="connsiteY5075" fmla="*/ 2169213 h 4151891"/>
              <a:gd name="connsiteX5076" fmla="*/ 1897755 w 7122824"/>
              <a:gd name="connsiteY5076" fmla="*/ 2172799 h 4151891"/>
              <a:gd name="connsiteX5077" fmla="*/ 1929387 w 7122824"/>
              <a:gd name="connsiteY5077" fmla="*/ 2179089 h 4151891"/>
              <a:gd name="connsiteX5078" fmla="*/ 2037632 w 7122824"/>
              <a:gd name="connsiteY5078" fmla="*/ 2162694 h 4151891"/>
              <a:gd name="connsiteX5079" fmla="*/ 2041959 w 7122824"/>
              <a:gd name="connsiteY5079" fmla="*/ 2175587 h 4151891"/>
              <a:gd name="connsiteX5080" fmla="*/ 2064448 w 7122824"/>
              <a:gd name="connsiteY5080" fmla="*/ 2169828 h 4151891"/>
              <a:gd name="connsiteX5081" fmla="*/ 2102523 w 7122824"/>
              <a:gd name="connsiteY5081" fmla="*/ 2166138 h 4151891"/>
              <a:gd name="connsiteX5082" fmla="*/ 2106367 w 7122824"/>
              <a:gd name="connsiteY5082" fmla="*/ 2180522 h 4151891"/>
              <a:gd name="connsiteX5083" fmla="*/ 2121888 w 7122824"/>
              <a:gd name="connsiteY5083" fmla="*/ 2181278 h 4151891"/>
              <a:gd name="connsiteX5084" fmla="*/ 2144958 w 7122824"/>
              <a:gd name="connsiteY5084" fmla="*/ 2182315 h 4151891"/>
              <a:gd name="connsiteX5085" fmla="*/ 2161007 w 7122824"/>
              <a:gd name="connsiteY5085" fmla="*/ 2178835 h 4151891"/>
              <a:gd name="connsiteX5086" fmla="*/ 2128367 w 7122824"/>
              <a:gd name="connsiteY5086" fmla="*/ 2167930 h 4151891"/>
              <a:gd name="connsiteX5087" fmla="*/ 2129156 w 7122824"/>
              <a:gd name="connsiteY5087" fmla="*/ 2176666 h 4151891"/>
              <a:gd name="connsiteX5088" fmla="*/ 2115911 w 7122824"/>
              <a:gd name="connsiteY5088" fmla="*/ 2174687 h 4151891"/>
              <a:gd name="connsiteX5089" fmla="*/ 2124956 w 7122824"/>
              <a:gd name="connsiteY5089" fmla="*/ 2166790 h 4151891"/>
              <a:gd name="connsiteX5090" fmla="*/ 2118792 w 7122824"/>
              <a:gd name="connsiteY5090" fmla="*/ 2164731 h 4151891"/>
              <a:gd name="connsiteX5091" fmla="*/ 2114234 w 7122824"/>
              <a:gd name="connsiteY5091" fmla="*/ 2153411 h 4151891"/>
              <a:gd name="connsiteX5092" fmla="*/ 2131054 w 7122824"/>
              <a:gd name="connsiteY5092" fmla="*/ 2154111 h 4151891"/>
              <a:gd name="connsiteX5093" fmla="*/ 2142825 w 7122824"/>
              <a:gd name="connsiteY5093" fmla="*/ 2158981 h 4151891"/>
              <a:gd name="connsiteX5094" fmla="*/ 2147208 w 7122824"/>
              <a:gd name="connsiteY5094" fmla="*/ 2150553 h 4151891"/>
              <a:gd name="connsiteX5095" fmla="*/ 937576 w 7122824"/>
              <a:gd name="connsiteY5095" fmla="*/ 2148002 h 4151891"/>
              <a:gd name="connsiteX5096" fmla="*/ 945235 w 7122824"/>
              <a:gd name="connsiteY5096" fmla="*/ 2156601 h 4151891"/>
              <a:gd name="connsiteX5097" fmla="*/ 937576 w 7122824"/>
              <a:gd name="connsiteY5097" fmla="*/ 2148002 h 4151891"/>
              <a:gd name="connsiteX5098" fmla="*/ 1639715 w 7122824"/>
              <a:gd name="connsiteY5098" fmla="*/ 2145347 h 4151891"/>
              <a:gd name="connsiteX5099" fmla="*/ 1631523 w 7122824"/>
              <a:gd name="connsiteY5099" fmla="*/ 2153079 h 4151891"/>
              <a:gd name="connsiteX5100" fmla="*/ 1650980 w 7122824"/>
              <a:gd name="connsiteY5100" fmla="*/ 2148430 h 4151891"/>
              <a:gd name="connsiteX5101" fmla="*/ 1639715 w 7122824"/>
              <a:gd name="connsiteY5101" fmla="*/ 2145347 h 4151891"/>
              <a:gd name="connsiteX5102" fmla="*/ 951905 w 7122824"/>
              <a:gd name="connsiteY5102" fmla="*/ 2144396 h 4151891"/>
              <a:gd name="connsiteX5103" fmla="*/ 965150 w 7122824"/>
              <a:gd name="connsiteY5103" fmla="*/ 2146375 h 4151891"/>
              <a:gd name="connsiteX5104" fmla="*/ 954342 w 7122824"/>
              <a:gd name="connsiteY5104" fmla="*/ 2158301 h 4151891"/>
              <a:gd name="connsiteX5105" fmla="*/ 951905 w 7122824"/>
              <a:gd name="connsiteY5105" fmla="*/ 2144396 h 4151891"/>
              <a:gd name="connsiteX5106" fmla="*/ 1019618 w 7122824"/>
              <a:gd name="connsiteY5106" fmla="*/ 2143627 h 4151891"/>
              <a:gd name="connsiteX5107" fmla="*/ 1027277 w 7122824"/>
              <a:gd name="connsiteY5107" fmla="*/ 2152227 h 4151891"/>
              <a:gd name="connsiteX5108" fmla="*/ 1019618 w 7122824"/>
              <a:gd name="connsiteY5108" fmla="*/ 2143627 h 4151891"/>
              <a:gd name="connsiteX5109" fmla="*/ 2338426 w 7122824"/>
              <a:gd name="connsiteY5109" fmla="*/ 2141513 h 4151891"/>
              <a:gd name="connsiteX5110" fmla="*/ 2332986 w 7122824"/>
              <a:gd name="connsiteY5110" fmla="*/ 2143677 h 4151891"/>
              <a:gd name="connsiteX5111" fmla="*/ 2333197 w 7122824"/>
              <a:gd name="connsiteY5111" fmla="*/ 2144032 h 4151891"/>
              <a:gd name="connsiteX5112" fmla="*/ 2333662 w 7122824"/>
              <a:gd name="connsiteY5112" fmla="*/ 2146243 h 4151891"/>
              <a:gd name="connsiteX5113" fmla="*/ 2330934 w 7122824"/>
              <a:gd name="connsiteY5113" fmla="*/ 2147198 h 4151891"/>
              <a:gd name="connsiteX5114" fmla="*/ 2332161 w 7122824"/>
              <a:gd name="connsiteY5114" fmla="*/ 2144005 h 4151891"/>
              <a:gd name="connsiteX5115" fmla="*/ 2331379 w 7122824"/>
              <a:gd name="connsiteY5115" fmla="*/ 2144316 h 4151891"/>
              <a:gd name="connsiteX5116" fmla="*/ 2329872 w 7122824"/>
              <a:gd name="connsiteY5116" fmla="*/ 2145008 h 4151891"/>
              <a:gd name="connsiteX5117" fmla="*/ 2328006 w 7122824"/>
              <a:gd name="connsiteY5117" fmla="*/ 2149359 h 4151891"/>
              <a:gd name="connsiteX5118" fmla="*/ 2331836 w 7122824"/>
              <a:gd name="connsiteY5118" fmla="*/ 2150421 h 4151891"/>
              <a:gd name="connsiteX5119" fmla="*/ 2332262 w 7122824"/>
              <a:gd name="connsiteY5119" fmla="*/ 2147574 h 4151891"/>
              <a:gd name="connsiteX5120" fmla="*/ 2338607 w 7122824"/>
              <a:gd name="connsiteY5120" fmla="*/ 2146959 h 4151891"/>
              <a:gd name="connsiteX5121" fmla="*/ 2341254 w 7122824"/>
              <a:gd name="connsiteY5121" fmla="*/ 2142430 h 4151891"/>
              <a:gd name="connsiteX5122" fmla="*/ 1662709 w 7122824"/>
              <a:gd name="connsiteY5122" fmla="*/ 2140998 h 4151891"/>
              <a:gd name="connsiteX5123" fmla="*/ 1654038 w 7122824"/>
              <a:gd name="connsiteY5123" fmla="*/ 2148887 h 4151891"/>
              <a:gd name="connsiteX5124" fmla="*/ 1673278 w 7122824"/>
              <a:gd name="connsiteY5124" fmla="*/ 2143946 h 4151891"/>
              <a:gd name="connsiteX5125" fmla="*/ 1662709 w 7122824"/>
              <a:gd name="connsiteY5125" fmla="*/ 2140998 h 4151891"/>
              <a:gd name="connsiteX5126" fmla="*/ 976178 w 7122824"/>
              <a:gd name="connsiteY5126" fmla="*/ 2139242 h 4151891"/>
              <a:gd name="connsiteX5127" fmla="*/ 983182 w 7122824"/>
              <a:gd name="connsiteY5127" fmla="*/ 2141060 h 4151891"/>
              <a:gd name="connsiteX5128" fmla="*/ 969947 w 7122824"/>
              <a:gd name="connsiteY5128" fmla="*/ 2146800 h 4151891"/>
              <a:gd name="connsiteX5129" fmla="*/ 976178 w 7122824"/>
              <a:gd name="connsiteY5129" fmla="*/ 2139242 h 4151891"/>
              <a:gd name="connsiteX5130" fmla="*/ 2258921 w 7122824"/>
              <a:gd name="connsiteY5130" fmla="*/ 2138764 h 4151891"/>
              <a:gd name="connsiteX5131" fmla="*/ 2250802 w 7122824"/>
              <a:gd name="connsiteY5131" fmla="*/ 2141655 h 4151891"/>
              <a:gd name="connsiteX5132" fmla="*/ 2263567 w 7122824"/>
              <a:gd name="connsiteY5132" fmla="*/ 2143563 h 4151891"/>
              <a:gd name="connsiteX5133" fmla="*/ 2262780 w 7122824"/>
              <a:gd name="connsiteY5133" fmla="*/ 2141629 h 4151891"/>
              <a:gd name="connsiteX5134" fmla="*/ 1039854 w 7122824"/>
              <a:gd name="connsiteY5134" fmla="*/ 2138107 h 4151891"/>
              <a:gd name="connsiteX5135" fmla="*/ 1045601 w 7122824"/>
              <a:gd name="connsiteY5135" fmla="*/ 2144964 h 4151891"/>
              <a:gd name="connsiteX5136" fmla="*/ 1033035 w 7122824"/>
              <a:gd name="connsiteY5136" fmla="*/ 2146181 h 4151891"/>
              <a:gd name="connsiteX5137" fmla="*/ 1039854 w 7122824"/>
              <a:gd name="connsiteY5137" fmla="*/ 2138107 h 4151891"/>
              <a:gd name="connsiteX5138" fmla="*/ 1686464 w 7122824"/>
              <a:gd name="connsiteY5138" fmla="*/ 2138099 h 4151891"/>
              <a:gd name="connsiteX5139" fmla="*/ 1677866 w 7122824"/>
              <a:gd name="connsiteY5139" fmla="*/ 2144632 h 4151891"/>
              <a:gd name="connsiteX5140" fmla="*/ 1697132 w 7122824"/>
              <a:gd name="connsiteY5140" fmla="*/ 2141256 h 4151891"/>
              <a:gd name="connsiteX5141" fmla="*/ 1686464 w 7122824"/>
              <a:gd name="connsiteY5141" fmla="*/ 2138099 h 4151891"/>
              <a:gd name="connsiteX5142" fmla="*/ 1054693 w 7122824"/>
              <a:gd name="connsiteY5142" fmla="*/ 2135607 h 4151891"/>
              <a:gd name="connsiteX5143" fmla="*/ 1060247 w 7122824"/>
              <a:gd name="connsiteY5143" fmla="*/ 2139231 h 4151891"/>
              <a:gd name="connsiteX5144" fmla="*/ 1049571 w 7122824"/>
              <a:gd name="connsiteY5144" fmla="*/ 2140618 h 4151891"/>
              <a:gd name="connsiteX5145" fmla="*/ 1047008 w 7122824"/>
              <a:gd name="connsiteY5145" fmla="*/ 2137253 h 4151891"/>
              <a:gd name="connsiteX5146" fmla="*/ 1054693 w 7122824"/>
              <a:gd name="connsiteY5146" fmla="*/ 2135607 h 4151891"/>
              <a:gd name="connsiteX5147" fmla="*/ 1705673 w 7122824"/>
              <a:gd name="connsiteY5147" fmla="*/ 2135107 h 4151891"/>
              <a:gd name="connsiteX5148" fmla="*/ 1701719 w 7122824"/>
              <a:gd name="connsiteY5148" fmla="*/ 2141942 h 4151891"/>
              <a:gd name="connsiteX5149" fmla="*/ 1712039 w 7122824"/>
              <a:gd name="connsiteY5149" fmla="*/ 2135668 h 4151891"/>
              <a:gd name="connsiteX5150" fmla="*/ 1705673 w 7122824"/>
              <a:gd name="connsiteY5150" fmla="*/ 2135107 h 4151891"/>
              <a:gd name="connsiteX5151" fmla="*/ 2224016 w 7122824"/>
              <a:gd name="connsiteY5151" fmla="*/ 2134768 h 4151891"/>
              <a:gd name="connsiteX5152" fmla="*/ 2222452 w 7122824"/>
              <a:gd name="connsiteY5152" fmla="*/ 2135207 h 4151891"/>
              <a:gd name="connsiteX5153" fmla="*/ 2217583 w 7122824"/>
              <a:gd name="connsiteY5153" fmla="*/ 2144247 h 4151891"/>
              <a:gd name="connsiteX5154" fmla="*/ 2234406 w 7122824"/>
              <a:gd name="connsiteY5154" fmla="*/ 2146761 h 4151891"/>
              <a:gd name="connsiteX5155" fmla="*/ 2245110 w 7122824"/>
              <a:gd name="connsiteY5155" fmla="*/ 2148360 h 4151891"/>
              <a:gd name="connsiteX5156" fmla="*/ 2246666 w 7122824"/>
              <a:gd name="connsiteY5156" fmla="*/ 2137944 h 4151891"/>
              <a:gd name="connsiteX5157" fmla="*/ 2234382 w 7122824"/>
              <a:gd name="connsiteY5157" fmla="*/ 2137798 h 4151891"/>
              <a:gd name="connsiteX5158" fmla="*/ 1106632 w 7122824"/>
              <a:gd name="connsiteY5158" fmla="*/ 2133394 h 4151891"/>
              <a:gd name="connsiteX5159" fmla="*/ 1116510 w 7122824"/>
              <a:gd name="connsiteY5159" fmla="*/ 2139555 h 4151891"/>
              <a:gd name="connsiteX5160" fmla="*/ 1102565 w 7122824"/>
              <a:gd name="connsiteY5160" fmla="*/ 2140594 h 4151891"/>
              <a:gd name="connsiteX5161" fmla="*/ 1101395 w 7122824"/>
              <a:gd name="connsiteY5161" fmla="*/ 2141520 h 4151891"/>
              <a:gd name="connsiteX5162" fmla="*/ 1102146 w 7122824"/>
              <a:gd name="connsiteY5162" fmla="*/ 2144762 h 4151891"/>
              <a:gd name="connsiteX5163" fmla="*/ 1098656 w 7122824"/>
              <a:gd name="connsiteY5163" fmla="*/ 2143688 h 4151891"/>
              <a:gd name="connsiteX5164" fmla="*/ 1092605 w 7122824"/>
              <a:gd name="connsiteY5164" fmla="*/ 2148476 h 4151891"/>
              <a:gd name="connsiteX5165" fmla="*/ 1082185 w 7122824"/>
              <a:gd name="connsiteY5165" fmla="*/ 2151605 h 4151891"/>
              <a:gd name="connsiteX5166" fmla="*/ 1057453 w 7122824"/>
              <a:gd name="connsiteY5166" fmla="*/ 2160402 h 4151891"/>
              <a:gd name="connsiteX5167" fmla="*/ 1031486 w 7122824"/>
              <a:gd name="connsiteY5167" fmla="*/ 2168756 h 4151891"/>
              <a:gd name="connsiteX5168" fmla="*/ 1015988 w 7122824"/>
              <a:gd name="connsiteY5168" fmla="*/ 2168002 h 4151891"/>
              <a:gd name="connsiteX5169" fmla="*/ 1069354 w 7122824"/>
              <a:gd name="connsiteY5169" fmla="*/ 2143441 h 4151891"/>
              <a:gd name="connsiteX5170" fmla="*/ 1075441 w 7122824"/>
              <a:gd name="connsiteY5170" fmla="*/ 2141793 h 4151891"/>
              <a:gd name="connsiteX5171" fmla="*/ 1075306 w 7122824"/>
              <a:gd name="connsiteY5171" fmla="*/ 2141523 h 4151891"/>
              <a:gd name="connsiteX5172" fmla="*/ 1076605 w 7122824"/>
              <a:gd name="connsiteY5172" fmla="*/ 2141479 h 4151891"/>
              <a:gd name="connsiteX5173" fmla="*/ 1094604 w 7122824"/>
              <a:gd name="connsiteY5173" fmla="*/ 2136610 h 4151891"/>
              <a:gd name="connsiteX5174" fmla="*/ 1094487 w 7122824"/>
              <a:gd name="connsiteY5174" fmla="*/ 2136164 h 4151891"/>
              <a:gd name="connsiteX5175" fmla="*/ 1095477 w 7122824"/>
              <a:gd name="connsiteY5175" fmla="*/ 2136374 h 4151891"/>
              <a:gd name="connsiteX5176" fmla="*/ 1016746 w 7122824"/>
              <a:gd name="connsiteY5176" fmla="*/ 2132825 h 4151891"/>
              <a:gd name="connsiteX5177" fmla="*/ 1022243 w 7122824"/>
              <a:gd name="connsiteY5177" fmla="*/ 2133455 h 4151891"/>
              <a:gd name="connsiteX5178" fmla="*/ 1012597 w 7122824"/>
              <a:gd name="connsiteY5178" fmla="*/ 2138143 h 4151891"/>
              <a:gd name="connsiteX5179" fmla="*/ 1016746 w 7122824"/>
              <a:gd name="connsiteY5179" fmla="*/ 2132825 h 4151891"/>
              <a:gd name="connsiteX5180" fmla="*/ 2201454 w 7122824"/>
              <a:gd name="connsiteY5180" fmla="*/ 2132294 h 4151891"/>
              <a:gd name="connsiteX5181" fmla="*/ 2190309 w 7122824"/>
              <a:gd name="connsiteY5181" fmla="*/ 2140172 h 4151891"/>
              <a:gd name="connsiteX5182" fmla="*/ 2214354 w 7122824"/>
              <a:gd name="connsiteY5182" fmla="*/ 2136208 h 4151891"/>
              <a:gd name="connsiteX5183" fmla="*/ 2201454 w 7122824"/>
              <a:gd name="connsiteY5183" fmla="*/ 2132294 h 4151891"/>
              <a:gd name="connsiteX5184" fmla="*/ 1733897 w 7122824"/>
              <a:gd name="connsiteY5184" fmla="*/ 2131508 h 4151891"/>
              <a:gd name="connsiteX5185" fmla="*/ 1730135 w 7122824"/>
              <a:gd name="connsiteY5185" fmla="*/ 2138371 h 4151891"/>
              <a:gd name="connsiteX5186" fmla="*/ 1738925 w 7122824"/>
              <a:gd name="connsiteY5186" fmla="*/ 2131868 h 4151891"/>
              <a:gd name="connsiteX5187" fmla="*/ 1733897 w 7122824"/>
              <a:gd name="connsiteY5187" fmla="*/ 2131508 h 4151891"/>
              <a:gd name="connsiteX5188" fmla="*/ 1118657 w 7122824"/>
              <a:gd name="connsiteY5188" fmla="*/ 2131230 h 4151891"/>
              <a:gd name="connsiteX5189" fmla="*/ 1118367 w 7122824"/>
              <a:gd name="connsiteY5189" fmla="*/ 2134816 h 4151891"/>
              <a:gd name="connsiteX5190" fmla="*/ 1116865 w 7122824"/>
              <a:gd name="connsiteY5190" fmla="*/ 2131688 h 4151891"/>
              <a:gd name="connsiteX5191" fmla="*/ 1118657 w 7122824"/>
              <a:gd name="connsiteY5191" fmla="*/ 2131230 h 4151891"/>
              <a:gd name="connsiteX5192" fmla="*/ 2358924 w 7122824"/>
              <a:gd name="connsiteY5192" fmla="*/ 2130789 h 4151891"/>
              <a:gd name="connsiteX5193" fmla="*/ 2360047 w 7122824"/>
              <a:gd name="connsiteY5193" fmla="*/ 2148121 h 4151891"/>
              <a:gd name="connsiteX5194" fmla="*/ 2360315 w 7122824"/>
              <a:gd name="connsiteY5194" fmla="*/ 2148895 h 4151891"/>
              <a:gd name="connsiteX5195" fmla="*/ 2377734 w 7122824"/>
              <a:gd name="connsiteY5195" fmla="*/ 2149092 h 4151891"/>
              <a:gd name="connsiteX5196" fmla="*/ 2401441 w 7122824"/>
              <a:gd name="connsiteY5196" fmla="*/ 2164164 h 4151891"/>
              <a:gd name="connsiteX5197" fmla="*/ 2365052 w 7122824"/>
              <a:gd name="connsiteY5197" fmla="*/ 2162589 h 4151891"/>
              <a:gd name="connsiteX5198" fmla="*/ 2365097 w 7122824"/>
              <a:gd name="connsiteY5198" fmla="*/ 2162719 h 4151891"/>
              <a:gd name="connsiteX5199" fmla="*/ 2382050 w 7122824"/>
              <a:gd name="connsiteY5199" fmla="*/ 2173070 h 4151891"/>
              <a:gd name="connsiteX5200" fmla="*/ 2410294 w 7122824"/>
              <a:gd name="connsiteY5200" fmla="*/ 2189176 h 4151891"/>
              <a:gd name="connsiteX5201" fmla="*/ 2438333 w 7122824"/>
              <a:gd name="connsiteY5201" fmla="*/ 2205782 h 4151891"/>
              <a:gd name="connsiteX5202" fmla="*/ 2438461 w 7122824"/>
              <a:gd name="connsiteY5202" fmla="*/ 2205641 h 4151891"/>
              <a:gd name="connsiteX5203" fmla="*/ 2438501 w 7122824"/>
              <a:gd name="connsiteY5203" fmla="*/ 2205881 h 4151891"/>
              <a:gd name="connsiteX5204" fmla="*/ 2439351 w 7122824"/>
              <a:gd name="connsiteY5204" fmla="*/ 2206384 h 4151891"/>
              <a:gd name="connsiteX5205" fmla="*/ 2438625 w 7122824"/>
              <a:gd name="connsiteY5205" fmla="*/ 2206611 h 4151891"/>
              <a:gd name="connsiteX5206" fmla="*/ 2439041 w 7122824"/>
              <a:gd name="connsiteY5206" fmla="*/ 2209037 h 4151891"/>
              <a:gd name="connsiteX5207" fmla="*/ 2438658 w 7122824"/>
              <a:gd name="connsiteY5207" fmla="*/ 2209979 h 4151891"/>
              <a:gd name="connsiteX5208" fmla="*/ 2442696 w 7122824"/>
              <a:gd name="connsiteY5208" fmla="*/ 2209860 h 4151891"/>
              <a:gd name="connsiteX5209" fmla="*/ 2449986 w 7122824"/>
              <a:gd name="connsiteY5209" fmla="*/ 2218917 h 4151891"/>
              <a:gd name="connsiteX5210" fmla="*/ 2444873 w 7122824"/>
              <a:gd name="connsiteY5210" fmla="*/ 2219130 h 4151891"/>
              <a:gd name="connsiteX5211" fmla="*/ 2442602 w 7122824"/>
              <a:gd name="connsiteY5211" fmla="*/ 2223015 h 4151891"/>
              <a:gd name="connsiteX5212" fmla="*/ 2442853 w 7122824"/>
              <a:gd name="connsiteY5212" fmla="*/ 2223034 h 4151891"/>
              <a:gd name="connsiteX5213" fmla="*/ 2441421 w 7122824"/>
              <a:gd name="connsiteY5213" fmla="*/ 2225390 h 4151891"/>
              <a:gd name="connsiteX5214" fmla="*/ 2468338 w 7122824"/>
              <a:gd name="connsiteY5214" fmla="*/ 2221659 h 4151891"/>
              <a:gd name="connsiteX5215" fmla="*/ 2467000 w 7122824"/>
              <a:gd name="connsiteY5215" fmla="*/ 2230611 h 4151891"/>
              <a:gd name="connsiteX5216" fmla="*/ 2477245 w 7122824"/>
              <a:gd name="connsiteY5216" fmla="*/ 2231178 h 4151891"/>
              <a:gd name="connsiteX5217" fmla="*/ 2477646 w 7122824"/>
              <a:gd name="connsiteY5217" fmla="*/ 2230867 h 4151891"/>
              <a:gd name="connsiteX5218" fmla="*/ 2484699 w 7122824"/>
              <a:gd name="connsiteY5218" fmla="*/ 2230748 h 4151891"/>
              <a:gd name="connsiteX5219" fmla="*/ 2487827 w 7122824"/>
              <a:gd name="connsiteY5219" fmla="*/ 2231763 h 4151891"/>
              <a:gd name="connsiteX5220" fmla="*/ 2509244 w 7122824"/>
              <a:gd name="connsiteY5220" fmla="*/ 2232945 h 4151891"/>
              <a:gd name="connsiteX5221" fmla="*/ 2498441 w 7122824"/>
              <a:gd name="connsiteY5221" fmla="*/ 2227721 h 4151891"/>
              <a:gd name="connsiteX5222" fmla="*/ 2484748 w 7122824"/>
              <a:gd name="connsiteY5222" fmla="*/ 2214732 h 4151891"/>
              <a:gd name="connsiteX5223" fmla="*/ 2476061 w 7122824"/>
              <a:gd name="connsiteY5223" fmla="*/ 2199623 h 4151891"/>
              <a:gd name="connsiteX5224" fmla="*/ 2493826 w 7122824"/>
              <a:gd name="connsiteY5224" fmla="*/ 2205856 h 4151891"/>
              <a:gd name="connsiteX5225" fmla="*/ 2494900 w 7122824"/>
              <a:gd name="connsiteY5225" fmla="*/ 2200734 h 4151891"/>
              <a:gd name="connsiteX5226" fmla="*/ 2497139 w 7122824"/>
              <a:gd name="connsiteY5226" fmla="*/ 2200000 h 4151891"/>
              <a:gd name="connsiteX5227" fmla="*/ 2496399 w 7122824"/>
              <a:gd name="connsiteY5227" fmla="*/ 2199535 h 4151891"/>
              <a:gd name="connsiteX5228" fmla="*/ 2476116 w 7122824"/>
              <a:gd name="connsiteY5228" fmla="*/ 2187779 h 4151891"/>
              <a:gd name="connsiteX5229" fmla="*/ 2470030 w 7122824"/>
              <a:gd name="connsiteY5229" fmla="*/ 2185258 h 4151891"/>
              <a:gd name="connsiteX5230" fmla="*/ 2450501 w 7122824"/>
              <a:gd name="connsiteY5230" fmla="*/ 2193796 h 4151891"/>
              <a:gd name="connsiteX5231" fmla="*/ 2477987 w 7122824"/>
              <a:gd name="connsiteY5231" fmla="*/ 2207383 h 4151891"/>
              <a:gd name="connsiteX5232" fmla="*/ 2464445 w 7122824"/>
              <a:gd name="connsiteY5232" fmla="*/ 2214841 h 4151891"/>
              <a:gd name="connsiteX5233" fmla="*/ 2438500 w 7122824"/>
              <a:gd name="connsiteY5233" fmla="*/ 2203062 h 4151891"/>
              <a:gd name="connsiteX5234" fmla="*/ 2440481 w 7122824"/>
              <a:gd name="connsiteY5234" fmla="*/ 2200198 h 4151891"/>
              <a:gd name="connsiteX5235" fmla="*/ 2440143 w 7122824"/>
              <a:gd name="connsiteY5235" fmla="*/ 2199780 h 4151891"/>
              <a:gd name="connsiteX5236" fmla="*/ 2439365 w 7122824"/>
              <a:gd name="connsiteY5236" fmla="*/ 2200637 h 4151891"/>
              <a:gd name="connsiteX5237" fmla="*/ 2436408 w 7122824"/>
              <a:gd name="connsiteY5237" fmla="*/ 2198566 h 4151891"/>
              <a:gd name="connsiteX5238" fmla="*/ 2438033 w 7122824"/>
              <a:gd name="connsiteY5238" fmla="*/ 2197550 h 4151891"/>
              <a:gd name="connsiteX5239" fmla="*/ 2436516 w 7122824"/>
              <a:gd name="connsiteY5239" fmla="*/ 2196841 h 4151891"/>
              <a:gd name="connsiteX5240" fmla="*/ 2434038 w 7122824"/>
              <a:gd name="connsiteY5240" fmla="*/ 2191335 h 4151891"/>
              <a:gd name="connsiteX5241" fmla="*/ 2426998 w 7122824"/>
              <a:gd name="connsiteY5241" fmla="*/ 2176062 h 4151891"/>
              <a:gd name="connsiteX5242" fmla="*/ 2414149 w 7122824"/>
              <a:gd name="connsiteY5242" fmla="*/ 2178882 h 4151891"/>
              <a:gd name="connsiteX5243" fmla="*/ 2412554 w 7122824"/>
              <a:gd name="connsiteY5243" fmla="*/ 2158366 h 4151891"/>
              <a:gd name="connsiteX5244" fmla="*/ 2426601 w 7122824"/>
              <a:gd name="connsiteY5244" fmla="*/ 2161818 h 4151891"/>
              <a:gd name="connsiteX5245" fmla="*/ 2420881 w 7122824"/>
              <a:gd name="connsiteY5245" fmla="*/ 2153857 h 4151891"/>
              <a:gd name="connsiteX5246" fmla="*/ 2410633 w 7122824"/>
              <a:gd name="connsiteY5246" fmla="*/ 2149199 h 4151891"/>
              <a:gd name="connsiteX5247" fmla="*/ 2358924 w 7122824"/>
              <a:gd name="connsiteY5247" fmla="*/ 2130789 h 4151891"/>
              <a:gd name="connsiteX5248" fmla="*/ 1071119 w 7122824"/>
              <a:gd name="connsiteY5248" fmla="*/ 2127998 h 4151891"/>
              <a:gd name="connsiteX5249" fmla="*/ 1061716 w 7122824"/>
              <a:gd name="connsiteY5249" fmla="*/ 2131065 h 4151891"/>
              <a:gd name="connsiteX5250" fmla="*/ 1071119 w 7122824"/>
              <a:gd name="connsiteY5250" fmla="*/ 2127998 h 4151891"/>
              <a:gd name="connsiteX5251" fmla="*/ 758933 w 7122824"/>
              <a:gd name="connsiteY5251" fmla="*/ 2127958 h 4151891"/>
              <a:gd name="connsiteX5252" fmla="*/ 759710 w 7122824"/>
              <a:gd name="connsiteY5252" fmla="*/ 2129208 h 4151891"/>
              <a:gd name="connsiteX5253" fmla="*/ 758960 w 7122824"/>
              <a:gd name="connsiteY5253" fmla="*/ 2128001 h 4151891"/>
              <a:gd name="connsiteX5254" fmla="*/ 478643 w 7122824"/>
              <a:gd name="connsiteY5254" fmla="*/ 2127668 h 4151891"/>
              <a:gd name="connsiteX5255" fmla="*/ 491882 w 7122824"/>
              <a:gd name="connsiteY5255" fmla="*/ 2129647 h 4151891"/>
              <a:gd name="connsiteX5256" fmla="*/ 471329 w 7122824"/>
              <a:gd name="connsiteY5256" fmla="*/ 2145843 h 4151891"/>
              <a:gd name="connsiteX5257" fmla="*/ 478643 w 7122824"/>
              <a:gd name="connsiteY5257" fmla="*/ 2127668 h 4151891"/>
              <a:gd name="connsiteX5258" fmla="*/ 2163477 w 7122824"/>
              <a:gd name="connsiteY5258" fmla="*/ 2127042 h 4151891"/>
              <a:gd name="connsiteX5259" fmla="*/ 2138513 w 7122824"/>
              <a:gd name="connsiteY5259" fmla="*/ 2127851 h 4151891"/>
              <a:gd name="connsiteX5260" fmla="*/ 2174588 w 7122824"/>
              <a:gd name="connsiteY5260" fmla="*/ 2140856 h 4151891"/>
              <a:gd name="connsiteX5261" fmla="*/ 2187898 w 7122824"/>
              <a:gd name="connsiteY5261" fmla="*/ 2135381 h 4151891"/>
              <a:gd name="connsiteX5262" fmla="*/ 2163477 w 7122824"/>
              <a:gd name="connsiteY5262" fmla="*/ 2127042 h 4151891"/>
              <a:gd name="connsiteX5263" fmla="*/ 757585 w 7122824"/>
              <a:gd name="connsiteY5263" fmla="*/ 2125789 h 4151891"/>
              <a:gd name="connsiteX5264" fmla="*/ 758933 w 7122824"/>
              <a:gd name="connsiteY5264" fmla="*/ 2127958 h 4151891"/>
              <a:gd name="connsiteX5265" fmla="*/ 757709 w 7122824"/>
              <a:gd name="connsiteY5265" fmla="*/ 2125990 h 4151891"/>
              <a:gd name="connsiteX5266" fmla="*/ 1139508 w 7122824"/>
              <a:gd name="connsiteY5266" fmla="*/ 2125124 h 4151891"/>
              <a:gd name="connsiteX5267" fmla="*/ 1145007 w 7122824"/>
              <a:gd name="connsiteY5267" fmla="*/ 2125740 h 4151891"/>
              <a:gd name="connsiteX5268" fmla="*/ 1135298 w 7122824"/>
              <a:gd name="connsiteY5268" fmla="*/ 2130856 h 4151891"/>
              <a:gd name="connsiteX5269" fmla="*/ 1139508 w 7122824"/>
              <a:gd name="connsiteY5269" fmla="*/ 2125124 h 4151891"/>
              <a:gd name="connsiteX5270" fmla="*/ 527879 w 7122824"/>
              <a:gd name="connsiteY5270" fmla="*/ 2124807 h 4151891"/>
              <a:gd name="connsiteX5271" fmla="*/ 532201 w 7122824"/>
              <a:gd name="connsiteY5271" fmla="*/ 2128994 h 4151891"/>
              <a:gd name="connsiteX5272" fmla="*/ 523022 w 7122824"/>
              <a:gd name="connsiteY5272" fmla="*/ 2130604 h 4151891"/>
              <a:gd name="connsiteX5273" fmla="*/ 527879 w 7122824"/>
              <a:gd name="connsiteY5273" fmla="*/ 2124807 h 4151891"/>
              <a:gd name="connsiteX5274" fmla="*/ 2321924 w 7122824"/>
              <a:gd name="connsiteY5274" fmla="*/ 2122579 h 4151891"/>
              <a:gd name="connsiteX5275" fmla="*/ 2324162 w 7122824"/>
              <a:gd name="connsiteY5275" fmla="*/ 2126681 h 4151891"/>
              <a:gd name="connsiteX5276" fmla="*/ 2337057 w 7122824"/>
              <a:gd name="connsiteY5276" fmla="*/ 2130647 h 4151891"/>
              <a:gd name="connsiteX5277" fmla="*/ 2346643 w 7122824"/>
              <a:gd name="connsiteY5277" fmla="*/ 2131885 h 4151891"/>
              <a:gd name="connsiteX5278" fmla="*/ 2351697 w 7122824"/>
              <a:gd name="connsiteY5278" fmla="*/ 2126492 h 4151891"/>
              <a:gd name="connsiteX5279" fmla="*/ 2126600 w 7122824"/>
              <a:gd name="connsiteY5279" fmla="*/ 2122281 h 4151891"/>
              <a:gd name="connsiteX5280" fmla="*/ 2125788 w 7122824"/>
              <a:gd name="connsiteY5280" fmla="*/ 2123224 h 4151891"/>
              <a:gd name="connsiteX5281" fmla="*/ 2133611 w 7122824"/>
              <a:gd name="connsiteY5281" fmla="*/ 2126074 h 4151891"/>
              <a:gd name="connsiteX5282" fmla="*/ 2135084 w 7122824"/>
              <a:gd name="connsiteY5282" fmla="*/ 2124363 h 4151891"/>
              <a:gd name="connsiteX5283" fmla="*/ 2126600 w 7122824"/>
              <a:gd name="connsiteY5283" fmla="*/ 2122281 h 4151891"/>
              <a:gd name="connsiteX5284" fmla="*/ 736640 w 7122824"/>
              <a:gd name="connsiteY5284" fmla="*/ 2119455 h 4151891"/>
              <a:gd name="connsiteX5285" fmla="*/ 766804 w 7122824"/>
              <a:gd name="connsiteY5285" fmla="*/ 2120189 h 4151891"/>
              <a:gd name="connsiteX5286" fmla="*/ 757585 w 7122824"/>
              <a:gd name="connsiteY5286" fmla="*/ 2125789 h 4151891"/>
              <a:gd name="connsiteX5287" fmla="*/ 753047 w 7122824"/>
              <a:gd name="connsiteY5287" fmla="*/ 2128545 h 4151891"/>
              <a:gd name="connsiteX5288" fmla="*/ 739807 w 7122824"/>
              <a:gd name="connsiteY5288" fmla="*/ 2133442 h 4151891"/>
              <a:gd name="connsiteX5289" fmla="*/ 725377 w 7122824"/>
              <a:gd name="connsiteY5289" fmla="*/ 2137572 h 4151891"/>
              <a:gd name="connsiteX5290" fmla="*/ 718800 w 7122824"/>
              <a:gd name="connsiteY5290" fmla="*/ 2139731 h 4151891"/>
              <a:gd name="connsiteX5291" fmla="*/ 716584 w 7122824"/>
              <a:gd name="connsiteY5291" fmla="*/ 2154565 h 4151891"/>
              <a:gd name="connsiteX5292" fmla="*/ 630956 w 7122824"/>
              <a:gd name="connsiteY5292" fmla="*/ 2174771 h 4151891"/>
              <a:gd name="connsiteX5293" fmla="*/ 634432 w 7122824"/>
              <a:gd name="connsiteY5293" fmla="*/ 2182886 h 4151891"/>
              <a:gd name="connsiteX5294" fmla="*/ 627855 w 7122824"/>
              <a:gd name="connsiteY5294" fmla="*/ 2185045 h 4151891"/>
              <a:gd name="connsiteX5295" fmla="*/ 617864 w 7122824"/>
              <a:gd name="connsiteY5295" fmla="*/ 2180410 h 4151891"/>
              <a:gd name="connsiteX5296" fmla="*/ 593544 w 7122824"/>
              <a:gd name="connsiteY5296" fmla="*/ 2186204 h 4151891"/>
              <a:gd name="connsiteX5297" fmla="*/ 544930 w 7122824"/>
              <a:gd name="connsiteY5297" fmla="*/ 2199369 h 4151891"/>
              <a:gd name="connsiteX5298" fmla="*/ 569098 w 7122824"/>
              <a:gd name="connsiteY5298" fmla="*/ 2184122 h 4151891"/>
              <a:gd name="connsiteX5299" fmla="*/ 585786 w 7122824"/>
              <a:gd name="connsiteY5299" fmla="*/ 2164878 h 4151891"/>
              <a:gd name="connsiteX5300" fmla="*/ 643196 w 7122824"/>
              <a:gd name="connsiteY5300" fmla="*/ 2145171 h 4151891"/>
              <a:gd name="connsiteX5301" fmla="*/ 736640 w 7122824"/>
              <a:gd name="connsiteY5301" fmla="*/ 2119455 h 4151891"/>
              <a:gd name="connsiteX5302" fmla="*/ 330867 w 7122824"/>
              <a:gd name="connsiteY5302" fmla="*/ 2118227 h 4151891"/>
              <a:gd name="connsiteX5303" fmla="*/ 333300 w 7122824"/>
              <a:gd name="connsiteY5303" fmla="*/ 2121900 h 4151891"/>
              <a:gd name="connsiteX5304" fmla="*/ 324067 w 7122824"/>
              <a:gd name="connsiteY5304" fmla="*/ 2123830 h 4151891"/>
              <a:gd name="connsiteX5305" fmla="*/ 330867 w 7122824"/>
              <a:gd name="connsiteY5305" fmla="*/ 2118227 h 4151891"/>
              <a:gd name="connsiteX5306" fmla="*/ 2035007 w 7122824"/>
              <a:gd name="connsiteY5306" fmla="*/ 2117491 h 4151891"/>
              <a:gd name="connsiteX5307" fmla="*/ 2033941 w 7122824"/>
              <a:gd name="connsiteY5307" fmla="*/ 2124622 h 4151891"/>
              <a:gd name="connsiteX5308" fmla="*/ 2035916 w 7122824"/>
              <a:gd name="connsiteY5308" fmla="*/ 2119250 h 4151891"/>
              <a:gd name="connsiteX5309" fmla="*/ 2035294 w 7122824"/>
              <a:gd name="connsiteY5309" fmla="*/ 2117551 h 4151891"/>
              <a:gd name="connsiteX5310" fmla="*/ 1399842 w 7122824"/>
              <a:gd name="connsiteY5310" fmla="*/ 2115854 h 4151891"/>
              <a:gd name="connsiteX5311" fmla="*/ 1400094 w 7122824"/>
              <a:gd name="connsiteY5311" fmla="*/ 2118283 h 4151891"/>
              <a:gd name="connsiteX5312" fmla="*/ 1399909 w 7122824"/>
              <a:gd name="connsiteY5312" fmla="*/ 2116514 h 4151891"/>
              <a:gd name="connsiteX5313" fmla="*/ 516223 w 7122824"/>
              <a:gd name="connsiteY5313" fmla="*/ 2115707 h 4151891"/>
              <a:gd name="connsiteX5314" fmla="*/ 519760 w 7122824"/>
              <a:gd name="connsiteY5314" fmla="*/ 2119969 h 4151891"/>
              <a:gd name="connsiteX5315" fmla="*/ 502004 w 7122824"/>
              <a:gd name="connsiteY5315" fmla="*/ 2125151 h 4151891"/>
              <a:gd name="connsiteX5316" fmla="*/ 516223 w 7122824"/>
              <a:gd name="connsiteY5316" fmla="*/ 2115707 h 4151891"/>
              <a:gd name="connsiteX5317" fmla="*/ 2096745 w 7122824"/>
              <a:gd name="connsiteY5317" fmla="*/ 2112646 h 4151891"/>
              <a:gd name="connsiteX5318" fmla="*/ 2114055 w 7122824"/>
              <a:gd name="connsiteY5318" fmla="*/ 2118950 h 4151891"/>
              <a:gd name="connsiteX5319" fmla="*/ 2113313 w 7122824"/>
              <a:gd name="connsiteY5319" fmla="*/ 2114856 h 4151891"/>
              <a:gd name="connsiteX5320" fmla="*/ 1409091 w 7122824"/>
              <a:gd name="connsiteY5320" fmla="*/ 2112284 h 4151891"/>
              <a:gd name="connsiteX5321" fmla="*/ 1400610 w 7122824"/>
              <a:gd name="connsiteY5321" fmla="*/ 2114112 h 4151891"/>
              <a:gd name="connsiteX5322" fmla="*/ 1399732 w 7122824"/>
              <a:gd name="connsiteY5322" fmla="*/ 2114801 h 4151891"/>
              <a:gd name="connsiteX5323" fmla="*/ 1397454 w 7122824"/>
              <a:gd name="connsiteY5323" fmla="*/ 2116592 h 4151891"/>
              <a:gd name="connsiteX5324" fmla="*/ 1398353 w 7122824"/>
              <a:gd name="connsiteY5324" fmla="*/ 2121362 h 4151891"/>
              <a:gd name="connsiteX5325" fmla="*/ 1409091 w 7122824"/>
              <a:gd name="connsiteY5325" fmla="*/ 2112284 h 4151891"/>
              <a:gd name="connsiteX5326" fmla="*/ 343953 w 7122824"/>
              <a:gd name="connsiteY5326" fmla="*/ 2112138 h 4151891"/>
              <a:gd name="connsiteX5327" fmla="*/ 334755 w 7122824"/>
              <a:gd name="connsiteY5327" fmla="*/ 2113877 h 4151891"/>
              <a:gd name="connsiteX5328" fmla="*/ 343953 w 7122824"/>
              <a:gd name="connsiteY5328" fmla="*/ 2112138 h 4151891"/>
              <a:gd name="connsiteX5329" fmla="*/ 8830 w 7122824"/>
              <a:gd name="connsiteY5329" fmla="*/ 2106878 h 4151891"/>
              <a:gd name="connsiteX5330" fmla="*/ 8309 w 7122824"/>
              <a:gd name="connsiteY5330" fmla="*/ 2120341 h 4151891"/>
              <a:gd name="connsiteX5331" fmla="*/ 0 w 7122824"/>
              <a:gd name="connsiteY5331" fmla="*/ 2116090 h 4151891"/>
              <a:gd name="connsiteX5332" fmla="*/ 8830 w 7122824"/>
              <a:gd name="connsiteY5332" fmla="*/ 2106878 h 4151891"/>
              <a:gd name="connsiteX5333" fmla="*/ 1223176 w 7122824"/>
              <a:gd name="connsiteY5333" fmla="*/ 2099513 h 4151891"/>
              <a:gd name="connsiteX5334" fmla="*/ 1231367 w 7122824"/>
              <a:gd name="connsiteY5334" fmla="*/ 2101529 h 4151891"/>
              <a:gd name="connsiteX5335" fmla="*/ 1216970 w 7122824"/>
              <a:gd name="connsiteY5335" fmla="*/ 2107290 h 4151891"/>
              <a:gd name="connsiteX5336" fmla="*/ 1223176 w 7122824"/>
              <a:gd name="connsiteY5336" fmla="*/ 2099513 h 4151891"/>
              <a:gd name="connsiteX5337" fmla="*/ 885337 w 7122824"/>
              <a:gd name="connsiteY5337" fmla="*/ 2097673 h 4151891"/>
              <a:gd name="connsiteX5338" fmla="*/ 894087 w 7122824"/>
              <a:gd name="connsiteY5338" fmla="*/ 2098980 h 4151891"/>
              <a:gd name="connsiteX5339" fmla="*/ 892949 w 7122824"/>
              <a:gd name="connsiteY5339" fmla="*/ 2106596 h 4151891"/>
              <a:gd name="connsiteX5340" fmla="*/ 884199 w 7122824"/>
              <a:gd name="connsiteY5340" fmla="*/ 2105288 h 4151891"/>
              <a:gd name="connsiteX5341" fmla="*/ 885337 w 7122824"/>
              <a:gd name="connsiteY5341" fmla="*/ 2097673 h 4151891"/>
              <a:gd name="connsiteX5342" fmla="*/ 784375 w 7122824"/>
              <a:gd name="connsiteY5342" fmla="*/ 2097528 h 4151891"/>
              <a:gd name="connsiteX5343" fmla="*/ 795130 w 7122824"/>
              <a:gd name="connsiteY5343" fmla="*/ 2117464 h 4151891"/>
              <a:gd name="connsiteX5344" fmla="*/ 770080 w 7122824"/>
              <a:gd name="connsiteY5344" fmla="*/ 2130759 h 4151891"/>
              <a:gd name="connsiteX5345" fmla="*/ 784375 w 7122824"/>
              <a:gd name="connsiteY5345" fmla="*/ 2097528 h 4151891"/>
              <a:gd name="connsiteX5346" fmla="*/ 1883017 w 7122824"/>
              <a:gd name="connsiteY5346" fmla="*/ 2096549 h 4151891"/>
              <a:gd name="connsiteX5347" fmla="*/ 1890670 w 7122824"/>
              <a:gd name="connsiteY5347" fmla="*/ 2105147 h 4151891"/>
              <a:gd name="connsiteX5348" fmla="*/ 1883017 w 7122824"/>
              <a:gd name="connsiteY5348" fmla="*/ 2096549 h 4151891"/>
              <a:gd name="connsiteX5349" fmla="*/ 288534 w 7122824"/>
              <a:gd name="connsiteY5349" fmla="*/ 2095812 h 4151891"/>
              <a:gd name="connsiteX5350" fmla="*/ 289345 w 7122824"/>
              <a:gd name="connsiteY5350" fmla="*/ 2100743 h 4151891"/>
              <a:gd name="connsiteX5351" fmla="*/ 277232 w 7122824"/>
              <a:gd name="connsiteY5351" fmla="*/ 2098933 h 4151891"/>
              <a:gd name="connsiteX5352" fmla="*/ 288534 w 7122824"/>
              <a:gd name="connsiteY5352" fmla="*/ 2095812 h 4151891"/>
              <a:gd name="connsiteX5353" fmla="*/ 299881 w 7122824"/>
              <a:gd name="connsiteY5353" fmla="*/ 2091762 h 4151891"/>
              <a:gd name="connsiteX5354" fmla="*/ 290683 w 7122824"/>
              <a:gd name="connsiteY5354" fmla="*/ 2093501 h 4151891"/>
              <a:gd name="connsiteX5355" fmla="*/ 299881 w 7122824"/>
              <a:gd name="connsiteY5355" fmla="*/ 2091762 h 4151891"/>
              <a:gd name="connsiteX5356" fmla="*/ 1251731 w 7122824"/>
              <a:gd name="connsiteY5356" fmla="*/ 2091514 h 4151891"/>
              <a:gd name="connsiteX5357" fmla="*/ 1250593 w 7122824"/>
              <a:gd name="connsiteY5357" fmla="*/ 2099128 h 4151891"/>
              <a:gd name="connsiteX5358" fmla="*/ 1251731 w 7122824"/>
              <a:gd name="connsiteY5358" fmla="*/ 2091514 h 4151891"/>
              <a:gd name="connsiteX5359" fmla="*/ 40446 w 7122824"/>
              <a:gd name="connsiteY5359" fmla="*/ 2089401 h 4151891"/>
              <a:gd name="connsiteX5360" fmla="*/ 44448 w 7122824"/>
              <a:gd name="connsiteY5360" fmla="*/ 2093839 h 4151891"/>
              <a:gd name="connsiteX5361" fmla="*/ 27399 w 7122824"/>
              <a:gd name="connsiteY5361" fmla="*/ 2107092 h 4151891"/>
              <a:gd name="connsiteX5362" fmla="*/ 26250 w 7122824"/>
              <a:gd name="connsiteY5362" fmla="*/ 2094279 h 4151891"/>
              <a:gd name="connsiteX5363" fmla="*/ 40446 w 7122824"/>
              <a:gd name="connsiteY5363" fmla="*/ 2089401 h 4151891"/>
              <a:gd name="connsiteX5364" fmla="*/ 871801 w 7122824"/>
              <a:gd name="connsiteY5364" fmla="*/ 2080711 h 4151891"/>
              <a:gd name="connsiteX5365" fmla="*/ 881429 w 7122824"/>
              <a:gd name="connsiteY5365" fmla="*/ 2091397 h 4151891"/>
              <a:gd name="connsiteX5366" fmla="*/ 870217 w 7122824"/>
              <a:gd name="connsiteY5366" fmla="*/ 2102052 h 4151891"/>
              <a:gd name="connsiteX5367" fmla="*/ 871801 w 7122824"/>
              <a:gd name="connsiteY5367" fmla="*/ 2080711 h 4151891"/>
              <a:gd name="connsiteX5368" fmla="*/ 315899 w 7122824"/>
              <a:gd name="connsiteY5368" fmla="*/ 2078515 h 4151891"/>
              <a:gd name="connsiteX5369" fmla="*/ 323577 w 7122824"/>
              <a:gd name="connsiteY5369" fmla="*/ 2086995 h 4151891"/>
              <a:gd name="connsiteX5370" fmla="*/ 315899 w 7122824"/>
              <a:gd name="connsiteY5370" fmla="*/ 2078515 h 4151891"/>
              <a:gd name="connsiteX5371" fmla="*/ 57989 w 7122824"/>
              <a:gd name="connsiteY5371" fmla="*/ 2077450 h 4151891"/>
              <a:gd name="connsiteX5372" fmla="*/ 59056 w 7122824"/>
              <a:gd name="connsiteY5372" fmla="*/ 2080675 h 4151891"/>
              <a:gd name="connsiteX5373" fmla="*/ 45824 w 7122824"/>
              <a:gd name="connsiteY5373" fmla="*/ 2086358 h 4151891"/>
              <a:gd name="connsiteX5374" fmla="*/ 57989 w 7122824"/>
              <a:gd name="connsiteY5374" fmla="*/ 2077450 h 4151891"/>
              <a:gd name="connsiteX5375" fmla="*/ 2162827 w 7122824"/>
              <a:gd name="connsiteY5375" fmla="*/ 2077341 h 4151891"/>
              <a:gd name="connsiteX5376" fmla="*/ 2161223 w 7122824"/>
              <a:gd name="connsiteY5376" fmla="*/ 2079278 h 4151891"/>
              <a:gd name="connsiteX5377" fmla="*/ 2167119 w 7122824"/>
              <a:gd name="connsiteY5377" fmla="*/ 2079837 h 4151891"/>
              <a:gd name="connsiteX5378" fmla="*/ 2168585 w 7122824"/>
              <a:gd name="connsiteY5378" fmla="*/ 2078039 h 4151891"/>
              <a:gd name="connsiteX5379" fmla="*/ 2162827 w 7122824"/>
              <a:gd name="connsiteY5379" fmla="*/ 2077341 h 4151891"/>
              <a:gd name="connsiteX5380" fmla="*/ 3771647 w 7122824"/>
              <a:gd name="connsiteY5380" fmla="*/ 2077029 h 4151891"/>
              <a:gd name="connsiteX5381" fmla="*/ 3813065 w 7122824"/>
              <a:gd name="connsiteY5381" fmla="*/ 2136879 h 4151891"/>
              <a:gd name="connsiteX5382" fmla="*/ 3878951 w 7122824"/>
              <a:gd name="connsiteY5382" fmla="*/ 2216529 h 4151891"/>
              <a:gd name="connsiteX5383" fmla="*/ 3891470 w 7122824"/>
              <a:gd name="connsiteY5383" fmla="*/ 2220254 h 4151891"/>
              <a:gd name="connsiteX5384" fmla="*/ 3878485 w 7122824"/>
              <a:gd name="connsiteY5384" fmla="*/ 2203220 h 4151891"/>
              <a:gd name="connsiteX5385" fmla="*/ 3783477 w 7122824"/>
              <a:gd name="connsiteY5385" fmla="*/ 2087034 h 4151891"/>
              <a:gd name="connsiteX5386" fmla="*/ 3771647 w 7122824"/>
              <a:gd name="connsiteY5386" fmla="*/ 2077029 h 4151891"/>
              <a:gd name="connsiteX5387" fmla="*/ 905483 w 7122824"/>
              <a:gd name="connsiteY5387" fmla="*/ 2076550 h 4151891"/>
              <a:gd name="connsiteX5388" fmla="*/ 891752 w 7122824"/>
              <a:gd name="connsiteY5388" fmla="*/ 2085576 h 4151891"/>
              <a:gd name="connsiteX5389" fmla="*/ 905483 w 7122824"/>
              <a:gd name="connsiteY5389" fmla="*/ 2076550 h 4151891"/>
              <a:gd name="connsiteX5390" fmla="*/ 597064 w 7122824"/>
              <a:gd name="connsiteY5390" fmla="*/ 2072206 h 4151891"/>
              <a:gd name="connsiteX5391" fmla="*/ 580425 w 7122824"/>
              <a:gd name="connsiteY5391" fmla="*/ 2080663 h 4151891"/>
              <a:gd name="connsiteX5392" fmla="*/ 553898 w 7122824"/>
              <a:gd name="connsiteY5392" fmla="*/ 2090772 h 4151891"/>
              <a:gd name="connsiteX5393" fmla="*/ 584328 w 7122824"/>
              <a:gd name="connsiteY5393" fmla="*/ 2085938 h 4151891"/>
              <a:gd name="connsiteX5394" fmla="*/ 593220 w 7122824"/>
              <a:gd name="connsiteY5394" fmla="*/ 2081795 h 4151891"/>
              <a:gd name="connsiteX5395" fmla="*/ 595324 w 7122824"/>
              <a:gd name="connsiteY5395" fmla="*/ 2079518 h 4151891"/>
              <a:gd name="connsiteX5396" fmla="*/ 594518 w 7122824"/>
              <a:gd name="connsiteY5396" fmla="*/ 2077503 h 4151891"/>
              <a:gd name="connsiteX5397" fmla="*/ 593300 w 7122824"/>
              <a:gd name="connsiteY5397" fmla="*/ 2075797 h 4151891"/>
              <a:gd name="connsiteX5398" fmla="*/ 596110 w 7122824"/>
              <a:gd name="connsiteY5398" fmla="*/ 2075503 h 4151891"/>
              <a:gd name="connsiteX5399" fmla="*/ 595865 w 7122824"/>
              <a:gd name="connsiteY5399" fmla="*/ 2078933 h 4151891"/>
              <a:gd name="connsiteX5400" fmla="*/ 596989 w 7122824"/>
              <a:gd name="connsiteY5400" fmla="*/ 2077716 h 4151891"/>
              <a:gd name="connsiteX5401" fmla="*/ 597064 w 7122824"/>
              <a:gd name="connsiteY5401" fmla="*/ 2072206 h 4151891"/>
              <a:gd name="connsiteX5402" fmla="*/ 1995132 w 7122824"/>
              <a:gd name="connsiteY5402" fmla="*/ 2072183 h 4151891"/>
              <a:gd name="connsiteX5403" fmla="*/ 1953797 w 7122824"/>
              <a:gd name="connsiteY5403" fmla="*/ 2078512 h 4151891"/>
              <a:gd name="connsiteX5404" fmla="*/ 1924779 w 7122824"/>
              <a:gd name="connsiteY5404" fmla="*/ 2083630 h 4151891"/>
              <a:gd name="connsiteX5405" fmla="*/ 1921489 w 7122824"/>
              <a:gd name="connsiteY5405" fmla="*/ 2081208 h 4151891"/>
              <a:gd name="connsiteX5406" fmla="*/ 1915564 w 7122824"/>
              <a:gd name="connsiteY5406" fmla="*/ 2080997 h 4151891"/>
              <a:gd name="connsiteX5407" fmla="*/ 1910852 w 7122824"/>
              <a:gd name="connsiteY5407" fmla="*/ 2078271 h 4151891"/>
              <a:gd name="connsiteX5408" fmla="*/ 1910319 w 7122824"/>
              <a:gd name="connsiteY5408" fmla="*/ 2074444 h 4151891"/>
              <a:gd name="connsiteX5409" fmla="*/ 1908578 w 7122824"/>
              <a:gd name="connsiteY5409" fmla="*/ 2073563 h 4151891"/>
              <a:gd name="connsiteX5410" fmla="*/ 1879660 w 7122824"/>
              <a:gd name="connsiteY5410" fmla="*/ 2084631 h 4151891"/>
              <a:gd name="connsiteX5411" fmla="*/ 1857780 w 7122824"/>
              <a:gd name="connsiteY5411" fmla="*/ 2090025 h 4151891"/>
              <a:gd name="connsiteX5412" fmla="*/ 1849516 w 7122824"/>
              <a:gd name="connsiteY5412" fmla="*/ 2090664 h 4151891"/>
              <a:gd name="connsiteX5413" fmla="*/ 1835076 w 7122824"/>
              <a:gd name="connsiteY5413" fmla="*/ 2091778 h 4151891"/>
              <a:gd name="connsiteX5414" fmla="*/ 1760717 w 7122824"/>
              <a:gd name="connsiteY5414" fmla="*/ 2100918 h 4151891"/>
              <a:gd name="connsiteX5415" fmla="*/ 1792015 w 7122824"/>
              <a:gd name="connsiteY5415" fmla="*/ 2105595 h 4151891"/>
              <a:gd name="connsiteX5416" fmla="*/ 1804438 w 7122824"/>
              <a:gd name="connsiteY5416" fmla="*/ 2106653 h 4151891"/>
              <a:gd name="connsiteX5417" fmla="*/ 1810902 w 7122824"/>
              <a:gd name="connsiteY5417" fmla="*/ 2115788 h 4151891"/>
              <a:gd name="connsiteX5418" fmla="*/ 1822469 w 7122824"/>
              <a:gd name="connsiteY5418" fmla="*/ 2114167 h 4151891"/>
              <a:gd name="connsiteX5419" fmla="*/ 1822365 w 7122824"/>
              <a:gd name="connsiteY5419" fmla="*/ 2110130 h 4151891"/>
              <a:gd name="connsiteX5420" fmla="*/ 1823824 w 7122824"/>
              <a:gd name="connsiteY5420" fmla="*/ 2113978 h 4151891"/>
              <a:gd name="connsiteX5421" fmla="*/ 1841509 w 7122824"/>
              <a:gd name="connsiteY5421" fmla="*/ 2111500 h 4151891"/>
              <a:gd name="connsiteX5422" fmla="*/ 1908370 w 7122824"/>
              <a:gd name="connsiteY5422" fmla="*/ 2102960 h 4151891"/>
              <a:gd name="connsiteX5423" fmla="*/ 1969683 w 7122824"/>
              <a:gd name="connsiteY5423" fmla="*/ 2095129 h 4151891"/>
              <a:gd name="connsiteX5424" fmla="*/ 1976553 w 7122824"/>
              <a:gd name="connsiteY5424" fmla="*/ 2094252 h 4151891"/>
              <a:gd name="connsiteX5425" fmla="*/ 1981243 w 7122824"/>
              <a:gd name="connsiteY5425" fmla="*/ 2088410 h 4151891"/>
              <a:gd name="connsiteX5426" fmla="*/ 1989405 w 7122824"/>
              <a:gd name="connsiteY5426" fmla="*/ 2090421 h 4151891"/>
              <a:gd name="connsiteX5427" fmla="*/ 1987302 w 7122824"/>
              <a:gd name="connsiteY5427" fmla="*/ 2092879 h 4151891"/>
              <a:gd name="connsiteX5428" fmla="*/ 1998507 w 7122824"/>
              <a:gd name="connsiteY5428" fmla="*/ 2091447 h 4151891"/>
              <a:gd name="connsiteX5429" fmla="*/ 2005052 w 7122824"/>
              <a:gd name="connsiteY5429" fmla="*/ 2090740 h 4151891"/>
              <a:gd name="connsiteX5430" fmla="*/ 2064861 w 7122824"/>
              <a:gd name="connsiteY5430" fmla="*/ 2084277 h 4151891"/>
              <a:gd name="connsiteX5431" fmla="*/ 2058293 w 7122824"/>
              <a:gd name="connsiteY5431" fmla="*/ 2082315 h 4151891"/>
              <a:gd name="connsiteX5432" fmla="*/ 2021387 w 7122824"/>
              <a:gd name="connsiteY5432" fmla="*/ 2072380 h 4151891"/>
              <a:gd name="connsiteX5433" fmla="*/ 2118814 w 7122824"/>
              <a:gd name="connsiteY5433" fmla="*/ 2070634 h 4151891"/>
              <a:gd name="connsiteX5434" fmla="*/ 2115028 w 7122824"/>
              <a:gd name="connsiteY5434" fmla="*/ 2070843 h 4151891"/>
              <a:gd name="connsiteX5435" fmla="*/ 2126442 w 7122824"/>
              <a:gd name="connsiteY5435" fmla="*/ 2076433 h 4151891"/>
              <a:gd name="connsiteX5436" fmla="*/ 2130611 w 7122824"/>
              <a:gd name="connsiteY5436" fmla="*/ 2076696 h 4151891"/>
              <a:gd name="connsiteX5437" fmla="*/ 2147089 w 7122824"/>
              <a:gd name="connsiteY5437" fmla="*/ 2080619 h 4151891"/>
              <a:gd name="connsiteX5438" fmla="*/ 2147379 w 7122824"/>
              <a:gd name="connsiteY5438" fmla="*/ 2079231 h 4151891"/>
              <a:gd name="connsiteX5439" fmla="*/ 2140757 w 7122824"/>
              <a:gd name="connsiteY5439" fmla="*/ 2072777 h 4151891"/>
              <a:gd name="connsiteX5440" fmla="*/ 2118814 w 7122824"/>
              <a:gd name="connsiteY5440" fmla="*/ 2070634 h 4151891"/>
              <a:gd name="connsiteX5441" fmla="*/ 1555567 w 7122824"/>
              <a:gd name="connsiteY5441" fmla="*/ 2070604 h 4151891"/>
              <a:gd name="connsiteX5442" fmla="*/ 1561959 w 7122824"/>
              <a:gd name="connsiteY5442" fmla="*/ 2070836 h 4151891"/>
              <a:gd name="connsiteX5443" fmla="*/ 1565837 w 7122824"/>
              <a:gd name="connsiteY5443" fmla="*/ 2071778 h 4151891"/>
              <a:gd name="connsiteX5444" fmla="*/ 1551474 w 7122824"/>
              <a:gd name="connsiteY5444" fmla="*/ 2077280 h 4151891"/>
              <a:gd name="connsiteX5445" fmla="*/ 1555567 w 7122824"/>
              <a:gd name="connsiteY5445" fmla="*/ 2070604 h 4151891"/>
              <a:gd name="connsiteX5446" fmla="*/ 950062 w 7122824"/>
              <a:gd name="connsiteY5446" fmla="*/ 2061377 h 4151891"/>
              <a:gd name="connsiteX5447" fmla="*/ 946933 w 7122824"/>
              <a:gd name="connsiteY5447" fmla="*/ 2082310 h 4151891"/>
              <a:gd name="connsiteX5448" fmla="*/ 955452 w 7122824"/>
              <a:gd name="connsiteY5448" fmla="*/ 2088223 h 4151891"/>
              <a:gd name="connsiteX5449" fmla="*/ 903089 w 7122824"/>
              <a:gd name="connsiteY5449" fmla="*/ 2094322 h 4151891"/>
              <a:gd name="connsiteX5450" fmla="*/ 903599 w 7122824"/>
              <a:gd name="connsiteY5450" fmla="*/ 2093589 h 4151891"/>
              <a:gd name="connsiteX5451" fmla="*/ 902262 w 7122824"/>
              <a:gd name="connsiteY5451" fmla="*/ 2092033 h 4151891"/>
              <a:gd name="connsiteX5452" fmla="*/ 904336 w 7122824"/>
              <a:gd name="connsiteY5452" fmla="*/ 2087871 h 4151891"/>
              <a:gd name="connsiteX5453" fmla="*/ 904857 w 7122824"/>
              <a:gd name="connsiteY5453" fmla="*/ 2091781 h 4151891"/>
              <a:gd name="connsiteX5454" fmla="*/ 912819 w 7122824"/>
              <a:gd name="connsiteY5454" fmla="*/ 2080338 h 4151891"/>
              <a:gd name="connsiteX5455" fmla="*/ 921370 w 7122824"/>
              <a:gd name="connsiteY5455" fmla="*/ 2066372 h 4151891"/>
              <a:gd name="connsiteX5456" fmla="*/ 924197 w 7122824"/>
              <a:gd name="connsiteY5456" fmla="*/ 2078913 h 4151891"/>
              <a:gd name="connsiteX5457" fmla="*/ 932325 w 7122824"/>
              <a:gd name="connsiteY5457" fmla="*/ 2066463 h 4151891"/>
              <a:gd name="connsiteX5458" fmla="*/ 950062 w 7122824"/>
              <a:gd name="connsiteY5458" fmla="*/ 2061377 h 4151891"/>
              <a:gd name="connsiteX5459" fmla="*/ 1556206 w 7122824"/>
              <a:gd name="connsiteY5459" fmla="*/ 2058294 h 4151891"/>
              <a:gd name="connsiteX5460" fmla="*/ 1567195 w 7122824"/>
              <a:gd name="connsiteY5460" fmla="*/ 2061311 h 4151891"/>
              <a:gd name="connsiteX5461" fmla="*/ 1547200 w 7122824"/>
              <a:gd name="connsiteY5461" fmla="*/ 2066179 h 4151891"/>
              <a:gd name="connsiteX5462" fmla="*/ 1556206 w 7122824"/>
              <a:gd name="connsiteY5462" fmla="*/ 2058294 h 4151891"/>
              <a:gd name="connsiteX5463" fmla="*/ 972820 w 7122824"/>
              <a:gd name="connsiteY5463" fmla="*/ 2056733 h 4151891"/>
              <a:gd name="connsiteX5464" fmla="*/ 979361 w 7122824"/>
              <a:gd name="connsiteY5464" fmla="*/ 2075009 h 4151891"/>
              <a:gd name="connsiteX5465" fmla="*/ 997020 w 7122824"/>
              <a:gd name="connsiteY5465" fmla="*/ 2079221 h 4151891"/>
              <a:gd name="connsiteX5466" fmla="*/ 957908 w 7122824"/>
              <a:gd name="connsiteY5466" fmla="*/ 2084121 h 4151891"/>
              <a:gd name="connsiteX5467" fmla="*/ 957739 w 7122824"/>
              <a:gd name="connsiteY5467" fmla="*/ 2074923 h 4151891"/>
              <a:gd name="connsiteX5468" fmla="*/ 954582 w 7122824"/>
              <a:gd name="connsiteY5468" fmla="*/ 2065015 h 4151891"/>
              <a:gd name="connsiteX5469" fmla="*/ 966542 w 7122824"/>
              <a:gd name="connsiteY5469" fmla="*/ 2057367 h 4151891"/>
              <a:gd name="connsiteX5470" fmla="*/ 969640 w 7122824"/>
              <a:gd name="connsiteY5470" fmla="*/ 2078012 h 4151891"/>
              <a:gd name="connsiteX5471" fmla="*/ 972820 w 7122824"/>
              <a:gd name="connsiteY5471" fmla="*/ 2056733 h 4151891"/>
              <a:gd name="connsiteX5472" fmla="*/ 459902 w 7122824"/>
              <a:gd name="connsiteY5472" fmla="*/ 2056197 h 4151891"/>
              <a:gd name="connsiteX5473" fmla="*/ 464193 w 7122824"/>
              <a:gd name="connsiteY5473" fmla="*/ 2061147 h 4151891"/>
              <a:gd name="connsiteX5474" fmla="*/ 454975 w 7122824"/>
              <a:gd name="connsiteY5474" fmla="*/ 2062977 h 4151891"/>
              <a:gd name="connsiteX5475" fmla="*/ 459902 w 7122824"/>
              <a:gd name="connsiteY5475" fmla="*/ 2056197 h 4151891"/>
              <a:gd name="connsiteX5476" fmla="*/ 1315437 w 7122824"/>
              <a:gd name="connsiteY5476" fmla="*/ 2054181 h 4151891"/>
              <a:gd name="connsiteX5477" fmla="*/ 1314355 w 7122824"/>
              <a:gd name="connsiteY5477" fmla="*/ 2061425 h 4151891"/>
              <a:gd name="connsiteX5478" fmla="*/ 1301746 w 7122824"/>
              <a:gd name="connsiteY5478" fmla="*/ 2055200 h 4151891"/>
              <a:gd name="connsiteX5479" fmla="*/ 1315437 w 7122824"/>
              <a:gd name="connsiteY5479" fmla="*/ 2054181 h 4151891"/>
              <a:gd name="connsiteX5480" fmla="*/ 1112122 w 7122824"/>
              <a:gd name="connsiteY5480" fmla="*/ 2048922 h 4151891"/>
              <a:gd name="connsiteX5481" fmla="*/ 1120518 w 7122824"/>
              <a:gd name="connsiteY5481" fmla="*/ 2049360 h 4151891"/>
              <a:gd name="connsiteX5482" fmla="*/ 1124259 w 7122824"/>
              <a:gd name="connsiteY5482" fmla="*/ 2058309 h 4151891"/>
              <a:gd name="connsiteX5483" fmla="*/ 1112122 w 7122824"/>
              <a:gd name="connsiteY5483" fmla="*/ 2048922 h 4151891"/>
              <a:gd name="connsiteX5484" fmla="*/ 1325784 w 7122824"/>
              <a:gd name="connsiteY5484" fmla="*/ 2048175 h 4151891"/>
              <a:gd name="connsiteX5485" fmla="*/ 1328324 w 7122824"/>
              <a:gd name="connsiteY5485" fmla="*/ 2048452 h 4151891"/>
              <a:gd name="connsiteX5486" fmla="*/ 1333327 w 7122824"/>
              <a:gd name="connsiteY5486" fmla="*/ 2057511 h 4151891"/>
              <a:gd name="connsiteX5487" fmla="*/ 1325784 w 7122824"/>
              <a:gd name="connsiteY5487" fmla="*/ 2048175 h 4151891"/>
              <a:gd name="connsiteX5488" fmla="*/ 1596275 w 7122824"/>
              <a:gd name="connsiteY5488" fmla="*/ 2046971 h 4151891"/>
              <a:gd name="connsiteX5489" fmla="*/ 1600417 w 7122824"/>
              <a:gd name="connsiteY5489" fmla="*/ 2047271 h 4151891"/>
              <a:gd name="connsiteX5490" fmla="*/ 1608230 w 7122824"/>
              <a:gd name="connsiteY5490" fmla="*/ 2055883 h 4151891"/>
              <a:gd name="connsiteX5491" fmla="*/ 1581698 w 7122824"/>
              <a:gd name="connsiteY5491" fmla="*/ 2067589 h 4151891"/>
              <a:gd name="connsiteX5492" fmla="*/ 1575877 w 7122824"/>
              <a:gd name="connsiteY5492" fmla="*/ 2065433 h 4151891"/>
              <a:gd name="connsiteX5493" fmla="*/ 1575491 w 7122824"/>
              <a:gd name="connsiteY5493" fmla="*/ 2065290 h 4151891"/>
              <a:gd name="connsiteX5494" fmla="*/ 1572947 w 7122824"/>
              <a:gd name="connsiteY5494" fmla="*/ 2055312 h 4151891"/>
              <a:gd name="connsiteX5495" fmla="*/ 1591564 w 7122824"/>
              <a:gd name="connsiteY5495" fmla="*/ 2053392 h 4151891"/>
              <a:gd name="connsiteX5496" fmla="*/ 1596275 w 7122824"/>
              <a:gd name="connsiteY5496" fmla="*/ 2046971 h 4151891"/>
              <a:gd name="connsiteX5497" fmla="*/ 601365 w 7122824"/>
              <a:gd name="connsiteY5497" fmla="*/ 2046279 h 4151891"/>
              <a:gd name="connsiteX5498" fmla="*/ 601034 w 7122824"/>
              <a:gd name="connsiteY5498" fmla="*/ 2046757 h 4151891"/>
              <a:gd name="connsiteX5499" fmla="*/ 600704 w 7122824"/>
              <a:gd name="connsiteY5499" fmla="*/ 2047235 h 4151891"/>
              <a:gd name="connsiteX5500" fmla="*/ 1614542 w 7122824"/>
              <a:gd name="connsiteY5500" fmla="*/ 2046117 h 4151891"/>
              <a:gd name="connsiteX5501" fmla="*/ 1622967 w 7122824"/>
              <a:gd name="connsiteY5501" fmla="*/ 2046560 h 4151891"/>
              <a:gd name="connsiteX5502" fmla="*/ 1626674 w 7122824"/>
              <a:gd name="connsiteY5502" fmla="*/ 2055505 h 4151891"/>
              <a:gd name="connsiteX5503" fmla="*/ 1614542 w 7122824"/>
              <a:gd name="connsiteY5503" fmla="*/ 2046117 h 4151891"/>
              <a:gd name="connsiteX5504" fmla="*/ 962892 w 7122824"/>
              <a:gd name="connsiteY5504" fmla="*/ 2044481 h 4151891"/>
              <a:gd name="connsiteX5505" fmla="*/ 962603 w 7122824"/>
              <a:gd name="connsiteY5505" fmla="*/ 2048068 h 4151891"/>
              <a:gd name="connsiteX5506" fmla="*/ 961101 w 7122824"/>
              <a:gd name="connsiteY5506" fmla="*/ 2044940 h 4151891"/>
              <a:gd name="connsiteX5507" fmla="*/ 962892 w 7122824"/>
              <a:gd name="connsiteY5507" fmla="*/ 2044481 h 4151891"/>
              <a:gd name="connsiteX5508" fmla="*/ 305604 w 7122824"/>
              <a:gd name="connsiteY5508" fmla="*/ 2043108 h 4151891"/>
              <a:gd name="connsiteX5509" fmla="*/ 305176 w 7122824"/>
              <a:gd name="connsiteY5509" fmla="*/ 2048629 h 4151891"/>
              <a:gd name="connsiteX5510" fmla="*/ 302788 w 7122824"/>
              <a:gd name="connsiteY5510" fmla="*/ 2043308 h 4151891"/>
              <a:gd name="connsiteX5511" fmla="*/ 305604 w 7122824"/>
              <a:gd name="connsiteY5511" fmla="*/ 2043108 h 4151891"/>
              <a:gd name="connsiteX5512" fmla="*/ 494658 w 7122824"/>
              <a:gd name="connsiteY5512" fmla="*/ 2038859 h 4151891"/>
              <a:gd name="connsiteX5513" fmla="*/ 500770 w 7122824"/>
              <a:gd name="connsiteY5513" fmla="*/ 2039399 h 4151891"/>
              <a:gd name="connsiteX5514" fmla="*/ 490937 w 7122824"/>
              <a:gd name="connsiteY5514" fmla="*/ 2045384 h 4151891"/>
              <a:gd name="connsiteX5515" fmla="*/ 494658 w 7122824"/>
              <a:gd name="connsiteY5515" fmla="*/ 2038859 h 4151891"/>
              <a:gd name="connsiteX5516" fmla="*/ 2738751 w 7122824"/>
              <a:gd name="connsiteY5516" fmla="*/ 2038482 h 4151891"/>
              <a:gd name="connsiteX5517" fmla="*/ 2742149 w 7122824"/>
              <a:gd name="connsiteY5517" fmla="*/ 2039294 h 4151891"/>
              <a:gd name="connsiteX5518" fmla="*/ 2742432 w 7122824"/>
              <a:gd name="connsiteY5518" fmla="*/ 2038795 h 4151891"/>
              <a:gd name="connsiteX5519" fmla="*/ 251650 w 7122824"/>
              <a:gd name="connsiteY5519" fmla="*/ 2035045 h 4151891"/>
              <a:gd name="connsiteX5520" fmla="*/ 251219 w 7122824"/>
              <a:gd name="connsiteY5520" fmla="*/ 2040566 h 4151891"/>
              <a:gd name="connsiteX5521" fmla="*/ 248853 w 7122824"/>
              <a:gd name="connsiteY5521" fmla="*/ 2035248 h 4151891"/>
              <a:gd name="connsiteX5522" fmla="*/ 251650 w 7122824"/>
              <a:gd name="connsiteY5522" fmla="*/ 2035045 h 4151891"/>
              <a:gd name="connsiteX5523" fmla="*/ 1395864 w 7122824"/>
              <a:gd name="connsiteY5523" fmla="*/ 2034898 h 4151891"/>
              <a:gd name="connsiteX5524" fmla="*/ 1404645 w 7122824"/>
              <a:gd name="connsiteY5524" fmla="*/ 2041683 h 4151891"/>
              <a:gd name="connsiteX5525" fmla="*/ 1352258 w 7122824"/>
              <a:gd name="connsiteY5525" fmla="*/ 2047931 h 4151891"/>
              <a:gd name="connsiteX5526" fmla="*/ 1383413 w 7122824"/>
              <a:gd name="connsiteY5526" fmla="*/ 2036948 h 4151891"/>
              <a:gd name="connsiteX5527" fmla="*/ 1395864 w 7122824"/>
              <a:gd name="connsiteY5527" fmla="*/ 2034898 h 4151891"/>
              <a:gd name="connsiteX5528" fmla="*/ 1304644 w 7122824"/>
              <a:gd name="connsiteY5528" fmla="*/ 2032766 h 4151891"/>
              <a:gd name="connsiteX5529" fmla="*/ 1305501 w 7122824"/>
              <a:gd name="connsiteY5529" fmla="*/ 2037452 h 4151891"/>
              <a:gd name="connsiteX5530" fmla="*/ 1297416 w 7122824"/>
              <a:gd name="connsiteY5530" fmla="*/ 2039461 h 4151891"/>
              <a:gd name="connsiteX5531" fmla="*/ 1304644 w 7122824"/>
              <a:gd name="connsiteY5531" fmla="*/ 2032766 h 4151891"/>
              <a:gd name="connsiteX5532" fmla="*/ 1415238 w 7122824"/>
              <a:gd name="connsiteY5532" fmla="*/ 2032319 h 4151891"/>
              <a:gd name="connsiteX5533" fmla="*/ 1406979 w 7122824"/>
              <a:gd name="connsiteY5533" fmla="*/ 2037704 h 4151891"/>
              <a:gd name="connsiteX5534" fmla="*/ 1406005 w 7122824"/>
              <a:gd name="connsiteY5534" fmla="*/ 2034250 h 4151891"/>
              <a:gd name="connsiteX5535" fmla="*/ 1415238 w 7122824"/>
              <a:gd name="connsiteY5535" fmla="*/ 2032319 h 4151891"/>
              <a:gd name="connsiteX5536" fmla="*/ 1062132 w 7122824"/>
              <a:gd name="connsiteY5536" fmla="*/ 2031429 h 4151891"/>
              <a:gd name="connsiteX5537" fmla="*/ 1066409 w 7122824"/>
              <a:gd name="connsiteY5537" fmla="*/ 2036478 h 4151891"/>
              <a:gd name="connsiteX5538" fmla="*/ 1057191 w 7122824"/>
              <a:gd name="connsiteY5538" fmla="*/ 2038308 h 4151891"/>
              <a:gd name="connsiteX5539" fmla="*/ 1062132 w 7122824"/>
              <a:gd name="connsiteY5539" fmla="*/ 2031429 h 4151891"/>
              <a:gd name="connsiteX5540" fmla="*/ 382932 w 7122824"/>
              <a:gd name="connsiteY5540" fmla="*/ 2029836 h 4151891"/>
              <a:gd name="connsiteX5541" fmla="*/ 390592 w 7122824"/>
              <a:gd name="connsiteY5541" fmla="*/ 2038434 h 4151891"/>
              <a:gd name="connsiteX5542" fmla="*/ 382932 w 7122824"/>
              <a:gd name="connsiteY5542" fmla="*/ 2029836 h 4151891"/>
              <a:gd name="connsiteX5543" fmla="*/ 1130153 w 7122824"/>
              <a:gd name="connsiteY5543" fmla="*/ 2029676 h 4151891"/>
              <a:gd name="connsiteX5544" fmla="*/ 1132613 w 7122824"/>
              <a:gd name="connsiteY5544" fmla="*/ 2033158 h 4151891"/>
              <a:gd name="connsiteX5545" fmla="*/ 1123181 w 7122824"/>
              <a:gd name="connsiteY5545" fmla="*/ 2036419 h 4151891"/>
              <a:gd name="connsiteX5546" fmla="*/ 1130153 w 7122824"/>
              <a:gd name="connsiteY5546" fmla="*/ 2029676 h 4151891"/>
              <a:gd name="connsiteX5547" fmla="*/ 1308598 w 7122824"/>
              <a:gd name="connsiteY5547" fmla="*/ 2029452 h 4151891"/>
              <a:gd name="connsiteX5548" fmla="*/ 1308451 w 7122824"/>
              <a:gd name="connsiteY5548" fmla="*/ 2033093 h 4151891"/>
              <a:gd name="connsiteX5549" fmla="*/ 1305799 w 7122824"/>
              <a:gd name="connsiteY5549" fmla="*/ 2029548 h 4151891"/>
              <a:gd name="connsiteX5550" fmla="*/ 1308598 w 7122824"/>
              <a:gd name="connsiteY5550" fmla="*/ 2029452 h 4151891"/>
              <a:gd name="connsiteX5551" fmla="*/ 2720661 w 7122824"/>
              <a:gd name="connsiteY5551" fmla="*/ 2029289 h 4151891"/>
              <a:gd name="connsiteX5552" fmla="*/ 2722797 w 7122824"/>
              <a:gd name="connsiteY5552" fmla="*/ 2034671 h 4151891"/>
              <a:gd name="connsiteX5553" fmla="*/ 2728676 w 7122824"/>
              <a:gd name="connsiteY5553" fmla="*/ 2036076 h 4151891"/>
              <a:gd name="connsiteX5554" fmla="*/ 2726453 w 7122824"/>
              <a:gd name="connsiteY5554" fmla="*/ 2029763 h 4151891"/>
              <a:gd name="connsiteX5555" fmla="*/ 2720661 w 7122824"/>
              <a:gd name="connsiteY5555" fmla="*/ 2029289 h 4151891"/>
              <a:gd name="connsiteX5556" fmla="*/ 1029001 w 7122824"/>
              <a:gd name="connsiteY5556" fmla="*/ 2028386 h 4151891"/>
              <a:gd name="connsiteX5557" fmla="*/ 1037391 w 7122824"/>
              <a:gd name="connsiteY5557" fmla="*/ 2028867 h 4151891"/>
              <a:gd name="connsiteX5558" fmla="*/ 1041116 w 7122824"/>
              <a:gd name="connsiteY5558" fmla="*/ 2037914 h 4151891"/>
              <a:gd name="connsiteX5559" fmla="*/ 1029001 w 7122824"/>
              <a:gd name="connsiteY5559" fmla="*/ 2028386 h 4151891"/>
              <a:gd name="connsiteX5560" fmla="*/ 2523294 w 7122824"/>
              <a:gd name="connsiteY5560" fmla="*/ 2025323 h 4151891"/>
              <a:gd name="connsiteX5561" fmla="*/ 2522112 w 7122824"/>
              <a:gd name="connsiteY5561" fmla="*/ 2033232 h 4151891"/>
              <a:gd name="connsiteX5562" fmla="*/ 2524023 w 7122824"/>
              <a:gd name="connsiteY5562" fmla="*/ 2035602 h 4151891"/>
              <a:gd name="connsiteX5563" fmla="*/ 2527487 w 7122824"/>
              <a:gd name="connsiteY5563" fmla="*/ 2036482 h 4151891"/>
              <a:gd name="connsiteX5564" fmla="*/ 2531096 w 7122824"/>
              <a:gd name="connsiteY5564" fmla="*/ 2035016 h 4151891"/>
              <a:gd name="connsiteX5565" fmla="*/ 2540258 w 7122824"/>
              <a:gd name="connsiteY5565" fmla="*/ 2035604 h 4151891"/>
              <a:gd name="connsiteX5566" fmla="*/ 2539665 w 7122824"/>
              <a:gd name="connsiteY5566" fmla="*/ 2039576 h 4151891"/>
              <a:gd name="connsiteX5567" fmla="*/ 2547024 w 7122824"/>
              <a:gd name="connsiteY5567" fmla="*/ 2041446 h 4151891"/>
              <a:gd name="connsiteX5568" fmla="*/ 2545666 w 7122824"/>
              <a:gd name="connsiteY5568" fmla="*/ 2038231 h 4151891"/>
              <a:gd name="connsiteX5569" fmla="*/ 2529753 w 7122824"/>
              <a:gd name="connsiteY5569" fmla="*/ 2028641 h 4151891"/>
              <a:gd name="connsiteX5570" fmla="*/ 485019 w 7122824"/>
              <a:gd name="connsiteY5570" fmla="*/ 2021765 h 4151891"/>
              <a:gd name="connsiteX5571" fmla="*/ 483881 w 7122824"/>
              <a:gd name="connsiteY5571" fmla="*/ 2029380 h 4151891"/>
              <a:gd name="connsiteX5572" fmla="*/ 471320 w 7122824"/>
              <a:gd name="connsiteY5572" fmla="*/ 2022831 h 4151891"/>
              <a:gd name="connsiteX5573" fmla="*/ 485019 w 7122824"/>
              <a:gd name="connsiteY5573" fmla="*/ 2021765 h 4151891"/>
              <a:gd name="connsiteX5574" fmla="*/ 2634664 w 7122824"/>
              <a:gd name="connsiteY5574" fmla="*/ 2020687 h 4151891"/>
              <a:gd name="connsiteX5575" fmla="*/ 2634676 w 7122824"/>
              <a:gd name="connsiteY5575" fmla="*/ 2024112 h 4151891"/>
              <a:gd name="connsiteX5576" fmla="*/ 2633653 w 7122824"/>
              <a:gd name="connsiteY5576" fmla="*/ 2029074 h 4151891"/>
              <a:gd name="connsiteX5577" fmla="*/ 2638098 w 7122824"/>
              <a:gd name="connsiteY5577" fmla="*/ 2030761 h 4151891"/>
              <a:gd name="connsiteX5578" fmla="*/ 2651150 w 7122824"/>
              <a:gd name="connsiteY5578" fmla="*/ 2035837 h 4151891"/>
              <a:gd name="connsiteX5579" fmla="*/ 2651838 w 7122824"/>
              <a:gd name="connsiteY5579" fmla="*/ 2038044 h 4151891"/>
              <a:gd name="connsiteX5580" fmla="*/ 2653953 w 7122824"/>
              <a:gd name="connsiteY5580" fmla="*/ 2038821 h 4151891"/>
              <a:gd name="connsiteX5581" fmla="*/ 2662329 w 7122824"/>
              <a:gd name="connsiteY5581" fmla="*/ 2040360 h 4151891"/>
              <a:gd name="connsiteX5582" fmla="*/ 2660592 w 7122824"/>
              <a:gd name="connsiteY5582" fmla="*/ 2034122 h 4151891"/>
              <a:gd name="connsiteX5583" fmla="*/ 2650306 w 7122824"/>
              <a:gd name="connsiteY5583" fmla="*/ 2031021 h 4151891"/>
              <a:gd name="connsiteX5584" fmla="*/ 1174375 w 7122824"/>
              <a:gd name="connsiteY5584" fmla="*/ 2020196 h 4151891"/>
              <a:gd name="connsiteX5585" fmla="*/ 1175200 w 7122824"/>
              <a:gd name="connsiteY5585" fmla="*/ 2025031 h 4151891"/>
              <a:gd name="connsiteX5586" fmla="*/ 1151582 w 7122824"/>
              <a:gd name="connsiteY5586" fmla="*/ 2027787 h 4151891"/>
              <a:gd name="connsiteX5587" fmla="*/ 1134960 w 7122824"/>
              <a:gd name="connsiteY5587" fmla="*/ 2026874 h 4151891"/>
              <a:gd name="connsiteX5588" fmla="*/ 1174375 w 7122824"/>
              <a:gd name="connsiteY5588" fmla="*/ 2020196 h 4151891"/>
              <a:gd name="connsiteX5589" fmla="*/ 1108917 w 7122824"/>
              <a:gd name="connsiteY5589" fmla="*/ 2016424 h 4151891"/>
              <a:gd name="connsiteX5590" fmla="*/ 1111405 w 7122824"/>
              <a:gd name="connsiteY5590" fmla="*/ 2019910 h 4151891"/>
              <a:gd name="connsiteX5591" fmla="*/ 1098160 w 7122824"/>
              <a:gd name="connsiteY5591" fmla="*/ 2017931 h 4151891"/>
              <a:gd name="connsiteX5592" fmla="*/ 1108917 w 7122824"/>
              <a:gd name="connsiteY5592" fmla="*/ 2016424 h 4151891"/>
              <a:gd name="connsiteX5593" fmla="*/ 1194882 w 7122824"/>
              <a:gd name="connsiteY5593" fmla="*/ 2016365 h 4151891"/>
              <a:gd name="connsiteX5594" fmla="*/ 1175367 w 7122824"/>
              <a:gd name="connsiteY5594" fmla="*/ 2018008 h 4151891"/>
              <a:gd name="connsiteX5595" fmla="*/ 1194882 w 7122824"/>
              <a:gd name="connsiteY5595" fmla="*/ 2016365 h 4151891"/>
              <a:gd name="connsiteX5596" fmla="*/ 490946 w 7122824"/>
              <a:gd name="connsiteY5596" fmla="*/ 2014605 h 4151891"/>
              <a:gd name="connsiteX5597" fmla="*/ 507552 w 7122824"/>
              <a:gd name="connsiteY5597" fmla="*/ 2017087 h 4151891"/>
              <a:gd name="connsiteX5598" fmla="*/ 493231 w 7122824"/>
              <a:gd name="connsiteY5598" fmla="*/ 2030772 h 4151891"/>
              <a:gd name="connsiteX5599" fmla="*/ 490946 w 7122824"/>
              <a:gd name="connsiteY5599" fmla="*/ 2014605 h 4151891"/>
              <a:gd name="connsiteX5600" fmla="*/ 1687246 w 7122824"/>
              <a:gd name="connsiteY5600" fmla="*/ 2014595 h 4151891"/>
              <a:gd name="connsiteX5601" fmla="*/ 1690264 w 7122824"/>
              <a:gd name="connsiteY5601" fmla="*/ 2015045 h 4151891"/>
              <a:gd name="connsiteX5602" fmla="*/ 1689676 w 7122824"/>
              <a:gd name="connsiteY5602" fmla="*/ 2018190 h 4151891"/>
              <a:gd name="connsiteX5603" fmla="*/ 1690979 w 7122824"/>
              <a:gd name="connsiteY5603" fmla="*/ 2015796 h 4151891"/>
              <a:gd name="connsiteX5604" fmla="*/ 1691899 w 7122824"/>
              <a:gd name="connsiteY5604" fmla="*/ 2020288 h 4151891"/>
              <a:gd name="connsiteX5605" fmla="*/ 1688787 w 7122824"/>
              <a:gd name="connsiteY5605" fmla="*/ 2019823 h 4151891"/>
              <a:gd name="connsiteX5606" fmla="*/ 1689105 w 7122824"/>
              <a:gd name="connsiteY5606" fmla="*/ 2019237 h 4151891"/>
              <a:gd name="connsiteX5607" fmla="*/ 1075729 w 7122824"/>
              <a:gd name="connsiteY5607" fmla="*/ 2014152 h 4151891"/>
              <a:gd name="connsiteX5608" fmla="*/ 1083284 w 7122824"/>
              <a:gd name="connsiteY5608" fmla="*/ 2022111 h 4151891"/>
              <a:gd name="connsiteX5609" fmla="*/ 1083322 w 7122824"/>
              <a:gd name="connsiteY5609" fmla="*/ 2022953 h 4151891"/>
              <a:gd name="connsiteX5610" fmla="*/ 1089491 w 7122824"/>
              <a:gd name="connsiteY5610" fmla="*/ 2021280 h 4151891"/>
              <a:gd name="connsiteX5611" fmla="*/ 1095679 w 7122824"/>
              <a:gd name="connsiteY5611" fmla="*/ 2025173 h 4151891"/>
              <a:gd name="connsiteX5612" fmla="*/ 1083339 w 7122824"/>
              <a:gd name="connsiteY5612" fmla="*/ 2023329 h 4151891"/>
              <a:gd name="connsiteX5613" fmla="*/ 1083992 w 7122824"/>
              <a:gd name="connsiteY5613" fmla="*/ 2038186 h 4151891"/>
              <a:gd name="connsiteX5614" fmla="*/ 1090317 w 7122824"/>
              <a:gd name="connsiteY5614" fmla="*/ 2047880 h 4151891"/>
              <a:gd name="connsiteX5615" fmla="*/ 1093787 w 7122824"/>
              <a:gd name="connsiteY5615" fmla="*/ 2074940 h 4151891"/>
              <a:gd name="connsiteX5616" fmla="*/ 1076933 w 7122824"/>
              <a:gd name="connsiteY5616" fmla="*/ 2064614 h 4151891"/>
              <a:gd name="connsiteX5617" fmla="*/ 1074652 w 7122824"/>
              <a:gd name="connsiteY5617" fmla="*/ 2079885 h 4151891"/>
              <a:gd name="connsiteX5618" fmla="*/ 1032098 w 7122824"/>
              <a:gd name="connsiteY5618" fmla="*/ 2075087 h 4151891"/>
              <a:gd name="connsiteX5619" fmla="*/ 998187 w 7122824"/>
              <a:gd name="connsiteY5619" fmla="*/ 2073142 h 4151891"/>
              <a:gd name="connsiteX5620" fmla="*/ 1012483 w 7122824"/>
              <a:gd name="connsiteY5620" fmla="*/ 2050300 h 4151891"/>
              <a:gd name="connsiteX5621" fmla="*/ 1044684 w 7122824"/>
              <a:gd name="connsiteY5621" fmla="*/ 2042883 h 4151891"/>
              <a:gd name="connsiteX5622" fmla="*/ 1046608 w 7122824"/>
              <a:gd name="connsiteY5622" fmla="*/ 2042638 h 4151891"/>
              <a:gd name="connsiteX5623" fmla="*/ 1044914 w 7122824"/>
              <a:gd name="connsiteY5623" fmla="*/ 2035933 h 4151891"/>
              <a:gd name="connsiteX5624" fmla="*/ 1049810 w 7122824"/>
              <a:gd name="connsiteY5624" fmla="*/ 2037037 h 4151891"/>
              <a:gd name="connsiteX5625" fmla="*/ 1050934 w 7122824"/>
              <a:gd name="connsiteY5625" fmla="*/ 2042089 h 4151891"/>
              <a:gd name="connsiteX5626" fmla="*/ 1059508 w 7122824"/>
              <a:gd name="connsiteY5626" fmla="*/ 2040999 h 4151891"/>
              <a:gd name="connsiteX5627" fmla="*/ 1075149 w 7122824"/>
              <a:gd name="connsiteY5627" fmla="*/ 2034946 h 4151891"/>
              <a:gd name="connsiteX5628" fmla="*/ 1074444 w 7122824"/>
              <a:gd name="connsiteY5628" fmla="*/ 2030617 h 4151891"/>
              <a:gd name="connsiteX5629" fmla="*/ 1070529 w 7122824"/>
              <a:gd name="connsiteY5629" fmla="*/ 2031125 h 4151891"/>
              <a:gd name="connsiteX5630" fmla="*/ 1067967 w 7122824"/>
              <a:gd name="connsiteY5630" fmla="*/ 2027761 h 4151891"/>
              <a:gd name="connsiteX5631" fmla="*/ 1068018 w 7122824"/>
              <a:gd name="connsiteY5631" fmla="*/ 2027750 h 4151891"/>
              <a:gd name="connsiteX5632" fmla="*/ 1066937 w 7122824"/>
              <a:gd name="connsiteY5632" fmla="*/ 2027473 h 4151891"/>
              <a:gd name="connsiteX5633" fmla="*/ 1065494 w 7122824"/>
              <a:gd name="connsiteY5633" fmla="*/ 2016330 h 4151891"/>
              <a:gd name="connsiteX5634" fmla="*/ 1075729 w 7122824"/>
              <a:gd name="connsiteY5634" fmla="*/ 2014152 h 4151891"/>
              <a:gd name="connsiteX5635" fmla="*/ 2064041 w 7122824"/>
              <a:gd name="connsiteY5635" fmla="*/ 2013119 h 4151891"/>
              <a:gd name="connsiteX5636" fmla="*/ 2056569 w 7122824"/>
              <a:gd name="connsiteY5636" fmla="*/ 2015769 h 4151891"/>
              <a:gd name="connsiteX5637" fmla="*/ 2073585 w 7122824"/>
              <a:gd name="connsiteY5637" fmla="*/ 2014821 h 4151891"/>
              <a:gd name="connsiteX5638" fmla="*/ 1264088 w 7122824"/>
              <a:gd name="connsiteY5638" fmla="*/ 2012565 h 4151891"/>
              <a:gd name="connsiteX5639" fmla="*/ 1252832 w 7122824"/>
              <a:gd name="connsiteY5639" fmla="*/ 2024963 h 4151891"/>
              <a:gd name="connsiteX5640" fmla="*/ 1271227 w 7122824"/>
              <a:gd name="connsiteY5640" fmla="*/ 2027712 h 4151891"/>
              <a:gd name="connsiteX5641" fmla="*/ 1264088 w 7122824"/>
              <a:gd name="connsiteY5641" fmla="*/ 2012565 h 4151891"/>
              <a:gd name="connsiteX5642" fmla="*/ 1692292 w 7122824"/>
              <a:gd name="connsiteY5642" fmla="*/ 2011737 h 4151891"/>
              <a:gd name="connsiteX5643" fmla="*/ 1723760 w 7122824"/>
              <a:gd name="connsiteY5643" fmla="*/ 2022402 h 4151891"/>
              <a:gd name="connsiteX5644" fmla="*/ 1692292 w 7122824"/>
              <a:gd name="connsiteY5644" fmla="*/ 2011737 h 4151891"/>
              <a:gd name="connsiteX5645" fmla="*/ 1809008 w 7122824"/>
              <a:gd name="connsiteY5645" fmla="*/ 2011094 h 4151891"/>
              <a:gd name="connsiteX5646" fmla="*/ 1808785 w 7122824"/>
              <a:gd name="connsiteY5646" fmla="*/ 2013265 h 4151891"/>
              <a:gd name="connsiteX5647" fmla="*/ 1810512 w 7122824"/>
              <a:gd name="connsiteY5647" fmla="*/ 2013368 h 4151891"/>
              <a:gd name="connsiteX5648" fmla="*/ 1124277 w 7122824"/>
              <a:gd name="connsiteY5648" fmla="*/ 2010675 h 4151891"/>
              <a:gd name="connsiteX5649" fmla="*/ 1111712 w 7122824"/>
              <a:gd name="connsiteY5649" fmla="*/ 2011894 h 4151891"/>
              <a:gd name="connsiteX5650" fmla="*/ 1124277 w 7122824"/>
              <a:gd name="connsiteY5650" fmla="*/ 2010675 h 4151891"/>
              <a:gd name="connsiteX5651" fmla="*/ 442061 w 7122824"/>
              <a:gd name="connsiteY5651" fmla="*/ 2009759 h 4151891"/>
              <a:gd name="connsiteX5652" fmla="*/ 446902 w 7122824"/>
              <a:gd name="connsiteY5652" fmla="*/ 2023059 h 4151891"/>
              <a:gd name="connsiteX5653" fmla="*/ 424670 w 7122824"/>
              <a:gd name="connsiteY5653" fmla="*/ 2027430 h 4151891"/>
              <a:gd name="connsiteX5654" fmla="*/ 442061 w 7122824"/>
              <a:gd name="connsiteY5654" fmla="*/ 2009759 h 4151891"/>
              <a:gd name="connsiteX5655" fmla="*/ 1217861 w 7122824"/>
              <a:gd name="connsiteY5655" fmla="*/ 2009634 h 4151891"/>
              <a:gd name="connsiteX5656" fmla="*/ 1225274 w 7122824"/>
              <a:gd name="connsiteY5656" fmla="*/ 2020619 h 4151891"/>
              <a:gd name="connsiteX5657" fmla="*/ 1205322 w 7122824"/>
              <a:gd name="connsiteY5657" fmla="*/ 2009735 h 4151891"/>
              <a:gd name="connsiteX5658" fmla="*/ 1217861 w 7122824"/>
              <a:gd name="connsiteY5658" fmla="*/ 2009634 h 4151891"/>
              <a:gd name="connsiteX5659" fmla="*/ 1754336 w 7122824"/>
              <a:gd name="connsiteY5659" fmla="*/ 2008025 h 4151891"/>
              <a:gd name="connsiteX5660" fmla="*/ 1754852 w 7122824"/>
              <a:gd name="connsiteY5660" fmla="*/ 2009924 h 4151891"/>
              <a:gd name="connsiteX5661" fmla="*/ 1754543 w 7122824"/>
              <a:gd name="connsiteY5661" fmla="*/ 2011614 h 4151891"/>
              <a:gd name="connsiteX5662" fmla="*/ 1752844 w 7122824"/>
              <a:gd name="connsiteY5662" fmla="*/ 2011939 h 4151891"/>
              <a:gd name="connsiteX5663" fmla="*/ 1754336 w 7122824"/>
              <a:gd name="connsiteY5663" fmla="*/ 2008025 h 4151891"/>
              <a:gd name="connsiteX5664" fmla="*/ 2532915 w 7122824"/>
              <a:gd name="connsiteY5664" fmla="*/ 2007487 h 4151891"/>
              <a:gd name="connsiteX5665" fmla="*/ 2547490 w 7122824"/>
              <a:gd name="connsiteY5665" fmla="*/ 2025038 h 4151891"/>
              <a:gd name="connsiteX5666" fmla="*/ 2549736 w 7122824"/>
              <a:gd name="connsiteY5666" fmla="*/ 2010001 h 4151891"/>
              <a:gd name="connsiteX5667" fmla="*/ 2532915 w 7122824"/>
              <a:gd name="connsiteY5667" fmla="*/ 2007487 h 4151891"/>
              <a:gd name="connsiteX5668" fmla="*/ 1651987 w 7122824"/>
              <a:gd name="connsiteY5668" fmla="*/ 2006546 h 4151891"/>
              <a:gd name="connsiteX5669" fmla="*/ 1640204 w 7122824"/>
              <a:gd name="connsiteY5669" fmla="*/ 2007672 h 4151891"/>
              <a:gd name="connsiteX5670" fmla="*/ 1640132 w 7122824"/>
              <a:gd name="connsiteY5670" fmla="*/ 2007745 h 4151891"/>
              <a:gd name="connsiteX5671" fmla="*/ 1648592 w 7122824"/>
              <a:gd name="connsiteY5671" fmla="*/ 2009987 h 4151891"/>
              <a:gd name="connsiteX5672" fmla="*/ 398446 w 7122824"/>
              <a:gd name="connsiteY5672" fmla="*/ 2004954 h 4151891"/>
              <a:gd name="connsiteX5673" fmla="*/ 396941 w 7122824"/>
              <a:gd name="connsiteY5673" fmla="*/ 2008360 h 4151891"/>
              <a:gd name="connsiteX5674" fmla="*/ 395809 w 7122824"/>
              <a:gd name="connsiteY5674" fmla="*/ 2005288 h 4151891"/>
              <a:gd name="connsiteX5675" fmla="*/ 398446 w 7122824"/>
              <a:gd name="connsiteY5675" fmla="*/ 2004954 h 4151891"/>
              <a:gd name="connsiteX5676" fmla="*/ 1290660 w 7122824"/>
              <a:gd name="connsiteY5676" fmla="*/ 1999916 h 4151891"/>
              <a:gd name="connsiteX5677" fmla="*/ 1296345 w 7122824"/>
              <a:gd name="connsiteY5677" fmla="*/ 2006436 h 4151891"/>
              <a:gd name="connsiteX5678" fmla="*/ 1288224 w 7122824"/>
              <a:gd name="connsiteY5678" fmla="*/ 2008351 h 4151891"/>
              <a:gd name="connsiteX5679" fmla="*/ 1289363 w 7122824"/>
              <a:gd name="connsiteY5679" fmla="*/ 2042676 h 4151891"/>
              <a:gd name="connsiteX5680" fmla="*/ 1129403 w 7122824"/>
              <a:gd name="connsiteY5680" fmla="*/ 2059182 h 4151891"/>
              <a:gd name="connsiteX5681" fmla="*/ 1134947 w 7122824"/>
              <a:gd name="connsiteY5681" fmla="*/ 2043065 h 4151891"/>
              <a:gd name="connsiteX5682" fmla="*/ 1148944 w 7122824"/>
              <a:gd name="connsiteY5682" fmla="*/ 2042027 h 4151891"/>
              <a:gd name="connsiteX5683" fmla="*/ 1190398 w 7122824"/>
              <a:gd name="connsiteY5683" fmla="*/ 2037273 h 4151891"/>
              <a:gd name="connsiteX5684" fmla="*/ 1234664 w 7122824"/>
              <a:gd name="connsiteY5684" fmla="*/ 2032937 h 4151891"/>
              <a:gd name="connsiteX5685" fmla="*/ 1251691 w 7122824"/>
              <a:gd name="connsiteY5685" fmla="*/ 2002892 h 4151891"/>
              <a:gd name="connsiteX5686" fmla="*/ 1281474 w 7122824"/>
              <a:gd name="connsiteY5686" fmla="*/ 2001085 h 4151891"/>
              <a:gd name="connsiteX5687" fmla="*/ 1290660 w 7122824"/>
              <a:gd name="connsiteY5687" fmla="*/ 1999916 h 4151891"/>
              <a:gd name="connsiteX5688" fmla="*/ 1905314 w 7122824"/>
              <a:gd name="connsiteY5688" fmla="*/ 1999824 h 4151891"/>
              <a:gd name="connsiteX5689" fmla="*/ 1915961 w 7122824"/>
              <a:gd name="connsiteY5689" fmla="*/ 2001415 h 4151891"/>
              <a:gd name="connsiteX5690" fmla="*/ 1930915 w 7122824"/>
              <a:gd name="connsiteY5690" fmla="*/ 2003650 h 4151891"/>
              <a:gd name="connsiteX5691" fmla="*/ 1929778 w 7122824"/>
              <a:gd name="connsiteY5691" fmla="*/ 2011264 h 4151891"/>
              <a:gd name="connsiteX5692" fmla="*/ 1920906 w 7122824"/>
              <a:gd name="connsiteY5692" fmla="*/ 2009938 h 4151891"/>
              <a:gd name="connsiteX5693" fmla="*/ 1904177 w 7122824"/>
              <a:gd name="connsiteY5693" fmla="*/ 2007438 h 4151891"/>
              <a:gd name="connsiteX5694" fmla="*/ 1905314 w 7122824"/>
              <a:gd name="connsiteY5694" fmla="*/ 1999824 h 4151891"/>
              <a:gd name="connsiteX5695" fmla="*/ 1996695 w 7122824"/>
              <a:gd name="connsiteY5695" fmla="*/ 1999010 h 4151891"/>
              <a:gd name="connsiteX5696" fmla="*/ 2004858 w 7122824"/>
              <a:gd name="connsiteY5696" fmla="*/ 2001013 h 4151891"/>
              <a:gd name="connsiteX5697" fmla="*/ 1990469 w 7122824"/>
              <a:gd name="connsiteY5697" fmla="*/ 2006698 h 4151891"/>
              <a:gd name="connsiteX5698" fmla="*/ 1996695 w 7122824"/>
              <a:gd name="connsiteY5698" fmla="*/ 1999010 h 4151891"/>
              <a:gd name="connsiteX5699" fmla="*/ 2438809 w 7122824"/>
              <a:gd name="connsiteY5699" fmla="*/ 1998624 h 4151891"/>
              <a:gd name="connsiteX5700" fmla="*/ 2435942 w 7122824"/>
              <a:gd name="connsiteY5700" fmla="*/ 1998758 h 4151891"/>
              <a:gd name="connsiteX5701" fmla="*/ 2434908 w 7122824"/>
              <a:gd name="connsiteY5701" fmla="*/ 2005684 h 4151891"/>
              <a:gd name="connsiteX5702" fmla="*/ 2444099 w 7122824"/>
              <a:gd name="connsiteY5702" fmla="*/ 2007057 h 4151891"/>
              <a:gd name="connsiteX5703" fmla="*/ 2440116 w 7122824"/>
              <a:gd name="connsiteY5703" fmla="*/ 2009434 h 4151891"/>
              <a:gd name="connsiteX5704" fmla="*/ 2472351 w 7122824"/>
              <a:gd name="connsiteY5704" fmla="*/ 2016937 h 4151891"/>
              <a:gd name="connsiteX5705" fmla="*/ 2438809 w 7122824"/>
              <a:gd name="connsiteY5705" fmla="*/ 1998624 h 4151891"/>
              <a:gd name="connsiteX5706" fmla="*/ 1950290 w 7122824"/>
              <a:gd name="connsiteY5706" fmla="*/ 1998376 h 4151891"/>
              <a:gd name="connsiteX5707" fmla="*/ 1957015 w 7122824"/>
              <a:gd name="connsiteY5707" fmla="*/ 2000790 h 4151891"/>
              <a:gd name="connsiteX5708" fmla="*/ 1957478 w 7122824"/>
              <a:gd name="connsiteY5708" fmla="*/ 2002418 h 4151891"/>
              <a:gd name="connsiteX5709" fmla="*/ 1962540 w 7122824"/>
              <a:gd name="connsiteY5709" fmla="*/ 2002478 h 4151891"/>
              <a:gd name="connsiteX5710" fmla="*/ 1969049 w 7122824"/>
              <a:gd name="connsiteY5710" fmla="*/ 2011306 h 4151891"/>
              <a:gd name="connsiteX5711" fmla="*/ 1952386 w 7122824"/>
              <a:gd name="connsiteY5711" fmla="*/ 2009479 h 4151891"/>
              <a:gd name="connsiteX5712" fmla="*/ 1952105 w 7122824"/>
              <a:gd name="connsiteY5712" fmla="*/ 2007898 h 4151891"/>
              <a:gd name="connsiteX5713" fmla="*/ 1945278 w 7122824"/>
              <a:gd name="connsiteY5713" fmla="*/ 2007960 h 4151891"/>
              <a:gd name="connsiteX5714" fmla="*/ 1936547 w 7122824"/>
              <a:gd name="connsiteY5714" fmla="*/ 1998499 h 4151891"/>
              <a:gd name="connsiteX5715" fmla="*/ 1950290 w 7122824"/>
              <a:gd name="connsiteY5715" fmla="*/ 1998376 h 4151891"/>
              <a:gd name="connsiteX5716" fmla="*/ 978908 w 7122824"/>
              <a:gd name="connsiteY5716" fmla="*/ 1996998 h 4151891"/>
              <a:gd name="connsiteX5717" fmla="*/ 987748 w 7122824"/>
              <a:gd name="connsiteY5717" fmla="*/ 2009162 h 4151891"/>
              <a:gd name="connsiteX5718" fmla="*/ 947804 w 7122824"/>
              <a:gd name="connsiteY5718" fmla="*/ 2027717 h 4151891"/>
              <a:gd name="connsiteX5719" fmla="*/ 943287 w 7122824"/>
              <a:gd name="connsiteY5719" fmla="*/ 2016199 h 4151891"/>
              <a:gd name="connsiteX5720" fmla="*/ 966024 w 7122824"/>
              <a:gd name="connsiteY5720" fmla="*/ 1999719 h 4151891"/>
              <a:gd name="connsiteX5721" fmla="*/ 978908 w 7122824"/>
              <a:gd name="connsiteY5721" fmla="*/ 1996998 h 4151891"/>
              <a:gd name="connsiteX5722" fmla="*/ 1191745 w 7122824"/>
              <a:gd name="connsiteY5722" fmla="*/ 1996243 h 4151891"/>
              <a:gd name="connsiteX5723" fmla="*/ 1191318 w 7122824"/>
              <a:gd name="connsiteY5723" fmla="*/ 2001765 h 4151891"/>
              <a:gd name="connsiteX5724" fmla="*/ 1188930 w 7122824"/>
              <a:gd name="connsiteY5724" fmla="*/ 1996443 h 4151891"/>
              <a:gd name="connsiteX5725" fmla="*/ 1191745 w 7122824"/>
              <a:gd name="connsiteY5725" fmla="*/ 1996243 h 4151891"/>
              <a:gd name="connsiteX5726" fmla="*/ 1450446 w 7122824"/>
              <a:gd name="connsiteY5726" fmla="*/ 1995201 h 4151891"/>
              <a:gd name="connsiteX5727" fmla="*/ 1445111 w 7122824"/>
              <a:gd name="connsiteY5727" fmla="*/ 1997645 h 4151891"/>
              <a:gd name="connsiteX5728" fmla="*/ 1456911 w 7122824"/>
              <a:gd name="connsiteY5728" fmla="*/ 1996064 h 4151891"/>
              <a:gd name="connsiteX5729" fmla="*/ 2066122 w 7122824"/>
              <a:gd name="connsiteY5729" fmla="*/ 1994073 h 4151891"/>
              <a:gd name="connsiteX5730" fmla="*/ 2062988 w 7122824"/>
              <a:gd name="connsiteY5730" fmla="*/ 1997714 h 4151891"/>
              <a:gd name="connsiteX5731" fmla="*/ 2071557 w 7122824"/>
              <a:gd name="connsiteY5731" fmla="*/ 1999222 h 4151891"/>
              <a:gd name="connsiteX5732" fmla="*/ 2075491 w 7122824"/>
              <a:gd name="connsiteY5732" fmla="*/ 1994948 h 4151891"/>
              <a:gd name="connsiteX5733" fmla="*/ 1329544 w 7122824"/>
              <a:gd name="connsiteY5733" fmla="*/ 1993172 h 4151891"/>
              <a:gd name="connsiteX5734" fmla="*/ 1338558 w 7122824"/>
              <a:gd name="connsiteY5734" fmla="*/ 2000809 h 4151891"/>
              <a:gd name="connsiteX5735" fmla="*/ 1325968 w 7122824"/>
              <a:gd name="connsiteY5735" fmla="*/ 1994456 h 4151891"/>
              <a:gd name="connsiteX5736" fmla="*/ 1329544 w 7122824"/>
              <a:gd name="connsiteY5736" fmla="*/ 1993172 h 4151891"/>
              <a:gd name="connsiteX5737" fmla="*/ 489386 w 7122824"/>
              <a:gd name="connsiteY5737" fmla="*/ 1992536 h 4151891"/>
              <a:gd name="connsiteX5738" fmla="*/ 487115 w 7122824"/>
              <a:gd name="connsiteY5738" fmla="*/ 2007735 h 4151891"/>
              <a:gd name="connsiteX5739" fmla="*/ 464783 w 7122824"/>
              <a:gd name="connsiteY5739" fmla="*/ 2009138 h 4151891"/>
              <a:gd name="connsiteX5740" fmla="*/ 449817 w 7122824"/>
              <a:gd name="connsiteY5740" fmla="*/ 2005322 h 4151891"/>
              <a:gd name="connsiteX5741" fmla="*/ 489386 w 7122824"/>
              <a:gd name="connsiteY5741" fmla="*/ 1992536 h 4151891"/>
              <a:gd name="connsiteX5742" fmla="*/ 2040673 w 7122824"/>
              <a:gd name="connsiteY5742" fmla="*/ 1991695 h 4151891"/>
              <a:gd name="connsiteX5743" fmla="*/ 2049478 w 7122824"/>
              <a:gd name="connsiteY5743" fmla="*/ 1995696 h 4151891"/>
              <a:gd name="connsiteX5744" fmla="*/ 2052402 w 7122824"/>
              <a:gd name="connsiteY5744" fmla="*/ 1992790 h 4151891"/>
              <a:gd name="connsiteX5745" fmla="*/ 1327681 w 7122824"/>
              <a:gd name="connsiteY5745" fmla="*/ 1989815 h 4151891"/>
              <a:gd name="connsiteX5746" fmla="*/ 1329492 w 7122824"/>
              <a:gd name="connsiteY5746" fmla="*/ 1992263 h 4151891"/>
              <a:gd name="connsiteX5747" fmla="*/ 1325233 w 7122824"/>
              <a:gd name="connsiteY5747" fmla="*/ 1991627 h 4151891"/>
              <a:gd name="connsiteX5748" fmla="*/ 1327681 w 7122824"/>
              <a:gd name="connsiteY5748" fmla="*/ 1989815 h 4151891"/>
              <a:gd name="connsiteX5749" fmla="*/ 2498522 w 7122824"/>
              <a:gd name="connsiteY5749" fmla="*/ 1988278 h 4151891"/>
              <a:gd name="connsiteX5750" fmla="*/ 2497593 w 7122824"/>
              <a:gd name="connsiteY5750" fmla="*/ 1994492 h 4151891"/>
              <a:gd name="connsiteX5751" fmla="*/ 2497945 w 7122824"/>
              <a:gd name="connsiteY5751" fmla="*/ 1994762 h 4151891"/>
              <a:gd name="connsiteX5752" fmla="*/ 2500481 w 7122824"/>
              <a:gd name="connsiteY5752" fmla="*/ 1989548 h 4151891"/>
              <a:gd name="connsiteX5753" fmla="*/ 2498522 w 7122824"/>
              <a:gd name="connsiteY5753" fmla="*/ 1988278 h 4151891"/>
              <a:gd name="connsiteX5754" fmla="*/ 1807809 w 7122824"/>
              <a:gd name="connsiteY5754" fmla="*/ 1987726 h 4151891"/>
              <a:gd name="connsiteX5755" fmla="*/ 1807427 w 7122824"/>
              <a:gd name="connsiteY5755" fmla="*/ 1988821 h 4151891"/>
              <a:gd name="connsiteX5756" fmla="*/ 1806465 w 7122824"/>
              <a:gd name="connsiteY5756" fmla="*/ 1988295 h 4151891"/>
              <a:gd name="connsiteX5757" fmla="*/ 297440 w 7122824"/>
              <a:gd name="connsiteY5757" fmla="*/ 1985850 h 4151891"/>
              <a:gd name="connsiteX5758" fmla="*/ 301174 w 7122824"/>
              <a:gd name="connsiteY5758" fmla="*/ 1990817 h 4151891"/>
              <a:gd name="connsiteX5759" fmla="*/ 293091 w 7122824"/>
              <a:gd name="connsiteY5759" fmla="*/ 1992816 h 4151891"/>
              <a:gd name="connsiteX5760" fmla="*/ 297440 w 7122824"/>
              <a:gd name="connsiteY5760" fmla="*/ 1985850 h 4151891"/>
              <a:gd name="connsiteX5761" fmla="*/ 1794300 w 7122824"/>
              <a:gd name="connsiteY5761" fmla="*/ 1985706 h 4151891"/>
              <a:gd name="connsiteX5762" fmla="*/ 1793158 w 7122824"/>
              <a:gd name="connsiteY5762" fmla="*/ 1993352 h 4151891"/>
              <a:gd name="connsiteX5763" fmla="*/ 1794300 w 7122824"/>
              <a:gd name="connsiteY5763" fmla="*/ 1985706 h 4151891"/>
              <a:gd name="connsiteX5764" fmla="*/ 2336098 w 7122824"/>
              <a:gd name="connsiteY5764" fmla="*/ 1985610 h 4151891"/>
              <a:gd name="connsiteX5765" fmla="*/ 2353407 w 7122824"/>
              <a:gd name="connsiteY5765" fmla="*/ 1998728 h 4151891"/>
              <a:gd name="connsiteX5766" fmla="*/ 2336098 w 7122824"/>
              <a:gd name="connsiteY5766" fmla="*/ 1985610 h 4151891"/>
              <a:gd name="connsiteX5767" fmla="*/ 1831808 w 7122824"/>
              <a:gd name="connsiteY5767" fmla="*/ 1985465 h 4151891"/>
              <a:gd name="connsiteX5768" fmla="*/ 1839685 w 7122824"/>
              <a:gd name="connsiteY5768" fmla="*/ 1992606 h 4151891"/>
              <a:gd name="connsiteX5769" fmla="*/ 1831808 w 7122824"/>
              <a:gd name="connsiteY5769" fmla="*/ 1985465 h 4151891"/>
              <a:gd name="connsiteX5770" fmla="*/ 1899547 w 7122824"/>
              <a:gd name="connsiteY5770" fmla="*/ 1984516 h 4151891"/>
              <a:gd name="connsiteX5771" fmla="*/ 1902160 w 7122824"/>
              <a:gd name="connsiteY5771" fmla="*/ 1984803 h 4151891"/>
              <a:gd name="connsiteX5772" fmla="*/ 1907098 w 7122824"/>
              <a:gd name="connsiteY5772" fmla="*/ 1993852 h 4151891"/>
              <a:gd name="connsiteX5773" fmla="*/ 1899547 w 7122824"/>
              <a:gd name="connsiteY5773" fmla="*/ 1984516 h 4151891"/>
              <a:gd name="connsiteX5774" fmla="*/ 2190409 w 7122824"/>
              <a:gd name="connsiteY5774" fmla="*/ 1983014 h 4151891"/>
              <a:gd name="connsiteX5775" fmla="*/ 2185496 w 7122824"/>
              <a:gd name="connsiteY5775" fmla="*/ 1988515 h 4151891"/>
              <a:gd name="connsiteX5776" fmla="*/ 2204739 w 7122824"/>
              <a:gd name="connsiteY5776" fmla="*/ 1991296 h 4151891"/>
              <a:gd name="connsiteX5777" fmla="*/ 2210685 w 7122824"/>
              <a:gd name="connsiteY5777" fmla="*/ 1992089 h 4151891"/>
              <a:gd name="connsiteX5778" fmla="*/ 2200142 w 7122824"/>
              <a:gd name="connsiteY5778" fmla="*/ 1984468 h 4151891"/>
              <a:gd name="connsiteX5779" fmla="*/ 2190409 w 7122824"/>
              <a:gd name="connsiteY5779" fmla="*/ 1983014 h 4151891"/>
              <a:gd name="connsiteX5780" fmla="*/ 305395 w 7122824"/>
              <a:gd name="connsiteY5780" fmla="*/ 1982983 h 4151891"/>
              <a:gd name="connsiteX5781" fmla="*/ 305252 w 7122824"/>
              <a:gd name="connsiteY5781" fmla="*/ 1986601 h 4151891"/>
              <a:gd name="connsiteX5782" fmla="*/ 302586 w 7122824"/>
              <a:gd name="connsiteY5782" fmla="*/ 1983138 h 4151891"/>
              <a:gd name="connsiteX5783" fmla="*/ 305395 w 7122824"/>
              <a:gd name="connsiteY5783" fmla="*/ 1982983 h 4151891"/>
              <a:gd name="connsiteX5784" fmla="*/ 2220830 w 7122824"/>
              <a:gd name="connsiteY5784" fmla="*/ 1982479 h 4151891"/>
              <a:gd name="connsiteX5785" fmla="*/ 2219224 w 7122824"/>
              <a:gd name="connsiteY5785" fmla="*/ 1993227 h 4151891"/>
              <a:gd name="connsiteX5786" fmla="*/ 2254391 w 7122824"/>
              <a:gd name="connsiteY5786" fmla="*/ 1997916 h 4151891"/>
              <a:gd name="connsiteX5787" fmla="*/ 5263699 w 7122824"/>
              <a:gd name="connsiteY5787" fmla="*/ 1982352 h 4151891"/>
              <a:gd name="connsiteX5788" fmla="*/ 5264543 w 7122824"/>
              <a:gd name="connsiteY5788" fmla="*/ 1983753 h 4151891"/>
              <a:gd name="connsiteX5789" fmla="*/ 5277178 w 7122824"/>
              <a:gd name="connsiteY5789" fmla="*/ 1999110 h 4151891"/>
              <a:gd name="connsiteX5790" fmla="*/ 5277712 w 7122824"/>
              <a:gd name="connsiteY5790" fmla="*/ 1999324 h 4151891"/>
              <a:gd name="connsiteX5791" fmla="*/ 179319 w 7122824"/>
              <a:gd name="connsiteY5791" fmla="*/ 1981094 h 4151891"/>
              <a:gd name="connsiteX5792" fmla="*/ 162929 w 7122824"/>
              <a:gd name="connsiteY5792" fmla="*/ 2006705 h 4151891"/>
              <a:gd name="connsiteX5793" fmla="*/ 103514 w 7122824"/>
              <a:gd name="connsiteY5793" fmla="*/ 2048728 h 4151891"/>
              <a:gd name="connsiteX5794" fmla="*/ 77347 w 7122824"/>
              <a:gd name="connsiteY5794" fmla="*/ 2067941 h 4151891"/>
              <a:gd name="connsiteX5795" fmla="*/ 59310 w 7122824"/>
              <a:gd name="connsiteY5795" fmla="*/ 2073041 h 4151891"/>
              <a:gd name="connsiteX5796" fmla="*/ 138813 w 7122824"/>
              <a:gd name="connsiteY5796" fmla="*/ 2012195 h 4151891"/>
              <a:gd name="connsiteX5797" fmla="*/ 139136 w 7122824"/>
              <a:gd name="connsiteY5797" fmla="*/ 2011763 h 4151891"/>
              <a:gd name="connsiteX5798" fmla="*/ 138228 w 7122824"/>
              <a:gd name="connsiteY5798" fmla="*/ 2009319 h 4151891"/>
              <a:gd name="connsiteX5799" fmla="*/ 136895 w 7122824"/>
              <a:gd name="connsiteY5799" fmla="*/ 2007595 h 4151891"/>
              <a:gd name="connsiteX5800" fmla="*/ 139723 w 7122824"/>
              <a:gd name="connsiteY5800" fmla="*/ 2007305 h 4151891"/>
              <a:gd name="connsiteX5801" fmla="*/ 139434 w 7122824"/>
              <a:gd name="connsiteY5801" fmla="*/ 2011364 h 4151891"/>
              <a:gd name="connsiteX5802" fmla="*/ 147846 w 7122824"/>
              <a:gd name="connsiteY5802" fmla="*/ 2000131 h 4151891"/>
              <a:gd name="connsiteX5803" fmla="*/ 157526 w 7122824"/>
              <a:gd name="connsiteY5803" fmla="*/ 1990309 h 4151891"/>
              <a:gd name="connsiteX5804" fmla="*/ 179319 w 7122824"/>
              <a:gd name="connsiteY5804" fmla="*/ 1981094 h 4151891"/>
              <a:gd name="connsiteX5805" fmla="*/ 2393912 w 7122824"/>
              <a:gd name="connsiteY5805" fmla="*/ 1980698 h 4151891"/>
              <a:gd name="connsiteX5806" fmla="*/ 2400210 w 7122824"/>
              <a:gd name="connsiteY5806" fmla="*/ 1988097 h 4151891"/>
              <a:gd name="connsiteX5807" fmla="*/ 2398033 w 7122824"/>
              <a:gd name="connsiteY5807" fmla="*/ 1990716 h 4151891"/>
              <a:gd name="connsiteX5808" fmla="*/ 2403001 w 7122824"/>
              <a:gd name="connsiteY5808" fmla="*/ 1992764 h 4151891"/>
              <a:gd name="connsiteX5809" fmla="*/ 2414968 w 7122824"/>
              <a:gd name="connsiteY5809" fmla="*/ 1998054 h 4151891"/>
              <a:gd name="connsiteX5810" fmla="*/ 2426651 w 7122824"/>
              <a:gd name="connsiteY5810" fmla="*/ 1999799 h 4151891"/>
              <a:gd name="connsiteX5811" fmla="*/ 2426138 w 7122824"/>
              <a:gd name="connsiteY5811" fmla="*/ 1998574 h 4151891"/>
              <a:gd name="connsiteX5812" fmla="*/ 2419075 w 7122824"/>
              <a:gd name="connsiteY5812" fmla="*/ 1992007 h 4151891"/>
              <a:gd name="connsiteX5813" fmla="*/ 2409548 w 7122824"/>
              <a:gd name="connsiteY5813" fmla="*/ 1989052 h 4151891"/>
              <a:gd name="connsiteX5814" fmla="*/ 1245348 w 7122824"/>
              <a:gd name="connsiteY5814" fmla="*/ 1980234 h 4151891"/>
              <a:gd name="connsiteX5815" fmla="*/ 1254097 w 7122824"/>
              <a:gd name="connsiteY5815" fmla="*/ 1981541 h 4151891"/>
              <a:gd name="connsiteX5816" fmla="*/ 1252960 w 7122824"/>
              <a:gd name="connsiteY5816" fmla="*/ 1989156 h 4151891"/>
              <a:gd name="connsiteX5817" fmla="*/ 1244210 w 7122824"/>
              <a:gd name="connsiteY5817" fmla="*/ 1987849 h 4151891"/>
              <a:gd name="connsiteX5818" fmla="*/ 1245348 w 7122824"/>
              <a:gd name="connsiteY5818" fmla="*/ 1980234 h 4151891"/>
              <a:gd name="connsiteX5819" fmla="*/ 1492330 w 7122824"/>
              <a:gd name="connsiteY5819" fmla="*/ 1979216 h 4151891"/>
              <a:gd name="connsiteX5820" fmla="*/ 1483125 w 7122824"/>
              <a:gd name="connsiteY5820" fmla="*/ 1980954 h 4151891"/>
              <a:gd name="connsiteX5821" fmla="*/ 1492330 w 7122824"/>
              <a:gd name="connsiteY5821" fmla="*/ 1979216 h 4151891"/>
              <a:gd name="connsiteX5822" fmla="*/ 2157462 w 7122824"/>
              <a:gd name="connsiteY5822" fmla="*/ 1978872 h 4151891"/>
              <a:gd name="connsiteX5823" fmla="*/ 2150978 w 7122824"/>
              <a:gd name="connsiteY5823" fmla="*/ 1979857 h 4151891"/>
              <a:gd name="connsiteX5824" fmla="*/ 2149189 w 7122824"/>
              <a:gd name="connsiteY5824" fmla="*/ 1983267 h 4151891"/>
              <a:gd name="connsiteX5825" fmla="*/ 2167825 w 7122824"/>
              <a:gd name="connsiteY5825" fmla="*/ 1985961 h 4151891"/>
              <a:gd name="connsiteX5826" fmla="*/ 2169475 w 7122824"/>
              <a:gd name="connsiteY5826" fmla="*/ 1982621 h 4151891"/>
              <a:gd name="connsiteX5827" fmla="*/ 2157462 w 7122824"/>
              <a:gd name="connsiteY5827" fmla="*/ 1978872 h 4151891"/>
              <a:gd name="connsiteX5828" fmla="*/ 1231960 w 7122824"/>
              <a:gd name="connsiteY5828" fmla="*/ 1977539 h 4151891"/>
              <a:gd name="connsiteX5829" fmla="*/ 1239537 w 7122824"/>
              <a:gd name="connsiteY5829" fmla="*/ 1986689 h 4151891"/>
              <a:gd name="connsiteX5830" fmla="*/ 1231960 w 7122824"/>
              <a:gd name="connsiteY5830" fmla="*/ 1977539 h 4151891"/>
              <a:gd name="connsiteX5831" fmla="*/ 463812 w 7122824"/>
              <a:gd name="connsiteY5831" fmla="*/ 1973080 h 4151891"/>
              <a:gd name="connsiteX5832" fmla="*/ 471390 w 7122824"/>
              <a:gd name="connsiteY5832" fmla="*/ 1982230 h 4151891"/>
              <a:gd name="connsiteX5833" fmla="*/ 463812 w 7122824"/>
              <a:gd name="connsiteY5833" fmla="*/ 1973080 h 4151891"/>
              <a:gd name="connsiteX5834" fmla="*/ 972021 w 7122824"/>
              <a:gd name="connsiteY5834" fmla="*/ 1972575 h 4151891"/>
              <a:gd name="connsiteX5835" fmla="*/ 967979 w 7122824"/>
              <a:gd name="connsiteY5835" fmla="*/ 1973893 h 4151891"/>
              <a:gd name="connsiteX5836" fmla="*/ 957659 w 7122824"/>
              <a:gd name="connsiteY5836" fmla="*/ 1980170 h 4151891"/>
              <a:gd name="connsiteX5837" fmla="*/ 967103 w 7122824"/>
              <a:gd name="connsiteY5837" fmla="*/ 1979761 h 4151891"/>
              <a:gd name="connsiteX5838" fmla="*/ 971072 w 7122824"/>
              <a:gd name="connsiteY5838" fmla="*/ 1977889 h 4151891"/>
              <a:gd name="connsiteX5839" fmla="*/ 970390 w 7122824"/>
              <a:gd name="connsiteY5839" fmla="*/ 1975313 h 4151891"/>
              <a:gd name="connsiteX5840" fmla="*/ 1858364 w 7122824"/>
              <a:gd name="connsiteY5840" fmla="*/ 1972357 h 4151891"/>
              <a:gd name="connsiteX5841" fmla="*/ 1860633 w 7122824"/>
              <a:gd name="connsiteY5841" fmla="*/ 1985313 h 4151891"/>
              <a:gd name="connsiteX5842" fmla="*/ 1870727 w 7122824"/>
              <a:gd name="connsiteY5842" fmla="*/ 1980565 h 4151891"/>
              <a:gd name="connsiteX5843" fmla="*/ 1868708 w 7122824"/>
              <a:gd name="connsiteY5843" fmla="*/ 1994079 h 4151891"/>
              <a:gd name="connsiteX5844" fmla="*/ 1846178 w 7122824"/>
              <a:gd name="connsiteY5844" fmla="*/ 1987845 h 4151891"/>
              <a:gd name="connsiteX5845" fmla="*/ 1851911 w 7122824"/>
              <a:gd name="connsiteY5845" fmla="*/ 1980880 h 4151891"/>
              <a:gd name="connsiteX5846" fmla="*/ 1816976 w 7122824"/>
              <a:gd name="connsiteY5846" fmla="*/ 1975660 h 4151891"/>
              <a:gd name="connsiteX5847" fmla="*/ 1816944 w 7122824"/>
              <a:gd name="connsiteY5847" fmla="*/ 1986344 h 4151891"/>
              <a:gd name="connsiteX5848" fmla="*/ 1795985 w 7122824"/>
              <a:gd name="connsiteY5848" fmla="*/ 1984468 h 4151891"/>
              <a:gd name="connsiteX5849" fmla="*/ 1803184 w 7122824"/>
              <a:gd name="connsiteY5849" fmla="*/ 1986497 h 4151891"/>
              <a:gd name="connsiteX5850" fmla="*/ 1806465 w 7122824"/>
              <a:gd name="connsiteY5850" fmla="*/ 1988295 h 4151891"/>
              <a:gd name="connsiteX5851" fmla="*/ 1804054 w 7122824"/>
              <a:gd name="connsiteY5851" fmla="*/ 1989313 h 4151891"/>
              <a:gd name="connsiteX5852" fmla="*/ 1802078 w 7122824"/>
              <a:gd name="connsiteY5852" fmla="*/ 1994686 h 4151891"/>
              <a:gd name="connsiteX5853" fmla="*/ 1805931 w 7122824"/>
              <a:gd name="connsiteY5853" fmla="*/ 1993112 h 4151891"/>
              <a:gd name="connsiteX5854" fmla="*/ 1807427 w 7122824"/>
              <a:gd name="connsiteY5854" fmla="*/ 1988821 h 4151891"/>
              <a:gd name="connsiteX5855" fmla="*/ 1816300 w 7122824"/>
              <a:gd name="connsiteY5855" fmla="*/ 1993683 h 4151891"/>
              <a:gd name="connsiteX5856" fmla="*/ 1846724 w 7122824"/>
              <a:gd name="connsiteY5856" fmla="*/ 2003702 h 4151891"/>
              <a:gd name="connsiteX5857" fmla="*/ 1872954 w 7122824"/>
              <a:gd name="connsiteY5857" fmla="*/ 2004397 h 4151891"/>
              <a:gd name="connsiteX5858" fmla="*/ 1872693 w 7122824"/>
              <a:gd name="connsiteY5858" fmla="*/ 2002770 h 4151891"/>
              <a:gd name="connsiteX5859" fmla="*/ 1886343 w 7122824"/>
              <a:gd name="connsiteY5859" fmla="*/ 2002855 h 4151891"/>
              <a:gd name="connsiteX5860" fmla="*/ 1892294 w 7122824"/>
              <a:gd name="connsiteY5860" fmla="*/ 2005699 h 4151891"/>
              <a:gd name="connsiteX5861" fmla="*/ 1892934 w 7122824"/>
              <a:gd name="connsiteY5861" fmla="*/ 2009156 h 4151891"/>
              <a:gd name="connsiteX5862" fmla="*/ 1908890 w 7122824"/>
              <a:gd name="connsiteY5862" fmla="*/ 2014261 h 4151891"/>
              <a:gd name="connsiteX5863" fmla="*/ 1936382 w 7122824"/>
              <a:gd name="connsiteY5863" fmla="*/ 2026513 h 4151891"/>
              <a:gd name="connsiteX5864" fmla="*/ 1937274 w 7122824"/>
              <a:gd name="connsiteY5864" fmla="*/ 2026472 h 4151891"/>
              <a:gd name="connsiteX5865" fmla="*/ 1950686 w 7122824"/>
              <a:gd name="connsiteY5865" fmla="*/ 2026096 h 4151891"/>
              <a:gd name="connsiteX5866" fmla="*/ 1954418 w 7122824"/>
              <a:gd name="connsiteY5866" fmla="*/ 2025992 h 4151891"/>
              <a:gd name="connsiteX5867" fmla="*/ 1957218 w 7122824"/>
              <a:gd name="connsiteY5867" fmla="*/ 2023557 h 4151891"/>
              <a:gd name="connsiteX5868" fmla="*/ 1960980 w 7122824"/>
              <a:gd name="connsiteY5868" fmla="*/ 2024683 h 4151891"/>
              <a:gd name="connsiteX5869" fmla="*/ 1961133 w 7122824"/>
              <a:gd name="connsiteY5869" fmla="*/ 2025804 h 4151891"/>
              <a:gd name="connsiteX5870" fmla="*/ 1991245 w 7122824"/>
              <a:gd name="connsiteY5870" fmla="*/ 2024962 h 4151891"/>
              <a:gd name="connsiteX5871" fmla="*/ 2039117 w 7122824"/>
              <a:gd name="connsiteY5871" fmla="*/ 2016742 h 4151891"/>
              <a:gd name="connsiteX5872" fmla="*/ 2050642 w 7122824"/>
              <a:gd name="connsiteY5872" fmla="*/ 2016100 h 4151891"/>
              <a:gd name="connsiteX5873" fmla="*/ 2049074 w 7122824"/>
              <a:gd name="connsiteY5873" fmla="*/ 2004284 h 4151891"/>
              <a:gd name="connsiteX5874" fmla="*/ 2021265 w 7122824"/>
              <a:gd name="connsiteY5874" fmla="*/ 1996169 h 4151891"/>
              <a:gd name="connsiteX5875" fmla="*/ 1974269 w 7122824"/>
              <a:gd name="connsiteY5875" fmla="*/ 1998530 h 4151891"/>
              <a:gd name="connsiteX5876" fmla="*/ 1962985 w 7122824"/>
              <a:gd name="connsiteY5876" fmla="*/ 1983358 h 4151891"/>
              <a:gd name="connsiteX5877" fmla="*/ 1956581 w 7122824"/>
              <a:gd name="connsiteY5877" fmla="*/ 1982157 h 4151891"/>
              <a:gd name="connsiteX5878" fmla="*/ 1957599 w 7122824"/>
              <a:gd name="connsiteY5878" fmla="*/ 1983833 h 4151891"/>
              <a:gd name="connsiteX5879" fmla="*/ 1956074 w 7122824"/>
              <a:gd name="connsiteY5879" fmla="*/ 1994043 h 4151891"/>
              <a:gd name="connsiteX5880" fmla="*/ 1942344 w 7122824"/>
              <a:gd name="connsiteY5880" fmla="*/ 1991992 h 4151891"/>
              <a:gd name="connsiteX5881" fmla="*/ 1938655 w 7122824"/>
              <a:gd name="connsiteY5881" fmla="*/ 1986021 h 4151891"/>
              <a:gd name="connsiteX5882" fmla="*/ 1939654 w 7122824"/>
              <a:gd name="connsiteY5882" fmla="*/ 1978802 h 4151891"/>
              <a:gd name="connsiteX5883" fmla="*/ 1926302 w 7122824"/>
              <a:gd name="connsiteY5883" fmla="*/ 1975987 h 4151891"/>
              <a:gd name="connsiteX5884" fmla="*/ 1919754 w 7122824"/>
              <a:gd name="connsiteY5884" fmla="*/ 1972729 h 4151891"/>
              <a:gd name="connsiteX5885" fmla="*/ 1912349 w 7122824"/>
              <a:gd name="connsiteY5885" fmla="*/ 1975204 h 4151891"/>
              <a:gd name="connsiteX5886" fmla="*/ 1914950 w 7122824"/>
              <a:gd name="connsiteY5886" fmla="*/ 1978719 h 4151891"/>
              <a:gd name="connsiteX5887" fmla="*/ 1892785 w 7122824"/>
              <a:gd name="connsiteY5887" fmla="*/ 1976909 h 4151891"/>
              <a:gd name="connsiteX5888" fmla="*/ 1889934 w 7122824"/>
              <a:gd name="connsiteY5888" fmla="*/ 1986367 h 4151891"/>
              <a:gd name="connsiteX5889" fmla="*/ 1883100 w 7122824"/>
              <a:gd name="connsiteY5889" fmla="*/ 1990233 h 4151891"/>
              <a:gd name="connsiteX5890" fmla="*/ 1875318 w 7122824"/>
              <a:gd name="connsiteY5890" fmla="*/ 1981250 h 4151891"/>
              <a:gd name="connsiteX5891" fmla="*/ 1881071 w 7122824"/>
              <a:gd name="connsiteY5891" fmla="*/ 1981132 h 4151891"/>
              <a:gd name="connsiteX5892" fmla="*/ 1884483 w 7122824"/>
              <a:gd name="connsiteY5892" fmla="*/ 1976232 h 4151891"/>
              <a:gd name="connsiteX5893" fmla="*/ 1868869 w 7122824"/>
              <a:gd name="connsiteY5893" fmla="*/ 1974958 h 4151891"/>
              <a:gd name="connsiteX5894" fmla="*/ 204229 w 7122824"/>
              <a:gd name="connsiteY5894" fmla="*/ 1972215 h 4151891"/>
              <a:gd name="connsiteX5895" fmla="*/ 211800 w 7122824"/>
              <a:gd name="connsiteY5895" fmla="*/ 1981364 h 4151891"/>
              <a:gd name="connsiteX5896" fmla="*/ 204229 w 7122824"/>
              <a:gd name="connsiteY5896" fmla="*/ 1972215 h 4151891"/>
              <a:gd name="connsiteX5897" fmla="*/ 2108332 w 7122824"/>
              <a:gd name="connsiteY5897" fmla="*/ 1971820 h 4151891"/>
              <a:gd name="connsiteX5898" fmla="*/ 2107282 w 7122824"/>
              <a:gd name="connsiteY5898" fmla="*/ 1973327 h 4151891"/>
              <a:gd name="connsiteX5899" fmla="*/ 2113424 w 7122824"/>
              <a:gd name="connsiteY5899" fmla="*/ 1973855 h 4151891"/>
              <a:gd name="connsiteX5900" fmla="*/ 2114346 w 7122824"/>
              <a:gd name="connsiteY5900" fmla="*/ 1972248 h 4151891"/>
              <a:gd name="connsiteX5901" fmla="*/ 2024774 w 7122824"/>
              <a:gd name="connsiteY5901" fmla="*/ 1971093 h 4151891"/>
              <a:gd name="connsiteX5902" fmla="*/ 2018920 w 7122824"/>
              <a:gd name="connsiteY5902" fmla="*/ 1982613 h 4151891"/>
              <a:gd name="connsiteX5903" fmla="*/ 2020783 w 7122824"/>
              <a:gd name="connsiteY5903" fmla="*/ 1982926 h 4151891"/>
              <a:gd name="connsiteX5904" fmla="*/ 2030636 w 7122824"/>
              <a:gd name="connsiteY5904" fmla="*/ 1981076 h 4151891"/>
              <a:gd name="connsiteX5905" fmla="*/ 2039206 w 7122824"/>
              <a:gd name="connsiteY5905" fmla="*/ 1976304 h 4151891"/>
              <a:gd name="connsiteX5906" fmla="*/ 2026971 w 7122824"/>
              <a:gd name="connsiteY5906" fmla="*/ 1971204 h 4151891"/>
              <a:gd name="connsiteX5907" fmla="*/ 1288251 w 7122824"/>
              <a:gd name="connsiteY5907" fmla="*/ 1970759 h 4151891"/>
              <a:gd name="connsiteX5908" fmla="*/ 1299164 w 7122824"/>
              <a:gd name="connsiteY5908" fmla="*/ 1987569 h 4151891"/>
              <a:gd name="connsiteX5909" fmla="*/ 1280720 w 7122824"/>
              <a:gd name="connsiteY5909" fmla="*/ 1983222 h 4151891"/>
              <a:gd name="connsiteX5910" fmla="*/ 1282309 w 7122824"/>
              <a:gd name="connsiteY5910" fmla="*/ 1972586 h 4151891"/>
              <a:gd name="connsiteX5911" fmla="*/ 1288251 w 7122824"/>
              <a:gd name="connsiteY5911" fmla="*/ 1970759 h 4151891"/>
              <a:gd name="connsiteX5912" fmla="*/ 985716 w 7122824"/>
              <a:gd name="connsiteY5912" fmla="*/ 1970290 h 4151891"/>
              <a:gd name="connsiteX5913" fmla="*/ 977841 w 7122824"/>
              <a:gd name="connsiteY5913" fmla="*/ 1970677 h 4151891"/>
              <a:gd name="connsiteX5914" fmla="*/ 972909 w 7122824"/>
              <a:gd name="connsiteY5914" fmla="*/ 1972285 h 4151891"/>
              <a:gd name="connsiteX5915" fmla="*/ 972764 w 7122824"/>
              <a:gd name="connsiteY5915" fmla="*/ 1972333 h 4151891"/>
              <a:gd name="connsiteX5916" fmla="*/ 973045 w 7122824"/>
              <a:gd name="connsiteY5916" fmla="*/ 1973331 h 4151891"/>
              <a:gd name="connsiteX5917" fmla="*/ 973520 w 7122824"/>
              <a:gd name="connsiteY5917" fmla="*/ 1975010 h 4151891"/>
              <a:gd name="connsiteX5918" fmla="*/ 972484 w 7122824"/>
              <a:gd name="connsiteY5918" fmla="*/ 1977120 h 4151891"/>
              <a:gd name="connsiteX5919" fmla="*/ 975626 w 7122824"/>
              <a:gd name="connsiteY5919" fmla="*/ 1975035 h 4151891"/>
              <a:gd name="connsiteX5920" fmla="*/ 985716 w 7122824"/>
              <a:gd name="connsiteY5920" fmla="*/ 1970290 h 4151891"/>
              <a:gd name="connsiteX5921" fmla="*/ 1489348 w 7122824"/>
              <a:gd name="connsiteY5921" fmla="*/ 1968695 h 4151891"/>
              <a:gd name="connsiteX5922" fmla="*/ 1498098 w 7122824"/>
              <a:gd name="connsiteY5922" fmla="*/ 1970003 h 4151891"/>
              <a:gd name="connsiteX5923" fmla="*/ 1496960 w 7122824"/>
              <a:gd name="connsiteY5923" fmla="*/ 1977617 h 4151891"/>
              <a:gd name="connsiteX5924" fmla="*/ 1488210 w 7122824"/>
              <a:gd name="connsiteY5924" fmla="*/ 1976309 h 4151891"/>
              <a:gd name="connsiteX5925" fmla="*/ 1489348 w 7122824"/>
              <a:gd name="connsiteY5925" fmla="*/ 1968695 h 4151891"/>
              <a:gd name="connsiteX5926" fmla="*/ 1976848 w 7122824"/>
              <a:gd name="connsiteY5926" fmla="*/ 1968658 h 4151891"/>
              <a:gd name="connsiteX5927" fmla="*/ 1972136 w 7122824"/>
              <a:gd name="connsiteY5927" fmla="*/ 1968766 h 4151891"/>
              <a:gd name="connsiteX5928" fmla="*/ 1981631 w 7122824"/>
              <a:gd name="connsiteY5928" fmla="*/ 1970185 h 4151891"/>
              <a:gd name="connsiteX5929" fmla="*/ 1982501 w 7122824"/>
              <a:gd name="connsiteY5929" fmla="*/ 1968946 h 4151891"/>
              <a:gd name="connsiteX5930" fmla="*/ 1035606 w 7122824"/>
              <a:gd name="connsiteY5930" fmla="*/ 1967545 h 4151891"/>
              <a:gd name="connsiteX5931" fmla="*/ 1054453 w 7122824"/>
              <a:gd name="connsiteY5931" fmla="*/ 1970361 h 4151891"/>
              <a:gd name="connsiteX5932" fmla="*/ 1038339 w 7122824"/>
              <a:gd name="connsiteY5932" fmla="*/ 1981493 h 4151891"/>
              <a:gd name="connsiteX5933" fmla="*/ 1035606 w 7122824"/>
              <a:gd name="connsiteY5933" fmla="*/ 1967545 h 4151891"/>
              <a:gd name="connsiteX5934" fmla="*/ 1708011 w 7122824"/>
              <a:gd name="connsiteY5934" fmla="*/ 1967153 h 4151891"/>
              <a:gd name="connsiteX5935" fmla="*/ 1713534 w 7122824"/>
              <a:gd name="connsiteY5935" fmla="*/ 1967792 h 4151891"/>
              <a:gd name="connsiteX5936" fmla="*/ 1703919 w 7122824"/>
              <a:gd name="connsiteY5936" fmla="*/ 1972318 h 4151891"/>
              <a:gd name="connsiteX5937" fmla="*/ 1708011 w 7122824"/>
              <a:gd name="connsiteY5937" fmla="*/ 1967153 h 4151891"/>
              <a:gd name="connsiteX5938" fmla="*/ 1399087 w 7122824"/>
              <a:gd name="connsiteY5938" fmla="*/ 1965690 h 4151891"/>
              <a:gd name="connsiteX5939" fmla="*/ 1403010 w 7122824"/>
              <a:gd name="connsiteY5939" fmla="*/ 1969390 h 4151891"/>
              <a:gd name="connsiteX5940" fmla="*/ 1394941 w 7122824"/>
              <a:gd name="connsiteY5940" fmla="*/ 1971299 h 4151891"/>
              <a:gd name="connsiteX5941" fmla="*/ 1399087 w 7122824"/>
              <a:gd name="connsiteY5941" fmla="*/ 1965690 h 4151891"/>
              <a:gd name="connsiteX5942" fmla="*/ 455651 w 7122824"/>
              <a:gd name="connsiteY5942" fmla="*/ 1964511 h 4151891"/>
              <a:gd name="connsiteX5943" fmla="*/ 447382 w 7122824"/>
              <a:gd name="connsiteY5943" fmla="*/ 1967748 h 4151891"/>
              <a:gd name="connsiteX5944" fmla="*/ 455651 w 7122824"/>
              <a:gd name="connsiteY5944" fmla="*/ 1964511 h 4151891"/>
              <a:gd name="connsiteX5945" fmla="*/ 1595785 w 7122824"/>
              <a:gd name="connsiteY5945" fmla="*/ 1963646 h 4151891"/>
              <a:gd name="connsiteX5946" fmla="*/ 1585917 w 7122824"/>
              <a:gd name="connsiteY5946" fmla="*/ 1969833 h 4151891"/>
              <a:gd name="connsiteX5947" fmla="*/ 1595785 w 7122824"/>
              <a:gd name="connsiteY5947" fmla="*/ 1963646 h 4151891"/>
              <a:gd name="connsiteX5948" fmla="*/ 2286589 w 7122824"/>
              <a:gd name="connsiteY5948" fmla="*/ 1963335 h 4151891"/>
              <a:gd name="connsiteX5949" fmla="*/ 2291615 w 7122824"/>
              <a:gd name="connsiteY5949" fmla="*/ 1968596 h 4151891"/>
              <a:gd name="connsiteX5950" fmla="*/ 2308795 w 7122824"/>
              <a:gd name="connsiteY5950" fmla="*/ 1977714 h 4151891"/>
              <a:gd name="connsiteX5951" fmla="*/ 2330758 w 7122824"/>
              <a:gd name="connsiteY5951" fmla="*/ 1996486 h 4151891"/>
              <a:gd name="connsiteX5952" fmla="*/ 2282955 w 7122824"/>
              <a:gd name="connsiteY5952" fmla="*/ 1983148 h 4151891"/>
              <a:gd name="connsiteX5953" fmla="*/ 2282333 w 7122824"/>
              <a:gd name="connsiteY5953" fmla="*/ 1983158 h 4151891"/>
              <a:gd name="connsiteX5954" fmla="*/ 2356333 w 7122824"/>
              <a:gd name="connsiteY5954" fmla="*/ 2012107 h 4151891"/>
              <a:gd name="connsiteX5955" fmla="*/ 2369685 w 7122824"/>
              <a:gd name="connsiteY5955" fmla="*/ 2015993 h 4151891"/>
              <a:gd name="connsiteX5956" fmla="*/ 2431561 w 7122824"/>
              <a:gd name="connsiteY5956" fmla="*/ 2026387 h 4151891"/>
              <a:gd name="connsiteX5957" fmla="*/ 2430171 w 7122824"/>
              <a:gd name="connsiteY5957" fmla="*/ 2018450 h 4151891"/>
              <a:gd name="connsiteX5958" fmla="*/ 2418393 w 7122824"/>
              <a:gd name="connsiteY5958" fmla="*/ 2013564 h 4151891"/>
              <a:gd name="connsiteX5959" fmla="*/ 2417303 w 7122824"/>
              <a:gd name="connsiteY5959" fmla="*/ 2013175 h 4151891"/>
              <a:gd name="connsiteX5960" fmla="*/ 2405648 w 7122824"/>
              <a:gd name="connsiteY5960" fmla="*/ 2011971 h 4151891"/>
              <a:gd name="connsiteX5961" fmla="*/ 2362512 w 7122824"/>
              <a:gd name="connsiteY5961" fmla="*/ 2001068 h 4151891"/>
              <a:gd name="connsiteX5962" fmla="*/ 2366866 w 7122824"/>
              <a:gd name="connsiteY5962" fmla="*/ 1995516 h 4151891"/>
              <a:gd name="connsiteX5963" fmla="*/ 2367605 w 7122824"/>
              <a:gd name="connsiteY5963" fmla="*/ 1995435 h 4151891"/>
              <a:gd name="connsiteX5964" fmla="*/ 2351847 w 7122824"/>
              <a:gd name="connsiteY5964" fmla="*/ 1989810 h 4151891"/>
              <a:gd name="connsiteX5965" fmla="*/ 337862 w 7122824"/>
              <a:gd name="connsiteY5965" fmla="*/ 1962303 h 4151891"/>
              <a:gd name="connsiteX5966" fmla="*/ 345439 w 7122824"/>
              <a:gd name="connsiteY5966" fmla="*/ 1971453 h 4151891"/>
              <a:gd name="connsiteX5967" fmla="*/ 337862 w 7122824"/>
              <a:gd name="connsiteY5967" fmla="*/ 1962303 h 4151891"/>
              <a:gd name="connsiteX5968" fmla="*/ 231914 w 7122824"/>
              <a:gd name="connsiteY5968" fmla="*/ 1962106 h 4151891"/>
              <a:gd name="connsiteX5969" fmla="*/ 222695 w 7122824"/>
              <a:gd name="connsiteY5969" fmla="*/ 1963946 h 4151891"/>
              <a:gd name="connsiteX5970" fmla="*/ 231914 w 7122824"/>
              <a:gd name="connsiteY5970" fmla="*/ 1962106 h 4151891"/>
              <a:gd name="connsiteX5971" fmla="*/ 1406073 w 7122824"/>
              <a:gd name="connsiteY5971" fmla="*/ 1961615 h 4151891"/>
              <a:gd name="connsiteX5972" fmla="*/ 1405646 w 7122824"/>
              <a:gd name="connsiteY5972" fmla="*/ 1967136 h 4151891"/>
              <a:gd name="connsiteX5973" fmla="*/ 1403259 w 7122824"/>
              <a:gd name="connsiteY5973" fmla="*/ 1961815 h 4151891"/>
              <a:gd name="connsiteX5974" fmla="*/ 1406073 w 7122824"/>
              <a:gd name="connsiteY5974" fmla="*/ 1961615 h 4151891"/>
              <a:gd name="connsiteX5975" fmla="*/ 2594119 w 7122824"/>
              <a:gd name="connsiteY5975" fmla="*/ 1960612 h 4151891"/>
              <a:gd name="connsiteX5976" fmla="*/ 2657053 w 7122824"/>
              <a:gd name="connsiteY5976" fmla="*/ 1996332 h 4151891"/>
              <a:gd name="connsiteX5977" fmla="*/ 2594119 w 7122824"/>
              <a:gd name="connsiteY5977" fmla="*/ 1960612 h 4151891"/>
              <a:gd name="connsiteX5978" fmla="*/ 1341961 w 7122824"/>
              <a:gd name="connsiteY5978" fmla="*/ 1960071 h 4151891"/>
              <a:gd name="connsiteX5979" fmla="*/ 1377886 w 7122824"/>
              <a:gd name="connsiteY5979" fmla="*/ 1968337 h 4151891"/>
              <a:gd name="connsiteX5980" fmla="*/ 1355452 w 7122824"/>
              <a:gd name="connsiteY5980" fmla="*/ 1974257 h 4151891"/>
              <a:gd name="connsiteX5981" fmla="*/ 1334965 w 7122824"/>
              <a:gd name="connsiteY5981" fmla="*/ 1975832 h 4151891"/>
              <a:gd name="connsiteX5982" fmla="*/ 1325351 w 7122824"/>
              <a:gd name="connsiteY5982" fmla="*/ 1988047 h 4151891"/>
              <a:gd name="connsiteX5983" fmla="*/ 1306859 w 7122824"/>
              <a:gd name="connsiteY5983" fmla="*/ 1976269 h 4151891"/>
              <a:gd name="connsiteX5984" fmla="*/ 1341961 w 7122824"/>
              <a:gd name="connsiteY5984" fmla="*/ 1960071 h 4151891"/>
              <a:gd name="connsiteX5985" fmla="*/ 1282958 w 7122824"/>
              <a:gd name="connsiteY5985" fmla="*/ 1957721 h 4151891"/>
              <a:gd name="connsiteX5986" fmla="*/ 1288786 w 7122824"/>
              <a:gd name="connsiteY5986" fmla="*/ 1963368 h 4151891"/>
              <a:gd name="connsiteX5987" fmla="*/ 1259374 w 7122824"/>
              <a:gd name="connsiteY5987" fmla="*/ 1969699 h 4151891"/>
              <a:gd name="connsiteX5988" fmla="*/ 1260269 w 7122824"/>
              <a:gd name="connsiteY5988" fmla="*/ 1963704 h 4151891"/>
              <a:gd name="connsiteX5989" fmla="*/ 1282958 w 7122824"/>
              <a:gd name="connsiteY5989" fmla="*/ 1957721 h 4151891"/>
              <a:gd name="connsiteX5990" fmla="*/ 2429869 w 7122824"/>
              <a:gd name="connsiteY5990" fmla="*/ 1957694 h 4151891"/>
              <a:gd name="connsiteX5991" fmla="*/ 2430780 w 7122824"/>
              <a:gd name="connsiteY5991" fmla="*/ 1958460 h 4151891"/>
              <a:gd name="connsiteX5992" fmla="*/ 2437253 w 7122824"/>
              <a:gd name="connsiteY5992" fmla="*/ 1960580 h 4151891"/>
              <a:gd name="connsiteX5993" fmla="*/ 2435787 w 7122824"/>
              <a:gd name="connsiteY5993" fmla="*/ 1962673 h 4151891"/>
              <a:gd name="connsiteX5994" fmla="*/ 2440605 w 7122824"/>
              <a:gd name="connsiteY5994" fmla="*/ 1966727 h 4151891"/>
              <a:gd name="connsiteX5995" fmla="*/ 2443059 w 7122824"/>
              <a:gd name="connsiteY5995" fmla="*/ 1967556 h 4151891"/>
              <a:gd name="connsiteX5996" fmla="*/ 2449849 w 7122824"/>
              <a:gd name="connsiteY5996" fmla="*/ 1968571 h 4151891"/>
              <a:gd name="connsiteX5997" fmla="*/ 2449667 w 7122824"/>
              <a:gd name="connsiteY5997" fmla="*/ 1969790 h 4151891"/>
              <a:gd name="connsiteX5998" fmla="*/ 2467548 w 7122824"/>
              <a:gd name="connsiteY5998" fmla="*/ 1975832 h 4151891"/>
              <a:gd name="connsiteX5999" fmla="*/ 2429869 w 7122824"/>
              <a:gd name="connsiteY5999" fmla="*/ 1957694 h 4151891"/>
              <a:gd name="connsiteX6000" fmla="*/ 2349937 w 7122824"/>
              <a:gd name="connsiteY6000" fmla="*/ 1956707 h 4151891"/>
              <a:gd name="connsiteX6001" fmla="*/ 2345142 w 7122824"/>
              <a:gd name="connsiteY6001" fmla="*/ 1959883 h 4151891"/>
              <a:gd name="connsiteX6002" fmla="*/ 2370262 w 7122824"/>
              <a:gd name="connsiteY6002" fmla="*/ 1979273 h 4151891"/>
              <a:gd name="connsiteX6003" fmla="*/ 2380676 w 7122824"/>
              <a:gd name="connsiteY6003" fmla="*/ 1983564 h 4151891"/>
              <a:gd name="connsiteX6004" fmla="*/ 2383343 w 7122824"/>
              <a:gd name="connsiteY6004" fmla="*/ 1974960 h 4151891"/>
              <a:gd name="connsiteX6005" fmla="*/ 2363607 w 7122824"/>
              <a:gd name="connsiteY6005" fmla="*/ 1963427 h 4151891"/>
              <a:gd name="connsiteX6006" fmla="*/ 2355168 w 7122824"/>
              <a:gd name="connsiteY6006" fmla="*/ 1958841 h 4151891"/>
              <a:gd name="connsiteX6007" fmla="*/ 1815667 w 7122824"/>
              <a:gd name="connsiteY6007" fmla="*/ 1956067 h 4151891"/>
              <a:gd name="connsiteX6008" fmla="*/ 1810012 w 7122824"/>
              <a:gd name="connsiteY6008" fmla="*/ 1956758 h 4151891"/>
              <a:gd name="connsiteX6009" fmla="*/ 1824925 w 7122824"/>
              <a:gd name="connsiteY6009" fmla="*/ 1964335 h 4151891"/>
              <a:gd name="connsiteX6010" fmla="*/ 1827206 w 7122824"/>
              <a:gd name="connsiteY6010" fmla="*/ 1962289 h 4151891"/>
              <a:gd name="connsiteX6011" fmla="*/ 1825637 w 7122824"/>
              <a:gd name="connsiteY6011" fmla="*/ 1957361 h 4151891"/>
              <a:gd name="connsiteX6012" fmla="*/ 1815667 w 7122824"/>
              <a:gd name="connsiteY6012" fmla="*/ 1956067 h 4151891"/>
              <a:gd name="connsiteX6013" fmla="*/ 1298241 w 7122824"/>
              <a:gd name="connsiteY6013" fmla="*/ 1953927 h 4151891"/>
              <a:gd name="connsiteX6014" fmla="*/ 1289981 w 7122824"/>
              <a:gd name="connsiteY6014" fmla="*/ 1957165 h 4151891"/>
              <a:gd name="connsiteX6015" fmla="*/ 1298241 w 7122824"/>
              <a:gd name="connsiteY6015" fmla="*/ 1953927 h 4151891"/>
              <a:gd name="connsiteX6016" fmla="*/ 2577579 w 7122824"/>
              <a:gd name="connsiteY6016" fmla="*/ 1953199 h 4151891"/>
              <a:gd name="connsiteX6017" fmla="*/ 2576224 w 7122824"/>
              <a:gd name="connsiteY6017" fmla="*/ 1954811 h 4151891"/>
              <a:gd name="connsiteX6018" fmla="*/ 2584713 w 7122824"/>
              <a:gd name="connsiteY6018" fmla="*/ 1956861 h 4151891"/>
              <a:gd name="connsiteX6019" fmla="*/ 2585893 w 7122824"/>
              <a:gd name="connsiteY6019" fmla="*/ 1955456 h 4151891"/>
              <a:gd name="connsiteX6020" fmla="*/ 1092659 w 7122824"/>
              <a:gd name="connsiteY6020" fmla="*/ 1953087 h 4151891"/>
              <a:gd name="connsiteX6021" fmla="*/ 1060309 w 7122824"/>
              <a:gd name="connsiteY6021" fmla="*/ 1963666 h 4151891"/>
              <a:gd name="connsiteX6022" fmla="*/ 1092659 w 7122824"/>
              <a:gd name="connsiteY6022" fmla="*/ 1953087 h 4151891"/>
              <a:gd name="connsiteX6023" fmla="*/ 1719073 w 7122824"/>
              <a:gd name="connsiteY6023" fmla="*/ 1949724 h 4151891"/>
              <a:gd name="connsiteX6024" fmla="*/ 1725143 w 7122824"/>
              <a:gd name="connsiteY6024" fmla="*/ 1950259 h 4151891"/>
              <a:gd name="connsiteX6025" fmla="*/ 1715304 w 7122824"/>
              <a:gd name="connsiteY6025" fmla="*/ 1956243 h 4151891"/>
              <a:gd name="connsiteX6026" fmla="*/ 1719073 w 7122824"/>
              <a:gd name="connsiteY6026" fmla="*/ 1949724 h 4151891"/>
              <a:gd name="connsiteX6027" fmla="*/ 2102393 w 7122824"/>
              <a:gd name="connsiteY6027" fmla="*/ 1948969 h 4151891"/>
              <a:gd name="connsiteX6028" fmla="*/ 2101304 w 7122824"/>
              <a:gd name="connsiteY6028" fmla="*/ 1950547 h 4151891"/>
              <a:gd name="connsiteX6029" fmla="*/ 2102469 w 7122824"/>
              <a:gd name="connsiteY6029" fmla="*/ 1950674 h 4151891"/>
              <a:gd name="connsiteX6030" fmla="*/ 667726 w 7122824"/>
              <a:gd name="connsiteY6030" fmla="*/ 1948659 h 4151891"/>
              <a:gd name="connsiteX6031" fmla="*/ 666223 w 7122824"/>
              <a:gd name="connsiteY6031" fmla="*/ 1952063 h 4151891"/>
              <a:gd name="connsiteX6032" fmla="*/ 665092 w 7122824"/>
              <a:gd name="connsiteY6032" fmla="*/ 1948990 h 4151891"/>
              <a:gd name="connsiteX6033" fmla="*/ 667726 w 7122824"/>
              <a:gd name="connsiteY6033" fmla="*/ 1948659 h 4151891"/>
              <a:gd name="connsiteX6034" fmla="*/ 2557723 w 7122824"/>
              <a:gd name="connsiteY6034" fmla="*/ 1947808 h 4151891"/>
              <a:gd name="connsiteX6035" fmla="*/ 2564244 w 7122824"/>
              <a:gd name="connsiteY6035" fmla="*/ 1953022 h 4151891"/>
              <a:gd name="connsiteX6036" fmla="*/ 2562865 w 7122824"/>
              <a:gd name="connsiteY6036" fmla="*/ 1949204 h 4151891"/>
              <a:gd name="connsiteX6037" fmla="*/ 258210 w 7122824"/>
              <a:gd name="connsiteY6037" fmla="*/ 1947649 h 4151891"/>
              <a:gd name="connsiteX6038" fmla="*/ 245999 w 7122824"/>
              <a:gd name="connsiteY6038" fmla="*/ 1957048 h 4151891"/>
              <a:gd name="connsiteX6039" fmla="*/ 258210 w 7122824"/>
              <a:gd name="connsiteY6039" fmla="*/ 1947649 h 4151891"/>
              <a:gd name="connsiteX6040" fmla="*/ 166153 w 7122824"/>
              <a:gd name="connsiteY6040" fmla="*/ 1945545 h 4151891"/>
              <a:gd name="connsiteX6041" fmla="*/ 170430 w 7122824"/>
              <a:gd name="connsiteY6041" fmla="*/ 1950592 h 4151891"/>
              <a:gd name="connsiteX6042" fmla="*/ 161212 w 7122824"/>
              <a:gd name="connsiteY6042" fmla="*/ 1952424 h 4151891"/>
              <a:gd name="connsiteX6043" fmla="*/ 166153 w 7122824"/>
              <a:gd name="connsiteY6043" fmla="*/ 1945545 h 4151891"/>
              <a:gd name="connsiteX6044" fmla="*/ 1368283 w 7122824"/>
              <a:gd name="connsiteY6044" fmla="*/ 1945305 h 4151891"/>
              <a:gd name="connsiteX6045" fmla="*/ 1374352 w 7122824"/>
              <a:gd name="connsiteY6045" fmla="*/ 1945838 h 4151891"/>
              <a:gd name="connsiteX6046" fmla="*/ 1364514 w 7122824"/>
              <a:gd name="connsiteY6046" fmla="*/ 1951823 h 4151891"/>
              <a:gd name="connsiteX6047" fmla="*/ 1368283 w 7122824"/>
              <a:gd name="connsiteY6047" fmla="*/ 1945305 h 4151891"/>
              <a:gd name="connsiteX6048" fmla="*/ 1887621 w 7122824"/>
              <a:gd name="connsiteY6048" fmla="*/ 1943630 h 4151891"/>
              <a:gd name="connsiteX6049" fmla="*/ 1896297 w 7122824"/>
              <a:gd name="connsiteY6049" fmla="*/ 1956578 h 4151891"/>
              <a:gd name="connsiteX6050" fmla="*/ 1901003 w 7122824"/>
              <a:gd name="connsiteY6050" fmla="*/ 1959000 h 4151891"/>
              <a:gd name="connsiteX6051" fmla="*/ 1904959 w 7122824"/>
              <a:gd name="connsiteY6051" fmla="*/ 1959089 h 4151891"/>
              <a:gd name="connsiteX6052" fmla="*/ 1939507 w 7122824"/>
              <a:gd name="connsiteY6052" fmla="*/ 1956431 h 4151891"/>
              <a:gd name="connsiteX6053" fmla="*/ 1941089 w 7122824"/>
              <a:gd name="connsiteY6053" fmla="*/ 1949937 h 4151891"/>
              <a:gd name="connsiteX6054" fmla="*/ 1919684 w 7122824"/>
              <a:gd name="connsiteY6054" fmla="*/ 1947412 h 4151891"/>
              <a:gd name="connsiteX6055" fmla="*/ 1917838 w 7122824"/>
              <a:gd name="connsiteY6055" fmla="*/ 1951357 h 4151891"/>
              <a:gd name="connsiteX6056" fmla="*/ 1899294 w 7122824"/>
              <a:gd name="connsiteY6056" fmla="*/ 1947809 h 4151891"/>
              <a:gd name="connsiteX6057" fmla="*/ 1900688 w 7122824"/>
              <a:gd name="connsiteY6057" fmla="*/ 1945171 h 4151891"/>
              <a:gd name="connsiteX6058" fmla="*/ 1408193 w 7122824"/>
              <a:gd name="connsiteY6058" fmla="*/ 1943255 h 4151891"/>
              <a:gd name="connsiteX6059" fmla="*/ 1415182 w 7122824"/>
              <a:gd name="connsiteY6059" fmla="*/ 1949464 h 4151891"/>
              <a:gd name="connsiteX6060" fmla="*/ 1401502 w 7122824"/>
              <a:gd name="connsiteY6060" fmla="*/ 1950430 h 4151891"/>
              <a:gd name="connsiteX6061" fmla="*/ 1408193 w 7122824"/>
              <a:gd name="connsiteY6061" fmla="*/ 1943255 h 4151891"/>
              <a:gd name="connsiteX6062" fmla="*/ 1420445 w 7122824"/>
              <a:gd name="connsiteY6062" fmla="*/ 1942042 h 4151891"/>
              <a:gd name="connsiteX6063" fmla="*/ 1421546 w 7122824"/>
              <a:gd name="connsiteY6063" fmla="*/ 1945320 h 4151891"/>
              <a:gd name="connsiteX6064" fmla="*/ 1421097 w 7122824"/>
              <a:gd name="connsiteY6064" fmla="*/ 1945870 h 4151891"/>
              <a:gd name="connsiteX6065" fmla="*/ 1421483 w 7122824"/>
              <a:gd name="connsiteY6065" fmla="*/ 1949455 h 4151891"/>
              <a:gd name="connsiteX6066" fmla="*/ 1418874 w 7122824"/>
              <a:gd name="connsiteY6066" fmla="*/ 1949609 h 4151891"/>
              <a:gd name="connsiteX6067" fmla="*/ 1420534 w 7122824"/>
              <a:gd name="connsiteY6067" fmla="*/ 1946558 h 4151891"/>
              <a:gd name="connsiteX6068" fmla="*/ 1420147 w 7122824"/>
              <a:gd name="connsiteY6068" fmla="*/ 1947033 h 4151891"/>
              <a:gd name="connsiteX6069" fmla="*/ 1420445 w 7122824"/>
              <a:gd name="connsiteY6069" fmla="*/ 1942042 h 4151891"/>
              <a:gd name="connsiteX6070" fmla="*/ 176719 w 7122824"/>
              <a:gd name="connsiteY6070" fmla="*/ 1940106 h 4151891"/>
              <a:gd name="connsiteX6071" fmla="*/ 180753 w 7122824"/>
              <a:gd name="connsiteY6071" fmla="*/ 1943043 h 4151891"/>
              <a:gd name="connsiteX6072" fmla="*/ 173006 w 7122824"/>
              <a:gd name="connsiteY6072" fmla="*/ 1944999 h 4151891"/>
              <a:gd name="connsiteX6073" fmla="*/ 172003 w 7122824"/>
              <a:gd name="connsiteY6073" fmla="*/ 1941736 h 4151891"/>
              <a:gd name="connsiteX6074" fmla="*/ 176719 w 7122824"/>
              <a:gd name="connsiteY6074" fmla="*/ 1940106 h 4151891"/>
              <a:gd name="connsiteX6075" fmla="*/ 1475678 w 7122824"/>
              <a:gd name="connsiteY6075" fmla="*/ 1938520 h 4151891"/>
              <a:gd name="connsiteX6076" fmla="*/ 1479656 w 7122824"/>
              <a:gd name="connsiteY6076" fmla="*/ 1938794 h 4151891"/>
              <a:gd name="connsiteX6077" fmla="*/ 1487765 w 7122824"/>
              <a:gd name="connsiteY6077" fmla="*/ 1948240 h 4151891"/>
              <a:gd name="connsiteX6078" fmla="*/ 1475678 w 7122824"/>
              <a:gd name="connsiteY6078" fmla="*/ 1938520 h 4151891"/>
              <a:gd name="connsiteX6079" fmla="*/ 968646 w 7122824"/>
              <a:gd name="connsiteY6079" fmla="*/ 1938034 h 4151891"/>
              <a:gd name="connsiteX6080" fmla="*/ 933655 w 7122824"/>
              <a:gd name="connsiteY6080" fmla="*/ 1943750 h 4151891"/>
              <a:gd name="connsiteX6081" fmla="*/ 907128 w 7122824"/>
              <a:gd name="connsiteY6081" fmla="*/ 1953857 h 4151891"/>
              <a:gd name="connsiteX6082" fmla="*/ 948491 w 7122824"/>
              <a:gd name="connsiteY6082" fmla="*/ 1949094 h 4151891"/>
              <a:gd name="connsiteX6083" fmla="*/ 960728 w 7122824"/>
              <a:gd name="connsiteY6083" fmla="*/ 1950922 h 4151891"/>
              <a:gd name="connsiteX6084" fmla="*/ 966589 w 7122824"/>
              <a:gd name="connsiteY6084" fmla="*/ 1951798 h 4151891"/>
              <a:gd name="connsiteX6085" fmla="*/ 968646 w 7122824"/>
              <a:gd name="connsiteY6085" fmla="*/ 1938034 h 4151891"/>
              <a:gd name="connsiteX6086" fmla="*/ 268589 w 7122824"/>
              <a:gd name="connsiteY6086" fmla="*/ 1936719 h 4151891"/>
              <a:gd name="connsiteX6087" fmla="*/ 272879 w 7122824"/>
              <a:gd name="connsiteY6087" fmla="*/ 1941770 h 4151891"/>
              <a:gd name="connsiteX6088" fmla="*/ 263668 w 7122824"/>
              <a:gd name="connsiteY6088" fmla="*/ 1943600 h 4151891"/>
              <a:gd name="connsiteX6089" fmla="*/ 268589 w 7122824"/>
              <a:gd name="connsiteY6089" fmla="*/ 1936719 h 4151891"/>
              <a:gd name="connsiteX6090" fmla="*/ 2069749 w 7122824"/>
              <a:gd name="connsiteY6090" fmla="*/ 1935906 h 4151891"/>
              <a:gd name="connsiteX6091" fmla="*/ 2061480 w 7122824"/>
              <a:gd name="connsiteY6091" fmla="*/ 1939142 h 4151891"/>
              <a:gd name="connsiteX6092" fmla="*/ 2069749 w 7122824"/>
              <a:gd name="connsiteY6092" fmla="*/ 1935906 h 4151891"/>
              <a:gd name="connsiteX6093" fmla="*/ 2218273 w 7122824"/>
              <a:gd name="connsiteY6093" fmla="*/ 1935621 h 4151891"/>
              <a:gd name="connsiteX6094" fmla="*/ 2223738 w 7122824"/>
              <a:gd name="connsiteY6094" fmla="*/ 1950677 h 4151891"/>
              <a:gd name="connsiteX6095" fmla="*/ 2209967 w 7122824"/>
              <a:gd name="connsiteY6095" fmla="*/ 1948620 h 4151891"/>
              <a:gd name="connsiteX6096" fmla="*/ 2211251 w 7122824"/>
              <a:gd name="connsiteY6096" fmla="*/ 1955350 h 4151891"/>
              <a:gd name="connsiteX6097" fmla="*/ 2249872 w 7122824"/>
              <a:gd name="connsiteY6097" fmla="*/ 1970459 h 4151891"/>
              <a:gd name="connsiteX6098" fmla="*/ 2259861 w 7122824"/>
              <a:gd name="connsiteY6098" fmla="*/ 1971951 h 4151891"/>
              <a:gd name="connsiteX6099" fmla="*/ 2270571 w 7122824"/>
              <a:gd name="connsiteY6099" fmla="*/ 1973553 h 4151891"/>
              <a:gd name="connsiteX6100" fmla="*/ 2275069 w 7122824"/>
              <a:gd name="connsiteY6100" fmla="*/ 1958662 h 4151891"/>
              <a:gd name="connsiteX6101" fmla="*/ 2251970 w 7122824"/>
              <a:gd name="connsiteY6101" fmla="*/ 1949291 h 4151891"/>
              <a:gd name="connsiteX6102" fmla="*/ 2254191 w 7122824"/>
              <a:gd name="connsiteY6102" fmla="*/ 1955163 h 4151891"/>
              <a:gd name="connsiteX6103" fmla="*/ 2251223 w 7122824"/>
              <a:gd name="connsiteY6103" fmla="*/ 1953163 h 4151891"/>
              <a:gd name="connsiteX6104" fmla="*/ 2251120 w 7122824"/>
              <a:gd name="connsiteY6104" fmla="*/ 1948946 h 4151891"/>
              <a:gd name="connsiteX6105" fmla="*/ 1510642 w 7122824"/>
              <a:gd name="connsiteY6105" fmla="*/ 1935340 h 4151891"/>
              <a:gd name="connsiteX6106" fmla="*/ 1517275 w 7122824"/>
              <a:gd name="connsiteY6106" fmla="*/ 1936331 h 4151891"/>
              <a:gd name="connsiteX6107" fmla="*/ 1522023 w 7122824"/>
              <a:gd name="connsiteY6107" fmla="*/ 1942004 h 4151891"/>
              <a:gd name="connsiteX6108" fmla="*/ 1510642 w 7122824"/>
              <a:gd name="connsiteY6108" fmla="*/ 1935340 h 4151891"/>
              <a:gd name="connsiteX6109" fmla="*/ 186720 w 7122824"/>
              <a:gd name="connsiteY6109" fmla="*/ 1934704 h 4151891"/>
              <a:gd name="connsiteX6110" fmla="*/ 190752 w 7122824"/>
              <a:gd name="connsiteY6110" fmla="*/ 1937642 h 4151891"/>
              <a:gd name="connsiteX6111" fmla="*/ 184464 w 7122824"/>
              <a:gd name="connsiteY6111" fmla="*/ 1939816 h 4151891"/>
              <a:gd name="connsiteX6112" fmla="*/ 182003 w 7122824"/>
              <a:gd name="connsiteY6112" fmla="*/ 1936334 h 4151891"/>
              <a:gd name="connsiteX6113" fmla="*/ 186720 w 7122824"/>
              <a:gd name="connsiteY6113" fmla="*/ 1934704 h 4151891"/>
              <a:gd name="connsiteX6114" fmla="*/ 1042003 w 7122824"/>
              <a:gd name="connsiteY6114" fmla="*/ 1933760 h 4151891"/>
              <a:gd name="connsiteX6115" fmla="*/ 1079514 w 7122824"/>
              <a:gd name="connsiteY6115" fmla="*/ 1934767 h 4151891"/>
              <a:gd name="connsiteX6116" fmla="*/ 1042003 w 7122824"/>
              <a:gd name="connsiteY6116" fmla="*/ 1933760 h 4151891"/>
              <a:gd name="connsiteX6117" fmla="*/ 1859839 w 7122824"/>
              <a:gd name="connsiteY6117" fmla="*/ 1933269 h 4151891"/>
              <a:gd name="connsiteX6118" fmla="*/ 1854442 w 7122824"/>
              <a:gd name="connsiteY6118" fmla="*/ 1940239 h 4151891"/>
              <a:gd name="connsiteX6119" fmla="*/ 1859839 w 7122824"/>
              <a:gd name="connsiteY6119" fmla="*/ 1933269 h 4151891"/>
              <a:gd name="connsiteX6120" fmla="*/ 278961 w 7122824"/>
              <a:gd name="connsiteY6120" fmla="*/ 1932659 h 4151891"/>
              <a:gd name="connsiteX6121" fmla="*/ 283063 w 7122824"/>
              <a:gd name="connsiteY6121" fmla="*/ 1935135 h 4151891"/>
              <a:gd name="connsiteX6122" fmla="*/ 275289 w 7122824"/>
              <a:gd name="connsiteY6122" fmla="*/ 1937283 h 4151891"/>
              <a:gd name="connsiteX6123" fmla="*/ 274314 w 7122824"/>
              <a:gd name="connsiteY6123" fmla="*/ 1933827 h 4151891"/>
              <a:gd name="connsiteX6124" fmla="*/ 278961 w 7122824"/>
              <a:gd name="connsiteY6124" fmla="*/ 1932659 h 4151891"/>
              <a:gd name="connsiteX6125" fmla="*/ 1343260 w 7122824"/>
              <a:gd name="connsiteY6125" fmla="*/ 1931230 h 4151891"/>
              <a:gd name="connsiteX6126" fmla="*/ 1350830 w 7122824"/>
              <a:gd name="connsiteY6126" fmla="*/ 1940379 h 4151891"/>
              <a:gd name="connsiteX6127" fmla="*/ 1343260 w 7122824"/>
              <a:gd name="connsiteY6127" fmla="*/ 1931230 h 4151891"/>
              <a:gd name="connsiteX6128" fmla="*/ 3939089 w 7122824"/>
              <a:gd name="connsiteY6128" fmla="*/ 1930222 h 4151891"/>
              <a:gd name="connsiteX6129" fmla="*/ 3942085 w 7122824"/>
              <a:gd name="connsiteY6129" fmla="*/ 1932326 h 4151891"/>
              <a:gd name="connsiteX6130" fmla="*/ 3943133 w 7122824"/>
              <a:gd name="connsiteY6130" fmla="*/ 1933062 h 4151891"/>
              <a:gd name="connsiteX6131" fmla="*/ 2297196 w 7122824"/>
              <a:gd name="connsiteY6131" fmla="*/ 1930052 h 4151891"/>
              <a:gd name="connsiteX6132" fmla="*/ 2318053 w 7122824"/>
              <a:gd name="connsiteY6132" fmla="*/ 1945675 h 4151891"/>
              <a:gd name="connsiteX6133" fmla="*/ 2297196 w 7122824"/>
              <a:gd name="connsiteY6133" fmla="*/ 1930052 h 4151891"/>
              <a:gd name="connsiteX6134" fmla="*/ 293069 w 7122824"/>
              <a:gd name="connsiteY6134" fmla="*/ 1929783 h 4151891"/>
              <a:gd name="connsiteX6135" fmla="*/ 293288 w 7122824"/>
              <a:gd name="connsiteY6135" fmla="*/ 1931892 h 4151891"/>
              <a:gd name="connsiteX6136" fmla="*/ 293160 w 7122824"/>
              <a:gd name="connsiteY6136" fmla="*/ 1930666 h 4151891"/>
              <a:gd name="connsiteX6137" fmla="*/ 292985 w 7122824"/>
              <a:gd name="connsiteY6137" fmla="*/ 1928972 h 4151891"/>
              <a:gd name="connsiteX6138" fmla="*/ 293046 w 7122824"/>
              <a:gd name="connsiteY6138" fmla="*/ 1929561 h 4151891"/>
              <a:gd name="connsiteX6139" fmla="*/ 293069 w 7122824"/>
              <a:gd name="connsiteY6139" fmla="*/ 1929783 h 4151891"/>
              <a:gd name="connsiteX6140" fmla="*/ 1552978 w 7122824"/>
              <a:gd name="connsiteY6140" fmla="*/ 1928583 h 4151891"/>
              <a:gd name="connsiteX6141" fmla="*/ 1572619 w 7122824"/>
              <a:gd name="connsiteY6141" fmla="*/ 1934104 h 4151891"/>
              <a:gd name="connsiteX6142" fmla="*/ 1553085 w 7122824"/>
              <a:gd name="connsiteY6142" fmla="*/ 1942325 h 4151891"/>
              <a:gd name="connsiteX6143" fmla="*/ 1532365 w 7122824"/>
              <a:gd name="connsiteY6143" fmla="*/ 1936047 h 4151891"/>
              <a:gd name="connsiteX6144" fmla="*/ 1552978 w 7122824"/>
              <a:gd name="connsiteY6144" fmla="*/ 1928583 h 4151891"/>
              <a:gd name="connsiteX6145" fmla="*/ 1442523 w 7122824"/>
              <a:gd name="connsiteY6145" fmla="*/ 1928103 h 4151891"/>
              <a:gd name="connsiteX6146" fmla="*/ 1447850 w 7122824"/>
              <a:gd name="connsiteY6146" fmla="*/ 1946180 h 4151891"/>
              <a:gd name="connsiteX6147" fmla="*/ 1431685 w 7122824"/>
              <a:gd name="connsiteY6147" fmla="*/ 1946907 h 4151891"/>
              <a:gd name="connsiteX6148" fmla="*/ 1430840 w 7122824"/>
              <a:gd name="connsiteY6148" fmla="*/ 1931071 h 4151891"/>
              <a:gd name="connsiteX6149" fmla="*/ 1442523 w 7122824"/>
              <a:gd name="connsiteY6149" fmla="*/ 1928103 h 4151891"/>
              <a:gd name="connsiteX6150" fmla="*/ 1457871 w 7122824"/>
              <a:gd name="connsiteY6150" fmla="*/ 1927863 h 4151891"/>
              <a:gd name="connsiteX6151" fmla="*/ 1465945 w 7122824"/>
              <a:gd name="connsiteY6151" fmla="*/ 1930674 h 4151891"/>
              <a:gd name="connsiteX6152" fmla="*/ 1469758 w 7122824"/>
              <a:gd name="connsiteY6152" fmla="*/ 1945695 h 4151891"/>
              <a:gd name="connsiteX6153" fmla="*/ 1453248 w 7122824"/>
              <a:gd name="connsiteY6153" fmla="*/ 1941622 h 4151891"/>
              <a:gd name="connsiteX6154" fmla="*/ 1450254 w 7122824"/>
              <a:gd name="connsiteY6154" fmla="*/ 1929935 h 4151891"/>
              <a:gd name="connsiteX6155" fmla="*/ 1457871 w 7122824"/>
              <a:gd name="connsiteY6155" fmla="*/ 1927863 h 4151891"/>
              <a:gd name="connsiteX6156" fmla="*/ 289989 w 7122824"/>
              <a:gd name="connsiteY6156" fmla="*/ 1927241 h 4151891"/>
              <a:gd name="connsiteX6157" fmla="*/ 283290 w 7122824"/>
              <a:gd name="connsiteY6157" fmla="*/ 1927773 h 4151891"/>
              <a:gd name="connsiteX6158" fmla="*/ 289989 w 7122824"/>
              <a:gd name="connsiteY6158" fmla="*/ 1927241 h 4151891"/>
              <a:gd name="connsiteX6159" fmla="*/ 201605 w 7122824"/>
              <a:gd name="connsiteY6159" fmla="*/ 1926548 h 4151891"/>
              <a:gd name="connsiteX6160" fmla="*/ 192202 w 7122824"/>
              <a:gd name="connsiteY6160" fmla="*/ 1929616 h 4151891"/>
              <a:gd name="connsiteX6161" fmla="*/ 201605 w 7122824"/>
              <a:gd name="connsiteY6161" fmla="*/ 1926548 h 4151891"/>
              <a:gd name="connsiteX6162" fmla="*/ 3933699 w 7122824"/>
              <a:gd name="connsiteY6162" fmla="*/ 1926433 h 4151891"/>
              <a:gd name="connsiteX6163" fmla="*/ 3939089 w 7122824"/>
              <a:gd name="connsiteY6163" fmla="*/ 1930222 h 4151891"/>
              <a:gd name="connsiteX6164" fmla="*/ 3936843 w 7122824"/>
              <a:gd name="connsiteY6164" fmla="*/ 1928643 h 4151891"/>
              <a:gd name="connsiteX6165" fmla="*/ 3933699 w 7122824"/>
              <a:gd name="connsiteY6165" fmla="*/ 1926433 h 4151891"/>
              <a:gd name="connsiteX6166" fmla="*/ 525229 w 7122824"/>
              <a:gd name="connsiteY6166" fmla="*/ 1923647 h 4151891"/>
              <a:gd name="connsiteX6167" fmla="*/ 535037 w 7122824"/>
              <a:gd name="connsiteY6167" fmla="*/ 1933130 h 4151891"/>
              <a:gd name="connsiteX6168" fmla="*/ 525229 w 7122824"/>
              <a:gd name="connsiteY6168" fmla="*/ 1923647 h 4151891"/>
              <a:gd name="connsiteX6169" fmla="*/ 2283006 w 7122824"/>
              <a:gd name="connsiteY6169" fmla="*/ 1920376 h 4151891"/>
              <a:gd name="connsiteX6170" fmla="*/ 2278159 w 7122824"/>
              <a:gd name="connsiteY6170" fmla="*/ 1931898 h 4151891"/>
              <a:gd name="connsiteX6171" fmla="*/ 2291923 w 7122824"/>
              <a:gd name="connsiteY6171" fmla="*/ 1933954 h 4151891"/>
              <a:gd name="connsiteX6172" fmla="*/ 2283006 w 7122824"/>
              <a:gd name="connsiteY6172" fmla="*/ 1920376 h 4151891"/>
              <a:gd name="connsiteX6173" fmla="*/ 2008320 w 7122824"/>
              <a:gd name="connsiteY6173" fmla="*/ 1917988 h 4151891"/>
              <a:gd name="connsiteX6174" fmla="*/ 2015897 w 7122824"/>
              <a:gd name="connsiteY6174" fmla="*/ 1927137 h 4151891"/>
              <a:gd name="connsiteX6175" fmla="*/ 2008320 w 7122824"/>
              <a:gd name="connsiteY6175" fmla="*/ 1917988 h 4151891"/>
              <a:gd name="connsiteX6176" fmla="*/ 666939 w 7122824"/>
              <a:gd name="connsiteY6176" fmla="*/ 1917821 h 4151891"/>
              <a:gd name="connsiteX6177" fmla="*/ 666363 w 7122824"/>
              <a:gd name="connsiteY6177" fmla="*/ 1923320 h 4151891"/>
              <a:gd name="connsiteX6178" fmla="*/ 665162 w 7122824"/>
              <a:gd name="connsiteY6178" fmla="*/ 1918177 h 4151891"/>
              <a:gd name="connsiteX6179" fmla="*/ 666939 w 7122824"/>
              <a:gd name="connsiteY6179" fmla="*/ 1917821 h 4151891"/>
              <a:gd name="connsiteX6180" fmla="*/ 1400091 w 7122824"/>
              <a:gd name="connsiteY6180" fmla="*/ 1917302 h 4151891"/>
              <a:gd name="connsiteX6181" fmla="*/ 1430233 w 7122824"/>
              <a:gd name="connsiteY6181" fmla="*/ 1931961 h 4151891"/>
              <a:gd name="connsiteX6182" fmla="*/ 1420188 w 7122824"/>
              <a:gd name="connsiteY6182" fmla="*/ 1933951 h 4151891"/>
              <a:gd name="connsiteX6183" fmla="*/ 1421133 w 7122824"/>
              <a:gd name="connsiteY6183" fmla="*/ 1935635 h 4151891"/>
              <a:gd name="connsiteX6184" fmla="*/ 1418300 w 7122824"/>
              <a:gd name="connsiteY6184" fmla="*/ 1944904 h 4151891"/>
              <a:gd name="connsiteX6185" fmla="*/ 1415525 w 7122824"/>
              <a:gd name="connsiteY6185" fmla="*/ 1941326 h 4151891"/>
              <a:gd name="connsiteX6186" fmla="*/ 1416519 w 7122824"/>
              <a:gd name="connsiteY6186" fmla="*/ 1934678 h 4151891"/>
              <a:gd name="connsiteX6187" fmla="*/ 1397485 w 7122824"/>
              <a:gd name="connsiteY6187" fmla="*/ 1938449 h 4151891"/>
              <a:gd name="connsiteX6188" fmla="*/ 1387803 w 7122824"/>
              <a:gd name="connsiteY6188" fmla="*/ 1938221 h 4151891"/>
              <a:gd name="connsiteX6189" fmla="*/ 1386557 w 7122824"/>
              <a:gd name="connsiteY6189" fmla="*/ 1942183 h 4151891"/>
              <a:gd name="connsiteX6190" fmla="*/ 1379336 w 7122824"/>
              <a:gd name="connsiteY6190" fmla="*/ 1943620 h 4151891"/>
              <a:gd name="connsiteX6191" fmla="*/ 1382955 w 7122824"/>
              <a:gd name="connsiteY6191" fmla="*/ 1937638 h 4151891"/>
              <a:gd name="connsiteX6192" fmla="*/ 1387343 w 7122824"/>
              <a:gd name="connsiteY6192" fmla="*/ 1937490 h 4151891"/>
              <a:gd name="connsiteX6193" fmla="*/ 1389386 w 7122824"/>
              <a:gd name="connsiteY6193" fmla="*/ 1932626 h 4151891"/>
              <a:gd name="connsiteX6194" fmla="*/ 1401810 w 7122824"/>
              <a:gd name="connsiteY6194" fmla="*/ 1932474 h 4151891"/>
              <a:gd name="connsiteX6195" fmla="*/ 1393984 w 7122824"/>
              <a:gd name="connsiteY6195" fmla="*/ 1923370 h 4151891"/>
              <a:gd name="connsiteX6196" fmla="*/ 1400091 w 7122824"/>
              <a:gd name="connsiteY6196" fmla="*/ 1917302 h 4151891"/>
              <a:gd name="connsiteX6197" fmla="*/ 1419556 w 7122824"/>
              <a:gd name="connsiteY6197" fmla="*/ 1912790 h 4151891"/>
              <a:gd name="connsiteX6198" fmla="*/ 1422170 w 7122824"/>
              <a:gd name="connsiteY6198" fmla="*/ 1913077 h 4151891"/>
              <a:gd name="connsiteX6199" fmla="*/ 1427107 w 7122824"/>
              <a:gd name="connsiteY6199" fmla="*/ 1922126 h 4151891"/>
              <a:gd name="connsiteX6200" fmla="*/ 1419556 w 7122824"/>
              <a:gd name="connsiteY6200" fmla="*/ 1912790 h 4151891"/>
              <a:gd name="connsiteX6201" fmla="*/ 2276732 w 7122824"/>
              <a:gd name="connsiteY6201" fmla="*/ 1910058 h 4151891"/>
              <a:gd name="connsiteX6202" fmla="*/ 2270088 w 7122824"/>
              <a:gd name="connsiteY6202" fmla="*/ 1923135 h 4151891"/>
              <a:gd name="connsiteX6203" fmla="*/ 2276732 w 7122824"/>
              <a:gd name="connsiteY6203" fmla="*/ 1910058 h 4151891"/>
              <a:gd name="connsiteX6204" fmla="*/ 691858 w 7122824"/>
              <a:gd name="connsiteY6204" fmla="*/ 1909474 h 4151891"/>
              <a:gd name="connsiteX6205" fmla="*/ 710770 w 7122824"/>
              <a:gd name="connsiteY6205" fmla="*/ 1910694 h 4151891"/>
              <a:gd name="connsiteX6206" fmla="*/ 686164 w 7122824"/>
              <a:gd name="connsiteY6206" fmla="*/ 1926286 h 4151891"/>
              <a:gd name="connsiteX6207" fmla="*/ 691858 w 7122824"/>
              <a:gd name="connsiteY6207" fmla="*/ 1909474 h 4151891"/>
              <a:gd name="connsiteX6208" fmla="*/ 749294 w 7122824"/>
              <a:gd name="connsiteY6208" fmla="*/ 1908407 h 4151891"/>
              <a:gd name="connsiteX6209" fmla="*/ 759766 w 7122824"/>
              <a:gd name="connsiteY6209" fmla="*/ 1921196 h 4151891"/>
              <a:gd name="connsiteX6210" fmla="*/ 749294 w 7122824"/>
              <a:gd name="connsiteY6210" fmla="*/ 1908407 h 4151891"/>
              <a:gd name="connsiteX6211" fmla="*/ 2261892 w 7122824"/>
              <a:gd name="connsiteY6211" fmla="*/ 1908231 h 4151891"/>
              <a:gd name="connsiteX6212" fmla="*/ 2260591 w 7122824"/>
              <a:gd name="connsiteY6212" fmla="*/ 1910231 h 4151891"/>
              <a:gd name="connsiteX6213" fmla="*/ 2260940 w 7122824"/>
              <a:gd name="connsiteY6213" fmla="*/ 1910214 h 4151891"/>
              <a:gd name="connsiteX6214" fmla="*/ 2265690 w 7122824"/>
              <a:gd name="connsiteY6214" fmla="*/ 1912029 h 4151891"/>
              <a:gd name="connsiteX6215" fmla="*/ 2267556 w 7122824"/>
              <a:gd name="connsiteY6215" fmla="*/ 1908687 h 4151891"/>
              <a:gd name="connsiteX6216" fmla="*/ 2261892 w 7122824"/>
              <a:gd name="connsiteY6216" fmla="*/ 1908231 h 4151891"/>
              <a:gd name="connsiteX6217" fmla="*/ 1438748 w 7122824"/>
              <a:gd name="connsiteY6217" fmla="*/ 1907462 h 4151891"/>
              <a:gd name="connsiteX6218" fmla="*/ 1446399 w 7122824"/>
              <a:gd name="connsiteY6218" fmla="*/ 1916059 h 4151891"/>
              <a:gd name="connsiteX6219" fmla="*/ 1438748 w 7122824"/>
              <a:gd name="connsiteY6219" fmla="*/ 1907462 h 4151891"/>
              <a:gd name="connsiteX6220" fmla="*/ 1727427 w 7122824"/>
              <a:gd name="connsiteY6220" fmla="*/ 1906437 h 4151891"/>
              <a:gd name="connsiteX6221" fmla="*/ 1740506 w 7122824"/>
              <a:gd name="connsiteY6221" fmla="*/ 1910346 h 4151891"/>
              <a:gd name="connsiteX6222" fmla="*/ 1717131 w 7122824"/>
              <a:gd name="connsiteY6222" fmla="*/ 1914672 h 4151891"/>
              <a:gd name="connsiteX6223" fmla="*/ 1727427 w 7122824"/>
              <a:gd name="connsiteY6223" fmla="*/ 1906437 h 4151891"/>
              <a:gd name="connsiteX6224" fmla="*/ 2313963 w 7122824"/>
              <a:gd name="connsiteY6224" fmla="*/ 1901550 h 4151891"/>
              <a:gd name="connsiteX6225" fmla="*/ 2307705 w 7122824"/>
              <a:gd name="connsiteY6225" fmla="*/ 1922503 h 4151891"/>
              <a:gd name="connsiteX6226" fmla="*/ 2309802 w 7122824"/>
              <a:gd name="connsiteY6226" fmla="*/ 1923661 h 4151891"/>
              <a:gd name="connsiteX6227" fmla="*/ 2325578 w 7122824"/>
              <a:gd name="connsiteY6227" fmla="*/ 1926018 h 4151891"/>
              <a:gd name="connsiteX6228" fmla="*/ 2329318 w 7122824"/>
              <a:gd name="connsiteY6228" fmla="*/ 1922605 h 4151891"/>
              <a:gd name="connsiteX6229" fmla="*/ 2313963 w 7122824"/>
              <a:gd name="connsiteY6229" fmla="*/ 1901550 h 4151891"/>
              <a:gd name="connsiteX6230" fmla="*/ 718299 w 7122824"/>
              <a:gd name="connsiteY6230" fmla="*/ 1900478 h 4151891"/>
              <a:gd name="connsiteX6231" fmla="*/ 726626 w 7122824"/>
              <a:gd name="connsiteY6231" fmla="*/ 1900931 h 4151891"/>
              <a:gd name="connsiteX6232" fmla="*/ 730381 w 7122824"/>
              <a:gd name="connsiteY6232" fmla="*/ 1910196 h 4151891"/>
              <a:gd name="connsiteX6233" fmla="*/ 718299 w 7122824"/>
              <a:gd name="connsiteY6233" fmla="*/ 1900478 h 4151891"/>
              <a:gd name="connsiteX6234" fmla="*/ 1344873 w 7122824"/>
              <a:gd name="connsiteY6234" fmla="*/ 1899993 h 4151891"/>
              <a:gd name="connsiteX6235" fmla="*/ 1358808 w 7122824"/>
              <a:gd name="connsiteY6235" fmla="*/ 1900869 h 4151891"/>
              <a:gd name="connsiteX6236" fmla="*/ 1412764 w 7122824"/>
              <a:gd name="connsiteY6236" fmla="*/ 1904118 h 4151891"/>
              <a:gd name="connsiteX6237" fmla="*/ 1361282 w 7122824"/>
              <a:gd name="connsiteY6237" fmla="*/ 1915694 h 4151891"/>
              <a:gd name="connsiteX6238" fmla="*/ 1333764 w 7122824"/>
              <a:gd name="connsiteY6238" fmla="*/ 1911582 h 4151891"/>
              <a:gd name="connsiteX6239" fmla="*/ 1344873 w 7122824"/>
              <a:gd name="connsiteY6239" fmla="*/ 1899993 h 4151891"/>
              <a:gd name="connsiteX6240" fmla="*/ 1904349 w 7122824"/>
              <a:gd name="connsiteY6240" fmla="*/ 1897713 h 4151891"/>
              <a:gd name="connsiteX6241" fmla="*/ 1906445 w 7122824"/>
              <a:gd name="connsiteY6241" fmla="*/ 1899603 h 4151891"/>
              <a:gd name="connsiteX6242" fmla="*/ 1902725 w 7122824"/>
              <a:gd name="connsiteY6242" fmla="*/ 1902357 h 4151891"/>
              <a:gd name="connsiteX6243" fmla="*/ 1904349 w 7122824"/>
              <a:gd name="connsiteY6243" fmla="*/ 1897713 h 4151891"/>
              <a:gd name="connsiteX6244" fmla="*/ 2346420 w 7122824"/>
              <a:gd name="connsiteY6244" fmla="*/ 1896162 h 4151891"/>
              <a:gd name="connsiteX6245" fmla="*/ 2391297 w 7122824"/>
              <a:gd name="connsiteY6245" fmla="*/ 1915681 h 4151891"/>
              <a:gd name="connsiteX6246" fmla="*/ 2398751 w 7122824"/>
              <a:gd name="connsiteY6246" fmla="*/ 1913191 h 4151891"/>
              <a:gd name="connsiteX6247" fmla="*/ 2404675 w 7122824"/>
              <a:gd name="connsiteY6247" fmla="*/ 1912903 h 4151891"/>
              <a:gd name="connsiteX6248" fmla="*/ 2408692 w 7122824"/>
              <a:gd name="connsiteY6248" fmla="*/ 1912708 h 4151891"/>
              <a:gd name="connsiteX6249" fmla="*/ 2416613 w 7122824"/>
              <a:gd name="connsiteY6249" fmla="*/ 1913125 h 4151891"/>
              <a:gd name="connsiteX6250" fmla="*/ 2423676 w 7122824"/>
              <a:gd name="connsiteY6250" fmla="*/ 1920127 h 4151891"/>
              <a:gd name="connsiteX6251" fmla="*/ 2426029 w 7122824"/>
              <a:gd name="connsiteY6251" fmla="*/ 1933078 h 4151891"/>
              <a:gd name="connsiteX6252" fmla="*/ 2441465 w 7122824"/>
              <a:gd name="connsiteY6252" fmla="*/ 1940848 h 4151891"/>
              <a:gd name="connsiteX6253" fmla="*/ 2444622 w 7122824"/>
              <a:gd name="connsiteY6253" fmla="*/ 1941633 h 4151891"/>
              <a:gd name="connsiteX6254" fmla="*/ 2446205 w 7122824"/>
              <a:gd name="connsiteY6254" fmla="*/ 1942540 h 4151891"/>
              <a:gd name="connsiteX6255" fmla="*/ 2448393 w 7122824"/>
              <a:gd name="connsiteY6255" fmla="*/ 1927892 h 4151891"/>
              <a:gd name="connsiteX6256" fmla="*/ 2510989 w 7122824"/>
              <a:gd name="connsiteY6256" fmla="*/ 1960964 h 4151891"/>
              <a:gd name="connsiteX6257" fmla="*/ 2528046 w 7122824"/>
              <a:gd name="connsiteY6257" fmla="*/ 1962126 h 4151891"/>
              <a:gd name="connsiteX6258" fmla="*/ 2552102 w 7122824"/>
              <a:gd name="connsiteY6258" fmla="*/ 1968764 h 4151891"/>
              <a:gd name="connsiteX6259" fmla="*/ 2535829 w 7122824"/>
              <a:gd name="connsiteY6259" fmla="*/ 1956592 h 4151891"/>
              <a:gd name="connsiteX6260" fmla="*/ 2462201 w 7122824"/>
              <a:gd name="connsiteY6260" fmla="*/ 1917449 h 4151891"/>
              <a:gd name="connsiteX6261" fmla="*/ 2460108 w 7122824"/>
              <a:gd name="connsiteY6261" fmla="*/ 1916369 h 4151891"/>
              <a:gd name="connsiteX6262" fmla="*/ 2441786 w 7122824"/>
              <a:gd name="connsiteY6262" fmla="*/ 1915102 h 4151891"/>
              <a:gd name="connsiteX6263" fmla="*/ 2430852 w 7122824"/>
              <a:gd name="connsiteY6263" fmla="*/ 1915033 h 4151891"/>
              <a:gd name="connsiteX6264" fmla="*/ 2421061 w 7122824"/>
              <a:gd name="connsiteY6264" fmla="*/ 1907316 h 4151891"/>
              <a:gd name="connsiteX6265" fmla="*/ 2402148 w 7122824"/>
              <a:gd name="connsiteY6265" fmla="*/ 1903317 h 4151891"/>
              <a:gd name="connsiteX6266" fmla="*/ 2391089 w 7122824"/>
              <a:gd name="connsiteY6266" fmla="*/ 1902345 h 4151891"/>
              <a:gd name="connsiteX6267" fmla="*/ 2391034 w 7122824"/>
              <a:gd name="connsiteY6267" fmla="*/ 1902505 h 4151891"/>
              <a:gd name="connsiteX6268" fmla="*/ 2387609 w 7122824"/>
              <a:gd name="connsiteY6268" fmla="*/ 1903569 h 4151891"/>
              <a:gd name="connsiteX6269" fmla="*/ 2388720 w 7122824"/>
              <a:gd name="connsiteY6269" fmla="*/ 1902136 h 4151891"/>
              <a:gd name="connsiteX6270" fmla="*/ 2383083 w 7122824"/>
              <a:gd name="connsiteY6270" fmla="*/ 1901641 h 4151891"/>
              <a:gd name="connsiteX6271" fmla="*/ 786753 w 7122824"/>
              <a:gd name="connsiteY6271" fmla="*/ 1896071 h 4151891"/>
              <a:gd name="connsiteX6272" fmla="*/ 794369 w 7122824"/>
              <a:gd name="connsiteY6272" fmla="*/ 1904959 h 4151891"/>
              <a:gd name="connsiteX6273" fmla="*/ 786753 w 7122824"/>
              <a:gd name="connsiteY6273" fmla="*/ 1896071 h 4151891"/>
              <a:gd name="connsiteX6274" fmla="*/ 279495 w 7122824"/>
              <a:gd name="connsiteY6274" fmla="*/ 1892465 h 4151891"/>
              <a:gd name="connsiteX6275" fmla="*/ 283854 w 7122824"/>
              <a:gd name="connsiteY6275" fmla="*/ 1899089 h 4151891"/>
              <a:gd name="connsiteX6276" fmla="*/ 256223 w 7122824"/>
              <a:gd name="connsiteY6276" fmla="*/ 1901124 h 4151891"/>
              <a:gd name="connsiteX6277" fmla="*/ 279495 w 7122824"/>
              <a:gd name="connsiteY6277" fmla="*/ 1892465 h 4151891"/>
              <a:gd name="connsiteX6278" fmla="*/ 834512 w 7122824"/>
              <a:gd name="connsiteY6278" fmla="*/ 1890112 h 4151891"/>
              <a:gd name="connsiteX6279" fmla="*/ 825391 w 7122824"/>
              <a:gd name="connsiteY6279" fmla="*/ 1899887 h 4151891"/>
              <a:gd name="connsiteX6280" fmla="*/ 827032 w 7122824"/>
              <a:gd name="connsiteY6280" fmla="*/ 1909414 h 4151891"/>
              <a:gd name="connsiteX6281" fmla="*/ 806621 w 7122824"/>
              <a:gd name="connsiteY6281" fmla="*/ 1893900 h 4151891"/>
              <a:gd name="connsiteX6282" fmla="*/ 834512 w 7122824"/>
              <a:gd name="connsiteY6282" fmla="*/ 1890112 h 4151891"/>
              <a:gd name="connsiteX6283" fmla="*/ 2266155 w 7122824"/>
              <a:gd name="connsiteY6283" fmla="*/ 1885703 h 4151891"/>
              <a:gd name="connsiteX6284" fmla="*/ 2260919 w 7122824"/>
              <a:gd name="connsiteY6284" fmla="*/ 1892061 h 4151891"/>
              <a:gd name="connsiteX6285" fmla="*/ 2264588 w 7122824"/>
              <a:gd name="connsiteY6285" fmla="*/ 1891047 h 4151891"/>
              <a:gd name="connsiteX6286" fmla="*/ 2266433 w 7122824"/>
              <a:gd name="connsiteY6286" fmla="*/ 1885727 h 4151891"/>
              <a:gd name="connsiteX6287" fmla="*/ 1717623 w 7122824"/>
              <a:gd name="connsiteY6287" fmla="*/ 1884733 h 4151891"/>
              <a:gd name="connsiteX6288" fmla="*/ 1705205 w 7122824"/>
              <a:gd name="connsiteY6288" fmla="*/ 1885021 h 4151891"/>
              <a:gd name="connsiteX6289" fmla="*/ 1712713 w 7122824"/>
              <a:gd name="connsiteY6289" fmla="*/ 1886487 h 4151891"/>
              <a:gd name="connsiteX6290" fmla="*/ 2450395 w 7122824"/>
              <a:gd name="connsiteY6290" fmla="*/ 1883114 h 4151891"/>
              <a:gd name="connsiteX6291" fmla="*/ 2449252 w 7122824"/>
              <a:gd name="connsiteY6291" fmla="*/ 1890761 h 4151891"/>
              <a:gd name="connsiteX6292" fmla="*/ 2470179 w 7122824"/>
              <a:gd name="connsiteY6292" fmla="*/ 1895452 h 4151891"/>
              <a:gd name="connsiteX6293" fmla="*/ 2476039 w 7122824"/>
              <a:gd name="connsiteY6293" fmla="*/ 1900031 h 4151891"/>
              <a:gd name="connsiteX6294" fmla="*/ 2478147 w 7122824"/>
              <a:gd name="connsiteY6294" fmla="*/ 1900212 h 4151891"/>
              <a:gd name="connsiteX6295" fmla="*/ 2489477 w 7122824"/>
              <a:gd name="connsiteY6295" fmla="*/ 1902303 h 4151891"/>
              <a:gd name="connsiteX6296" fmla="*/ 2472393 w 7122824"/>
              <a:gd name="connsiteY6296" fmla="*/ 1891092 h 4151891"/>
              <a:gd name="connsiteX6297" fmla="*/ 2450395 w 7122824"/>
              <a:gd name="connsiteY6297" fmla="*/ 1883114 h 4151891"/>
              <a:gd name="connsiteX6298" fmla="*/ 1741031 w 7122824"/>
              <a:gd name="connsiteY6298" fmla="*/ 1882736 h 4151891"/>
              <a:gd name="connsiteX6299" fmla="*/ 1728075 w 7122824"/>
              <a:gd name="connsiteY6299" fmla="*/ 1884490 h 4151891"/>
              <a:gd name="connsiteX6300" fmla="*/ 1726827 w 7122824"/>
              <a:gd name="connsiteY6300" fmla="*/ 1884519 h 4151891"/>
              <a:gd name="connsiteX6301" fmla="*/ 1726450 w 7122824"/>
              <a:gd name="connsiteY6301" fmla="*/ 1886977 h 4151891"/>
              <a:gd name="connsiteX6302" fmla="*/ 1741128 w 7122824"/>
              <a:gd name="connsiteY6302" fmla="*/ 1882916 h 4151891"/>
              <a:gd name="connsiteX6303" fmla="*/ 1486455 w 7122824"/>
              <a:gd name="connsiteY6303" fmla="*/ 1882145 h 4151891"/>
              <a:gd name="connsiteX6304" fmla="*/ 1488464 w 7122824"/>
              <a:gd name="connsiteY6304" fmla="*/ 1884292 h 4151891"/>
              <a:gd name="connsiteX6305" fmla="*/ 1487821 w 7122824"/>
              <a:gd name="connsiteY6305" fmla="*/ 1895106 h 4151891"/>
              <a:gd name="connsiteX6306" fmla="*/ 1484886 w 7122824"/>
              <a:gd name="connsiteY6306" fmla="*/ 1901996 h 4151891"/>
              <a:gd name="connsiteX6307" fmla="*/ 1485429 w 7122824"/>
              <a:gd name="connsiteY6307" fmla="*/ 1901862 h 4151891"/>
              <a:gd name="connsiteX6308" fmla="*/ 1510536 w 7122824"/>
              <a:gd name="connsiteY6308" fmla="*/ 1902149 h 4151891"/>
              <a:gd name="connsiteX6309" fmla="*/ 1497690 w 7122824"/>
              <a:gd name="connsiteY6309" fmla="*/ 1914087 h 4151891"/>
              <a:gd name="connsiteX6310" fmla="*/ 1478305 w 7122824"/>
              <a:gd name="connsiteY6310" fmla="*/ 1908111 h 4151891"/>
              <a:gd name="connsiteX6311" fmla="*/ 1476280 w 7122824"/>
              <a:gd name="connsiteY6311" fmla="*/ 1921666 h 4151891"/>
              <a:gd name="connsiteX6312" fmla="*/ 1459308 w 7122824"/>
              <a:gd name="connsiteY6312" fmla="*/ 1908352 h 4151891"/>
              <a:gd name="connsiteX6313" fmla="*/ 1475340 w 7122824"/>
              <a:gd name="connsiteY6313" fmla="*/ 1904368 h 4151891"/>
              <a:gd name="connsiteX6314" fmla="*/ 1473638 w 7122824"/>
              <a:gd name="connsiteY6314" fmla="*/ 1904393 h 4151891"/>
              <a:gd name="connsiteX6315" fmla="*/ 1462890 w 7122824"/>
              <a:gd name="connsiteY6315" fmla="*/ 1901101 h 4151891"/>
              <a:gd name="connsiteX6316" fmla="*/ 1486455 w 7122824"/>
              <a:gd name="connsiteY6316" fmla="*/ 1882145 h 4151891"/>
              <a:gd name="connsiteX6317" fmla="*/ 2220046 w 7122824"/>
              <a:gd name="connsiteY6317" fmla="*/ 1881744 h 4151891"/>
              <a:gd name="connsiteX6318" fmla="*/ 2219252 w 7122824"/>
              <a:gd name="connsiteY6318" fmla="*/ 1882740 h 4151891"/>
              <a:gd name="connsiteX6319" fmla="*/ 2210021 w 7122824"/>
              <a:gd name="connsiteY6319" fmla="*/ 1889146 h 4151891"/>
              <a:gd name="connsiteX6320" fmla="*/ 2200617 w 7122824"/>
              <a:gd name="connsiteY6320" fmla="*/ 1889303 h 4151891"/>
              <a:gd name="connsiteX6321" fmla="*/ 2197716 w 7122824"/>
              <a:gd name="connsiteY6321" fmla="*/ 1898250 h 4151891"/>
              <a:gd name="connsiteX6322" fmla="*/ 2223460 w 7122824"/>
              <a:gd name="connsiteY6322" fmla="*/ 1902097 h 4151891"/>
              <a:gd name="connsiteX6323" fmla="*/ 2238366 w 7122824"/>
              <a:gd name="connsiteY6323" fmla="*/ 1896507 h 4151891"/>
              <a:gd name="connsiteX6324" fmla="*/ 2224603 w 7122824"/>
              <a:gd name="connsiteY6324" fmla="*/ 1894451 h 4151891"/>
              <a:gd name="connsiteX6325" fmla="*/ 2226420 w 7122824"/>
              <a:gd name="connsiteY6325" fmla="*/ 1882291 h 4151891"/>
              <a:gd name="connsiteX6326" fmla="*/ 1667872 w 7122824"/>
              <a:gd name="connsiteY6326" fmla="*/ 1879317 h 4151891"/>
              <a:gd name="connsiteX6327" fmla="*/ 1662854 w 7122824"/>
              <a:gd name="connsiteY6327" fmla="*/ 1882972 h 4151891"/>
              <a:gd name="connsiteX6328" fmla="*/ 1666211 w 7122824"/>
              <a:gd name="connsiteY6328" fmla="*/ 1885531 h 4151891"/>
              <a:gd name="connsiteX6329" fmla="*/ 1425965 w 7122824"/>
              <a:gd name="connsiteY6329" fmla="*/ 1878963 h 4151891"/>
              <a:gd name="connsiteX6330" fmla="*/ 1433544 w 7122824"/>
              <a:gd name="connsiteY6330" fmla="*/ 1888113 h 4151891"/>
              <a:gd name="connsiteX6331" fmla="*/ 1425965 w 7122824"/>
              <a:gd name="connsiteY6331" fmla="*/ 1878963 h 4151891"/>
              <a:gd name="connsiteX6332" fmla="*/ 1482580 w 7122824"/>
              <a:gd name="connsiteY6332" fmla="*/ 1878206 h 4151891"/>
              <a:gd name="connsiteX6333" fmla="*/ 1481411 w 7122824"/>
              <a:gd name="connsiteY6333" fmla="*/ 1878933 h 4151891"/>
              <a:gd name="connsiteX6334" fmla="*/ 1481008 w 7122824"/>
              <a:gd name="connsiteY6334" fmla="*/ 1879183 h 4151891"/>
              <a:gd name="connsiteX6335" fmla="*/ 1416134 w 7122824"/>
              <a:gd name="connsiteY6335" fmla="*/ 1878189 h 4151891"/>
              <a:gd name="connsiteX6336" fmla="*/ 1408964 w 7122824"/>
              <a:gd name="connsiteY6336" fmla="*/ 1892943 h 4151891"/>
              <a:gd name="connsiteX6337" fmla="*/ 1416134 w 7122824"/>
              <a:gd name="connsiteY6337" fmla="*/ 1878189 h 4151891"/>
              <a:gd name="connsiteX6338" fmla="*/ 1408760 w 7122824"/>
              <a:gd name="connsiteY6338" fmla="*/ 1877088 h 4151891"/>
              <a:gd name="connsiteX6339" fmla="*/ 1406446 w 7122824"/>
              <a:gd name="connsiteY6339" fmla="*/ 1892567 h 4151891"/>
              <a:gd name="connsiteX6340" fmla="*/ 1399988 w 7122824"/>
              <a:gd name="connsiteY6340" fmla="*/ 1883689 h 4151891"/>
              <a:gd name="connsiteX6341" fmla="*/ 1408760 w 7122824"/>
              <a:gd name="connsiteY6341" fmla="*/ 1877088 h 4151891"/>
              <a:gd name="connsiteX6342" fmla="*/ 3893496 w 7122824"/>
              <a:gd name="connsiteY6342" fmla="*/ 1877042 h 4151891"/>
              <a:gd name="connsiteX6343" fmla="*/ 3894687 w 7122824"/>
              <a:gd name="connsiteY6343" fmla="*/ 1877767 h 4151891"/>
              <a:gd name="connsiteX6344" fmla="*/ 3897190 w 7122824"/>
              <a:gd name="connsiteY6344" fmla="*/ 1879293 h 4151891"/>
              <a:gd name="connsiteX6345" fmla="*/ 1483006 w 7122824"/>
              <a:gd name="connsiteY6345" fmla="*/ 1876266 h 4151891"/>
              <a:gd name="connsiteX6346" fmla="*/ 1484585 w 7122824"/>
              <a:gd name="connsiteY6346" fmla="*/ 1877228 h 4151891"/>
              <a:gd name="connsiteX6347" fmla="*/ 1482234 w 7122824"/>
              <a:gd name="connsiteY6347" fmla="*/ 1879780 h 4151891"/>
              <a:gd name="connsiteX6348" fmla="*/ 1482580 w 7122824"/>
              <a:gd name="connsiteY6348" fmla="*/ 1878206 h 4151891"/>
              <a:gd name="connsiteX6349" fmla="*/ 3891980 w 7122824"/>
              <a:gd name="connsiteY6349" fmla="*/ 1876118 h 4151891"/>
              <a:gd name="connsiteX6350" fmla="*/ 3893496 w 7122824"/>
              <a:gd name="connsiteY6350" fmla="*/ 1877042 h 4151891"/>
              <a:gd name="connsiteX6351" fmla="*/ 3892079 w 7122824"/>
              <a:gd name="connsiteY6351" fmla="*/ 1876178 h 4151891"/>
              <a:gd name="connsiteX6352" fmla="*/ 1454029 w 7122824"/>
              <a:gd name="connsiteY6352" fmla="*/ 1875808 h 4151891"/>
              <a:gd name="connsiteX6353" fmla="*/ 1460718 w 7122824"/>
              <a:gd name="connsiteY6353" fmla="*/ 1883138 h 4151891"/>
              <a:gd name="connsiteX6354" fmla="*/ 1456285 w 7122824"/>
              <a:gd name="connsiteY6354" fmla="*/ 1891971 h 4151891"/>
              <a:gd name="connsiteX6355" fmla="*/ 1454029 w 7122824"/>
              <a:gd name="connsiteY6355" fmla="*/ 1875808 h 4151891"/>
              <a:gd name="connsiteX6356" fmla="*/ 2161173 w 7122824"/>
              <a:gd name="connsiteY6356" fmla="*/ 1875755 h 4151891"/>
              <a:gd name="connsiteX6357" fmla="*/ 2157822 w 7122824"/>
              <a:gd name="connsiteY6357" fmla="*/ 1884472 h 4151891"/>
              <a:gd name="connsiteX6358" fmla="*/ 2171331 w 7122824"/>
              <a:gd name="connsiteY6358" fmla="*/ 1886490 h 4151891"/>
              <a:gd name="connsiteX6359" fmla="*/ 2169197 w 7122824"/>
              <a:gd name="connsiteY6359" fmla="*/ 1876792 h 4151891"/>
              <a:gd name="connsiteX6360" fmla="*/ 2169014 w 7122824"/>
              <a:gd name="connsiteY6360" fmla="*/ 1876627 h 4151891"/>
              <a:gd name="connsiteX6361" fmla="*/ 3889680 w 7122824"/>
              <a:gd name="connsiteY6361" fmla="*/ 1874717 h 4151891"/>
              <a:gd name="connsiteX6362" fmla="*/ 3891980 w 7122824"/>
              <a:gd name="connsiteY6362" fmla="*/ 1876118 h 4151891"/>
              <a:gd name="connsiteX6363" fmla="*/ 3890514 w 7122824"/>
              <a:gd name="connsiteY6363" fmla="*/ 1875225 h 4151891"/>
              <a:gd name="connsiteX6364" fmla="*/ 3889680 w 7122824"/>
              <a:gd name="connsiteY6364" fmla="*/ 1874717 h 4151891"/>
              <a:gd name="connsiteX6365" fmla="*/ 2436104 w 7122824"/>
              <a:gd name="connsiteY6365" fmla="*/ 1874528 h 4151891"/>
              <a:gd name="connsiteX6366" fmla="*/ 2429990 w 7122824"/>
              <a:gd name="connsiteY6366" fmla="*/ 1878946 h 4151891"/>
              <a:gd name="connsiteX6367" fmla="*/ 2426113 w 7122824"/>
              <a:gd name="connsiteY6367" fmla="*/ 1877427 h 4151891"/>
              <a:gd name="connsiteX6368" fmla="*/ 2424396 w 7122824"/>
              <a:gd name="connsiteY6368" fmla="*/ 1879230 h 4151891"/>
              <a:gd name="connsiteX6369" fmla="*/ 2437545 w 7122824"/>
              <a:gd name="connsiteY6369" fmla="*/ 1874941 h 4151891"/>
              <a:gd name="connsiteX6370" fmla="*/ 1788700 w 7122824"/>
              <a:gd name="connsiteY6370" fmla="*/ 1874103 h 4151891"/>
              <a:gd name="connsiteX6371" fmla="*/ 1799640 w 7122824"/>
              <a:gd name="connsiteY6371" fmla="*/ 1883755 h 4151891"/>
              <a:gd name="connsiteX6372" fmla="*/ 1788700 w 7122824"/>
              <a:gd name="connsiteY6372" fmla="*/ 1874103 h 4151891"/>
              <a:gd name="connsiteX6373" fmla="*/ 1494417 w 7122824"/>
              <a:gd name="connsiteY6373" fmla="*/ 1873797 h 4151891"/>
              <a:gd name="connsiteX6374" fmla="*/ 1498791 w 7122824"/>
              <a:gd name="connsiteY6374" fmla="*/ 1874451 h 4151891"/>
              <a:gd name="connsiteX6375" fmla="*/ 1489388 w 7122824"/>
              <a:gd name="connsiteY6375" fmla="*/ 1877518 h 4151891"/>
              <a:gd name="connsiteX6376" fmla="*/ 1494417 w 7122824"/>
              <a:gd name="connsiteY6376" fmla="*/ 1873797 h 4151891"/>
              <a:gd name="connsiteX6377" fmla="*/ 671466 w 7122824"/>
              <a:gd name="connsiteY6377" fmla="*/ 1873793 h 4151891"/>
              <a:gd name="connsiteX6378" fmla="*/ 645455 w 7122824"/>
              <a:gd name="connsiteY6378" fmla="*/ 1890327 h 4151891"/>
              <a:gd name="connsiteX6379" fmla="*/ 633463 w 7122824"/>
              <a:gd name="connsiteY6379" fmla="*/ 1876071 h 4151891"/>
              <a:gd name="connsiteX6380" fmla="*/ 671466 w 7122824"/>
              <a:gd name="connsiteY6380" fmla="*/ 1873793 h 4151891"/>
              <a:gd name="connsiteX6381" fmla="*/ 1535298 w 7122824"/>
              <a:gd name="connsiteY6381" fmla="*/ 1873539 h 4151891"/>
              <a:gd name="connsiteX6382" fmla="*/ 1541340 w 7122824"/>
              <a:gd name="connsiteY6382" fmla="*/ 1874256 h 4151891"/>
              <a:gd name="connsiteX6383" fmla="*/ 1531719 w 7122824"/>
              <a:gd name="connsiteY6383" fmla="*/ 1878781 h 4151891"/>
              <a:gd name="connsiteX6384" fmla="*/ 1535298 w 7122824"/>
              <a:gd name="connsiteY6384" fmla="*/ 1873539 h 4151891"/>
              <a:gd name="connsiteX6385" fmla="*/ 2127330 w 7122824"/>
              <a:gd name="connsiteY6385" fmla="*/ 1871994 h 4151891"/>
              <a:gd name="connsiteX6386" fmla="*/ 2130581 w 7122824"/>
              <a:gd name="connsiteY6386" fmla="*/ 1874734 h 4151891"/>
              <a:gd name="connsiteX6387" fmla="*/ 2140385 w 7122824"/>
              <a:gd name="connsiteY6387" fmla="*/ 1875613 h 4151891"/>
              <a:gd name="connsiteX6388" fmla="*/ 2149216 w 7122824"/>
              <a:gd name="connsiteY6388" fmla="*/ 1875369 h 4151891"/>
              <a:gd name="connsiteX6389" fmla="*/ 2149812 w 7122824"/>
              <a:gd name="connsiteY6389" fmla="*/ 1874493 h 4151891"/>
              <a:gd name="connsiteX6390" fmla="*/ 6573628 w 7122824"/>
              <a:gd name="connsiteY6390" fmla="*/ 1870406 h 4151891"/>
              <a:gd name="connsiteX6391" fmla="*/ 6579359 w 7122824"/>
              <a:gd name="connsiteY6391" fmla="*/ 1879211 h 4151891"/>
              <a:gd name="connsiteX6392" fmla="*/ 6573628 w 7122824"/>
              <a:gd name="connsiteY6392" fmla="*/ 1870406 h 4151891"/>
              <a:gd name="connsiteX6393" fmla="*/ 960669 w 7122824"/>
              <a:gd name="connsiteY6393" fmla="*/ 1868741 h 4151891"/>
              <a:gd name="connsiteX6394" fmla="*/ 943356 w 7122824"/>
              <a:gd name="connsiteY6394" fmla="*/ 1870980 h 4151891"/>
              <a:gd name="connsiteX6395" fmla="*/ 960669 w 7122824"/>
              <a:gd name="connsiteY6395" fmla="*/ 1868741 h 4151891"/>
              <a:gd name="connsiteX6396" fmla="*/ 2031059 w 7122824"/>
              <a:gd name="connsiteY6396" fmla="*/ 1865499 h 4151891"/>
              <a:gd name="connsiteX6397" fmla="*/ 2028745 w 7122824"/>
              <a:gd name="connsiteY6397" fmla="*/ 1880978 h 4151891"/>
              <a:gd name="connsiteX6398" fmla="*/ 2022990 w 7122824"/>
              <a:gd name="connsiteY6398" fmla="*/ 1867457 h 4151891"/>
              <a:gd name="connsiteX6399" fmla="*/ 2031059 w 7122824"/>
              <a:gd name="connsiteY6399" fmla="*/ 1865499 h 4151891"/>
              <a:gd name="connsiteX6400" fmla="*/ 923752 w 7122824"/>
              <a:gd name="connsiteY6400" fmla="*/ 1864372 h 4151891"/>
              <a:gd name="connsiteX6401" fmla="*/ 929296 w 7122824"/>
              <a:gd name="connsiteY6401" fmla="*/ 1878736 h 4151891"/>
              <a:gd name="connsiteX6402" fmla="*/ 919057 w 7122824"/>
              <a:gd name="connsiteY6402" fmla="*/ 1878930 h 4151891"/>
              <a:gd name="connsiteX6403" fmla="*/ 909431 w 7122824"/>
              <a:gd name="connsiteY6403" fmla="*/ 1880148 h 4151891"/>
              <a:gd name="connsiteX6404" fmla="*/ 909053 w 7122824"/>
              <a:gd name="connsiteY6404" fmla="*/ 1881446 h 4151891"/>
              <a:gd name="connsiteX6405" fmla="*/ 906925 w 7122824"/>
              <a:gd name="connsiteY6405" fmla="*/ 1876314 h 4151891"/>
              <a:gd name="connsiteX6406" fmla="*/ 891024 w 7122824"/>
              <a:gd name="connsiteY6406" fmla="*/ 1890083 h 4151891"/>
              <a:gd name="connsiteX6407" fmla="*/ 872454 w 7122824"/>
              <a:gd name="connsiteY6407" fmla="*/ 1900114 h 4151891"/>
              <a:gd name="connsiteX6408" fmla="*/ 843388 w 7122824"/>
              <a:gd name="connsiteY6408" fmla="*/ 1886289 h 4151891"/>
              <a:gd name="connsiteX6409" fmla="*/ 894118 w 7122824"/>
              <a:gd name="connsiteY6409" fmla="*/ 1865872 h 4151891"/>
              <a:gd name="connsiteX6410" fmla="*/ 901955 w 7122824"/>
              <a:gd name="connsiteY6410" fmla="*/ 1868225 h 4151891"/>
              <a:gd name="connsiteX6411" fmla="*/ 909228 w 7122824"/>
              <a:gd name="connsiteY6411" fmla="*/ 1874236 h 4151891"/>
              <a:gd name="connsiteX6412" fmla="*/ 910190 w 7122824"/>
              <a:gd name="connsiteY6412" fmla="*/ 1873839 h 4151891"/>
              <a:gd name="connsiteX6413" fmla="*/ 910171 w 7122824"/>
              <a:gd name="connsiteY6413" fmla="*/ 1877338 h 4151891"/>
              <a:gd name="connsiteX6414" fmla="*/ 910878 w 7122824"/>
              <a:gd name="connsiteY6414" fmla="*/ 1875984 h 4151891"/>
              <a:gd name="connsiteX6415" fmla="*/ 923752 w 7122824"/>
              <a:gd name="connsiteY6415" fmla="*/ 1864372 h 4151891"/>
              <a:gd name="connsiteX6416" fmla="*/ 1771829 w 7122824"/>
              <a:gd name="connsiteY6416" fmla="*/ 1864052 h 4151891"/>
              <a:gd name="connsiteX6417" fmla="*/ 1764374 w 7122824"/>
              <a:gd name="connsiteY6417" fmla="*/ 1866579 h 4151891"/>
              <a:gd name="connsiteX6418" fmla="*/ 1770776 w 7122824"/>
              <a:gd name="connsiteY6418" fmla="*/ 1867896 h 4151891"/>
              <a:gd name="connsiteX6419" fmla="*/ 1750389 w 7122824"/>
              <a:gd name="connsiteY6419" fmla="*/ 1881468 h 4151891"/>
              <a:gd name="connsiteX6420" fmla="*/ 1750053 w 7122824"/>
              <a:gd name="connsiteY6420" fmla="*/ 1881514 h 4151891"/>
              <a:gd name="connsiteX6421" fmla="*/ 1757719 w 7122824"/>
              <a:gd name="connsiteY6421" fmla="*/ 1886764 h 4151891"/>
              <a:gd name="connsiteX6422" fmla="*/ 1769702 w 7122824"/>
              <a:gd name="connsiteY6422" fmla="*/ 1888749 h 4151891"/>
              <a:gd name="connsiteX6423" fmla="*/ 1778491 w 7122824"/>
              <a:gd name="connsiteY6423" fmla="*/ 1882246 h 4151891"/>
              <a:gd name="connsiteX6424" fmla="*/ 1769544 w 7122824"/>
              <a:gd name="connsiteY6424" fmla="*/ 1879346 h 4151891"/>
              <a:gd name="connsiteX6425" fmla="*/ 1771829 w 7122824"/>
              <a:gd name="connsiteY6425" fmla="*/ 1864052 h 4151891"/>
              <a:gd name="connsiteX6426" fmla="*/ 1579407 w 7122824"/>
              <a:gd name="connsiteY6426" fmla="*/ 1862098 h 4151891"/>
              <a:gd name="connsiteX6427" fmla="*/ 1590598 w 7122824"/>
              <a:gd name="connsiteY6427" fmla="*/ 1872553 h 4151891"/>
              <a:gd name="connsiteX6428" fmla="*/ 1585615 w 7122824"/>
              <a:gd name="connsiteY6428" fmla="*/ 1886304 h 4151891"/>
              <a:gd name="connsiteX6429" fmla="*/ 1584988 w 7122824"/>
              <a:gd name="connsiteY6429" fmla="*/ 1887154 h 4151891"/>
              <a:gd name="connsiteX6430" fmla="*/ 1597807 w 7122824"/>
              <a:gd name="connsiteY6430" fmla="*/ 1887219 h 4151891"/>
              <a:gd name="connsiteX6431" fmla="*/ 1583782 w 7122824"/>
              <a:gd name="connsiteY6431" fmla="*/ 1888786 h 4151891"/>
              <a:gd name="connsiteX6432" fmla="*/ 1577539 w 7122824"/>
              <a:gd name="connsiteY6432" fmla="*/ 1897241 h 4151891"/>
              <a:gd name="connsiteX6433" fmla="*/ 1542801 w 7122824"/>
              <a:gd name="connsiteY6433" fmla="*/ 1897195 h 4151891"/>
              <a:gd name="connsiteX6434" fmla="*/ 1543807 w 7122824"/>
              <a:gd name="connsiteY6434" fmla="*/ 1902517 h 4151891"/>
              <a:gd name="connsiteX6435" fmla="*/ 1538983 w 7122824"/>
              <a:gd name="connsiteY6435" fmla="*/ 1901385 h 4151891"/>
              <a:gd name="connsiteX6436" fmla="*/ 1538157 w 7122824"/>
              <a:gd name="connsiteY6436" fmla="*/ 1897188 h 4151891"/>
              <a:gd name="connsiteX6437" fmla="*/ 1514045 w 7122824"/>
              <a:gd name="connsiteY6437" fmla="*/ 1897156 h 4151891"/>
              <a:gd name="connsiteX6438" fmla="*/ 1536551 w 7122824"/>
              <a:gd name="connsiteY6438" fmla="*/ 1891116 h 4151891"/>
              <a:gd name="connsiteX6439" fmla="*/ 1546174 w 7122824"/>
              <a:gd name="connsiteY6439" fmla="*/ 1889420 h 4151891"/>
              <a:gd name="connsiteX6440" fmla="*/ 1549381 w 7122824"/>
              <a:gd name="connsiteY6440" fmla="*/ 1867960 h 4151891"/>
              <a:gd name="connsiteX6441" fmla="*/ 1555568 w 7122824"/>
              <a:gd name="connsiteY6441" fmla="*/ 1889257 h 4151891"/>
              <a:gd name="connsiteX6442" fmla="*/ 1564235 w 7122824"/>
              <a:gd name="connsiteY6442" fmla="*/ 1862607 h 4151891"/>
              <a:gd name="connsiteX6443" fmla="*/ 1579407 w 7122824"/>
              <a:gd name="connsiteY6443" fmla="*/ 1862098 h 4151891"/>
              <a:gd name="connsiteX6444" fmla="*/ 2406071 w 7122824"/>
              <a:gd name="connsiteY6444" fmla="*/ 1861053 h 4151891"/>
              <a:gd name="connsiteX6445" fmla="*/ 2398037 w 7122824"/>
              <a:gd name="connsiteY6445" fmla="*/ 1869038 h 4151891"/>
              <a:gd name="connsiteX6446" fmla="*/ 2416002 w 7122824"/>
              <a:gd name="connsiteY6446" fmla="*/ 1863905 h 4151891"/>
              <a:gd name="connsiteX6447" fmla="*/ 2406071 w 7122824"/>
              <a:gd name="connsiteY6447" fmla="*/ 1861053 h 4151891"/>
              <a:gd name="connsiteX6448" fmla="*/ 801305 w 7122824"/>
              <a:gd name="connsiteY6448" fmla="*/ 1860208 h 4151891"/>
              <a:gd name="connsiteX6449" fmla="*/ 808965 w 7122824"/>
              <a:gd name="connsiteY6449" fmla="*/ 1868806 h 4151891"/>
              <a:gd name="connsiteX6450" fmla="*/ 801305 w 7122824"/>
              <a:gd name="connsiteY6450" fmla="*/ 1860208 h 4151891"/>
              <a:gd name="connsiteX6451" fmla="*/ 491248 w 7122824"/>
              <a:gd name="connsiteY6451" fmla="*/ 1858695 h 4151891"/>
              <a:gd name="connsiteX6452" fmla="*/ 498907 w 7122824"/>
              <a:gd name="connsiteY6452" fmla="*/ 1867294 h 4151891"/>
              <a:gd name="connsiteX6453" fmla="*/ 491248 w 7122824"/>
              <a:gd name="connsiteY6453" fmla="*/ 1858695 h 4151891"/>
              <a:gd name="connsiteX6454" fmla="*/ 2384326 w 7122824"/>
              <a:gd name="connsiteY6454" fmla="*/ 1858403 h 4151891"/>
              <a:gd name="connsiteX6455" fmla="*/ 2385561 w 7122824"/>
              <a:gd name="connsiteY6455" fmla="*/ 1862288 h 4151891"/>
              <a:gd name="connsiteX6456" fmla="*/ 2393449 w 7122824"/>
              <a:gd name="connsiteY6456" fmla="*/ 1868352 h 4151891"/>
              <a:gd name="connsiteX6457" fmla="*/ 2394775 w 7122824"/>
              <a:gd name="connsiteY6457" fmla="*/ 1859480 h 4151891"/>
              <a:gd name="connsiteX6458" fmla="*/ 3876404 w 7122824"/>
              <a:gd name="connsiteY6458" fmla="*/ 1856049 h 4151891"/>
              <a:gd name="connsiteX6459" fmla="*/ 3886440 w 7122824"/>
              <a:gd name="connsiteY6459" fmla="*/ 1860632 h 4151891"/>
              <a:gd name="connsiteX6460" fmla="*/ 3876720 w 7122824"/>
              <a:gd name="connsiteY6460" fmla="*/ 1858153 h 4151891"/>
              <a:gd name="connsiteX6461" fmla="*/ 3876404 w 7122824"/>
              <a:gd name="connsiteY6461" fmla="*/ 1856049 h 4151891"/>
              <a:gd name="connsiteX6462" fmla="*/ 995336 w 7122824"/>
              <a:gd name="connsiteY6462" fmla="*/ 1852086 h 4151891"/>
              <a:gd name="connsiteX6463" fmla="*/ 982984 w 7122824"/>
              <a:gd name="connsiteY6463" fmla="*/ 1871818 h 4151891"/>
              <a:gd name="connsiteX6464" fmla="*/ 975212 w 7122824"/>
              <a:gd name="connsiteY6464" fmla="*/ 1852161 h 4151891"/>
              <a:gd name="connsiteX6465" fmla="*/ 995336 w 7122824"/>
              <a:gd name="connsiteY6465" fmla="*/ 1852086 h 4151891"/>
              <a:gd name="connsiteX6466" fmla="*/ 893788 w 7122824"/>
              <a:gd name="connsiteY6466" fmla="*/ 1851974 h 4151891"/>
              <a:gd name="connsiteX6467" fmla="*/ 898192 w 7122824"/>
              <a:gd name="connsiteY6467" fmla="*/ 1856174 h 4151891"/>
              <a:gd name="connsiteX6468" fmla="*/ 889007 w 7122824"/>
              <a:gd name="connsiteY6468" fmla="*/ 1857782 h 4151891"/>
              <a:gd name="connsiteX6469" fmla="*/ 893788 w 7122824"/>
              <a:gd name="connsiteY6469" fmla="*/ 1851974 h 4151891"/>
              <a:gd name="connsiteX6470" fmla="*/ 836139 w 7122824"/>
              <a:gd name="connsiteY6470" fmla="*/ 1850131 h 4151891"/>
              <a:gd name="connsiteX6471" fmla="*/ 843768 w 7122824"/>
              <a:gd name="connsiteY6471" fmla="*/ 1858932 h 4151891"/>
              <a:gd name="connsiteX6472" fmla="*/ 836139 w 7122824"/>
              <a:gd name="connsiteY6472" fmla="*/ 1850131 h 4151891"/>
              <a:gd name="connsiteX6473" fmla="*/ 913225 w 7122824"/>
              <a:gd name="connsiteY6473" fmla="*/ 1847860 h 4151891"/>
              <a:gd name="connsiteX6474" fmla="*/ 899513 w 7122824"/>
              <a:gd name="connsiteY6474" fmla="*/ 1849017 h 4151891"/>
              <a:gd name="connsiteX6475" fmla="*/ 913225 w 7122824"/>
              <a:gd name="connsiteY6475" fmla="*/ 1847860 h 4151891"/>
              <a:gd name="connsiteX6476" fmla="*/ 2135284 w 7122824"/>
              <a:gd name="connsiteY6476" fmla="*/ 1846971 h 4151891"/>
              <a:gd name="connsiteX6477" fmla="*/ 2138639 w 7122824"/>
              <a:gd name="connsiteY6477" fmla="*/ 1855086 h 4151891"/>
              <a:gd name="connsiteX6478" fmla="*/ 2147381 w 7122824"/>
              <a:gd name="connsiteY6478" fmla="*/ 1855476 h 4151891"/>
              <a:gd name="connsiteX6479" fmla="*/ 2155384 w 7122824"/>
              <a:gd name="connsiteY6479" fmla="*/ 1855804 h 4151891"/>
              <a:gd name="connsiteX6480" fmla="*/ 2155358 w 7122824"/>
              <a:gd name="connsiteY6480" fmla="*/ 1855357 h 4151891"/>
              <a:gd name="connsiteX6481" fmla="*/ 2135284 w 7122824"/>
              <a:gd name="connsiteY6481" fmla="*/ 1846971 h 4151891"/>
              <a:gd name="connsiteX6482" fmla="*/ 1010256 w 7122824"/>
              <a:gd name="connsiteY6482" fmla="*/ 1846268 h 4151891"/>
              <a:gd name="connsiteX6483" fmla="*/ 1020233 w 7122824"/>
              <a:gd name="connsiteY6483" fmla="*/ 1861653 h 4151891"/>
              <a:gd name="connsiteX6484" fmla="*/ 1008000 w 7122824"/>
              <a:gd name="connsiteY6484" fmla="*/ 1861369 h 4151891"/>
              <a:gd name="connsiteX6485" fmla="*/ 1010256 w 7122824"/>
              <a:gd name="connsiteY6485" fmla="*/ 1846268 h 4151891"/>
              <a:gd name="connsiteX6486" fmla="*/ 1707164 w 7122824"/>
              <a:gd name="connsiteY6486" fmla="*/ 1845985 h 4151891"/>
              <a:gd name="connsiteX6487" fmla="*/ 1714311 w 7122824"/>
              <a:gd name="connsiteY6487" fmla="*/ 1847239 h 4151891"/>
              <a:gd name="connsiteX6488" fmla="*/ 1713221 w 7122824"/>
              <a:gd name="connsiteY6488" fmla="*/ 1854530 h 4151891"/>
              <a:gd name="connsiteX6489" fmla="*/ 1700631 w 7122824"/>
              <a:gd name="connsiteY6489" fmla="*/ 1848176 h 4151891"/>
              <a:gd name="connsiteX6490" fmla="*/ 1707164 w 7122824"/>
              <a:gd name="connsiteY6490" fmla="*/ 1845985 h 4151891"/>
              <a:gd name="connsiteX6491" fmla="*/ 1027536 w 7122824"/>
              <a:gd name="connsiteY6491" fmla="*/ 1844567 h 4151891"/>
              <a:gd name="connsiteX6492" fmla="*/ 1034673 w 7122824"/>
              <a:gd name="connsiteY6492" fmla="*/ 1858006 h 4151891"/>
              <a:gd name="connsiteX6493" fmla="*/ 1024044 w 7122824"/>
              <a:gd name="connsiteY6493" fmla="*/ 1846990 h 4151891"/>
              <a:gd name="connsiteX6494" fmla="*/ 1027536 w 7122824"/>
              <a:gd name="connsiteY6494" fmla="*/ 1844567 h 4151891"/>
              <a:gd name="connsiteX6495" fmla="*/ 269697 w 7122824"/>
              <a:gd name="connsiteY6495" fmla="*/ 1841678 h 4151891"/>
              <a:gd name="connsiteX6496" fmla="*/ 277574 w 7122824"/>
              <a:gd name="connsiteY6496" fmla="*/ 1848819 h 4151891"/>
              <a:gd name="connsiteX6497" fmla="*/ 269697 w 7122824"/>
              <a:gd name="connsiteY6497" fmla="*/ 1841678 h 4151891"/>
              <a:gd name="connsiteX6498" fmla="*/ 923681 w 7122824"/>
              <a:gd name="connsiteY6498" fmla="*/ 1841137 h 4151891"/>
              <a:gd name="connsiteX6499" fmla="*/ 929949 w 7122824"/>
              <a:gd name="connsiteY6499" fmla="*/ 1841272 h 4151891"/>
              <a:gd name="connsiteX6500" fmla="*/ 935325 w 7122824"/>
              <a:gd name="connsiteY6500" fmla="*/ 1846084 h 4151891"/>
              <a:gd name="connsiteX6501" fmla="*/ 922509 w 7122824"/>
              <a:gd name="connsiteY6501" fmla="*/ 1848979 h 4151891"/>
              <a:gd name="connsiteX6502" fmla="*/ 923681 w 7122824"/>
              <a:gd name="connsiteY6502" fmla="*/ 1841137 h 4151891"/>
              <a:gd name="connsiteX6503" fmla="*/ 3871169 w 7122824"/>
              <a:gd name="connsiteY6503" fmla="*/ 1840953 h 4151891"/>
              <a:gd name="connsiteX6504" fmla="*/ 3873007 w 7122824"/>
              <a:gd name="connsiteY6504" fmla="*/ 1842140 h 4151891"/>
              <a:gd name="connsiteX6505" fmla="*/ 3872190 w 7122824"/>
              <a:gd name="connsiteY6505" fmla="*/ 1841612 h 4151891"/>
              <a:gd name="connsiteX6506" fmla="*/ 939401 w 7122824"/>
              <a:gd name="connsiteY6506" fmla="*/ 1839222 h 4151891"/>
              <a:gd name="connsiteX6507" fmla="*/ 939003 w 7122824"/>
              <a:gd name="connsiteY6507" fmla="*/ 1844541 h 4151891"/>
              <a:gd name="connsiteX6508" fmla="*/ 936374 w 7122824"/>
              <a:gd name="connsiteY6508" fmla="*/ 1840839 h 4151891"/>
              <a:gd name="connsiteX6509" fmla="*/ 939401 w 7122824"/>
              <a:gd name="connsiteY6509" fmla="*/ 1839222 h 4151891"/>
              <a:gd name="connsiteX6510" fmla="*/ 1912802 w 7122824"/>
              <a:gd name="connsiteY6510" fmla="*/ 1837754 h 4151891"/>
              <a:gd name="connsiteX6511" fmla="*/ 1923502 w 7122824"/>
              <a:gd name="connsiteY6511" fmla="*/ 1850237 h 4151891"/>
              <a:gd name="connsiteX6512" fmla="*/ 1941937 w 7122824"/>
              <a:gd name="connsiteY6512" fmla="*/ 1852992 h 4151891"/>
              <a:gd name="connsiteX6513" fmla="*/ 1912277 w 7122824"/>
              <a:gd name="connsiteY6513" fmla="*/ 1862293 h 4151891"/>
              <a:gd name="connsiteX6514" fmla="*/ 1900015 w 7122824"/>
              <a:gd name="connsiteY6514" fmla="*/ 1862016 h 4151891"/>
              <a:gd name="connsiteX6515" fmla="*/ 1895461 w 7122824"/>
              <a:gd name="connsiteY6515" fmla="*/ 1850452 h 4151891"/>
              <a:gd name="connsiteX6516" fmla="*/ 1909031 w 7122824"/>
              <a:gd name="connsiteY6516" fmla="*/ 1852479 h 4151891"/>
              <a:gd name="connsiteX6517" fmla="*/ 1912802 w 7122824"/>
              <a:gd name="connsiteY6517" fmla="*/ 1837754 h 4151891"/>
              <a:gd name="connsiteX6518" fmla="*/ 3865653 w 7122824"/>
              <a:gd name="connsiteY6518" fmla="*/ 1837389 h 4151891"/>
              <a:gd name="connsiteX6519" fmla="*/ 3871169 w 7122824"/>
              <a:gd name="connsiteY6519" fmla="*/ 1840953 h 4151891"/>
              <a:gd name="connsiteX6520" fmla="*/ 3868105 w 7122824"/>
              <a:gd name="connsiteY6520" fmla="*/ 1838973 h 4151891"/>
              <a:gd name="connsiteX6521" fmla="*/ 3865653 w 7122824"/>
              <a:gd name="connsiteY6521" fmla="*/ 1837389 h 4151891"/>
              <a:gd name="connsiteX6522" fmla="*/ 947305 w 7122824"/>
              <a:gd name="connsiteY6522" fmla="*/ 1836861 h 4151891"/>
              <a:gd name="connsiteX6523" fmla="*/ 953831 w 7122824"/>
              <a:gd name="connsiteY6523" fmla="*/ 1845293 h 4151891"/>
              <a:gd name="connsiteX6524" fmla="*/ 947305 w 7122824"/>
              <a:gd name="connsiteY6524" fmla="*/ 1836861 h 4151891"/>
              <a:gd name="connsiteX6525" fmla="*/ 673450 w 7122824"/>
              <a:gd name="connsiteY6525" fmla="*/ 1835030 h 4151891"/>
              <a:gd name="connsiteX6526" fmla="*/ 676695 w 7122824"/>
              <a:gd name="connsiteY6526" fmla="*/ 1838803 h 4151891"/>
              <a:gd name="connsiteX6527" fmla="*/ 660792 w 7122824"/>
              <a:gd name="connsiteY6527" fmla="*/ 1839323 h 4151891"/>
              <a:gd name="connsiteX6528" fmla="*/ 673450 w 7122824"/>
              <a:gd name="connsiteY6528" fmla="*/ 1835030 h 4151891"/>
              <a:gd name="connsiteX6529" fmla="*/ 376374 w 7122824"/>
              <a:gd name="connsiteY6529" fmla="*/ 1834642 h 4151891"/>
              <a:gd name="connsiteX6530" fmla="*/ 379197 w 7122824"/>
              <a:gd name="connsiteY6530" fmla="*/ 1837833 h 4151891"/>
              <a:gd name="connsiteX6531" fmla="*/ 366775 w 7122824"/>
              <a:gd name="connsiteY6531" fmla="*/ 1840629 h 4151891"/>
              <a:gd name="connsiteX6532" fmla="*/ 365957 w 7122824"/>
              <a:gd name="connsiteY6532" fmla="*/ 1835855 h 4151891"/>
              <a:gd name="connsiteX6533" fmla="*/ 376374 w 7122824"/>
              <a:gd name="connsiteY6533" fmla="*/ 1834642 h 4151891"/>
              <a:gd name="connsiteX6534" fmla="*/ 390689 w 7122824"/>
              <a:gd name="connsiteY6534" fmla="*/ 1833874 h 4151891"/>
              <a:gd name="connsiteX6535" fmla="*/ 390931 w 7122824"/>
              <a:gd name="connsiteY6535" fmla="*/ 1836210 h 4151891"/>
              <a:gd name="connsiteX6536" fmla="*/ 390747 w 7122824"/>
              <a:gd name="connsiteY6536" fmla="*/ 1834442 h 4151891"/>
              <a:gd name="connsiteX6537" fmla="*/ 567432 w 7122824"/>
              <a:gd name="connsiteY6537" fmla="*/ 1833417 h 4151891"/>
              <a:gd name="connsiteX6538" fmla="*/ 575002 w 7122824"/>
              <a:gd name="connsiteY6538" fmla="*/ 1842566 h 4151891"/>
              <a:gd name="connsiteX6539" fmla="*/ 567432 w 7122824"/>
              <a:gd name="connsiteY6539" fmla="*/ 1833417 h 4151891"/>
              <a:gd name="connsiteX6540" fmla="*/ 961630 w 7122824"/>
              <a:gd name="connsiteY6540" fmla="*/ 1833256 h 4151891"/>
              <a:gd name="connsiteX6541" fmla="*/ 974210 w 7122824"/>
              <a:gd name="connsiteY6541" fmla="*/ 1839648 h 4151891"/>
              <a:gd name="connsiteX6542" fmla="*/ 968644 w 7122824"/>
              <a:gd name="connsiteY6542" fmla="*/ 1847845 h 4151891"/>
              <a:gd name="connsiteX6543" fmla="*/ 959651 w 7122824"/>
              <a:gd name="connsiteY6543" fmla="*/ 1846501 h 4151891"/>
              <a:gd name="connsiteX6544" fmla="*/ 961630 w 7122824"/>
              <a:gd name="connsiteY6544" fmla="*/ 1833256 h 4151891"/>
              <a:gd name="connsiteX6545" fmla="*/ 390495 w 7122824"/>
              <a:gd name="connsiteY6545" fmla="*/ 1831995 h 4151891"/>
              <a:gd name="connsiteX6546" fmla="*/ 390558 w 7122824"/>
              <a:gd name="connsiteY6546" fmla="*/ 1832599 h 4151891"/>
              <a:gd name="connsiteX6547" fmla="*/ 390689 w 7122824"/>
              <a:gd name="connsiteY6547" fmla="*/ 1833874 h 4151891"/>
              <a:gd name="connsiteX6548" fmla="*/ 390381 w 7122824"/>
              <a:gd name="connsiteY6548" fmla="*/ 1830904 h 4151891"/>
              <a:gd name="connsiteX6549" fmla="*/ 390495 w 7122824"/>
              <a:gd name="connsiteY6549" fmla="*/ 1831995 h 4151891"/>
              <a:gd name="connsiteX6550" fmla="*/ 390442 w 7122824"/>
              <a:gd name="connsiteY6550" fmla="*/ 1831494 h 4151891"/>
              <a:gd name="connsiteX6551" fmla="*/ 390381 w 7122824"/>
              <a:gd name="connsiteY6551" fmla="*/ 1830904 h 4151891"/>
              <a:gd name="connsiteX6552" fmla="*/ 381741 w 7122824"/>
              <a:gd name="connsiteY6552" fmla="*/ 1830165 h 4151891"/>
              <a:gd name="connsiteX6553" fmla="*/ 386383 w 7122824"/>
              <a:gd name="connsiteY6553" fmla="*/ 1830274 h 4151891"/>
              <a:gd name="connsiteX6554" fmla="*/ 386891 w 7122824"/>
              <a:gd name="connsiteY6554" fmla="*/ 1835606 h 4151891"/>
              <a:gd name="connsiteX6555" fmla="*/ 381741 w 7122824"/>
              <a:gd name="connsiteY6555" fmla="*/ 1830165 h 4151891"/>
              <a:gd name="connsiteX6556" fmla="*/ 980713 w 7122824"/>
              <a:gd name="connsiteY6556" fmla="*/ 1828556 h 4151891"/>
              <a:gd name="connsiteX6557" fmla="*/ 988303 w 7122824"/>
              <a:gd name="connsiteY6557" fmla="*/ 1837625 h 4151891"/>
              <a:gd name="connsiteX6558" fmla="*/ 980713 w 7122824"/>
              <a:gd name="connsiteY6558" fmla="*/ 1828556 h 4151891"/>
              <a:gd name="connsiteX6559" fmla="*/ 687514 w 7122824"/>
              <a:gd name="connsiteY6559" fmla="*/ 1827923 h 4151891"/>
              <a:gd name="connsiteX6560" fmla="*/ 678051 w 7122824"/>
              <a:gd name="connsiteY6560" fmla="*/ 1831434 h 4151891"/>
              <a:gd name="connsiteX6561" fmla="*/ 687514 w 7122824"/>
              <a:gd name="connsiteY6561" fmla="*/ 1827923 h 4151891"/>
              <a:gd name="connsiteX6562" fmla="*/ 2189228 w 7122824"/>
              <a:gd name="connsiteY6562" fmla="*/ 1826478 h 4151891"/>
              <a:gd name="connsiteX6563" fmla="*/ 2185871 w 7122824"/>
              <a:gd name="connsiteY6563" fmla="*/ 1834890 h 4151891"/>
              <a:gd name="connsiteX6564" fmla="*/ 2188486 w 7122824"/>
              <a:gd name="connsiteY6564" fmla="*/ 1835281 h 4151891"/>
              <a:gd name="connsiteX6565" fmla="*/ 2191879 w 7122824"/>
              <a:gd name="connsiteY6565" fmla="*/ 1829771 h 4151891"/>
              <a:gd name="connsiteX6566" fmla="*/ 2213380 w 7122824"/>
              <a:gd name="connsiteY6566" fmla="*/ 1842367 h 4151891"/>
              <a:gd name="connsiteX6567" fmla="*/ 2200144 w 7122824"/>
              <a:gd name="connsiteY6567" fmla="*/ 1848795 h 4151891"/>
              <a:gd name="connsiteX6568" fmla="*/ 2186920 w 7122824"/>
              <a:gd name="connsiteY6568" fmla="*/ 1840553 h 4151891"/>
              <a:gd name="connsiteX6569" fmla="*/ 2185402 w 7122824"/>
              <a:gd name="connsiteY6569" fmla="*/ 1840326 h 4151891"/>
              <a:gd name="connsiteX6570" fmla="*/ 2186210 w 7122824"/>
              <a:gd name="connsiteY6570" fmla="*/ 1845934 h 4151891"/>
              <a:gd name="connsiteX6571" fmla="*/ 2191783 w 7122824"/>
              <a:gd name="connsiteY6571" fmla="*/ 1850333 h 4151891"/>
              <a:gd name="connsiteX6572" fmla="*/ 2204849 w 7122824"/>
              <a:gd name="connsiteY6572" fmla="*/ 1852643 h 4151891"/>
              <a:gd name="connsiteX6573" fmla="*/ 2205079 w 7122824"/>
              <a:gd name="connsiteY6573" fmla="*/ 1852568 h 4151891"/>
              <a:gd name="connsiteX6574" fmla="*/ 2218205 w 7122824"/>
              <a:gd name="connsiteY6574" fmla="*/ 1848863 h 4151891"/>
              <a:gd name="connsiteX6575" fmla="*/ 2222068 w 7122824"/>
              <a:gd name="connsiteY6575" fmla="*/ 1851785 h 4151891"/>
              <a:gd name="connsiteX6576" fmla="*/ 2222713 w 7122824"/>
              <a:gd name="connsiteY6576" fmla="*/ 1857015 h 4151891"/>
              <a:gd name="connsiteX6577" fmla="*/ 2225232 w 7122824"/>
              <a:gd name="connsiteY6577" fmla="*/ 1858849 h 4151891"/>
              <a:gd name="connsiteX6578" fmla="*/ 2225507 w 7122824"/>
              <a:gd name="connsiteY6578" fmla="*/ 1861684 h 4151891"/>
              <a:gd name="connsiteX6579" fmla="*/ 2227839 w 7122824"/>
              <a:gd name="connsiteY6579" fmla="*/ 1864177 h 4151891"/>
              <a:gd name="connsiteX6580" fmla="*/ 2234729 w 7122824"/>
              <a:gd name="connsiteY6580" fmla="*/ 1863838 h 4151891"/>
              <a:gd name="connsiteX6581" fmla="*/ 2243863 w 7122824"/>
              <a:gd name="connsiteY6581" fmla="*/ 1863758 h 4151891"/>
              <a:gd name="connsiteX6582" fmla="*/ 2246644 w 7122824"/>
              <a:gd name="connsiteY6582" fmla="*/ 1862048 h 4151891"/>
              <a:gd name="connsiteX6583" fmla="*/ 2270268 w 7122824"/>
              <a:gd name="connsiteY6583" fmla="*/ 1860888 h 4151891"/>
              <a:gd name="connsiteX6584" fmla="*/ 2273289 w 7122824"/>
              <a:gd name="connsiteY6584" fmla="*/ 1863541 h 4151891"/>
              <a:gd name="connsiteX6585" fmla="*/ 2311600 w 7122824"/>
              <a:gd name="connsiteY6585" fmla="*/ 1869072 h 4151891"/>
              <a:gd name="connsiteX6586" fmla="*/ 2388036 w 7122824"/>
              <a:gd name="connsiteY6586" fmla="*/ 1879188 h 4151891"/>
              <a:gd name="connsiteX6587" fmla="*/ 2386569 w 7122824"/>
              <a:gd name="connsiteY6587" fmla="*/ 1878431 h 4151891"/>
              <a:gd name="connsiteX6588" fmla="*/ 2309916 w 7122824"/>
              <a:gd name="connsiteY6588" fmla="*/ 1844926 h 4151891"/>
              <a:gd name="connsiteX6589" fmla="*/ 2317610 w 7122824"/>
              <a:gd name="connsiteY6589" fmla="*/ 1839106 h 4151891"/>
              <a:gd name="connsiteX6590" fmla="*/ 2319273 w 7122824"/>
              <a:gd name="connsiteY6590" fmla="*/ 1838820 h 4151891"/>
              <a:gd name="connsiteX6591" fmla="*/ 2314141 w 7122824"/>
              <a:gd name="connsiteY6591" fmla="*/ 1837786 h 4151891"/>
              <a:gd name="connsiteX6592" fmla="*/ 2310380 w 7122824"/>
              <a:gd name="connsiteY6592" fmla="*/ 1838231 h 4151891"/>
              <a:gd name="connsiteX6593" fmla="*/ 2312882 w 7122824"/>
              <a:gd name="connsiteY6593" fmla="*/ 1840623 h 4151891"/>
              <a:gd name="connsiteX6594" fmla="*/ 2308962 w 7122824"/>
              <a:gd name="connsiteY6594" fmla="*/ 1844708 h 4151891"/>
              <a:gd name="connsiteX6595" fmla="*/ 2306408 w 7122824"/>
              <a:gd name="connsiteY6595" fmla="*/ 1839656 h 4151891"/>
              <a:gd name="connsiteX6596" fmla="*/ 2308888 w 7122824"/>
              <a:gd name="connsiteY6596" fmla="*/ 1838408 h 4151891"/>
              <a:gd name="connsiteX6597" fmla="*/ 2300729 w 7122824"/>
              <a:gd name="connsiteY6597" fmla="*/ 1839373 h 4151891"/>
              <a:gd name="connsiteX6598" fmla="*/ 2287817 w 7122824"/>
              <a:gd name="connsiteY6598" fmla="*/ 1839569 h 4151891"/>
              <a:gd name="connsiteX6599" fmla="*/ 2287129 w 7122824"/>
              <a:gd name="connsiteY6599" fmla="*/ 1839155 h 4151891"/>
              <a:gd name="connsiteX6600" fmla="*/ 2286519 w 7122824"/>
              <a:gd name="connsiteY6600" fmla="*/ 1839263 h 4151891"/>
              <a:gd name="connsiteX6601" fmla="*/ 2289936 w 7122824"/>
              <a:gd name="connsiteY6601" fmla="*/ 1847610 h 4151891"/>
              <a:gd name="connsiteX6602" fmla="*/ 2281402 w 7122824"/>
              <a:gd name="connsiteY6602" fmla="*/ 1843592 h 4151891"/>
              <a:gd name="connsiteX6603" fmla="*/ 2275118 w 7122824"/>
              <a:gd name="connsiteY6603" fmla="*/ 1838114 h 4151891"/>
              <a:gd name="connsiteX6604" fmla="*/ 2274164 w 7122824"/>
              <a:gd name="connsiteY6604" fmla="*/ 1841461 h 4151891"/>
              <a:gd name="connsiteX6605" fmla="*/ 2269751 w 7122824"/>
              <a:gd name="connsiteY6605" fmla="*/ 1847446 h 4151891"/>
              <a:gd name="connsiteX6606" fmla="*/ 2267387 w 7122824"/>
              <a:gd name="connsiteY6606" fmla="*/ 1841035 h 4151891"/>
              <a:gd name="connsiteX6607" fmla="*/ 2268405 w 7122824"/>
              <a:gd name="connsiteY6607" fmla="*/ 1835057 h 4151891"/>
              <a:gd name="connsiteX6608" fmla="*/ 2265032 w 7122824"/>
              <a:gd name="connsiteY6608" fmla="*/ 1833702 h 4151891"/>
              <a:gd name="connsiteX6609" fmla="*/ 2254147 w 7122824"/>
              <a:gd name="connsiteY6609" fmla="*/ 1839128 h 4151891"/>
              <a:gd name="connsiteX6610" fmla="*/ 2255567 w 7122824"/>
              <a:gd name="connsiteY6610" fmla="*/ 1830819 h 4151891"/>
              <a:gd name="connsiteX6611" fmla="*/ 790354 w 7122824"/>
              <a:gd name="connsiteY6611" fmla="*/ 1824902 h 4151891"/>
              <a:gd name="connsiteX6612" fmla="*/ 789666 w 7122824"/>
              <a:gd name="connsiteY6612" fmla="*/ 1840121 h 4151891"/>
              <a:gd name="connsiteX6613" fmla="*/ 764207 w 7122824"/>
              <a:gd name="connsiteY6613" fmla="*/ 1831721 h 4151891"/>
              <a:gd name="connsiteX6614" fmla="*/ 790354 w 7122824"/>
              <a:gd name="connsiteY6614" fmla="*/ 1824902 h 4151891"/>
              <a:gd name="connsiteX6615" fmla="*/ 999849 w 7122824"/>
              <a:gd name="connsiteY6615" fmla="*/ 1823645 h 4151891"/>
              <a:gd name="connsiteX6616" fmla="*/ 1008963 w 7122824"/>
              <a:gd name="connsiteY6616" fmla="*/ 1823713 h 4151891"/>
              <a:gd name="connsiteX6617" fmla="*/ 1012232 w 7122824"/>
              <a:gd name="connsiteY6617" fmla="*/ 1825495 h 4151891"/>
              <a:gd name="connsiteX6618" fmla="*/ 1011578 w 7122824"/>
              <a:gd name="connsiteY6618" fmla="*/ 1840464 h 4151891"/>
              <a:gd name="connsiteX6619" fmla="*/ 999849 w 7122824"/>
              <a:gd name="connsiteY6619" fmla="*/ 1823645 h 4151891"/>
              <a:gd name="connsiteX6620" fmla="*/ 2096301 w 7122824"/>
              <a:gd name="connsiteY6620" fmla="*/ 1820398 h 4151891"/>
              <a:gd name="connsiteX6621" fmla="*/ 2104212 w 7122824"/>
              <a:gd name="connsiteY6621" fmla="*/ 1826034 h 4151891"/>
              <a:gd name="connsiteX6622" fmla="*/ 2157449 w 7122824"/>
              <a:gd name="connsiteY6622" fmla="*/ 1834650 h 4151891"/>
              <a:gd name="connsiteX6623" fmla="*/ 2168498 w 7122824"/>
              <a:gd name="connsiteY6623" fmla="*/ 1833956 h 4151891"/>
              <a:gd name="connsiteX6624" fmla="*/ 2170999 w 7122824"/>
              <a:gd name="connsiteY6624" fmla="*/ 1825286 h 4151891"/>
              <a:gd name="connsiteX6625" fmla="*/ 1894788 w 7122824"/>
              <a:gd name="connsiteY6625" fmla="*/ 1817731 h 4151891"/>
              <a:gd name="connsiteX6626" fmla="*/ 1724836 w 7122824"/>
              <a:gd name="connsiteY6626" fmla="*/ 1829717 h 4151891"/>
              <a:gd name="connsiteX6627" fmla="*/ 1728521 w 7122824"/>
              <a:gd name="connsiteY6627" fmla="*/ 1831265 h 4151891"/>
              <a:gd name="connsiteX6628" fmla="*/ 1757121 w 7122824"/>
              <a:gd name="connsiteY6628" fmla="*/ 1838666 h 4151891"/>
              <a:gd name="connsiteX6629" fmla="*/ 1773486 w 7122824"/>
              <a:gd name="connsiteY6629" fmla="*/ 1844238 h 4151891"/>
              <a:gd name="connsiteX6630" fmla="*/ 1774729 w 7122824"/>
              <a:gd name="connsiteY6630" fmla="*/ 1855105 h 4151891"/>
              <a:gd name="connsiteX6631" fmla="*/ 1780161 w 7122824"/>
              <a:gd name="connsiteY6631" fmla="*/ 1860608 h 4151891"/>
              <a:gd name="connsiteX6632" fmla="*/ 1781550 w 7122824"/>
              <a:gd name="connsiteY6632" fmla="*/ 1882703 h 4151891"/>
              <a:gd name="connsiteX6633" fmla="*/ 1795929 w 7122824"/>
              <a:gd name="connsiteY6633" fmla="*/ 1891105 h 4151891"/>
              <a:gd name="connsiteX6634" fmla="*/ 1807548 w 7122824"/>
              <a:gd name="connsiteY6634" fmla="*/ 1886588 h 4151891"/>
              <a:gd name="connsiteX6635" fmla="*/ 1817085 w 7122824"/>
              <a:gd name="connsiteY6635" fmla="*/ 1894266 h 4151891"/>
              <a:gd name="connsiteX6636" fmla="*/ 1809993 w 7122824"/>
              <a:gd name="connsiteY6636" fmla="*/ 1880699 h 4151891"/>
              <a:gd name="connsiteX6637" fmla="*/ 1803013 w 7122824"/>
              <a:gd name="connsiteY6637" fmla="*/ 1873361 h 4151891"/>
              <a:gd name="connsiteX6638" fmla="*/ 1794736 w 7122824"/>
              <a:gd name="connsiteY6638" fmla="*/ 1878461 h 4151891"/>
              <a:gd name="connsiteX6639" fmla="*/ 1783260 w 7122824"/>
              <a:gd name="connsiteY6639" fmla="*/ 1862971 h 4151891"/>
              <a:gd name="connsiteX6640" fmla="*/ 1791487 w 7122824"/>
              <a:gd name="connsiteY6640" fmla="*/ 1861454 h 4151891"/>
              <a:gd name="connsiteX6641" fmla="*/ 1796597 w 7122824"/>
              <a:gd name="connsiteY6641" fmla="*/ 1855247 h 4151891"/>
              <a:gd name="connsiteX6642" fmla="*/ 1778664 w 7122824"/>
              <a:gd name="connsiteY6642" fmla="*/ 1849702 h 4151891"/>
              <a:gd name="connsiteX6643" fmla="*/ 1833952 w 7122824"/>
              <a:gd name="connsiteY6643" fmla="*/ 1858785 h 4151891"/>
              <a:gd name="connsiteX6644" fmla="*/ 1889187 w 7122824"/>
              <a:gd name="connsiteY6644" fmla="*/ 1857210 h 4151891"/>
              <a:gd name="connsiteX6645" fmla="*/ 1888359 w 7122824"/>
              <a:gd name="connsiteY6645" fmla="*/ 1865356 h 4151891"/>
              <a:gd name="connsiteX6646" fmla="*/ 1887386 w 7122824"/>
              <a:gd name="connsiteY6646" fmla="*/ 1867564 h 4151891"/>
              <a:gd name="connsiteX6647" fmla="*/ 1888218 w 7122824"/>
              <a:gd name="connsiteY6647" fmla="*/ 1867701 h 4151891"/>
              <a:gd name="connsiteX6648" fmla="*/ 1998063 w 7122824"/>
              <a:gd name="connsiteY6648" fmla="*/ 1891606 h 4151891"/>
              <a:gd name="connsiteX6649" fmla="*/ 2028016 w 7122824"/>
              <a:gd name="connsiteY6649" fmla="*/ 1899558 h 4151891"/>
              <a:gd name="connsiteX6650" fmla="*/ 2028962 w 7122824"/>
              <a:gd name="connsiteY6650" fmla="*/ 1898106 h 4151891"/>
              <a:gd name="connsiteX6651" fmla="*/ 2037832 w 7122824"/>
              <a:gd name="connsiteY6651" fmla="*/ 1897206 h 4151891"/>
              <a:gd name="connsiteX6652" fmla="*/ 2044751 w 7122824"/>
              <a:gd name="connsiteY6652" fmla="*/ 1904000 h 4151891"/>
              <a:gd name="connsiteX6653" fmla="*/ 2051951 w 7122824"/>
              <a:gd name="connsiteY6653" fmla="*/ 1905911 h 4151891"/>
              <a:gd name="connsiteX6654" fmla="*/ 2068157 w 7122824"/>
              <a:gd name="connsiteY6654" fmla="*/ 1902080 h 4151891"/>
              <a:gd name="connsiteX6655" fmla="*/ 2088856 w 7122824"/>
              <a:gd name="connsiteY6655" fmla="*/ 1908300 h 4151891"/>
              <a:gd name="connsiteX6656" fmla="*/ 2118733 w 7122824"/>
              <a:gd name="connsiteY6656" fmla="*/ 1919092 h 4151891"/>
              <a:gd name="connsiteX6657" fmla="*/ 2122737 w 7122824"/>
              <a:gd name="connsiteY6657" fmla="*/ 1919690 h 4151891"/>
              <a:gd name="connsiteX6658" fmla="*/ 2122616 w 7122824"/>
              <a:gd name="connsiteY6658" fmla="*/ 1920496 h 4151891"/>
              <a:gd name="connsiteX6659" fmla="*/ 2140528 w 7122824"/>
              <a:gd name="connsiteY6659" fmla="*/ 1926966 h 4151891"/>
              <a:gd name="connsiteX6660" fmla="*/ 2148131 w 7122824"/>
              <a:gd name="connsiteY6660" fmla="*/ 1929822 h 4151891"/>
              <a:gd name="connsiteX6661" fmla="*/ 2146592 w 7122824"/>
              <a:gd name="connsiteY6661" fmla="*/ 1923255 h 4151891"/>
              <a:gd name="connsiteX6662" fmla="*/ 2167326 w 7122824"/>
              <a:gd name="connsiteY6662" fmla="*/ 1926353 h 4151891"/>
              <a:gd name="connsiteX6663" fmla="*/ 2166495 w 7122824"/>
              <a:gd name="connsiteY6663" fmla="*/ 1934482 h 4151891"/>
              <a:gd name="connsiteX6664" fmla="*/ 2164191 w 7122824"/>
              <a:gd name="connsiteY6664" fmla="*/ 1939745 h 4151891"/>
              <a:gd name="connsiteX6665" fmla="*/ 2164706 w 7122824"/>
              <a:gd name="connsiteY6665" fmla="*/ 1940251 h 4151891"/>
              <a:gd name="connsiteX6666" fmla="*/ 2166131 w 7122824"/>
              <a:gd name="connsiteY6666" fmla="*/ 1952679 h 4151891"/>
              <a:gd name="connsiteX6667" fmla="*/ 2174235 w 7122824"/>
              <a:gd name="connsiteY6667" fmla="*/ 1950763 h 4151891"/>
              <a:gd name="connsiteX6668" fmla="*/ 2170789 w 7122824"/>
              <a:gd name="connsiteY6668" fmla="*/ 1942430 h 4151891"/>
              <a:gd name="connsiteX6669" fmla="*/ 2187383 w 7122824"/>
              <a:gd name="connsiteY6669" fmla="*/ 1946475 h 4151891"/>
              <a:gd name="connsiteX6670" fmla="*/ 2197631 w 7122824"/>
              <a:gd name="connsiteY6670" fmla="*/ 1951132 h 4151891"/>
              <a:gd name="connsiteX6671" fmla="*/ 2195613 w 7122824"/>
              <a:gd name="connsiteY6671" fmla="*/ 1964640 h 4151891"/>
              <a:gd name="connsiteX6672" fmla="*/ 2200380 w 7122824"/>
              <a:gd name="connsiteY6672" fmla="*/ 1960206 h 4151891"/>
              <a:gd name="connsiteX6673" fmla="*/ 2201094 w 7122824"/>
              <a:gd name="connsiteY6673" fmla="*/ 1956951 h 4151891"/>
              <a:gd name="connsiteX6674" fmla="*/ 2200788 w 7122824"/>
              <a:gd name="connsiteY6674" fmla="*/ 1947248 h 4151891"/>
              <a:gd name="connsiteX6675" fmla="*/ 2190078 w 7122824"/>
              <a:gd name="connsiteY6675" fmla="*/ 1945647 h 4151891"/>
              <a:gd name="connsiteX6676" fmla="*/ 2183141 w 7122824"/>
              <a:gd name="connsiteY6676" fmla="*/ 1941483 h 4151891"/>
              <a:gd name="connsiteX6677" fmla="*/ 2195544 w 7122824"/>
              <a:gd name="connsiteY6677" fmla="*/ 1940468 h 4151891"/>
              <a:gd name="connsiteX6678" fmla="*/ 2205868 w 7122824"/>
              <a:gd name="connsiteY6678" fmla="*/ 1934190 h 4151891"/>
              <a:gd name="connsiteX6679" fmla="*/ 2197144 w 7122824"/>
              <a:gd name="connsiteY6679" fmla="*/ 1929759 h 4151891"/>
              <a:gd name="connsiteX6680" fmla="*/ 2199963 w 7122824"/>
              <a:gd name="connsiteY6680" fmla="*/ 1928433 h 4151891"/>
              <a:gd name="connsiteX6681" fmla="*/ 2132984 w 7122824"/>
              <a:gd name="connsiteY6681" fmla="*/ 1904212 h 4151891"/>
              <a:gd name="connsiteX6682" fmla="*/ 2095692 w 7122824"/>
              <a:gd name="connsiteY6682" fmla="*/ 1893948 h 4151891"/>
              <a:gd name="connsiteX6683" fmla="*/ 2085443 w 7122824"/>
              <a:gd name="connsiteY6683" fmla="*/ 1889291 h 4151891"/>
              <a:gd name="connsiteX6684" fmla="*/ 2086428 w 7122824"/>
              <a:gd name="connsiteY6684" fmla="*/ 1872241 h 4151891"/>
              <a:gd name="connsiteX6685" fmla="*/ 2079600 w 7122824"/>
              <a:gd name="connsiteY6685" fmla="*/ 1864653 h 4151891"/>
              <a:gd name="connsiteX6686" fmla="*/ 2065370 w 7122824"/>
              <a:gd name="connsiteY6686" fmla="*/ 1861982 h 4151891"/>
              <a:gd name="connsiteX6687" fmla="*/ 2052221 w 7122824"/>
              <a:gd name="connsiteY6687" fmla="*/ 1866269 h 4151891"/>
              <a:gd name="connsiteX6688" fmla="*/ 2039784 w 7122824"/>
              <a:gd name="connsiteY6688" fmla="*/ 1867537 h 4151891"/>
              <a:gd name="connsiteX6689" fmla="*/ 2018587 w 7122824"/>
              <a:gd name="connsiteY6689" fmla="*/ 1862204 h 4151891"/>
              <a:gd name="connsiteX6690" fmla="*/ 2005057 w 7122824"/>
              <a:gd name="connsiteY6690" fmla="*/ 1861828 h 4151891"/>
              <a:gd name="connsiteX6691" fmla="*/ 1997024 w 7122824"/>
              <a:gd name="connsiteY6691" fmla="*/ 1861604 h 4151891"/>
              <a:gd name="connsiteX6692" fmla="*/ 1953750 w 7122824"/>
              <a:gd name="connsiteY6692" fmla="*/ 1859111 h 4151891"/>
              <a:gd name="connsiteX6693" fmla="*/ 1972362 w 7122824"/>
              <a:gd name="connsiteY6693" fmla="*/ 1849646 h 4151891"/>
              <a:gd name="connsiteX6694" fmla="*/ 2007994 w 7122824"/>
              <a:gd name="connsiteY6694" fmla="*/ 1851844 h 4151891"/>
              <a:gd name="connsiteX6695" fmla="*/ 2031759 w 7122824"/>
              <a:gd name="connsiteY6695" fmla="*/ 1852253 h 4151891"/>
              <a:gd name="connsiteX6696" fmla="*/ 2026062 w 7122824"/>
              <a:gd name="connsiteY6696" fmla="*/ 1850714 h 4151891"/>
              <a:gd name="connsiteX6697" fmla="*/ 1951184 w 7122824"/>
              <a:gd name="connsiteY6697" fmla="*/ 1830404 h 4151891"/>
              <a:gd name="connsiteX6698" fmla="*/ 1942591 w 7122824"/>
              <a:gd name="connsiteY6698" fmla="*/ 1846056 h 4151891"/>
              <a:gd name="connsiteX6699" fmla="*/ 1924240 w 7122824"/>
              <a:gd name="connsiteY6699" fmla="*/ 1843314 h 4151891"/>
              <a:gd name="connsiteX6700" fmla="*/ 1916233 w 7122824"/>
              <a:gd name="connsiteY6700" fmla="*/ 1835864 h 4151891"/>
              <a:gd name="connsiteX6701" fmla="*/ 1937420 w 7122824"/>
              <a:gd name="connsiteY6701" fmla="*/ 1828347 h 4151891"/>
              <a:gd name="connsiteX6702" fmla="*/ 1928329 w 7122824"/>
              <a:gd name="connsiteY6702" fmla="*/ 1820736 h 4151891"/>
              <a:gd name="connsiteX6703" fmla="*/ 1918818 w 7122824"/>
              <a:gd name="connsiteY6703" fmla="*/ 1817954 h 4151891"/>
              <a:gd name="connsiteX6704" fmla="*/ 616696 w 7122824"/>
              <a:gd name="connsiteY6704" fmla="*/ 1817340 h 4151891"/>
              <a:gd name="connsiteX6705" fmla="*/ 607274 w 7122824"/>
              <a:gd name="connsiteY6705" fmla="*/ 1820528 h 4151891"/>
              <a:gd name="connsiteX6706" fmla="*/ 616696 w 7122824"/>
              <a:gd name="connsiteY6706" fmla="*/ 1817340 h 4151891"/>
              <a:gd name="connsiteX6707" fmla="*/ 358357 w 7122824"/>
              <a:gd name="connsiteY6707" fmla="*/ 1816821 h 4151891"/>
              <a:gd name="connsiteX6708" fmla="*/ 363182 w 7122824"/>
              <a:gd name="connsiteY6708" fmla="*/ 1821952 h 4151891"/>
              <a:gd name="connsiteX6709" fmla="*/ 353963 w 7122824"/>
              <a:gd name="connsiteY6709" fmla="*/ 1823781 h 4151891"/>
              <a:gd name="connsiteX6710" fmla="*/ 358357 w 7122824"/>
              <a:gd name="connsiteY6710" fmla="*/ 1816821 h 4151891"/>
              <a:gd name="connsiteX6711" fmla="*/ 307957 w 7122824"/>
              <a:gd name="connsiteY6711" fmla="*/ 1816480 h 4151891"/>
              <a:gd name="connsiteX6712" fmla="*/ 317764 w 7122824"/>
              <a:gd name="connsiteY6712" fmla="*/ 1825963 h 4151891"/>
              <a:gd name="connsiteX6713" fmla="*/ 307957 w 7122824"/>
              <a:gd name="connsiteY6713" fmla="*/ 1816480 h 4151891"/>
              <a:gd name="connsiteX6714" fmla="*/ 1050511 w 7122824"/>
              <a:gd name="connsiteY6714" fmla="*/ 1815227 h 4151891"/>
              <a:gd name="connsiteX6715" fmla="*/ 1054489 w 7122824"/>
              <a:gd name="connsiteY6715" fmla="*/ 1815500 h 4151891"/>
              <a:gd name="connsiteX6716" fmla="*/ 1062597 w 7122824"/>
              <a:gd name="connsiteY6716" fmla="*/ 1824946 h 4151891"/>
              <a:gd name="connsiteX6717" fmla="*/ 1050511 w 7122824"/>
              <a:gd name="connsiteY6717" fmla="*/ 1815227 h 4151891"/>
              <a:gd name="connsiteX6718" fmla="*/ 367012 w 7122824"/>
              <a:gd name="connsiteY6718" fmla="*/ 1812506 h 4151891"/>
              <a:gd name="connsiteX6719" fmla="*/ 368871 w 7122824"/>
              <a:gd name="connsiteY6719" fmla="*/ 1814646 h 4151891"/>
              <a:gd name="connsiteX6720" fmla="*/ 366967 w 7122824"/>
              <a:gd name="connsiteY6720" fmla="*/ 1817671 h 4151891"/>
              <a:gd name="connsiteX6721" fmla="*/ 364610 w 7122824"/>
              <a:gd name="connsiteY6721" fmla="*/ 1814009 h 4151891"/>
              <a:gd name="connsiteX6722" fmla="*/ 367012 w 7122824"/>
              <a:gd name="connsiteY6722" fmla="*/ 1812506 h 4151891"/>
              <a:gd name="connsiteX6723" fmla="*/ 631361 w 7122824"/>
              <a:gd name="connsiteY6723" fmla="*/ 1811486 h 4151891"/>
              <a:gd name="connsiteX6724" fmla="*/ 621521 w 7122824"/>
              <a:gd name="connsiteY6724" fmla="*/ 1817469 h 4151891"/>
              <a:gd name="connsiteX6725" fmla="*/ 631361 w 7122824"/>
              <a:gd name="connsiteY6725" fmla="*/ 1811486 h 4151891"/>
              <a:gd name="connsiteX6726" fmla="*/ 3847466 w 7122824"/>
              <a:gd name="connsiteY6726" fmla="*/ 1811267 h 4151891"/>
              <a:gd name="connsiteX6727" fmla="*/ 3849184 w 7122824"/>
              <a:gd name="connsiteY6727" fmla="*/ 1814953 h 4151891"/>
              <a:gd name="connsiteX6728" fmla="*/ 3857500 w 7122824"/>
              <a:gd name="connsiteY6728" fmla="*/ 1815850 h 4151891"/>
              <a:gd name="connsiteX6729" fmla="*/ 2741163 w 7122824"/>
              <a:gd name="connsiteY6729" fmla="*/ 1809687 h 4151891"/>
              <a:gd name="connsiteX6730" fmla="*/ 2738736 w 7122824"/>
              <a:gd name="connsiteY6730" fmla="*/ 1814161 h 4151891"/>
              <a:gd name="connsiteX6731" fmla="*/ 2747227 w 7122824"/>
              <a:gd name="connsiteY6731" fmla="*/ 1820120 h 4151891"/>
              <a:gd name="connsiteX6732" fmla="*/ 2765122 w 7122824"/>
              <a:gd name="connsiteY6732" fmla="*/ 1825921 h 4151891"/>
              <a:gd name="connsiteX6733" fmla="*/ 2752501 w 7122824"/>
              <a:gd name="connsiteY6733" fmla="*/ 1816218 h 4151891"/>
              <a:gd name="connsiteX6734" fmla="*/ 2744085 w 7122824"/>
              <a:gd name="connsiteY6734" fmla="*/ 1809910 h 4151891"/>
              <a:gd name="connsiteX6735" fmla="*/ 2741163 w 7122824"/>
              <a:gd name="connsiteY6735" fmla="*/ 1809687 h 4151891"/>
              <a:gd name="connsiteX6736" fmla="*/ 640245 w 7122824"/>
              <a:gd name="connsiteY6736" fmla="*/ 1807522 h 4151891"/>
              <a:gd name="connsiteX6737" fmla="*/ 648058 w 7122824"/>
              <a:gd name="connsiteY6737" fmla="*/ 1815103 h 4151891"/>
              <a:gd name="connsiteX6738" fmla="*/ 640245 w 7122824"/>
              <a:gd name="connsiteY6738" fmla="*/ 1807522 h 4151891"/>
              <a:gd name="connsiteX6739" fmla="*/ 333584 w 7122824"/>
              <a:gd name="connsiteY6739" fmla="*/ 1806405 h 4151891"/>
              <a:gd name="connsiteX6740" fmla="*/ 341455 w 7122824"/>
              <a:gd name="connsiteY6740" fmla="*/ 1813544 h 4151891"/>
              <a:gd name="connsiteX6741" fmla="*/ 333584 w 7122824"/>
              <a:gd name="connsiteY6741" fmla="*/ 1806405 h 4151891"/>
              <a:gd name="connsiteX6742" fmla="*/ 377331 w 7122824"/>
              <a:gd name="connsiteY6742" fmla="*/ 1805666 h 4151891"/>
              <a:gd name="connsiteX6743" fmla="*/ 383418 w 7122824"/>
              <a:gd name="connsiteY6743" fmla="*/ 1809581 h 4151891"/>
              <a:gd name="connsiteX6744" fmla="*/ 370974 w 7122824"/>
              <a:gd name="connsiteY6744" fmla="*/ 1812533 h 4151891"/>
              <a:gd name="connsiteX6745" fmla="*/ 370179 w 7122824"/>
              <a:gd name="connsiteY6745" fmla="*/ 1807603 h 4151891"/>
              <a:gd name="connsiteX6746" fmla="*/ 377331 w 7122824"/>
              <a:gd name="connsiteY6746" fmla="*/ 1805666 h 4151891"/>
              <a:gd name="connsiteX6747" fmla="*/ 3071951 w 7122824"/>
              <a:gd name="connsiteY6747" fmla="*/ 1794806 h 4151891"/>
              <a:gd name="connsiteX6748" fmla="*/ 3076441 w 7122824"/>
              <a:gd name="connsiteY6748" fmla="*/ 1797438 h 4151891"/>
              <a:gd name="connsiteX6749" fmla="*/ 3075880 w 7122824"/>
              <a:gd name="connsiteY6749" fmla="*/ 1800979 h 4151891"/>
              <a:gd name="connsiteX6750" fmla="*/ 1334677 w 7122824"/>
              <a:gd name="connsiteY6750" fmla="*/ 1789034 h 4151891"/>
              <a:gd name="connsiteX6751" fmla="*/ 1346671 w 7122824"/>
              <a:gd name="connsiteY6751" fmla="*/ 1792703 h 4151891"/>
              <a:gd name="connsiteX6752" fmla="*/ 1324413 w 7122824"/>
              <a:gd name="connsiteY6752" fmla="*/ 1797276 h 4151891"/>
              <a:gd name="connsiteX6753" fmla="*/ 1334677 w 7122824"/>
              <a:gd name="connsiteY6753" fmla="*/ 1789034 h 4151891"/>
              <a:gd name="connsiteX6754" fmla="*/ 1445573 w 7122824"/>
              <a:gd name="connsiteY6754" fmla="*/ 1788237 h 4151891"/>
              <a:gd name="connsiteX6755" fmla="*/ 1443784 w 7122824"/>
              <a:gd name="connsiteY6755" fmla="*/ 1793555 h 4151891"/>
              <a:gd name="connsiteX6756" fmla="*/ 1442953 w 7122824"/>
              <a:gd name="connsiteY6756" fmla="*/ 1788466 h 4151891"/>
              <a:gd name="connsiteX6757" fmla="*/ 1445573 w 7122824"/>
              <a:gd name="connsiteY6757" fmla="*/ 1788237 h 4151891"/>
              <a:gd name="connsiteX6758" fmla="*/ 491283 w 7122824"/>
              <a:gd name="connsiteY6758" fmla="*/ 1784039 h 4151891"/>
              <a:gd name="connsiteX6759" fmla="*/ 495838 w 7122824"/>
              <a:gd name="connsiteY6759" fmla="*/ 1787855 h 4151891"/>
              <a:gd name="connsiteX6760" fmla="*/ 473606 w 7122824"/>
              <a:gd name="connsiteY6760" fmla="*/ 1792251 h 4151891"/>
              <a:gd name="connsiteX6761" fmla="*/ 491283 w 7122824"/>
              <a:gd name="connsiteY6761" fmla="*/ 1784039 h 4151891"/>
              <a:gd name="connsiteX6762" fmla="*/ 1633116 w 7122824"/>
              <a:gd name="connsiteY6762" fmla="*/ 1783049 h 4151891"/>
              <a:gd name="connsiteX6763" fmla="*/ 1630802 w 7122824"/>
              <a:gd name="connsiteY6763" fmla="*/ 1798525 h 4151891"/>
              <a:gd name="connsiteX6764" fmla="*/ 1623699 w 7122824"/>
              <a:gd name="connsiteY6764" fmla="*/ 1786201 h 4151891"/>
              <a:gd name="connsiteX6765" fmla="*/ 1633116 w 7122824"/>
              <a:gd name="connsiteY6765" fmla="*/ 1783049 h 4151891"/>
              <a:gd name="connsiteX6766" fmla="*/ 4142380 w 7122824"/>
              <a:gd name="connsiteY6766" fmla="*/ 1782051 h 4151891"/>
              <a:gd name="connsiteX6767" fmla="*/ 4144453 w 7122824"/>
              <a:gd name="connsiteY6767" fmla="*/ 1784995 h 4151891"/>
              <a:gd name="connsiteX6768" fmla="*/ 4152785 w 7122824"/>
              <a:gd name="connsiteY6768" fmla="*/ 1786223 h 4151891"/>
              <a:gd name="connsiteX6769" fmla="*/ 4149393 w 7122824"/>
              <a:gd name="connsiteY6769" fmla="*/ 1782133 h 4151891"/>
              <a:gd name="connsiteX6770" fmla="*/ 4142380 w 7122824"/>
              <a:gd name="connsiteY6770" fmla="*/ 1782051 h 4151891"/>
              <a:gd name="connsiteX6771" fmla="*/ 2194115 w 7122824"/>
              <a:gd name="connsiteY6771" fmla="*/ 1781637 h 4151891"/>
              <a:gd name="connsiteX6772" fmla="*/ 2192736 w 7122824"/>
              <a:gd name="connsiteY6772" fmla="*/ 1790862 h 4151891"/>
              <a:gd name="connsiteX6773" fmla="*/ 2216878 w 7122824"/>
              <a:gd name="connsiteY6773" fmla="*/ 1788190 h 4151891"/>
              <a:gd name="connsiteX6774" fmla="*/ 2198496 w 7122824"/>
              <a:gd name="connsiteY6774" fmla="*/ 1783394 h 4151891"/>
              <a:gd name="connsiteX6775" fmla="*/ 1577026 w 7122824"/>
              <a:gd name="connsiteY6775" fmla="*/ 1781563 h 4151891"/>
              <a:gd name="connsiteX6776" fmla="*/ 1568322 w 7122824"/>
              <a:gd name="connsiteY6776" fmla="*/ 1787717 h 4151891"/>
              <a:gd name="connsiteX6777" fmla="*/ 1577026 w 7122824"/>
              <a:gd name="connsiteY6777" fmla="*/ 1781563 h 4151891"/>
              <a:gd name="connsiteX6778" fmla="*/ 375257 w 7122824"/>
              <a:gd name="connsiteY6778" fmla="*/ 1781262 h 4151891"/>
              <a:gd name="connsiteX6779" fmla="*/ 382887 w 7122824"/>
              <a:gd name="connsiteY6779" fmla="*/ 1790062 h 4151891"/>
              <a:gd name="connsiteX6780" fmla="*/ 375257 w 7122824"/>
              <a:gd name="connsiteY6780" fmla="*/ 1781262 h 4151891"/>
              <a:gd name="connsiteX6781" fmla="*/ 3823976 w 7122824"/>
              <a:gd name="connsiteY6781" fmla="*/ 1781105 h 4151891"/>
              <a:gd name="connsiteX6782" fmla="*/ 3836714 w 7122824"/>
              <a:gd name="connsiteY6782" fmla="*/ 1792607 h 4151891"/>
              <a:gd name="connsiteX6783" fmla="*/ 3834487 w 7122824"/>
              <a:gd name="connsiteY6783" fmla="*/ 1795073 h 4151891"/>
              <a:gd name="connsiteX6784" fmla="*/ 3823976 w 7122824"/>
              <a:gd name="connsiteY6784" fmla="*/ 1781105 h 4151891"/>
              <a:gd name="connsiteX6785" fmla="*/ 867102 w 7122824"/>
              <a:gd name="connsiteY6785" fmla="*/ 1780219 h 4151891"/>
              <a:gd name="connsiteX6786" fmla="*/ 873124 w 7122824"/>
              <a:gd name="connsiteY6786" fmla="*/ 1785528 h 4151891"/>
              <a:gd name="connsiteX6787" fmla="*/ 861676 w 7122824"/>
              <a:gd name="connsiteY6787" fmla="*/ 1787024 h 4151891"/>
              <a:gd name="connsiteX6788" fmla="*/ 867102 w 7122824"/>
              <a:gd name="connsiteY6788" fmla="*/ 1780219 h 4151891"/>
              <a:gd name="connsiteX6789" fmla="*/ 345754 w 7122824"/>
              <a:gd name="connsiteY6789" fmla="*/ 1778126 h 4151891"/>
              <a:gd name="connsiteX6790" fmla="*/ 350705 w 7122824"/>
              <a:gd name="connsiteY6790" fmla="*/ 1782406 h 4151891"/>
              <a:gd name="connsiteX6791" fmla="*/ 341518 w 7122824"/>
              <a:gd name="connsiteY6791" fmla="*/ 1784015 h 4151891"/>
              <a:gd name="connsiteX6792" fmla="*/ 345754 w 7122824"/>
              <a:gd name="connsiteY6792" fmla="*/ 1778126 h 4151891"/>
              <a:gd name="connsiteX6793" fmla="*/ 1741972 w 7122824"/>
              <a:gd name="connsiteY6793" fmla="*/ 1777480 h 4151891"/>
              <a:gd name="connsiteX6794" fmla="*/ 1732140 w 7122824"/>
              <a:gd name="connsiteY6794" fmla="*/ 1783464 h 4151891"/>
              <a:gd name="connsiteX6795" fmla="*/ 1741972 w 7122824"/>
              <a:gd name="connsiteY6795" fmla="*/ 1777480 h 4151891"/>
              <a:gd name="connsiteX6796" fmla="*/ 1595254 w 7122824"/>
              <a:gd name="connsiteY6796" fmla="*/ 1776735 h 4151891"/>
              <a:gd name="connsiteX6797" fmla="*/ 1606649 w 7122824"/>
              <a:gd name="connsiteY6797" fmla="*/ 1777040 h 4151891"/>
              <a:gd name="connsiteX6798" fmla="*/ 1613001 w 7122824"/>
              <a:gd name="connsiteY6798" fmla="*/ 1786924 h 4151891"/>
              <a:gd name="connsiteX6799" fmla="*/ 1595254 w 7122824"/>
              <a:gd name="connsiteY6799" fmla="*/ 1776735 h 4151891"/>
              <a:gd name="connsiteX6800" fmla="*/ 882501 w 7122824"/>
              <a:gd name="connsiteY6800" fmla="*/ 1776612 h 4151891"/>
              <a:gd name="connsiteX6801" fmla="*/ 874431 w 7122824"/>
              <a:gd name="connsiteY6801" fmla="*/ 1778521 h 4151891"/>
              <a:gd name="connsiteX6802" fmla="*/ 882501 w 7122824"/>
              <a:gd name="connsiteY6802" fmla="*/ 1776612 h 4151891"/>
              <a:gd name="connsiteX6803" fmla="*/ 2794237 w 7122824"/>
              <a:gd name="connsiteY6803" fmla="*/ 1775813 h 4151891"/>
              <a:gd name="connsiteX6804" fmla="*/ 2791495 w 7122824"/>
              <a:gd name="connsiteY6804" fmla="*/ 1794165 h 4151891"/>
              <a:gd name="connsiteX6805" fmla="*/ 2858358 w 7122824"/>
              <a:gd name="connsiteY6805" fmla="*/ 1836726 h 4151891"/>
              <a:gd name="connsiteX6806" fmla="*/ 2871181 w 7122824"/>
              <a:gd name="connsiteY6806" fmla="*/ 1843333 h 4151891"/>
              <a:gd name="connsiteX6807" fmla="*/ 2880744 w 7122824"/>
              <a:gd name="connsiteY6807" fmla="*/ 1852578 h 4151891"/>
              <a:gd name="connsiteX6808" fmla="*/ 2893893 w 7122824"/>
              <a:gd name="connsiteY6808" fmla="*/ 1848290 h 4151891"/>
              <a:gd name="connsiteX6809" fmla="*/ 2874336 w 7122824"/>
              <a:gd name="connsiteY6809" fmla="*/ 1834424 h 4151891"/>
              <a:gd name="connsiteX6810" fmla="*/ 2859729 w 7122824"/>
              <a:gd name="connsiteY6810" fmla="*/ 1827551 h 4151891"/>
              <a:gd name="connsiteX6811" fmla="*/ 2846263 w 7122824"/>
              <a:gd name="connsiteY6811" fmla="*/ 1813032 h 4151891"/>
              <a:gd name="connsiteX6812" fmla="*/ 2818338 w 7122824"/>
              <a:gd name="connsiteY6812" fmla="*/ 1802865 h 4151891"/>
              <a:gd name="connsiteX6813" fmla="*/ 2794237 w 7122824"/>
              <a:gd name="connsiteY6813" fmla="*/ 1775813 h 4151891"/>
              <a:gd name="connsiteX6814" fmla="*/ 775604 w 7122824"/>
              <a:gd name="connsiteY6814" fmla="*/ 1774368 h 4151891"/>
              <a:gd name="connsiteX6815" fmla="*/ 777874 w 7122824"/>
              <a:gd name="connsiteY6815" fmla="*/ 1776943 h 4151891"/>
              <a:gd name="connsiteX6816" fmla="*/ 768471 w 7122824"/>
              <a:gd name="connsiteY6816" fmla="*/ 1780010 h 4151891"/>
              <a:gd name="connsiteX6817" fmla="*/ 775604 w 7122824"/>
              <a:gd name="connsiteY6817" fmla="*/ 1774368 h 4151891"/>
              <a:gd name="connsiteX6818" fmla="*/ 402119 w 7122824"/>
              <a:gd name="connsiteY6818" fmla="*/ 1773849 h 4151891"/>
              <a:gd name="connsiteX6819" fmla="*/ 406850 w 7122824"/>
              <a:gd name="connsiteY6819" fmla="*/ 1783506 h 4151891"/>
              <a:gd name="connsiteX6820" fmla="*/ 406081 w 7122824"/>
              <a:gd name="connsiteY6820" fmla="*/ 1783936 h 4151891"/>
              <a:gd name="connsiteX6821" fmla="*/ 406807 w 7122824"/>
              <a:gd name="connsiteY6821" fmla="*/ 1784209 h 4151891"/>
              <a:gd name="connsiteX6822" fmla="*/ 407633 w 7122824"/>
              <a:gd name="connsiteY6822" fmla="*/ 1785961 h 4151891"/>
              <a:gd name="connsiteX6823" fmla="*/ 405141 w 7122824"/>
              <a:gd name="connsiteY6823" fmla="*/ 1788071 h 4151891"/>
              <a:gd name="connsiteX6824" fmla="*/ 403433 w 7122824"/>
              <a:gd name="connsiteY6824" fmla="*/ 1785417 h 4151891"/>
              <a:gd name="connsiteX6825" fmla="*/ 402534 w 7122824"/>
              <a:gd name="connsiteY6825" fmla="*/ 1785919 h 4151891"/>
              <a:gd name="connsiteX6826" fmla="*/ 390939 w 7122824"/>
              <a:gd name="connsiteY6826" fmla="*/ 1776355 h 4151891"/>
              <a:gd name="connsiteX6827" fmla="*/ 402119 w 7122824"/>
              <a:gd name="connsiteY6827" fmla="*/ 1773849 h 4151891"/>
              <a:gd name="connsiteX6828" fmla="*/ 361576 w 7122824"/>
              <a:gd name="connsiteY6828" fmla="*/ 1771172 h 4151891"/>
              <a:gd name="connsiteX6829" fmla="*/ 354606 w 7122824"/>
              <a:gd name="connsiteY6829" fmla="*/ 1777916 h 4151891"/>
              <a:gd name="connsiteX6830" fmla="*/ 352144 w 7122824"/>
              <a:gd name="connsiteY6830" fmla="*/ 1774434 h 4151891"/>
              <a:gd name="connsiteX6831" fmla="*/ 361576 w 7122824"/>
              <a:gd name="connsiteY6831" fmla="*/ 1771172 h 4151891"/>
              <a:gd name="connsiteX6832" fmla="*/ 787127 w 7122824"/>
              <a:gd name="connsiteY6832" fmla="*/ 1768571 h 4151891"/>
              <a:gd name="connsiteX6833" fmla="*/ 789845 w 7122824"/>
              <a:gd name="connsiteY6833" fmla="*/ 1769202 h 4151891"/>
              <a:gd name="connsiteX6834" fmla="*/ 792262 w 7122824"/>
              <a:gd name="connsiteY6834" fmla="*/ 1772948 h 4151891"/>
              <a:gd name="connsiteX6835" fmla="*/ 779023 w 7122824"/>
              <a:gd name="connsiteY6835" fmla="*/ 1770970 h 4151891"/>
              <a:gd name="connsiteX6836" fmla="*/ 787127 w 7122824"/>
              <a:gd name="connsiteY6836" fmla="*/ 1768571 h 4151891"/>
              <a:gd name="connsiteX6837" fmla="*/ 527715 w 7122824"/>
              <a:gd name="connsiteY6837" fmla="*/ 1768415 h 4151891"/>
              <a:gd name="connsiteX6838" fmla="*/ 529996 w 7122824"/>
              <a:gd name="connsiteY6838" fmla="*/ 1782298 h 4151891"/>
              <a:gd name="connsiteX6839" fmla="*/ 527715 w 7122824"/>
              <a:gd name="connsiteY6839" fmla="*/ 1768415 h 4151891"/>
              <a:gd name="connsiteX6840" fmla="*/ 1880371 w 7122824"/>
              <a:gd name="connsiteY6840" fmla="*/ 1767343 h 4151891"/>
              <a:gd name="connsiteX6841" fmla="*/ 1891297 w 7122824"/>
              <a:gd name="connsiteY6841" fmla="*/ 1770267 h 4151891"/>
              <a:gd name="connsiteX6842" fmla="*/ 1872398 w 7122824"/>
              <a:gd name="connsiteY6842" fmla="*/ 1775400 h 4151891"/>
              <a:gd name="connsiteX6843" fmla="*/ 1880371 w 7122824"/>
              <a:gd name="connsiteY6843" fmla="*/ 1767343 h 4151891"/>
              <a:gd name="connsiteX6844" fmla="*/ 2755415 w 7122824"/>
              <a:gd name="connsiteY6844" fmla="*/ 1765322 h 4151891"/>
              <a:gd name="connsiteX6845" fmla="*/ 2759475 w 7122824"/>
              <a:gd name="connsiteY6845" fmla="*/ 1780000 h 4151891"/>
              <a:gd name="connsiteX6846" fmla="*/ 2777670 w 7122824"/>
              <a:gd name="connsiteY6846" fmla="*/ 1773338 h 4151891"/>
              <a:gd name="connsiteX6847" fmla="*/ 2755415 w 7122824"/>
              <a:gd name="connsiteY6847" fmla="*/ 1765322 h 4151891"/>
              <a:gd name="connsiteX6848" fmla="*/ 1452179 w 7122824"/>
              <a:gd name="connsiteY6848" fmla="*/ 1763658 h 4151891"/>
              <a:gd name="connsiteX6849" fmla="*/ 1452005 w 7122824"/>
              <a:gd name="connsiteY6849" fmla="*/ 1764161 h 4151891"/>
              <a:gd name="connsiteX6850" fmla="*/ 1450631 w 7122824"/>
              <a:gd name="connsiteY6850" fmla="*/ 1764311 h 4151891"/>
              <a:gd name="connsiteX6851" fmla="*/ 755429 w 7122824"/>
              <a:gd name="connsiteY6851" fmla="*/ 1763370 h 4151891"/>
              <a:gd name="connsiteX6852" fmla="*/ 756204 w 7122824"/>
              <a:gd name="connsiteY6852" fmla="*/ 1768156 h 4151891"/>
              <a:gd name="connsiteX6853" fmla="*/ 746999 w 7122824"/>
              <a:gd name="connsiteY6853" fmla="*/ 1769896 h 4151891"/>
              <a:gd name="connsiteX6854" fmla="*/ 755429 w 7122824"/>
              <a:gd name="connsiteY6854" fmla="*/ 1763370 h 4151891"/>
              <a:gd name="connsiteX6855" fmla="*/ 1539870 w 7122824"/>
              <a:gd name="connsiteY6855" fmla="*/ 1762712 h 4151891"/>
              <a:gd name="connsiteX6856" fmla="*/ 1547660 w 7122824"/>
              <a:gd name="connsiteY6856" fmla="*/ 1770443 h 4151891"/>
              <a:gd name="connsiteX6857" fmla="*/ 1539870 w 7122824"/>
              <a:gd name="connsiteY6857" fmla="*/ 1762712 h 4151891"/>
              <a:gd name="connsiteX6858" fmla="*/ 537884 w 7122824"/>
              <a:gd name="connsiteY6858" fmla="*/ 1761995 h 4151891"/>
              <a:gd name="connsiteX6859" fmla="*/ 545763 w 7122824"/>
              <a:gd name="connsiteY6859" fmla="*/ 1762357 h 4151891"/>
              <a:gd name="connsiteX6860" fmla="*/ 548890 w 7122824"/>
              <a:gd name="connsiteY6860" fmla="*/ 1771213 h 4151891"/>
              <a:gd name="connsiteX6861" fmla="*/ 537884 w 7122824"/>
              <a:gd name="connsiteY6861" fmla="*/ 1761995 h 4151891"/>
              <a:gd name="connsiteX6862" fmla="*/ 2030222 w 7122824"/>
              <a:gd name="connsiteY6862" fmla="*/ 1761881 h 4151891"/>
              <a:gd name="connsiteX6863" fmla="*/ 2032371 w 7122824"/>
              <a:gd name="connsiteY6863" fmla="*/ 1764439 h 4151891"/>
              <a:gd name="connsiteX6864" fmla="*/ 2024102 w 7122824"/>
              <a:gd name="connsiteY6864" fmla="*/ 1767675 h 4151891"/>
              <a:gd name="connsiteX6865" fmla="*/ 2030222 w 7122824"/>
              <a:gd name="connsiteY6865" fmla="*/ 1761881 h 4151891"/>
              <a:gd name="connsiteX6866" fmla="*/ 2037769 w 7122824"/>
              <a:gd name="connsiteY6866" fmla="*/ 1761588 h 4151891"/>
              <a:gd name="connsiteX6867" fmla="*/ 2039326 w 7122824"/>
              <a:gd name="connsiteY6867" fmla="*/ 1763064 h 4151891"/>
              <a:gd name="connsiteX6868" fmla="*/ 2040162 w 7122824"/>
              <a:gd name="connsiteY6868" fmla="*/ 1762279 h 4151891"/>
              <a:gd name="connsiteX6869" fmla="*/ 2038292 w 7122824"/>
              <a:gd name="connsiteY6869" fmla="*/ 1765183 h 4151891"/>
              <a:gd name="connsiteX6870" fmla="*/ 2038567 w 7122824"/>
              <a:gd name="connsiteY6870" fmla="*/ 1764151 h 4151891"/>
              <a:gd name="connsiteX6871" fmla="*/ 2038118 w 7122824"/>
              <a:gd name="connsiteY6871" fmla="*/ 1764639 h 4151891"/>
              <a:gd name="connsiteX6872" fmla="*/ 2037720 w 7122824"/>
              <a:gd name="connsiteY6872" fmla="*/ 1766235 h 4151891"/>
              <a:gd name="connsiteX6873" fmla="*/ 2037769 w 7122824"/>
              <a:gd name="connsiteY6873" fmla="*/ 1761588 h 4151891"/>
              <a:gd name="connsiteX6874" fmla="*/ 733538 w 7122824"/>
              <a:gd name="connsiteY6874" fmla="*/ 1761249 h 4151891"/>
              <a:gd name="connsiteX6875" fmla="*/ 738316 w 7122824"/>
              <a:gd name="connsiteY6875" fmla="*/ 1771420 h 4151891"/>
              <a:gd name="connsiteX6876" fmla="*/ 734011 w 7122824"/>
              <a:gd name="connsiteY6876" fmla="*/ 1789688 h 4151891"/>
              <a:gd name="connsiteX6877" fmla="*/ 725160 w 7122824"/>
              <a:gd name="connsiteY6877" fmla="*/ 1796247 h 4151891"/>
              <a:gd name="connsiteX6878" fmla="*/ 722154 w 7122824"/>
              <a:gd name="connsiteY6878" fmla="*/ 1784765 h 4151891"/>
              <a:gd name="connsiteX6879" fmla="*/ 715038 w 7122824"/>
              <a:gd name="connsiteY6879" fmla="*/ 1800775 h 4151891"/>
              <a:gd name="connsiteX6880" fmla="*/ 702491 w 7122824"/>
              <a:gd name="connsiteY6880" fmla="*/ 1800476 h 4151891"/>
              <a:gd name="connsiteX6881" fmla="*/ 704878 w 7122824"/>
              <a:gd name="connsiteY6881" fmla="*/ 1805563 h 4151891"/>
              <a:gd name="connsiteX6882" fmla="*/ 653401 w 7122824"/>
              <a:gd name="connsiteY6882" fmla="*/ 1804174 h 4151891"/>
              <a:gd name="connsiteX6883" fmla="*/ 701023 w 7122824"/>
              <a:gd name="connsiteY6883" fmla="*/ 1789225 h 4151891"/>
              <a:gd name="connsiteX6884" fmla="*/ 733538 w 7122824"/>
              <a:gd name="connsiteY6884" fmla="*/ 1761249 h 4151891"/>
              <a:gd name="connsiteX6885" fmla="*/ 5191059 w 7122824"/>
              <a:gd name="connsiteY6885" fmla="*/ 1761205 h 4151891"/>
              <a:gd name="connsiteX6886" fmla="*/ 5217670 w 7122824"/>
              <a:gd name="connsiteY6886" fmla="*/ 1777593 h 4151891"/>
              <a:gd name="connsiteX6887" fmla="*/ 5233703 w 7122824"/>
              <a:gd name="connsiteY6887" fmla="*/ 1790345 h 4151891"/>
              <a:gd name="connsiteX6888" fmla="*/ 5288437 w 7122824"/>
              <a:gd name="connsiteY6888" fmla="*/ 1821147 h 4151891"/>
              <a:gd name="connsiteX6889" fmla="*/ 5271804 w 7122824"/>
              <a:gd name="connsiteY6889" fmla="*/ 1807218 h 4151891"/>
              <a:gd name="connsiteX6890" fmla="*/ 5217670 w 7122824"/>
              <a:gd name="connsiteY6890" fmla="*/ 1777593 h 4151891"/>
              <a:gd name="connsiteX6891" fmla="*/ 5193108 w 7122824"/>
              <a:gd name="connsiteY6891" fmla="*/ 1762028 h 4151891"/>
              <a:gd name="connsiteX6892" fmla="*/ 771215 w 7122824"/>
              <a:gd name="connsiteY6892" fmla="*/ 1759982 h 4151891"/>
              <a:gd name="connsiteX6893" fmla="*/ 757503 w 7122824"/>
              <a:gd name="connsiteY6893" fmla="*/ 1761141 h 4151891"/>
              <a:gd name="connsiteX6894" fmla="*/ 771215 w 7122824"/>
              <a:gd name="connsiteY6894" fmla="*/ 1759982 h 4151891"/>
              <a:gd name="connsiteX6895" fmla="*/ 1622038 w 7122824"/>
              <a:gd name="connsiteY6895" fmla="*/ 1758864 h 4151891"/>
              <a:gd name="connsiteX6896" fmla="*/ 1629616 w 7122824"/>
              <a:gd name="connsiteY6896" fmla="*/ 1768013 h 4151891"/>
              <a:gd name="connsiteX6897" fmla="*/ 1622038 w 7122824"/>
              <a:gd name="connsiteY6897" fmla="*/ 1758864 h 4151891"/>
              <a:gd name="connsiteX6898" fmla="*/ 1660050 w 7122824"/>
              <a:gd name="connsiteY6898" fmla="*/ 1758343 h 4151891"/>
              <a:gd name="connsiteX6899" fmla="*/ 1667665 w 7122824"/>
              <a:gd name="connsiteY6899" fmla="*/ 1759481 h 4151891"/>
              <a:gd name="connsiteX6900" fmla="*/ 1665687 w 7122824"/>
              <a:gd name="connsiteY6900" fmla="*/ 1772725 h 4151891"/>
              <a:gd name="connsiteX6901" fmla="*/ 1658071 w 7122824"/>
              <a:gd name="connsiteY6901" fmla="*/ 1771587 h 4151891"/>
              <a:gd name="connsiteX6902" fmla="*/ 1660050 w 7122824"/>
              <a:gd name="connsiteY6902" fmla="*/ 1758343 h 4151891"/>
              <a:gd name="connsiteX6903" fmla="*/ 1749904 w 7122824"/>
              <a:gd name="connsiteY6903" fmla="*/ 1756830 h 4151891"/>
              <a:gd name="connsiteX6904" fmla="*/ 1758653 w 7122824"/>
              <a:gd name="connsiteY6904" fmla="*/ 1758137 h 4151891"/>
              <a:gd name="connsiteX6905" fmla="*/ 1756340 w 7122824"/>
              <a:gd name="connsiteY6905" fmla="*/ 1773618 h 4151891"/>
              <a:gd name="connsiteX6906" fmla="*/ 1747591 w 7122824"/>
              <a:gd name="connsiteY6906" fmla="*/ 1772310 h 4151891"/>
              <a:gd name="connsiteX6907" fmla="*/ 1749904 w 7122824"/>
              <a:gd name="connsiteY6907" fmla="*/ 1756830 h 4151891"/>
              <a:gd name="connsiteX6908" fmla="*/ 1560692 w 7122824"/>
              <a:gd name="connsiteY6908" fmla="*/ 1756450 h 4151891"/>
              <a:gd name="connsiteX6909" fmla="*/ 1572271 w 7122824"/>
              <a:gd name="connsiteY6909" fmla="*/ 1759555 h 4151891"/>
              <a:gd name="connsiteX6910" fmla="*/ 1552275 w 7122824"/>
              <a:gd name="connsiteY6910" fmla="*/ 1764423 h 4151891"/>
              <a:gd name="connsiteX6911" fmla="*/ 1560692 w 7122824"/>
              <a:gd name="connsiteY6911" fmla="*/ 1756450 h 4151891"/>
              <a:gd name="connsiteX6912" fmla="*/ 1706312 w 7122824"/>
              <a:gd name="connsiteY6912" fmla="*/ 1756095 h 4151891"/>
              <a:gd name="connsiteX6913" fmla="*/ 1712561 w 7122824"/>
              <a:gd name="connsiteY6913" fmla="*/ 1766662 h 4151891"/>
              <a:gd name="connsiteX6914" fmla="*/ 1694839 w 7122824"/>
              <a:gd name="connsiteY6914" fmla="*/ 1756308 h 4151891"/>
              <a:gd name="connsiteX6915" fmla="*/ 1706312 w 7122824"/>
              <a:gd name="connsiteY6915" fmla="*/ 1756095 h 4151891"/>
              <a:gd name="connsiteX6916" fmla="*/ 1475405 w 7122824"/>
              <a:gd name="connsiteY6916" fmla="*/ 1754889 h 4151891"/>
              <a:gd name="connsiteX6917" fmla="*/ 1534637 w 7122824"/>
              <a:gd name="connsiteY6917" fmla="*/ 1765302 h 4151891"/>
              <a:gd name="connsiteX6918" fmla="*/ 1485180 w 7122824"/>
              <a:gd name="connsiteY6918" fmla="*/ 1773277 h 4151891"/>
              <a:gd name="connsiteX6919" fmla="*/ 1438748 w 7122824"/>
              <a:gd name="connsiteY6919" fmla="*/ 1781963 h 4151891"/>
              <a:gd name="connsiteX6920" fmla="*/ 1432919 w 7122824"/>
              <a:gd name="connsiteY6920" fmla="*/ 1768592 h 4151891"/>
              <a:gd name="connsiteX6921" fmla="*/ 1417151 w 7122824"/>
              <a:gd name="connsiteY6921" fmla="*/ 1769360 h 4151891"/>
              <a:gd name="connsiteX6922" fmla="*/ 1369643 w 7122824"/>
              <a:gd name="connsiteY6922" fmla="*/ 1774761 h 4151891"/>
              <a:gd name="connsiteX6923" fmla="*/ 1166003 w 7122824"/>
              <a:gd name="connsiteY6923" fmla="*/ 1814121 h 4151891"/>
              <a:gd name="connsiteX6924" fmla="*/ 1169454 w 7122824"/>
              <a:gd name="connsiteY6924" fmla="*/ 1822450 h 4151891"/>
              <a:gd name="connsiteX6925" fmla="*/ 1146943 w 7122824"/>
              <a:gd name="connsiteY6925" fmla="*/ 1815960 h 4151891"/>
              <a:gd name="connsiteX6926" fmla="*/ 1159125 w 7122824"/>
              <a:gd name="connsiteY6926" fmla="*/ 1828718 h 4151891"/>
              <a:gd name="connsiteX6927" fmla="*/ 1045479 w 7122824"/>
              <a:gd name="connsiteY6927" fmla="*/ 1848973 h 4151891"/>
              <a:gd name="connsiteX6928" fmla="*/ 1068703 w 7122824"/>
              <a:gd name="connsiteY6928" fmla="*/ 1840205 h 4151891"/>
              <a:gd name="connsiteX6929" fmla="*/ 1085587 w 7122824"/>
              <a:gd name="connsiteY6929" fmla="*/ 1830229 h 4151891"/>
              <a:gd name="connsiteX6930" fmla="*/ 1112759 w 7122824"/>
              <a:gd name="connsiteY6930" fmla="*/ 1826477 h 4151891"/>
              <a:gd name="connsiteX6931" fmla="*/ 1131174 w 7122824"/>
              <a:gd name="connsiteY6931" fmla="*/ 1816729 h 4151891"/>
              <a:gd name="connsiteX6932" fmla="*/ 1140658 w 7122824"/>
              <a:gd name="connsiteY6932" fmla="*/ 1805646 h 4151891"/>
              <a:gd name="connsiteX6933" fmla="*/ 1170854 w 7122824"/>
              <a:gd name="connsiteY6933" fmla="*/ 1802607 h 4151891"/>
              <a:gd name="connsiteX6934" fmla="*/ 1233740 w 7122824"/>
              <a:gd name="connsiteY6934" fmla="*/ 1788567 h 4151891"/>
              <a:gd name="connsiteX6935" fmla="*/ 1252715 w 7122824"/>
              <a:gd name="connsiteY6935" fmla="*/ 1784772 h 4151891"/>
              <a:gd name="connsiteX6936" fmla="*/ 1252980 w 7122824"/>
              <a:gd name="connsiteY6936" fmla="*/ 1783002 h 4151891"/>
              <a:gd name="connsiteX6937" fmla="*/ 1253549 w 7122824"/>
              <a:gd name="connsiteY6937" fmla="*/ 1779194 h 4151891"/>
              <a:gd name="connsiteX6938" fmla="*/ 1255727 w 7122824"/>
              <a:gd name="connsiteY6938" fmla="*/ 1782829 h 4151891"/>
              <a:gd name="connsiteX6939" fmla="*/ 1254387 w 7122824"/>
              <a:gd name="connsiteY6939" fmla="*/ 1784438 h 4151891"/>
              <a:gd name="connsiteX6940" fmla="*/ 1298485 w 7122824"/>
              <a:gd name="connsiteY6940" fmla="*/ 1775619 h 4151891"/>
              <a:gd name="connsiteX6941" fmla="*/ 1361597 w 7122824"/>
              <a:gd name="connsiteY6941" fmla="*/ 1765746 h 4151891"/>
              <a:gd name="connsiteX6942" fmla="*/ 1424644 w 7122824"/>
              <a:gd name="connsiteY6942" fmla="*/ 1761107 h 4151891"/>
              <a:gd name="connsiteX6943" fmla="*/ 1450150 w 7122824"/>
              <a:gd name="connsiteY6943" fmla="*/ 1764363 h 4151891"/>
              <a:gd name="connsiteX6944" fmla="*/ 1450631 w 7122824"/>
              <a:gd name="connsiteY6944" fmla="*/ 1764311 h 4151891"/>
              <a:gd name="connsiteX6945" fmla="*/ 1448420 w 7122824"/>
              <a:gd name="connsiteY6945" fmla="*/ 1765244 h 4151891"/>
              <a:gd name="connsiteX6946" fmla="*/ 1446445 w 7122824"/>
              <a:gd name="connsiteY6946" fmla="*/ 1770613 h 4151891"/>
              <a:gd name="connsiteX6947" fmla="*/ 1450117 w 7122824"/>
              <a:gd name="connsiteY6947" fmla="*/ 1769600 h 4151891"/>
              <a:gd name="connsiteX6948" fmla="*/ 1452005 w 7122824"/>
              <a:gd name="connsiteY6948" fmla="*/ 1764161 h 4151891"/>
              <a:gd name="connsiteX6949" fmla="*/ 1463746 w 7122824"/>
              <a:gd name="connsiteY6949" fmla="*/ 1762884 h 4151891"/>
              <a:gd name="connsiteX6950" fmla="*/ 1475405 w 7122824"/>
              <a:gd name="connsiteY6950" fmla="*/ 1754889 h 4151891"/>
              <a:gd name="connsiteX6951" fmla="*/ 400753 w 7122824"/>
              <a:gd name="connsiteY6951" fmla="*/ 1749203 h 4151891"/>
              <a:gd name="connsiteX6952" fmla="*/ 408065 w 7122824"/>
              <a:gd name="connsiteY6952" fmla="*/ 1749895 h 4151891"/>
              <a:gd name="connsiteX6953" fmla="*/ 410794 w 7122824"/>
              <a:gd name="connsiteY6953" fmla="*/ 1757117 h 4151891"/>
              <a:gd name="connsiteX6954" fmla="*/ 400753 w 7122824"/>
              <a:gd name="connsiteY6954" fmla="*/ 1749203 h 4151891"/>
              <a:gd name="connsiteX6955" fmla="*/ 1040732 w 7122824"/>
              <a:gd name="connsiteY6955" fmla="*/ 1747393 h 4151891"/>
              <a:gd name="connsiteX6956" fmla="*/ 1041525 w 7122824"/>
              <a:gd name="connsiteY6956" fmla="*/ 1750625 h 4151891"/>
              <a:gd name="connsiteX6957" fmla="*/ 1032100 w 7122824"/>
              <a:gd name="connsiteY6957" fmla="*/ 1753887 h 4151891"/>
              <a:gd name="connsiteX6958" fmla="*/ 1040732 w 7122824"/>
              <a:gd name="connsiteY6958" fmla="*/ 1747393 h 4151891"/>
              <a:gd name="connsiteX6959" fmla="*/ 668586 w 7122824"/>
              <a:gd name="connsiteY6959" fmla="*/ 1746946 h 4151891"/>
              <a:gd name="connsiteX6960" fmla="*/ 668130 w 7122824"/>
              <a:gd name="connsiteY6960" fmla="*/ 1749991 h 4151891"/>
              <a:gd name="connsiteX6961" fmla="*/ 665892 w 7122824"/>
              <a:gd name="connsiteY6961" fmla="*/ 1754328 h 4151891"/>
              <a:gd name="connsiteX6962" fmla="*/ 668586 w 7122824"/>
              <a:gd name="connsiteY6962" fmla="*/ 1746946 h 4151891"/>
              <a:gd name="connsiteX6963" fmla="*/ 4116146 w 7122824"/>
              <a:gd name="connsiteY6963" fmla="*/ 1744186 h 4151891"/>
              <a:gd name="connsiteX6964" fmla="*/ 4129534 w 7122824"/>
              <a:gd name="connsiteY6964" fmla="*/ 1760753 h 4151891"/>
              <a:gd name="connsiteX6965" fmla="*/ 4132825 w 7122824"/>
              <a:gd name="connsiteY6965" fmla="*/ 1769074 h 4151891"/>
              <a:gd name="connsiteX6966" fmla="*/ 4129534 w 7122824"/>
              <a:gd name="connsiteY6966" fmla="*/ 1760753 h 4151891"/>
              <a:gd name="connsiteX6967" fmla="*/ 4116146 w 7122824"/>
              <a:gd name="connsiteY6967" fmla="*/ 1744186 h 4151891"/>
              <a:gd name="connsiteX6968" fmla="*/ 867481 w 7122824"/>
              <a:gd name="connsiteY6968" fmla="*/ 1743445 h 4151891"/>
              <a:gd name="connsiteX6969" fmla="*/ 874538 w 7122824"/>
              <a:gd name="connsiteY6969" fmla="*/ 1745302 h 4151891"/>
              <a:gd name="connsiteX6970" fmla="*/ 873366 w 7122824"/>
              <a:gd name="connsiteY6970" fmla="*/ 1753144 h 4151891"/>
              <a:gd name="connsiteX6971" fmla="*/ 860826 w 7122824"/>
              <a:gd name="connsiteY6971" fmla="*/ 1746460 h 4151891"/>
              <a:gd name="connsiteX6972" fmla="*/ 867481 w 7122824"/>
              <a:gd name="connsiteY6972" fmla="*/ 1743445 h 4151891"/>
              <a:gd name="connsiteX6973" fmla="*/ 1045694 w 7122824"/>
              <a:gd name="connsiteY6973" fmla="*/ 1743144 h 4151891"/>
              <a:gd name="connsiteX6974" fmla="*/ 1045556 w 7122824"/>
              <a:gd name="connsiteY6974" fmla="*/ 1746722 h 4151891"/>
              <a:gd name="connsiteX6975" fmla="*/ 1042833 w 7122824"/>
              <a:gd name="connsiteY6975" fmla="*/ 1743654 h 4151891"/>
              <a:gd name="connsiteX6976" fmla="*/ 1045694 w 7122824"/>
              <a:gd name="connsiteY6976" fmla="*/ 1743144 h 4151891"/>
              <a:gd name="connsiteX6977" fmla="*/ 3795274 w 7122824"/>
              <a:gd name="connsiteY6977" fmla="*/ 1741014 h 4151891"/>
              <a:gd name="connsiteX6978" fmla="*/ 3808425 w 7122824"/>
              <a:gd name="connsiteY6978" fmla="*/ 1752887 h 4151891"/>
              <a:gd name="connsiteX6979" fmla="*/ 3818527 w 7122824"/>
              <a:gd name="connsiteY6979" fmla="*/ 1766484 h 4151891"/>
              <a:gd name="connsiteX6980" fmla="*/ 3826202 w 7122824"/>
              <a:gd name="connsiteY6980" fmla="*/ 1778639 h 4151891"/>
              <a:gd name="connsiteX6981" fmla="*/ 3823976 w 7122824"/>
              <a:gd name="connsiteY6981" fmla="*/ 1781105 h 4151891"/>
              <a:gd name="connsiteX6982" fmla="*/ 3795274 w 7122824"/>
              <a:gd name="connsiteY6982" fmla="*/ 1741014 h 4151891"/>
              <a:gd name="connsiteX6983" fmla="*/ 861632 w 7122824"/>
              <a:gd name="connsiteY6983" fmla="*/ 1740146 h 4151891"/>
              <a:gd name="connsiteX6984" fmla="*/ 862175 w 7122824"/>
              <a:gd name="connsiteY6984" fmla="*/ 1743444 h 4151891"/>
              <a:gd name="connsiteX6985" fmla="*/ 861853 w 7122824"/>
              <a:gd name="connsiteY6985" fmla="*/ 1741492 h 4151891"/>
              <a:gd name="connsiteX6986" fmla="*/ 861514 w 7122824"/>
              <a:gd name="connsiteY6986" fmla="*/ 1739425 h 4151891"/>
              <a:gd name="connsiteX6987" fmla="*/ 861520 w 7122824"/>
              <a:gd name="connsiteY6987" fmla="*/ 1739458 h 4151891"/>
              <a:gd name="connsiteX6988" fmla="*/ 861632 w 7122824"/>
              <a:gd name="connsiteY6988" fmla="*/ 1740146 h 4151891"/>
              <a:gd name="connsiteX6989" fmla="*/ 541300 w 7122824"/>
              <a:gd name="connsiteY6989" fmla="*/ 1739134 h 4151891"/>
              <a:gd name="connsiteX6990" fmla="*/ 545157 w 7122824"/>
              <a:gd name="connsiteY6990" fmla="*/ 1739389 h 4151891"/>
              <a:gd name="connsiteX6991" fmla="*/ 552257 w 7122824"/>
              <a:gd name="connsiteY6991" fmla="*/ 1748684 h 4151891"/>
              <a:gd name="connsiteX6992" fmla="*/ 541300 w 7122824"/>
              <a:gd name="connsiteY6992" fmla="*/ 1739134 h 4151891"/>
              <a:gd name="connsiteX6993" fmla="*/ 861686 w 7122824"/>
              <a:gd name="connsiteY6993" fmla="*/ 1739025 h 4151891"/>
              <a:gd name="connsiteX6994" fmla="*/ 861482 w 7122824"/>
              <a:gd name="connsiteY6994" fmla="*/ 1739232 h 4151891"/>
              <a:gd name="connsiteX6995" fmla="*/ 861514 w 7122824"/>
              <a:gd name="connsiteY6995" fmla="*/ 1739425 h 4151891"/>
              <a:gd name="connsiteX6996" fmla="*/ 861482 w 7122824"/>
              <a:gd name="connsiteY6996" fmla="*/ 1739232 h 4151891"/>
              <a:gd name="connsiteX6997" fmla="*/ 857936 w 7122824"/>
              <a:gd name="connsiteY6997" fmla="*/ 1742820 h 4151891"/>
              <a:gd name="connsiteX6998" fmla="*/ 858883 w 7122824"/>
              <a:gd name="connsiteY6998" fmla="*/ 1739151 h 4151891"/>
              <a:gd name="connsiteX6999" fmla="*/ 861449 w 7122824"/>
              <a:gd name="connsiteY6999" fmla="*/ 1739036 h 4151891"/>
              <a:gd name="connsiteX7000" fmla="*/ 429329 w 7122824"/>
              <a:gd name="connsiteY7000" fmla="*/ 1737672 h 4151891"/>
              <a:gd name="connsiteX7001" fmla="*/ 434720 w 7122824"/>
              <a:gd name="connsiteY7001" fmla="*/ 1743122 h 4151891"/>
              <a:gd name="connsiteX7002" fmla="*/ 423966 w 7122824"/>
              <a:gd name="connsiteY7002" fmla="*/ 1744611 h 4151891"/>
              <a:gd name="connsiteX7003" fmla="*/ 421476 w 7122824"/>
              <a:gd name="connsiteY7003" fmla="*/ 1741143 h 4151891"/>
              <a:gd name="connsiteX7004" fmla="*/ 429329 w 7122824"/>
              <a:gd name="connsiteY7004" fmla="*/ 1737672 h 4151891"/>
              <a:gd name="connsiteX7005" fmla="*/ 861212 w 7122824"/>
              <a:gd name="connsiteY7005" fmla="*/ 1737588 h 4151891"/>
              <a:gd name="connsiteX7006" fmla="*/ 861449 w 7122824"/>
              <a:gd name="connsiteY7006" fmla="*/ 1739036 h 4151891"/>
              <a:gd name="connsiteX7007" fmla="*/ 861319 w 7122824"/>
              <a:gd name="connsiteY7007" fmla="*/ 1738239 h 4151891"/>
              <a:gd name="connsiteX7008" fmla="*/ 861212 w 7122824"/>
              <a:gd name="connsiteY7008" fmla="*/ 1737588 h 4151891"/>
              <a:gd name="connsiteX7009" fmla="*/ 438761 w 7122824"/>
              <a:gd name="connsiteY7009" fmla="*/ 1735162 h 4151891"/>
              <a:gd name="connsiteX7010" fmla="*/ 437258 w 7122824"/>
              <a:gd name="connsiteY7010" fmla="*/ 1738568 h 4151891"/>
              <a:gd name="connsiteX7011" fmla="*/ 436125 w 7122824"/>
              <a:gd name="connsiteY7011" fmla="*/ 1735494 h 4151891"/>
              <a:gd name="connsiteX7012" fmla="*/ 438761 w 7122824"/>
              <a:gd name="connsiteY7012" fmla="*/ 1735162 h 4151891"/>
              <a:gd name="connsiteX7013" fmla="*/ 1981530 w 7122824"/>
              <a:gd name="connsiteY7013" fmla="*/ 1732417 h 4151891"/>
              <a:gd name="connsiteX7014" fmla="*/ 1986531 w 7122824"/>
              <a:gd name="connsiteY7014" fmla="*/ 1732813 h 4151891"/>
              <a:gd name="connsiteX7015" fmla="*/ 1977834 w 7122824"/>
              <a:gd name="connsiteY7015" fmla="*/ 1738919 h 4151891"/>
              <a:gd name="connsiteX7016" fmla="*/ 1981530 w 7122824"/>
              <a:gd name="connsiteY7016" fmla="*/ 1732417 h 4151891"/>
              <a:gd name="connsiteX7017" fmla="*/ 194097 w 7122824"/>
              <a:gd name="connsiteY7017" fmla="*/ 1732354 h 4151891"/>
              <a:gd name="connsiteX7018" fmla="*/ 201757 w 7122824"/>
              <a:gd name="connsiteY7018" fmla="*/ 1740953 h 4151891"/>
              <a:gd name="connsiteX7019" fmla="*/ 194097 w 7122824"/>
              <a:gd name="connsiteY7019" fmla="*/ 1732354 h 4151891"/>
              <a:gd name="connsiteX7020" fmla="*/ 835507 w 7122824"/>
              <a:gd name="connsiteY7020" fmla="*/ 1731666 h 4151891"/>
              <a:gd name="connsiteX7021" fmla="*/ 836274 w 7122824"/>
              <a:gd name="connsiteY7021" fmla="*/ 1747582 h 4151891"/>
              <a:gd name="connsiteX7022" fmla="*/ 803700 w 7122824"/>
              <a:gd name="connsiteY7022" fmla="*/ 1755092 h 4151891"/>
              <a:gd name="connsiteX7023" fmla="*/ 792326 w 7122824"/>
              <a:gd name="connsiteY7023" fmla="*/ 1761269 h 4151891"/>
              <a:gd name="connsiteX7024" fmla="*/ 790008 w 7122824"/>
              <a:gd name="connsiteY7024" fmla="*/ 1762528 h 4151891"/>
              <a:gd name="connsiteX7025" fmla="*/ 774881 w 7122824"/>
              <a:gd name="connsiteY7025" fmla="*/ 1760267 h 4151891"/>
              <a:gd name="connsiteX7026" fmla="*/ 776036 w 7122824"/>
              <a:gd name="connsiteY7026" fmla="*/ 1752539 h 4151891"/>
              <a:gd name="connsiteX7027" fmla="*/ 787433 w 7122824"/>
              <a:gd name="connsiteY7027" fmla="*/ 1748185 h 4151891"/>
              <a:gd name="connsiteX7028" fmla="*/ 805740 w 7122824"/>
              <a:gd name="connsiteY7028" fmla="*/ 1741440 h 4151891"/>
              <a:gd name="connsiteX7029" fmla="*/ 823815 w 7122824"/>
              <a:gd name="connsiteY7029" fmla="*/ 1736239 h 4151891"/>
              <a:gd name="connsiteX7030" fmla="*/ 835507 w 7122824"/>
              <a:gd name="connsiteY7030" fmla="*/ 1731666 h 4151891"/>
              <a:gd name="connsiteX7031" fmla="*/ 1201918 w 7122824"/>
              <a:gd name="connsiteY7031" fmla="*/ 1723990 h 4151891"/>
              <a:gd name="connsiteX7032" fmla="*/ 1203706 w 7122824"/>
              <a:gd name="connsiteY7032" fmla="*/ 1726592 h 4151891"/>
              <a:gd name="connsiteX7033" fmla="*/ 1200900 w 7122824"/>
              <a:gd name="connsiteY7033" fmla="*/ 1729272 h 4151891"/>
              <a:gd name="connsiteX7034" fmla="*/ 1204908 w 7122824"/>
              <a:gd name="connsiteY7034" fmla="*/ 1727084 h 4151891"/>
              <a:gd name="connsiteX7035" fmla="*/ 1209447 w 7122824"/>
              <a:gd name="connsiteY7035" fmla="*/ 1726635 h 4151891"/>
              <a:gd name="connsiteX7036" fmla="*/ 1200037 w 7122824"/>
              <a:gd name="connsiteY7036" fmla="*/ 1729741 h 4151891"/>
              <a:gd name="connsiteX7037" fmla="*/ 1200495 w 7122824"/>
              <a:gd name="connsiteY7037" fmla="*/ 1729492 h 4151891"/>
              <a:gd name="connsiteX7038" fmla="*/ 1199447 w 7122824"/>
              <a:gd name="connsiteY7038" fmla="*/ 1725956 h 4151891"/>
              <a:gd name="connsiteX7039" fmla="*/ 1201918 w 7122824"/>
              <a:gd name="connsiteY7039" fmla="*/ 1723990 h 4151891"/>
              <a:gd name="connsiteX7040" fmla="*/ 1842480 w 7122824"/>
              <a:gd name="connsiteY7040" fmla="*/ 1723759 h 4151891"/>
              <a:gd name="connsiteX7041" fmla="*/ 1845064 w 7122824"/>
              <a:gd name="connsiteY7041" fmla="*/ 1725897 h 4151891"/>
              <a:gd name="connsiteX7042" fmla="*/ 1841305 w 7122824"/>
              <a:gd name="connsiteY7042" fmla="*/ 1730005 h 4151891"/>
              <a:gd name="connsiteX7043" fmla="*/ 1840804 w 7122824"/>
              <a:gd name="connsiteY7043" fmla="*/ 1725261 h 4151891"/>
              <a:gd name="connsiteX7044" fmla="*/ 1842480 w 7122824"/>
              <a:gd name="connsiteY7044" fmla="*/ 1723759 h 4151891"/>
              <a:gd name="connsiteX7045" fmla="*/ 1890398 w 7122824"/>
              <a:gd name="connsiteY7045" fmla="*/ 1723404 h 4151891"/>
              <a:gd name="connsiteX7046" fmla="*/ 1916943 w 7122824"/>
              <a:gd name="connsiteY7046" fmla="*/ 1744752 h 4151891"/>
              <a:gd name="connsiteX7047" fmla="*/ 1857650 w 7122824"/>
              <a:gd name="connsiteY7047" fmla="*/ 1727991 h 4151891"/>
              <a:gd name="connsiteX7048" fmla="*/ 1890398 w 7122824"/>
              <a:gd name="connsiteY7048" fmla="*/ 1723404 h 4151891"/>
              <a:gd name="connsiteX7049" fmla="*/ 597910 w 7122824"/>
              <a:gd name="connsiteY7049" fmla="*/ 1722594 h 4151891"/>
              <a:gd name="connsiteX7050" fmla="*/ 600523 w 7122824"/>
              <a:gd name="connsiteY7050" fmla="*/ 1725617 h 4151891"/>
              <a:gd name="connsiteX7051" fmla="*/ 597991 w 7122824"/>
              <a:gd name="connsiteY7051" fmla="*/ 1727393 h 4151891"/>
              <a:gd name="connsiteX7052" fmla="*/ 596924 w 7122824"/>
              <a:gd name="connsiteY7052" fmla="*/ 1725893 h 4151891"/>
              <a:gd name="connsiteX7053" fmla="*/ 596276 w 7122824"/>
              <a:gd name="connsiteY7053" fmla="*/ 1724983 h 4151891"/>
              <a:gd name="connsiteX7054" fmla="*/ 597910 w 7122824"/>
              <a:gd name="connsiteY7054" fmla="*/ 1722594 h 4151891"/>
              <a:gd name="connsiteX7055" fmla="*/ 585978 w 7122824"/>
              <a:gd name="connsiteY7055" fmla="*/ 1722318 h 4151891"/>
              <a:gd name="connsiteX7056" fmla="*/ 586951 w 7122824"/>
              <a:gd name="connsiteY7056" fmla="*/ 1724147 h 4151891"/>
              <a:gd name="connsiteX7057" fmla="*/ 586508 w 7122824"/>
              <a:gd name="connsiteY7057" fmla="*/ 1723315 h 4151891"/>
              <a:gd name="connsiteX7058" fmla="*/ 695763 w 7122824"/>
              <a:gd name="connsiteY7058" fmla="*/ 1722301 h 4151891"/>
              <a:gd name="connsiteX7059" fmla="*/ 706558 w 7122824"/>
              <a:gd name="connsiteY7059" fmla="*/ 1731247 h 4151891"/>
              <a:gd name="connsiteX7060" fmla="*/ 679828 w 7122824"/>
              <a:gd name="connsiteY7060" fmla="*/ 1727253 h 4151891"/>
              <a:gd name="connsiteX7061" fmla="*/ 683277 w 7122824"/>
              <a:gd name="connsiteY7061" fmla="*/ 1724681 h 4151891"/>
              <a:gd name="connsiteX7062" fmla="*/ 683371 w 7122824"/>
              <a:gd name="connsiteY7062" fmla="*/ 1724650 h 4151891"/>
              <a:gd name="connsiteX7063" fmla="*/ 689530 w 7122824"/>
              <a:gd name="connsiteY7063" fmla="*/ 1722625 h 4151891"/>
              <a:gd name="connsiteX7064" fmla="*/ 695763 w 7122824"/>
              <a:gd name="connsiteY7064" fmla="*/ 1722301 h 4151891"/>
              <a:gd name="connsiteX7065" fmla="*/ 682849 w 7122824"/>
              <a:gd name="connsiteY7065" fmla="*/ 1721475 h 4151891"/>
              <a:gd name="connsiteX7066" fmla="*/ 683071 w 7122824"/>
              <a:gd name="connsiteY7066" fmla="*/ 1722821 h 4151891"/>
              <a:gd name="connsiteX7067" fmla="*/ 683371 w 7122824"/>
              <a:gd name="connsiteY7067" fmla="*/ 1724650 h 4151891"/>
              <a:gd name="connsiteX7068" fmla="*/ 585092 w 7122824"/>
              <a:gd name="connsiteY7068" fmla="*/ 1720653 h 4151891"/>
              <a:gd name="connsiteX7069" fmla="*/ 585978 w 7122824"/>
              <a:gd name="connsiteY7069" fmla="*/ 1722318 h 4151891"/>
              <a:gd name="connsiteX7070" fmla="*/ 585588 w 7122824"/>
              <a:gd name="connsiteY7070" fmla="*/ 1721587 h 4151891"/>
              <a:gd name="connsiteX7071" fmla="*/ 584770 w 7122824"/>
              <a:gd name="connsiteY7071" fmla="*/ 1720050 h 4151891"/>
              <a:gd name="connsiteX7072" fmla="*/ 584804 w 7122824"/>
              <a:gd name="connsiteY7072" fmla="*/ 1720114 h 4151891"/>
              <a:gd name="connsiteX7073" fmla="*/ 585092 w 7122824"/>
              <a:gd name="connsiteY7073" fmla="*/ 1720653 h 4151891"/>
              <a:gd name="connsiteX7074" fmla="*/ 465791 w 7122824"/>
              <a:gd name="connsiteY7074" fmla="*/ 1719797 h 4151891"/>
              <a:gd name="connsiteX7075" fmla="*/ 469539 w 7122824"/>
              <a:gd name="connsiteY7075" fmla="*/ 1725450 h 4151891"/>
              <a:gd name="connsiteX7076" fmla="*/ 449752 w 7122824"/>
              <a:gd name="connsiteY7076" fmla="*/ 1728916 h 4151891"/>
              <a:gd name="connsiteX7077" fmla="*/ 465791 w 7122824"/>
              <a:gd name="connsiteY7077" fmla="*/ 1719797 h 4151891"/>
              <a:gd name="connsiteX7078" fmla="*/ 682538 w 7122824"/>
              <a:gd name="connsiteY7078" fmla="*/ 1719577 h 4151891"/>
              <a:gd name="connsiteX7079" fmla="*/ 682849 w 7122824"/>
              <a:gd name="connsiteY7079" fmla="*/ 1721475 h 4151891"/>
              <a:gd name="connsiteX7080" fmla="*/ 682735 w 7122824"/>
              <a:gd name="connsiteY7080" fmla="*/ 1720788 h 4151891"/>
              <a:gd name="connsiteX7081" fmla="*/ 682429 w 7122824"/>
              <a:gd name="connsiteY7081" fmla="*/ 1718918 h 4151891"/>
              <a:gd name="connsiteX7082" fmla="*/ 682538 w 7122824"/>
              <a:gd name="connsiteY7082" fmla="*/ 1719577 h 4151891"/>
              <a:gd name="connsiteX7083" fmla="*/ 682535 w 7122824"/>
              <a:gd name="connsiteY7083" fmla="*/ 1719568 h 4151891"/>
              <a:gd name="connsiteX7084" fmla="*/ 682429 w 7122824"/>
              <a:gd name="connsiteY7084" fmla="*/ 1718918 h 4151891"/>
              <a:gd name="connsiteX7085" fmla="*/ 1173450 w 7122824"/>
              <a:gd name="connsiteY7085" fmla="*/ 1718810 h 4151891"/>
              <a:gd name="connsiteX7086" fmla="*/ 1184001 w 7122824"/>
              <a:gd name="connsiteY7086" fmla="*/ 1727725 h 4151891"/>
              <a:gd name="connsiteX7087" fmla="*/ 1109540 w 7122824"/>
              <a:gd name="connsiteY7087" fmla="*/ 1735575 h 4151891"/>
              <a:gd name="connsiteX7088" fmla="*/ 1117282 w 7122824"/>
              <a:gd name="connsiteY7088" fmla="*/ 1725662 h 4151891"/>
              <a:gd name="connsiteX7089" fmla="*/ 1144228 w 7122824"/>
              <a:gd name="connsiteY7089" fmla="*/ 1723364 h 4151891"/>
              <a:gd name="connsiteX7090" fmla="*/ 1169619 w 7122824"/>
              <a:gd name="connsiteY7090" fmla="*/ 1719251 h 4151891"/>
              <a:gd name="connsiteX7091" fmla="*/ 1173450 w 7122824"/>
              <a:gd name="connsiteY7091" fmla="*/ 1718810 h 4151891"/>
              <a:gd name="connsiteX7092" fmla="*/ 1254584 w 7122824"/>
              <a:gd name="connsiteY7092" fmla="*/ 1718471 h 4151891"/>
              <a:gd name="connsiteX7093" fmla="*/ 1253502 w 7122824"/>
              <a:gd name="connsiteY7093" fmla="*/ 1719805 h 4151891"/>
              <a:gd name="connsiteX7094" fmla="*/ 1254054 w 7122824"/>
              <a:gd name="connsiteY7094" fmla="*/ 1719123 h 4151891"/>
              <a:gd name="connsiteX7095" fmla="*/ 1254859 w 7122824"/>
              <a:gd name="connsiteY7095" fmla="*/ 1718132 h 4151891"/>
              <a:gd name="connsiteX7096" fmla="*/ 1254584 w 7122824"/>
              <a:gd name="connsiteY7096" fmla="*/ 1718471 h 4151891"/>
              <a:gd name="connsiteX7097" fmla="*/ 1254767 w 7122824"/>
              <a:gd name="connsiteY7097" fmla="*/ 1718242 h 4151891"/>
              <a:gd name="connsiteX7098" fmla="*/ 480073 w 7122824"/>
              <a:gd name="connsiteY7098" fmla="*/ 1716477 h 4151891"/>
              <a:gd name="connsiteX7099" fmla="*/ 471814 w 7122824"/>
              <a:gd name="connsiteY7099" fmla="*/ 1721862 h 4151891"/>
              <a:gd name="connsiteX7100" fmla="*/ 470840 w 7122824"/>
              <a:gd name="connsiteY7100" fmla="*/ 1718407 h 4151891"/>
              <a:gd name="connsiteX7101" fmla="*/ 480073 w 7122824"/>
              <a:gd name="connsiteY7101" fmla="*/ 1716477 h 4151891"/>
              <a:gd name="connsiteX7102" fmla="*/ 1257098 w 7122824"/>
              <a:gd name="connsiteY7102" fmla="*/ 1715369 h 4151891"/>
              <a:gd name="connsiteX7103" fmla="*/ 1255956 w 7122824"/>
              <a:gd name="connsiteY7103" fmla="*/ 1716776 h 4151891"/>
              <a:gd name="connsiteX7104" fmla="*/ 1255299 w 7122824"/>
              <a:gd name="connsiteY7104" fmla="*/ 1717587 h 4151891"/>
              <a:gd name="connsiteX7105" fmla="*/ 3774250 w 7122824"/>
              <a:gd name="connsiteY7105" fmla="*/ 1713078 h 4151891"/>
              <a:gd name="connsiteX7106" fmla="*/ 3784763 w 7122824"/>
              <a:gd name="connsiteY7106" fmla="*/ 1727046 h 4151891"/>
              <a:gd name="connsiteX7107" fmla="*/ 3774250 w 7122824"/>
              <a:gd name="connsiteY7107" fmla="*/ 1713078 h 4151891"/>
              <a:gd name="connsiteX7108" fmla="*/ 4085496 w 7122824"/>
              <a:gd name="connsiteY7108" fmla="*/ 1712038 h 4151891"/>
              <a:gd name="connsiteX7109" fmla="*/ 4087936 w 7122824"/>
              <a:gd name="connsiteY7109" fmla="*/ 1715431 h 4151891"/>
              <a:gd name="connsiteX7110" fmla="*/ 4100463 w 7122824"/>
              <a:gd name="connsiteY7110" fmla="*/ 1721074 h 4151891"/>
              <a:gd name="connsiteX7111" fmla="*/ 4085496 w 7122824"/>
              <a:gd name="connsiteY7111" fmla="*/ 1712038 h 4151891"/>
              <a:gd name="connsiteX7112" fmla="*/ 3771170 w 7122824"/>
              <a:gd name="connsiteY7112" fmla="*/ 1711089 h 4151891"/>
              <a:gd name="connsiteX7113" fmla="*/ 3771798 w 7122824"/>
              <a:gd name="connsiteY7113" fmla="*/ 1711494 h 4151891"/>
              <a:gd name="connsiteX7114" fmla="*/ 3774250 w 7122824"/>
              <a:gd name="connsiteY7114" fmla="*/ 1713078 h 4151891"/>
              <a:gd name="connsiteX7115" fmla="*/ 1842203 w 7122824"/>
              <a:gd name="connsiteY7115" fmla="*/ 1710862 h 4151891"/>
              <a:gd name="connsiteX7116" fmla="*/ 1840224 w 7122824"/>
              <a:gd name="connsiteY7116" fmla="*/ 1724102 h 4151891"/>
              <a:gd name="connsiteX7117" fmla="*/ 1835126 w 7122824"/>
              <a:gd name="connsiteY7117" fmla="*/ 1717211 h 4151891"/>
              <a:gd name="connsiteX7118" fmla="*/ 1842203 w 7122824"/>
              <a:gd name="connsiteY7118" fmla="*/ 1710862 h 4151891"/>
              <a:gd name="connsiteX7119" fmla="*/ 6439106 w 7122824"/>
              <a:gd name="connsiteY7119" fmla="*/ 1709097 h 4151891"/>
              <a:gd name="connsiteX7120" fmla="*/ 6450432 w 7122824"/>
              <a:gd name="connsiteY7120" fmla="*/ 1716653 h 4151891"/>
              <a:gd name="connsiteX7121" fmla="*/ 6439907 w 7122824"/>
              <a:gd name="connsiteY7121" fmla="*/ 1709676 h 4151891"/>
              <a:gd name="connsiteX7122" fmla="*/ 3766896 w 7122824"/>
              <a:gd name="connsiteY7122" fmla="*/ 1708327 h 4151891"/>
              <a:gd name="connsiteX7123" fmla="*/ 3769245 w 7122824"/>
              <a:gd name="connsiteY7123" fmla="*/ 1709845 h 4151891"/>
              <a:gd name="connsiteX7124" fmla="*/ 3771170 w 7122824"/>
              <a:gd name="connsiteY7124" fmla="*/ 1711089 h 4151891"/>
              <a:gd name="connsiteX7125" fmla="*/ 3767713 w 7122824"/>
              <a:gd name="connsiteY7125" fmla="*/ 1708855 h 4151891"/>
              <a:gd name="connsiteX7126" fmla="*/ 3766896 w 7122824"/>
              <a:gd name="connsiteY7126" fmla="*/ 1708327 h 4151891"/>
              <a:gd name="connsiteX7127" fmla="*/ 975770 w 7122824"/>
              <a:gd name="connsiteY7127" fmla="*/ 1707839 h 4151891"/>
              <a:gd name="connsiteX7128" fmla="*/ 984160 w 7122824"/>
              <a:gd name="connsiteY7128" fmla="*/ 1708321 h 4151891"/>
              <a:gd name="connsiteX7129" fmla="*/ 987886 w 7122824"/>
              <a:gd name="connsiteY7129" fmla="*/ 1717369 h 4151891"/>
              <a:gd name="connsiteX7130" fmla="*/ 975770 w 7122824"/>
              <a:gd name="connsiteY7130" fmla="*/ 1707839 h 4151891"/>
              <a:gd name="connsiteX7131" fmla="*/ 3104688 w 7122824"/>
              <a:gd name="connsiteY7131" fmla="*/ 1707487 h 4151891"/>
              <a:gd name="connsiteX7132" fmla="*/ 3134696 w 7122824"/>
              <a:gd name="connsiteY7132" fmla="*/ 1756312 h 4151891"/>
              <a:gd name="connsiteX7133" fmla="*/ 3137305 w 7122824"/>
              <a:gd name="connsiteY7133" fmla="*/ 1753060 h 4151891"/>
              <a:gd name="connsiteX7134" fmla="*/ 3141771 w 7122824"/>
              <a:gd name="connsiteY7134" fmla="*/ 1759906 h 4151891"/>
              <a:gd name="connsiteX7135" fmla="*/ 3148275 w 7122824"/>
              <a:gd name="connsiteY7135" fmla="*/ 1771407 h 4151891"/>
              <a:gd name="connsiteX7136" fmla="*/ 3164153 w 7122824"/>
              <a:gd name="connsiteY7136" fmla="*/ 1802045 h 4151891"/>
              <a:gd name="connsiteX7137" fmla="*/ 3104688 w 7122824"/>
              <a:gd name="connsiteY7137" fmla="*/ 1707487 h 4151891"/>
              <a:gd name="connsiteX7138" fmla="*/ 1256001 w 7122824"/>
              <a:gd name="connsiteY7138" fmla="*/ 1701414 h 4151891"/>
              <a:gd name="connsiteX7139" fmla="*/ 1256538 w 7122824"/>
              <a:gd name="connsiteY7139" fmla="*/ 1711128 h 4151891"/>
              <a:gd name="connsiteX7140" fmla="*/ 1255299 w 7122824"/>
              <a:gd name="connsiteY7140" fmla="*/ 1717587 h 4151891"/>
              <a:gd name="connsiteX7141" fmla="*/ 1254741 w 7122824"/>
              <a:gd name="connsiteY7141" fmla="*/ 1720494 h 4151891"/>
              <a:gd name="connsiteX7142" fmla="*/ 1254901 w 7122824"/>
              <a:gd name="connsiteY7142" fmla="*/ 1718080 h 4151891"/>
              <a:gd name="connsiteX7143" fmla="*/ 2123030 w 7122824"/>
              <a:gd name="connsiteY7143" fmla="*/ 1700528 h 4151891"/>
              <a:gd name="connsiteX7144" fmla="*/ 2144339 w 7122824"/>
              <a:gd name="connsiteY7144" fmla="*/ 1725340 h 4151891"/>
              <a:gd name="connsiteX7145" fmla="*/ 2118340 w 7122824"/>
              <a:gd name="connsiteY7145" fmla="*/ 1721454 h 4151891"/>
              <a:gd name="connsiteX7146" fmla="*/ 2135479 w 7122824"/>
              <a:gd name="connsiteY7146" fmla="*/ 1742776 h 4151891"/>
              <a:gd name="connsiteX7147" fmla="*/ 2157092 w 7122824"/>
              <a:gd name="connsiteY7147" fmla="*/ 1742878 h 4151891"/>
              <a:gd name="connsiteX7148" fmla="*/ 2173070 w 7122824"/>
              <a:gd name="connsiteY7148" fmla="*/ 1740576 h 4151891"/>
              <a:gd name="connsiteX7149" fmla="*/ 2182546 w 7122824"/>
              <a:gd name="connsiteY7149" fmla="*/ 1729485 h 4151891"/>
              <a:gd name="connsiteX7150" fmla="*/ 2168623 w 7122824"/>
              <a:gd name="connsiteY7150" fmla="*/ 1718025 h 4151891"/>
              <a:gd name="connsiteX7151" fmla="*/ 2174316 w 7122824"/>
              <a:gd name="connsiteY7151" fmla="*/ 1711318 h 4151891"/>
              <a:gd name="connsiteX7152" fmla="*/ 2149102 w 7122824"/>
              <a:gd name="connsiteY7152" fmla="*/ 1703057 h 4151891"/>
              <a:gd name="connsiteX7153" fmla="*/ 2123030 w 7122824"/>
              <a:gd name="connsiteY7153" fmla="*/ 1700528 h 4151891"/>
              <a:gd name="connsiteX7154" fmla="*/ 518111 w 7122824"/>
              <a:gd name="connsiteY7154" fmla="*/ 1700326 h 4151891"/>
              <a:gd name="connsiteX7155" fmla="*/ 501761 w 7122824"/>
              <a:gd name="connsiteY7155" fmla="*/ 1703846 h 4151891"/>
              <a:gd name="connsiteX7156" fmla="*/ 518111 w 7122824"/>
              <a:gd name="connsiteY7156" fmla="*/ 1700326 h 4151891"/>
              <a:gd name="connsiteX7157" fmla="*/ 986202 w 7122824"/>
              <a:gd name="connsiteY7157" fmla="*/ 1697874 h 4151891"/>
              <a:gd name="connsiteX7158" fmla="*/ 958594 w 7122824"/>
              <a:gd name="connsiteY7158" fmla="*/ 1704619 h 4151891"/>
              <a:gd name="connsiteX7159" fmla="*/ 938834 w 7122824"/>
              <a:gd name="connsiteY7159" fmla="*/ 1723408 h 4151891"/>
              <a:gd name="connsiteX7160" fmla="*/ 933620 w 7122824"/>
              <a:gd name="connsiteY7160" fmla="*/ 1716417 h 4151891"/>
              <a:gd name="connsiteX7161" fmla="*/ 936623 w 7122824"/>
              <a:gd name="connsiteY7161" fmla="*/ 1727737 h 4151891"/>
              <a:gd name="connsiteX7162" fmla="*/ 923112 w 7122824"/>
              <a:gd name="connsiteY7162" fmla="*/ 1723906 h 4151891"/>
              <a:gd name="connsiteX7163" fmla="*/ 910809 w 7122824"/>
              <a:gd name="connsiteY7163" fmla="*/ 1732938 h 4151891"/>
              <a:gd name="connsiteX7164" fmla="*/ 890231 w 7122824"/>
              <a:gd name="connsiteY7164" fmla="*/ 1734522 h 4151891"/>
              <a:gd name="connsiteX7165" fmla="*/ 877846 w 7122824"/>
              <a:gd name="connsiteY7165" fmla="*/ 1724906 h 4151891"/>
              <a:gd name="connsiteX7166" fmla="*/ 986202 w 7122824"/>
              <a:gd name="connsiteY7166" fmla="*/ 1697874 h 4151891"/>
              <a:gd name="connsiteX7167" fmla="*/ 1749634 w 7122824"/>
              <a:gd name="connsiteY7167" fmla="*/ 1697867 h 4151891"/>
              <a:gd name="connsiteX7168" fmla="*/ 1799219 w 7122824"/>
              <a:gd name="connsiteY7168" fmla="*/ 1708410 h 4151891"/>
              <a:gd name="connsiteX7169" fmla="*/ 1823696 w 7122824"/>
              <a:gd name="connsiteY7169" fmla="*/ 1722776 h 4151891"/>
              <a:gd name="connsiteX7170" fmla="*/ 1743016 w 7122824"/>
              <a:gd name="connsiteY7170" fmla="*/ 1710719 h 4151891"/>
              <a:gd name="connsiteX7171" fmla="*/ 1749634 w 7122824"/>
              <a:gd name="connsiteY7171" fmla="*/ 1697867 h 4151891"/>
              <a:gd name="connsiteX7172" fmla="*/ 1278172 w 7122824"/>
              <a:gd name="connsiteY7172" fmla="*/ 1697080 h 4151891"/>
              <a:gd name="connsiteX7173" fmla="*/ 1281130 w 7122824"/>
              <a:gd name="connsiteY7173" fmla="*/ 1708357 h 4151891"/>
              <a:gd name="connsiteX7174" fmla="*/ 1269018 w 7122824"/>
              <a:gd name="connsiteY7174" fmla="*/ 1706547 h 4151891"/>
              <a:gd name="connsiteX7175" fmla="*/ 1278172 w 7122824"/>
              <a:gd name="connsiteY7175" fmla="*/ 1697080 h 4151891"/>
              <a:gd name="connsiteX7176" fmla="*/ 4072518 w 7122824"/>
              <a:gd name="connsiteY7176" fmla="*/ 1695844 h 4151891"/>
              <a:gd name="connsiteX7177" fmla="*/ 4087856 w 7122824"/>
              <a:gd name="connsiteY7177" fmla="*/ 1704468 h 4151891"/>
              <a:gd name="connsiteX7178" fmla="*/ 4079854 w 7122824"/>
              <a:gd name="connsiteY7178" fmla="*/ 1696497 h 4151891"/>
              <a:gd name="connsiteX7179" fmla="*/ 4072518 w 7122824"/>
              <a:gd name="connsiteY7179" fmla="*/ 1695844 h 4151891"/>
              <a:gd name="connsiteX7180" fmla="*/ 708721 w 7122824"/>
              <a:gd name="connsiteY7180" fmla="*/ 1695032 h 4151891"/>
              <a:gd name="connsiteX7181" fmla="*/ 715658 w 7122824"/>
              <a:gd name="connsiteY7181" fmla="*/ 1701101 h 4151891"/>
              <a:gd name="connsiteX7182" fmla="*/ 682178 w 7122824"/>
              <a:gd name="connsiteY7182" fmla="*/ 1703897 h 4151891"/>
              <a:gd name="connsiteX7183" fmla="*/ 708721 w 7122824"/>
              <a:gd name="connsiteY7183" fmla="*/ 1695032 h 4151891"/>
              <a:gd name="connsiteX7184" fmla="*/ 519548 w 7122824"/>
              <a:gd name="connsiteY7184" fmla="*/ 1692496 h 4151891"/>
              <a:gd name="connsiteX7185" fmla="*/ 518409 w 7122824"/>
              <a:gd name="connsiteY7185" fmla="*/ 1700110 h 4151891"/>
              <a:gd name="connsiteX7186" fmla="*/ 519548 w 7122824"/>
              <a:gd name="connsiteY7186" fmla="*/ 1692496 h 4151891"/>
              <a:gd name="connsiteX7187" fmla="*/ 673885 w 7122824"/>
              <a:gd name="connsiteY7187" fmla="*/ 1691867 h 4151891"/>
              <a:gd name="connsiteX7188" fmla="*/ 676544 w 7122824"/>
              <a:gd name="connsiteY7188" fmla="*/ 1692399 h 4151891"/>
              <a:gd name="connsiteX7189" fmla="*/ 671588 w 7122824"/>
              <a:gd name="connsiteY7189" fmla="*/ 1715102 h 4151891"/>
              <a:gd name="connsiteX7190" fmla="*/ 680311 w 7122824"/>
              <a:gd name="connsiteY7190" fmla="*/ 1719531 h 4151891"/>
              <a:gd name="connsiteX7191" fmla="*/ 670445 w 7122824"/>
              <a:gd name="connsiteY7191" fmla="*/ 1722745 h 4151891"/>
              <a:gd name="connsiteX7192" fmla="*/ 678256 w 7122824"/>
              <a:gd name="connsiteY7192" fmla="*/ 1733290 h 4151891"/>
              <a:gd name="connsiteX7193" fmla="*/ 665069 w 7122824"/>
              <a:gd name="connsiteY7193" fmla="*/ 1748251 h 4151891"/>
              <a:gd name="connsiteX7194" fmla="*/ 608078 w 7122824"/>
              <a:gd name="connsiteY7194" fmla="*/ 1775421 h 4151891"/>
              <a:gd name="connsiteX7195" fmla="*/ 544928 w 7122824"/>
              <a:gd name="connsiteY7195" fmla="*/ 1801932 h 4151891"/>
              <a:gd name="connsiteX7196" fmla="*/ 518681 w 7122824"/>
              <a:gd name="connsiteY7196" fmla="*/ 1811816 h 4151891"/>
              <a:gd name="connsiteX7197" fmla="*/ 494743 w 7122824"/>
              <a:gd name="connsiteY7197" fmla="*/ 1825431 h 4151891"/>
              <a:gd name="connsiteX7198" fmla="*/ 489626 w 7122824"/>
              <a:gd name="connsiteY7198" fmla="*/ 1838732 h 4151891"/>
              <a:gd name="connsiteX7199" fmla="*/ 474712 w 7122824"/>
              <a:gd name="connsiteY7199" fmla="*/ 1844318 h 4151891"/>
              <a:gd name="connsiteX7200" fmla="*/ 446248 w 7122824"/>
              <a:gd name="connsiteY7200" fmla="*/ 1858559 h 4151891"/>
              <a:gd name="connsiteX7201" fmla="*/ 383755 w 7122824"/>
              <a:gd name="connsiteY7201" fmla="*/ 1891155 h 4151891"/>
              <a:gd name="connsiteX7202" fmla="*/ 324509 w 7122824"/>
              <a:gd name="connsiteY7202" fmla="*/ 1922942 h 4151891"/>
              <a:gd name="connsiteX7203" fmla="*/ 307244 w 7122824"/>
              <a:gd name="connsiteY7203" fmla="*/ 1925050 h 4151891"/>
              <a:gd name="connsiteX7204" fmla="*/ 303957 w 7122824"/>
              <a:gd name="connsiteY7204" fmla="*/ 1926121 h 4151891"/>
              <a:gd name="connsiteX7205" fmla="*/ 304840 w 7122824"/>
              <a:gd name="connsiteY7205" fmla="*/ 1930682 h 4151891"/>
              <a:gd name="connsiteX7206" fmla="*/ 299494 w 7122824"/>
              <a:gd name="connsiteY7206" fmla="*/ 1945512 h 4151891"/>
              <a:gd name="connsiteX7207" fmla="*/ 289924 w 7122824"/>
              <a:gd name="connsiteY7207" fmla="*/ 1936268 h 4151891"/>
              <a:gd name="connsiteX7208" fmla="*/ 293212 w 7122824"/>
              <a:gd name="connsiteY7208" fmla="*/ 1932592 h 4151891"/>
              <a:gd name="connsiteX7209" fmla="*/ 293310 w 7122824"/>
              <a:gd name="connsiteY7209" fmla="*/ 1932121 h 4151891"/>
              <a:gd name="connsiteX7210" fmla="*/ 294547 w 7122824"/>
              <a:gd name="connsiteY7210" fmla="*/ 1926278 h 4151891"/>
              <a:gd name="connsiteX7211" fmla="*/ 291943 w 7122824"/>
              <a:gd name="connsiteY7211" fmla="*/ 1922764 h 4151891"/>
              <a:gd name="connsiteX7212" fmla="*/ 295916 w 7122824"/>
              <a:gd name="connsiteY7212" fmla="*/ 1917106 h 4151891"/>
              <a:gd name="connsiteX7213" fmla="*/ 286120 w 7122824"/>
              <a:gd name="connsiteY7213" fmla="*/ 1909390 h 4151891"/>
              <a:gd name="connsiteX7214" fmla="*/ 284040 w 7122824"/>
              <a:gd name="connsiteY7214" fmla="*/ 1891887 h 4151891"/>
              <a:gd name="connsiteX7215" fmla="*/ 350830 w 7122824"/>
              <a:gd name="connsiteY7215" fmla="*/ 1872433 h 4151891"/>
              <a:gd name="connsiteX7216" fmla="*/ 376500 w 7122824"/>
              <a:gd name="connsiteY7216" fmla="*/ 1855951 h 4151891"/>
              <a:gd name="connsiteX7217" fmla="*/ 398022 w 7122824"/>
              <a:gd name="connsiteY7217" fmla="*/ 1837547 h 4151891"/>
              <a:gd name="connsiteX7218" fmla="*/ 388910 w 7122824"/>
              <a:gd name="connsiteY7218" fmla="*/ 1825245 h 4151891"/>
              <a:gd name="connsiteX7219" fmla="*/ 422188 w 7122824"/>
              <a:gd name="connsiteY7219" fmla="*/ 1822403 h 4151891"/>
              <a:gd name="connsiteX7220" fmla="*/ 407958 w 7122824"/>
              <a:gd name="connsiteY7220" fmla="*/ 1823403 h 4151891"/>
              <a:gd name="connsiteX7221" fmla="*/ 417439 w 7122824"/>
              <a:gd name="connsiteY7221" fmla="*/ 1833905 h 4151891"/>
              <a:gd name="connsiteX7222" fmla="*/ 421360 w 7122824"/>
              <a:gd name="connsiteY7222" fmla="*/ 1829572 h 4151891"/>
              <a:gd name="connsiteX7223" fmla="*/ 423836 w 7122824"/>
              <a:gd name="connsiteY7223" fmla="*/ 1826838 h 4151891"/>
              <a:gd name="connsiteX7224" fmla="*/ 423330 w 7122824"/>
              <a:gd name="connsiteY7224" fmla="*/ 1814759 h 4151891"/>
              <a:gd name="connsiteX7225" fmla="*/ 444797 w 7122824"/>
              <a:gd name="connsiteY7225" fmla="*/ 1805464 h 4151891"/>
              <a:gd name="connsiteX7226" fmla="*/ 455669 w 7122824"/>
              <a:gd name="connsiteY7226" fmla="*/ 1816465 h 4151891"/>
              <a:gd name="connsiteX7227" fmla="*/ 459057 w 7122824"/>
              <a:gd name="connsiteY7227" fmla="*/ 1793790 h 4151891"/>
              <a:gd name="connsiteX7228" fmla="*/ 474748 w 7122824"/>
              <a:gd name="connsiteY7228" fmla="*/ 1803949 h 4151891"/>
              <a:gd name="connsiteX7229" fmla="*/ 463251 w 7122824"/>
              <a:gd name="connsiteY7229" fmla="*/ 1828539 h 4151891"/>
              <a:gd name="connsiteX7230" fmla="*/ 486248 w 7122824"/>
              <a:gd name="connsiteY7230" fmla="*/ 1819472 h 4151891"/>
              <a:gd name="connsiteX7231" fmla="*/ 518940 w 7122824"/>
              <a:gd name="connsiteY7231" fmla="*/ 1799612 h 4151891"/>
              <a:gd name="connsiteX7232" fmla="*/ 580819 w 7122824"/>
              <a:gd name="connsiteY7232" fmla="*/ 1760668 h 4151891"/>
              <a:gd name="connsiteX7233" fmla="*/ 559304 w 7122824"/>
              <a:gd name="connsiteY7233" fmla="*/ 1737136 h 4151891"/>
              <a:gd name="connsiteX7234" fmla="*/ 588676 w 7122824"/>
              <a:gd name="connsiteY7234" fmla="*/ 1729021 h 4151891"/>
              <a:gd name="connsiteX7235" fmla="*/ 599554 w 7122824"/>
              <a:gd name="connsiteY7235" fmla="*/ 1727781 h 4151891"/>
              <a:gd name="connsiteX7236" fmla="*/ 609399 w 7122824"/>
              <a:gd name="connsiteY7236" fmla="*/ 1723392 h 4151891"/>
              <a:gd name="connsiteX7237" fmla="*/ 611403 w 7122824"/>
              <a:gd name="connsiteY7237" fmla="*/ 1722849 h 4151891"/>
              <a:gd name="connsiteX7238" fmla="*/ 611098 w 7122824"/>
              <a:gd name="connsiteY7238" fmla="*/ 1720412 h 4151891"/>
              <a:gd name="connsiteX7239" fmla="*/ 612733 w 7122824"/>
              <a:gd name="connsiteY7239" fmla="*/ 1716764 h 4151891"/>
              <a:gd name="connsiteX7240" fmla="*/ 615117 w 7122824"/>
              <a:gd name="connsiteY7240" fmla="*/ 1720234 h 4151891"/>
              <a:gd name="connsiteX7241" fmla="*/ 613342 w 7122824"/>
              <a:gd name="connsiteY7241" fmla="*/ 1722322 h 4151891"/>
              <a:gd name="connsiteX7242" fmla="*/ 617757 w 7122824"/>
              <a:gd name="connsiteY7242" fmla="*/ 1721124 h 4151891"/>
              <a:gd name="connsiteX7243" fmla="*/ 644426 w 7122824"/>
              <a:gd name="connsiteY7243" fmla="*/ 1731100 h 4151891"/>
              <a:gd name="connsiteX7244" fmla="*/ 647422 w 7122824"/>
              <a:gd name="connsiteY7244" fmla="*/ 1730246 h 4151891"/>
              <a:gd name="connsiteX7245" fmla="*/ 655759 w 7122824"/>
              <a:gd name="connsiteY7245" fmla="*/ 1726803 h 4151891"/>
              <a:gd name="connsiteX7246" fmla="*/ 649021 w 7122824"/>
              <a:gd name="connsiteY7246" fmla="*/ 1719544 h 4151891"/>
              <a:gd name="connsiteX7247" fmla="*/ 668595 w 7122824"/>
              <a:gd name="connsiteY7247" fmla="*/ 1703714 h 4151891"/>
              <a:gd name="connsiteX7248" fmla="*/ 673885 w 7122824"/>
              <a:gd name="connsiteY7248" fmla="*/ 1691867 h 4151891"/>
              <a:gd name="connsiteX7249" fmla="*/ 1865439 w 7122824"/>
              <a:gd name="connsiteY7249" fmla="*/ 1691262 h 4151891"/>
              <a:gd name="connsiteX7250" fmla="*/ 1942786 w 7122824"/>
              <a:gd name="connsiteY7250" fmla="*/ 1694864 h 4151891"/>
              <a:gd name="connsiteX7251" fmla="*/ 1940460 w 7122824"/>
              <a:gd name="connsiteY7251" fmla="*/ 1710428 h 4151891"/>
              <a:gd name="connsiteX7252" fmla="*/ 1925172 w 7122824"/>
              <a:gd name="connsiteY7252" fmla="*/ 1708144 h 4151891"/>
              <a:gd name="connsiteX7253" fmla="*/ 1900713 w 7122824"/>
              <a:gd name="connsiteY7253" fmla="*/ 1704489 h 4151891"/>
              <a:gd name="connsiteX7254" fmla="*/ 1865439 w 7122824"/>
              <a:gd name="connsiteY7254" fmla="*/ 1691262 h 4151891"/>
              <a:gd name="connsiteX7255" fmla="*/ 730174 w 7122824"/>
              <a:gd name="connsiteY7255" fmla="*/ 1690309 h 4151891"/>
              <a:gd name="connsiteX7256" fmla="*/ 739197 w 7122824"/>
              <a:gd name="connsiteY7256" fmla="*/ 1690879 h 4151891"/>
              <a:gd name="connsiteX7257" fmla="*/ 741981 w 7122824"/>
              <a:gd name="connsiteY7257" fmla="*/ 1695187 h 4151891"/>
              <a:gd name="connsiteX7258" fmla="*/ 730174 w 7122824"/>
              <a:gd name="connsiteY7258" fmla="*/ 1690309 h 4151891"/>
              <a:gd name="connsiteX7259" fmla="*/ 683735 w 7122824"/>
              <a:gd name="connsiteY7259" fmla="*/ 1689056 h 4151891"/>
              <a:gd name="connsiteX7260" fmla="*/ 683597 w 7122824"/>
              <a:gd name="connsiteY7260" fmla="*/ 1692635 h 4151891"/>
              <a:gd name="connsiteX7261" fmla="*/ 680873 w 7122824"/>
              <a:gd name="connsiteY7261" fmla="*/ 1689566 h 4151891"/>
              <a:gd name="connsiteX7262" fmla="*/ 683735 w 7122824"/>
              <a:gd name="connsiteY7262" fmla="*/ 1689056 h 4151891"/>
              <a:gd name="connsiteX7263" fmla="*/ 1983142 w 7122824"/>
              <a:gd name="connsiteY7263" fmla="*/ 1688197 h 4151891"/>
              <a:gd name="connsiteX7264" fmla="*/ 1978640 w 7122824"/>
              <a:gd name="connsiteY7264" fmla="*/ 1694931 h 4151891"/>
              <a:gd name="connsiteX7265" fmla="*/ 1988913 w 7122824"/>
              <a:gd name="connsiteY7265" fmla="*/ 1688565 h 4151891"/>
              <a:gd name="connsiteX7266" fmla="*/ 1983142 w 7122824"/>
              <a:gd name="connsiteY7266" fmla="*/ 1688197 h 4151891"/>
              <a:gd name="connsiteX7267" fmla="*/ 3755615 w 7122824"/>
              <a:gd name="connsiteY7267" fmla="*/ 1681049 h 4151891"/>
              <a:gd name="connsiteX7268" fmla="*/ 3758699 w 7122824"/>
              <a:gd name="connsiteY7268" fmla="*/ 1684861 h 4151891"/>
              <a:gd name="connsiteX7269" fmla="*/ 3750760 w 7122824"/>
              <a:gd name="connsiteY7269" fmla="*/ 1682915 h 4151891"/>
              <a:gd name="connsiteX7270" fmla="*/ 3755615 w 7122824"/>
              <a:gd name="connsiteY7270" fmla="*/ 1681049 h 4151891"/>
              <a:gd name="connsiteX7271" fmla="*/ 4068089 w 7122824"/>
              <a:gd name="connsiteY7271" fmla="*/ 1681025 h 4151891"/>
              <a:gd name="connsiteX7272" fmla="*/ 4062377 w 7122824"/>
              <a:gd name="connsiteY7272" fmla="*/ 1681464 h 4151891"/>
              <a:gd name="connsiteX7273" fmla="*/ 4074467 w 7122824"/>
              <a:gd name="connsiteY7273" fmla="*/ 1687902 h 4151891"/>
              <a:gd name="connsiteX7274" fmla="*/ 4068089 w 7122824"/>
              <a:gd name="connsiteY7274" fmla="*/ 1681025 h 4151891"/>
              <a:gd name="connsiteX7275" fmla="*/ 552722 w 7122824"/>
              <a:gd name="connsiteY7275" fmla="*/ 1680222 h 4151891"/>
              <a:gd name="connsiteX7276" fmla="*/ 558241 w 7122824"/>
              <a:gd name="connsiteY7276" fmla="*/ 1685564 h 4151891"/>
              <a:gd name="connsiteX7277" fmla="*/ 530364 w 7122824"/>
              <a:gd name="connsiteY7277" fmla="*/ 1689253 h 4151891"/>
              <a:gd name="connsiteX7278" fmla="*/ 552722 w 7122824"/>
              <a:gd name="connsiteY7278" fmla="*/ 1680222 h 4151891"/>
              <a:gd name="connsiteX7279" fmla="*/ 1022610 w 7122824"/>
              <a:gd name="connsiteY7279" fmla="*/ 1679179 h 4151891"/>
              <a:gd name="connsiteX7280" fmla="*/ 1023888 w 7122824"/>
              <a:gd name="connsiteY7280" fmla="*/ 1691782 h 4151891"/>
              <a:gd name="connsiteX7281" fmla="*/ 991683 w 7122824"/>
              <a:gd name="connsiteY7281" fmla="*/ 1697570 h 4151891"/>
              <a:gd name="connsiteX7282" fmla="*/ 1000095 w 7122824"/>
              <a:gd name="connsiteY7282" fmla="*/ 1683572 h 4151891"/>
              <a:gd name="connsiteX7283" fmla="*/ 1014429 w 7122824"/>
              <a:gd name="connsiteY7283" fmla="*/ 1681060 h 4151891"/>
              <a:gd name="connsiteX7284" fmla="*/ 1022610 w 7122824"/>
              <a:gd name="connsiteY7284" fmla="*/ 1679179 h 4151891"/>
              <a:gd name="connsiteX7285" fmla="*/ 1055582 w 7122824"/>
              <a:gd name="connsiteY7285" fmla="*/ 1676442 h 4151891"/>
              <a:gd name="connsiteX7286" fmla="*/ 1063790 w 7122824"/>
              <a:gd name="connsiteY7286" fmla="*/ 1677745 h 4151891"/>
              <a:gd name="connsiteX7287" fmla="*/ 1070866 w 7122824"/>
              <a:gd name="connsiteY7287" fmla="*/ 1678726 h 4151891"/>
              <a:gd name="connsiteX7288" fmla="*/ 1088353 w 7122824"/>
              <a:gd name="connsiteY7288" fmla="*/ 1691049 h 4151891"/>
              <a:gd name="connsiteX7289" fmla="*/ 1067788 w 7122824"/>
              <a:gd name="connsiteY7289" fmla="*/ 1692793 h 4151891"/>
              <a:gd name="connsiteX7290" fmla="*/ 1056742 w 7122824"/>
              <a:gd name="connsiteY7290" fmla="*/ 1683114 h 4151891"/>
              <a:gd name="connsiteX7291" fmla="*/ 1064265 w 7122824"/>
              <a:gd name="connsiteY7291" fmla="*/ 1695479 h 4151891"/>
              <a:gd name="connsiteX7292" fmla="*/ 1029030 w 7122824"/>
              <a:gd name="connsiteY7292" fmla="*/ 1682184 h 4151891"/>
              <a:gd name="connsiteX7293" fmla="*/ 1055582 w 7122824"/>
              <a:gd name="connsiteY7293" fmla="*/ 1676442 h 4151891"/>
              <a:gd name="connsiteX7294" fmla="*/ 1688266 w 7122824"/>
              <a:gd name="connsiteY7294" fmla="*/ 1674792 h 4151891"/>
              <a:gd name="connsiteX7295" fmla="*/ 1689305 w 7122824"/>
              <a:gd name="connsiteY7295" fmla="*/ 1676189 h 4151891"/>
              <a:gd name="connsiteX7296" fmla="*/ 1687203 w 7122824"/>
              <a:gd name="connsiteY7296" fmla="*/ 1680546 h 4151891"/>
              <a:gd name="connsiteX7297" fmla="*/ 1688266 w 7122824"/>
              <a:gd name="connsiteY7297" fmla="*/ 1674792 h 4151891"/>
              <a:gd name="connsiteX7298" fmla="*/ 1671701 w 7122824"/>
              <a:gd name="connsiteY7298" fmla="*/ 1673892 h 4151891"/>
              <a:gd name="connsiteX7299" fmla="*/ 1672833 w 7122824"/>
              <a:gd name="connsiteY7299" fmla="*/ 1686444 h 4151891"/>
              <a:gd name="connsiteX7300" fmla="*/ 1659589 w 7122824"/>
              <a:gd name="connsiteY7300" fmla="*/ 1684465 h 4151891"/>
              <a:gd name="connsiteX7301" fmla="*/ 1671701 w 7122824"/>
              <a:gd name="connsiteY7301" fmla="*/ 1673892 h 4151891"/>
              <a:gd name="connsiteX7302" fmla="*/ 1956233 w 7122824"/>
              <a:gd name="connsiteY7302" fmla="*/ 1668144 h 4151891"/>
              <a:gd name="connsiteX7303" fmla="*/ 2005433 w 7122824"/>
              <a:gd name="connsiteY7303" fmla="*/ 1680237 h 4151891"/>
              <a:gd name="connsiteX7304" fmla="*/ 2030804 w 7122824"/>
              <a:gd name="connsiteY7304" fmla="*/ 1687188 h 4151891"/>
              <a:gd name="connsiteX7305" fmla="*/ 2033092 w 7122824"/>
              <a:gd name="connsiteY7305" fmla="*/ 1703068 h 4151891"/>
              <a:gd name="connsiteX7306" fmla="*/ 1994178 w 7122824"/>
              <a:gd name="connsiteY7306" fmla="*/ 1703573 h 4151891"/>
              <a:gd name="connsiteX7307" fmla="*/ 2021665 w 7122824"/>
              <a:gd name="connsiteY7307" fmla="*/ 1717161 h 4151891"/>
              <a:gd name="connsiteX7308" fmla="*/ 2008122 w 7122824"/>
              <a:gd name="connsiteY7308" fmla="*/ 1724618 h 4151891"/>
              <a:gd name="connsiteX7309" fmla="*/ 1982178 w 7122824"/>
              <a:gd name="connsiteY7309" fmla="*/ 1712841 h 4151891"/>
              <a:gd name="connsiteX7310" fmla="*/ 1984159 w 7122824"/>
              <a:gd name="connsiteY7310" fmla="*/ 1709976 h 4151891"/>
              <a:gd name="connsiteX7311" fmla="*/ 1983822 w 7122824"/>
              <a:gd name="connsiteY7311" fmla="*/ 1709558 h 4151891"/>
              <a:gd name="connsiteX7312" fmla="*/ 1983042 w 7122824"/>
              <a:gd name="connsiteY7312" fmla="*/ 1710416 h 4151891"/>
              <a:gd name="connsiteX7313" fmla="*/ 1980087 w 7122824"/>
              <a:gd name="connsiteY7313" fmla="*/ 1708344 h 4151891"/>
              <a:gd name="connsiteX7314" fmla="*/ 1981711 w 7122824"/>
              <a:gd name="connsiteY7314" fmla="*/ 1707328 h 4151891"/>
              <a:gd name="connsiteX7315" fmla="*/ 1980194 w 7122824"/>
              <a:gd name="connsiteY7315" fmla="*/ 1706619 h 4151891"/>
              <a:gd name="connsiteX7316" fmla="*/ 1977716 w 7122824"/>
              <a:gd name="connsiteY7316" fmla="*/ 1701113 h 4151891"/>
              <a:gd name="connsiteX7317" fmla="*/ 1970676 w 7122824"/>
              <a:gd name="connsiteY7317" fmla="*/ 1685840 h 4151891"/>
              <a:gd name="connsiteX7318" fmla="*/ 1957827 w 7122824"/>
              <a:gd name="connsiteY7318" fmla="*/ 1688660 h 4151891"/>
              <a:gd name="connsiteX7319" fmla="*/ 1956233 w 7122824"/>
              <a:gd name="connsiteY7319" fmla="*/ 1668144 h 4151891"/>
              <a:gd name="connsiteX7320" fmla="*/ 3745457 w 7122824"/>
              <a:gd name="connsiteY7320" fmla="*/ 1667308 h 4151891"/>
              <a:gd name="connsiteX7321" fmla="*/ 3750653 w 7122824"/>
              <a:gd name="connsiteY7321" fmla="*/ 1673119 h 4151891"/>
              <a:gd name="connsiteX7322" fmla="*/ 3740618 w 7122824"/>
              <a:gd name="connsiteY7322" fmla="*/ 1668536 h 4151891"/>
              <a:gd name="connsiteX7323" fmla="*/ 3745457 w 7122824"/>
              <a:gd name="connsiteY7323" fmla="*/ 1667308 h 4151891"/>
              <a:gd name="connsiteX7324" fmla="*/ 1136406 w 7122824"/>
              <a:gd name="connsiteY7324" fmla="*/ 1665268 h 4151891"/>
              <a:gd name="connsiteX7325" fmla="*/ 1131879 w 7122824"/>
              <a:gd name="connsiteY7325" fmla="*/ 1672018 h 4151891"/>
              <a:gd name="connsiteX7326" fmla="*/ 1142199 w 7122824"/>
              <a:gd name="connsiteY7326" fmla="*/ 1665743 h 4151891"/>
              <a:gd name="connsiteX7327" fmla="*/ 1136406 w 7122824"/>
              <a:gd name="connsiteY7327" fmla="*/ 1665268 h 4151891"/>
              <a:gd name="connsiteX7328" fmla="*/ 1162111 w 7122824"/>
              <a:gd name="connsiteY7328" fmla="*/ 1660218 h 4151891"/>
              <a:gd name="connsiteX7329" fmla="*/ 1155707 w 7122824"/>
              <a:gd name="connsiteY7329" fmla="*/ 1667761 h 4151891"/>
              <a:gd name="connsiteX7330" fmla="*/ 1170613 w 7122824"/>
              <a:gd name="connsiteY7330" fmla="*/ 1662171 h 4151891"/>
              <a:gd name="connsiteX7331" fmla="*/ 1162111 w 7122824"/>
              <a:gd name="connsiteY7331" fmla="*/ 1660218 h 4151891"/>
              <a:gd name="connsiteX7332" fmla="*/ 3737410 w 7122824"/>
              <a:gd name="connsiteY7332" fmla="*/ 1655566 h 4151891"/>
              <a:gd name="connsiteX7333" fmla="*/ 3742607 w 7122824"/>
              <a:gd name="connsiteY7333" fmla="*/ 1661376 h 4151891"/>
              <a:gd name="connsiteX7334" fmla="*/ 3732572 w 7122824"/>
              <a:gd name="connsiteY7334" fmla="*/ 1656794 h 4151891"/>
              <a:gd name="connsiteX7335" fmla="*/ 3737410 w 7122824"/>
              <a:gd name="connsiteY7335" fmla="*/ 1655566 h 4151891"/>
              <a:gd name="connsiteX7336" fmla="*/ 1183393 w 7122824"/>
              <a:gd name="connsiteY7336" fmla="*/ 1655125 h 4151891"/>
              <a:gd name="connsiteX7337" fmla="*/ 1175202 w 7122824"/>
              <a:gd name="connsiteY7337" fmla="*/ 1662857 h 4151891"/>
              <a:gd name="connsiteX7338" fmla="*/ 1194657 w 7122824"/>
              <a:gd name="connsiteY7338" fmla="*/ 1658209 h 4151891"/>
              <a:gd name="connsiteX7339" fmla="*/ 1183393 w 7122824"/>
              <a:gd name="connsiteY7339" fmla="*/ 1655125 h 4151891"/>
              <a:gd name="connsiteX7340" fmla="*/ 563295 w 7122824"/>
              <a:gd name="connsiteY7340" fmla="*/ 1653406 h 4151891"/>
              <a:gd name="connsiteX7341" fmla="*/ 570955 w 7122824"/>
              <a:gd name="connsiteY7341" fmla="*/ 1662005 h 4151891"/>
              <a:gd name="connsiteX7342" fmla="*/ 563295 w 7122824"/>
              <a:gd name="connsiteY7342" fmla="*/ 1653406 h 4151891"/>
              <a:gd name="connsiteX7343" fmla="*/ 1206387 w 7122824"/>
              <a:gd name="connsiteY7343" fmla="*/ 1650777 h 4151891"/>
              <a:gd name="connsiteX7344" fmla="*/ 1197717 w 7122824"/>
              <a:gd name="connsiteY7344" fmla="*/ 1658666 h 4151891"/>
              <a:gd name="connsiteX7345" fmla="*/ 1216956 w 7122824"/>
              <a:gd name="connsiteY7345" fmla="*/ 1653724 h 4151891"/>
              <a:gd name="connsiteX7346" fmla="*/ 1206387 w 7122824"/>
              <a:gd name="connsiteY7346" fmla="*/ 1650777 h 4151891"/>
              <a:gd name="connsiteX7347" fmla="*/ 1802599 w 7122824"/>
              <a:gd name="connsiteY7347" fmla="*/ 1648543 h 4151891"/>
              <a:gd name="connsiteX7348" fmla="*/ 1794481 w 7122824"/>
              <a:gd name="connsiteY7348" fmla="*/ 1651433 h 4151891"/>
              <a:gd name="connsiteX7349" fmla="*/ 1809519 w 7122824"/>
              <a:gd name="connsiteY7349" fmla="*/ 1653680 h 4151891"/>
              <a:gd name="connsiteX7350" fmla="*/ 1802599 w 7122824"/>
              <a:gd name="connsiteY7350" fmla="*/ 1648543 h 4151891"/>
              <a:gd name="connsiteX7351" fmla="*/ 583530 w 7122824"/>
              <a:gd name="connsiteY7351" fmla="*/ 1647884 h 4151891"/>
              <a:gd name="connsiteX7352" fmla="*/ 589279 w 7122824"/>
              <a:gd name="connsiteY7352" fmla="*/ 1654742 h 4151891"/>
              <a:gd name="connsiteX7353" fmla="*/ 576713 w 7122824"/>
              <a:gd name="connsiteY7353" fmla="*/ 1655960 h 4151891"/>
              <a:gd name="connsiteX7354" fmla="*/ 583530 w 7122824"/>
              <a:gd name="connsiteY7354" fmla="*/ 1647884 h 4151891"/>
              <a:gd name="connsiteX7355" fmla="*/ 1230142 w 7122824"/>
              <a:gd name="connsiteY7355" fmla="*/ 1647877 h 4151891"/>
              <a:gd name="connsiteX7356" fmla="*/ 1221544 w 7122824"/>
              <a:gd name="connsiteY7356" fmla="*/ 1654409 h 4151891"/>
              <a:gd name="connsiteX7357" fmla="*/ 1240810 w 7122824"/>
              <a:gd name="connsiteY7357" fmla="*/ 1651034 h 4151891"/>
              <a:gd name="connsiteX7358" fmla="*/ 1230142 w 7122824"/>
              <a:gd name="connsiteY7358" fmla="*/ 1647877 h 4151891"/>
              <a:gd name="connsiteX7359" fmla="*/ 3035080 w 7122824"/>
              <a:gd name="connsiteY7359" fmla="*/ 1645414 h 4151891"/>
              <a:gd name="connsiteX7360" fmla="*/ 3045743 w 7122824"/>
              <a:gd name="connsiteY7360" fmla="*/ 1675844 h 4151891"/>
              <a:gd name="connsiteX7361" fmla="*/ 3059602 w 7122824"/>
              <a:gd name="connsiteY7361" fmla="*/ 1705144 h 4151891"/>
              <a:gd name="connsiteX7362" fmla="*/ 3074851 w 7122824"/>
              <a:gd name="connsiteY7362" fmla="*/ 1760559 h 4151891"/>
              <a:gd name="connsiteX7363" fmla="*/ 3100884 w 7122824"/>
              <a:gd name="connsiteY7363" fmla="*/ 1816145 h 4151891"/>
              <a:gd name="connsiteX7364" fmla="*/ 3101232 w 7122824"/>
              <a:gd name="connsiteY7364" fmla="*/ 1816359 h 4151891"/>
              <a:gd name="connsiteX7365" fmla="*/ 3133286 w 7122824"/>
              <a:gd name="connsiteY7365" fmla="*/ 1836608 h 4151891"/>
              <a:gd name="connsiteX7366" fmla="*/ 3144739 w 7122824"/>
              <a:gd name="connsiteY7366" fmla="*/ 1843783 h 4151891"/>
              <a:gd name="connsiteX7367" fmla="*/ 3100365 w 7122824"/>
              <a:gd name="connsiteY7367" fmla="*/ 1760075 h 4151891"/>
              <a:gd name="connsiteX7368" fmla="*/ 3043437 w 7122824"/>
              <a:gd name="connsiteY7368" fmla="*/ 1654802 h 4151891"/>
              <a:gd name="connsiteX7369" fmla="*/ 3035080 w 7122824"/>
              <a:gd name="connsiteY7369" fmla="*/ 1645414 h 4151891"/>
              <a:gd name="connsiteX7370" fmla="*/ 598370 w 7122824"/>
              <a:gd name="connsiteY7370" fmla="*/ 1645385 h 4151891"/>
              <a:gd name="connsiteX7371" fmla="*/ 603925 w 7122824"/>
              <a:gd name="connsiteY7371" fmla="*/ 1649010 h 4151891"/>
              <a:gd name="connsiteX7372" fmla="*/ 593248 w 7122824"/>
              <a:gd name="connsiteY7372" fmla="*/ 1650396 h 4151891"/>
              <a:gd name="connsiteX7373" fmla="*/ 590686 w 7122824"/>
              <a:gd name="connsiteY7373" fmla="*/ 1647032 h 4151891"/>
              <a:gd name="connsiteX7374" fmla="*/ 598370 w 7122824"/>
              <a:gd name="connsiteY7374" fmla="*/ 1645385 h 4151891"/>
              <a:gd name="connsiteX7375" fmla="*/ 1249351 w 7122824"/>
              <a:gd name="connsiteY7375" fmla="*/ 1644885 h 4151891"/>
              <a:gd name="connsiteX7376" fmla="*/ 1245397 w 7122824"/>
              <a:gd name="connsiteY7376" fmla="*/ 1651720 h 4151891"/>
              <a:gd name="connsiteX7377" fmla="*/ 1255717 w 7122824"/>
              <a:gd name="connsiteY7377" fmla="*/ 1645446 h 4151891"/>
              <a:gd name="connsiteX7378" fmla="*/ 1249351 w 7122824"/>
              <a:gd name="connsiteY7378" fmla="*/ 1644885 h 4151891"/>
              <a:gd name="connsiteX7379" fmla="*/ 3722470 w 7122824"/>
              <a:gd name="connsiteY7379" fmla="*/ 1643196 h 4151891"/>
              <a:gd name="connsiteX7380" fmla="*/ 3729260 w 7122824"/>
              <a:gd name="connsiteY7380" fmla="*/ 1643731 h 4151891"/>
              <a:gd name="connsiteX7381" fmla="*/ 3731723 w 7122824"/>
              <a:gd name="connsiteY7381" fmla="*/ 1645479 h 4151891"/>
              <a:gd name="connsiteX7382" fmla="*/ 3733813 w 7122824"/>
              <a:gd name="connsiteY7382" fmla="*/ 1648149 h 4151891"/>
              <a:gd name="connsiteX7383" fmla="*/ 3734560 w 7122824"/>
              <a:gd name="connsiteY7383" fmla="*/ 1649634 h 4151891"/>
              <a:gd name="connsiteX7384" fmla="*/ 3722470 w 7122824"/>
              <a:gd name="connsiteY7384" fmla="*/ 1643196 h 4151891"/>
              <a:gd name="connsiteX7385" fmla="*/ 650311 w 7122824"/>
              <a:gd name="connsiteY7385" fmla="*/ 1643172 h 4151891"/>
              <a:gd name="connsiteX7386" fmla="*/ 660188 w 7122824"/>
              <a:gd name="connsiteY7386" fmla="*/ 1649333 h 4151891"/>
              <a:gd name="connsiteX7387" fmla="*/ 646243 w 7122824"/>
              <a:gd name="connsiteY7387" fmla="*/ 1650373 h 4151891"/>
              <a:gd name="connsiteX7388" fmla="*/ 625863 w 7122824"/>
              <a:gd name="connsiteY7388" fmla="*/ 1661383 h 4151891"/>
              <a:gd name="connsiteX7389" fmla="*/ 601131 w 7122824"/>
              <a:gd name="connsiteY7389" fmla="*/ 1670181 h 4151891"/>
              <a:gd name="connsiteX7390" fmla="*/ 575164 w 7122824"/>
              <a:gd name="connsiteY7390" fmla="*/ 1678534 h 4151891"/>
              <a:gd name="connsiteX7391" fmla="*/ 559665 w 7122824"/>
              <a:gd name="connsiteY7391" fmla="*/ 1677780 h 4151891"/>
              <a:gd name="connsiteX7392" fmla="*/ 613032 w 7122824"/>
              <a:gd name="connsiteY7392" fmla="*/ 1653219 h 4151891"/>
              <a:gd name="connsiteX7393" fmla="*/ 639063 w 7122824"/>
              <a:gd name="connsiteY7393" fmla="*/ 1646176 h 4151891"/>
              <a:gd name="connsiteX7394" fmla="*/ 650311 w 7122824"/>
              <a:gd name="connsiteY7394" fmla="*/ 1643172 h 4151891"/>
              <a:gd name="connsiteX7395" fmla="*/ 1774697 w 7122824"/>
              <a:gd name="connsiteY7395" fmla="*/ 1642581 h 4151891"/>
              <a:gd name="connsiteX7396" fmla="*/ 1761260 w 7122824"/>
              <a:gd name="connsiteY7396" fmla="*/ 1654025 h 4151891"/>
              <a:gd name="connsiteX7397" fmla="*/ 1778083 w 7122824"/>
              <a:gd name="connsiteY7397" fmla="*/ 1656539 h 4151891"/>
              <a:gd name="connsiteX7398" fmla="*/ 1788789 w 7122824"/>
              <a:gd name="connsiteY7398" fmla="*/ 1658138 h 4151891"/>
              <a:gd name="connsiteX7399" fmla="*/ 1791036 w 7122824"/>
              <a:gd name="connsiteY7399" fmla="*/ 1643101 h 4151891"/>
              <a:gd name="connsiteX7400" fmla="*/ 1774697 w 7122824"/>
              <a:gd name="connsiteY7400" fmla="*/ 1642581 h 4151891"/>
              <a:gd name="connsiteX7401" fmla="*/ 1745131 w 7122824"/>
              <a:gd name="connsiteY7401" fmla="*/ 1642072 h 4151891"/>
              <a:gd name="connsiteX7402" fmla="*/ 1733988 w 7122824"/>
              <a:gd name="connsiteY7402" fmla="*/ 1649950 h 4151891"/>
              <a:gd name="connsiteX7403" fmla="*/ 1758032 w 7122824"/>
              <a:gd name="connsiteY7403" fmla="*/ 1645986 h 4151891"/>
              <a:gd name="connsiteX7404" fmla="*/ 1745131 w 7122824"/>
              <a:gd name="connsiteY7404" fmla="*/ 1642072 h 4151891"/>
              <a:gd name="connsiteX7405" fmla="*/ 2485616 w 7122824"/>
              <a:gd name="connsiteY7405" fmla="*/ 1641754 h 4151891"/>
              <a:gd name="connsiteX7406" fmla="*/ 2486233 w 7122824"/>
              <a:gd name="connsiteY7406" fmla="*/ 1641943 h 4151891"/>
              <a:gd name="connsiteX7407" fmla="*/ 2481711 w 7122824"/>
              <a:gd name="connsiteY7407" fmla="*/ 1641754 h 4151891"/>
              <a:gd name="connsiteX7408" fmla="*/ 2485616 w 7122824"/>
              <a:gd name="connsiteY7408" fmla="*/ 1641754 h 4151891"/>
              <a:gd name="connsiteX7409" fmla="*/ 1277575 w 7122824"/>
              <a:gd name="connsiteY7409" fmla="*/ 1641286 h 4151891"/>
              <a:gd name="connsiteX7410" fmla="*/ 1273813 w 7122824"/>
              <a:gd name="connsiteY7410" fmla="*/ 1648150 h 4151891"/>
              <a:gd name="connsiteX7411" fmla="*/ 1282603 w 7122824"/>
              <a:gd name="connsiteY7411" fmla="*/ 1641647 h 4151891"/>
              <a:gd name="connsiteX7412" fmla="*/ 1277575 w 7122824"/>
              <a:gd name="connsiteY7412" fmla="*/ 1641286 h 4151891"/>
              <a:gd name="connsiteX7413" fmla="*/ 662335 w 7122824"/>
              <a:gd name="connsiteY7413" fmla="*/ 1641008 h 4151891"/>
              <a:gd name="connsiteX7414" fmla="*/ 662046 w 7122824"/>
              <a:gd name="connsiteY7414" fmla="*/ 1644594 h 4151891"/>
              <a:gd name="connsiteX7415" fmla="*/ 660543 w 7122824"/>
              <a:gd name="connsiteY7415" fmla="*/ 1641466 h 4151891"/>
              <a:gd name="connsiteX7416" fmla="*/ 662335 w 7122824"/>
              <a:gd name="connsiteY7416" fmla="*/ 1641008 h 4151891"/>
              <a:gd name="connsiteX7417" fmla="*/ 614797 w 7122824"/>
              <a:gd name="connsiteY7417" fmla="*/ 1637777 h 4151891"/>
              <a:gd name="connsiteX7418" fmla="*/ 605395 w 7122824"/>
              <a:gd name="connsiteY7418" fmla="*/ 1640843 h 4151891"/>
              <a:gd name="connsiteX7419" fmla="*/ 614797 w 7122824"/>
              <a:gd name="connsiteY7419" fmla="*/ 1637777 h 4151891"/>
              <a:gd name="connsiteX7420" fmla="*/ 1707155 w 7122824"/>
              <a:gd name="connsiteY7420" fmla="*/ 1636821 h 4151891"/>
              <a:gd name="connsiteX7421" fmla="*/ 1681363 w 7122824"/>
              <a:gd name="connsiteY7421" fmla="*/ 1637656 h 4151891"/>
              <a:gd name="connsiteX7422" fmla="*/ 1704016 w 7122824"/>
              <a:gd name="connsiteY7422" fmla="*/ 1651725 h 4151891"/>
              <a:gd name="connsiteX7423" fmla="*/ 1731576 w 7122824"/>
              <a:gd name="connsiteY7423" fmla="*/ 1645160 h 4151891"/>
              <a:gd name="connsiteX7424" fmla="*/ 1707155 w 7122824"/>
              <a:gd name="connsiteY7424" fmla="*/ 1636821 h 4151891"/>
              <a:gd name="connsiteX7425" fmla="*/ 4034225 w 7122824"/>
              <a:gd name="connsiteY7425" fmla="*/ 1636740 h 4151891"/>
              <a:gd name="connsiteX7426" fmla="*/ 4030840 w 7122824"/>
              <a:gd name="connsiteY7426" fmla="*/ 1639559 h 4151891"/>
              <a:gd name="connsiteX7427" fmla="*/ 4037999 w 7122824"/>
              <a:gd name="connsiteY7427" fmla="*/ 1641546 h 4151891"/>
              <a:gd name="connsiteX7428" fmla="*/ 4034225 w 7122824"/>
              <a:gd name="connsiteY7428" fmla="*/ 1636740 h 4151891"/>
              <a:gd name="connsiteX7429" fmla="*/ 3657707 w 7122824"/>
              <a:gd name="connsiteY7429" fmla="*/ 1636376 h 4151891"/>
              <a:gd name="connsiteX7430" fmla="*/ 3655203 w 7122824"/>
              <a:gd name="connsiteY7430" fmla="*/ 1638328 h 4151891"/>
              <a:gd name="connsiteX7431" fmla="*/ 3648872 w 7122824"/>
              <a:gd name="connsiteY7431" fmla="*/ 1638123 h 4151891"/>
              <a:gd name="connsiteX7432" fmla="*/ 3648509 w 7122824"/>
              <a:gd name="connsiteY7432" fmla="*/ 1638313 h 4151891"/>
              <a:gd name="connsiteX7433" fmla="*/ 3679025 w 7122824"/>
              <a:gd name="connsiteY7433" fmla="*/ 1680046 h 4151891"/>
              <a:gd name="connsiteX7434" fmla="*/ 3722301 w 7122824"/>
              <a:gd name="connsiteY7434" fmla="*/ 1740047 h 4151891"/>
              <a:gd name="connsiteX7435" fmla="*/ 3928599 w 7122824"/>
              <a:gd name="connsiteY7435" fmla="*/ 2018832 h 4151891"/>
              <a:gd name="connsiteX7436" fmla="*/ 4127422 w 7122824"/>
              <a:gd name="connsiteY7436" fmla="*/ 2261487 h 4151891"/>
              <a:gd name="connsiteX7437" fmla="*/ 4134654 w 7122824"/>
              <a:gd name="connsiteY7437" fmla="*/ 2269829 h 4151891"/>
              <a:gd name="connsiteX7438" fmla="*/ 4146446 w 7122824"/>
              <a:gd name="connsiteY7438" fmla="*/ 2271790 h 4151891"/>
              <a:gd name="connsiteX7439" fmla="*/ 4152726 w 7122824"/>
              <a:gd name="connsiteY7439" fmla="*/ 2272903 h 4151891"/>
              <a:gd name="connsiteX7440" fmla="*/ 4011880 w 7122824"/>
              <a:gd name="connsiteY7440" fmla="*/ 2105334 h 4151891"/>
              <a:gd name="connsiteX7441" fmla="*/ 3708408 w 7122824"/>
              <a:gd name="connsiteY7441" fmla="*/ 1710080 h 4151891"/>
              <a:gd name="connsiteX7442" fmla="*/ 3721711 w 7122824"/>
              <a:gd name="connsiteY7442" fmla="*/ 1636259 h 4151891"/>
              <a:gd name="connsiteX7443" fmla="*/ 3719693 w 7122824"/>
              <a:gd name="connsiteY7443" fmla="*/ 1636771 h 4151891"/>
              <a:gd name="connsiteX7444" fmla="*/ 3719149 w 7122824"/>
              <a:gd name="connsiteY7444" fmla="*/ 1636909 h 4151891"/>
              <a:gd name="connsiteX7445" fmla="*/ 3720713 w 7122824"/>
              <a:gd name="connsiteY7445" fmla="*/ 1636512 h 4151891"/>
              <a:gd name="connsiteX7446" fmla="*/ 2536814 w 7122824"/>
              <a:gd name="connsiteY7446" fmla="*/ 1635737 h 4151891"/>
              <a:gd name="connsiteX7447" fmla="*/ 2541762 w 7122824"/>
              <a:gd name="connsiteY7447" fmla="*/ 1636288 h 4151891"/>
              <a:gd name="connsiteX7448" fmla="*/ 2545123 w 7122824"/>
              <a:gd name="connsiteY7448" fmla="*/ 1639988 h 4151891"/>
              <a:gd name="connsiteX7449" fmla="*/ 2536814 w 7122824"/>
              <a:gd name="connsiteY7449" fmla="*/ 1635737 h 4151891"/>
              <a:gd name="connsiteX7450" fmla="*/ 3724047 w 7122824"/>
              <a:gd name="connsiteY7450" fmla="*/ 1635666 h 4151891"/>
              <a:gd name="connsiteX7451" fmla="*/ 3721711 w 7122824"/>
              <a:gd name="connsiteY7451" fmla="*/ 1636259 h 4151891"/>
              <a:gd name="connsiteX7452" fmla="*/ 3722414 w 7122824"/>
              <a:gd name="connsiteY7452" fmla="*/ 1636080 h 4151891"/>
              <a:gd name="connsiteX7453" fmla="*/ 3724047 w 7122824"/>
              <a:gd name="connsiteY7453" fmla="*/ 1635666 h 4151891"/>
              <a:gd name="connsiteX7454" fmla="*/ 683186 w 7122824"/>
              <a:gd name="connsiteY7454" fmla="*/ 1634902 h 4151891"/>
              <a:gd name="connsiteX7455" fmla="*/ 688685 w 7122824"/>
              <a:gd name="connsiteY7455" fmla="*/ 1635519 h 4151891"/>
              <a:gd name="connsiteX7456" fmla="*/ 678975 w 7122824"/>
              <a:gd name="connsiteY7456" fmla="*/ 1640634 h 4151891"/>
              <a:gd name="connsiteX7457" fmla="*/ 683186 w 7122824"/>
              <a:gd name="connsiteY7457" fmla="*/ 1634902 h 4151891"/>
              <a:gd name="connsiteX7458" fmla="*/ 1670278 w 7122824"/>
              <a:gd name="connsiteY7458" fmla="*/ 1632059 h 4151891"/>
              <a:gd name="connsiteX7459" fmla="*/ 1663893 w 7122824"/>
              <a:gd name="connsiteY7459" fmla="*/ 1639475 h 4151891"/>
              <a:gd name="connsiteX7460" fmla="*/ 1678762 w 7122824"/>
              <a:gd name="connsiteY7460" fmla="*/ 1634141 h 4151891"/>
              <a:gd name="connsiteX7461" fmla="*/ 1670278 w 7122824"/>
              <a:gd name="connsiteY7461" fmla="*/ 1632059 h 4151891"/>
              <a:gd name="connsiteX7462" fmla="*/ 1578761 w 7122824"/>
              <a:gd name="connsiteY7462" fmla="*/ 1626754 h 4151891"/>
              <a:gd name="connsiteX7463" fmla="*/ 1577619 w 7122824"/>
              <a:gd name="connsiteY7463" fmla="*/ 1634401 h 4151891"/>
              <a:gd name="connsiteX7464" fmla="*/ 1578761 w 7122824"/>
              <a:gd name="connsiteY7464" fmla="*/ 1626754 h 4151891"/>
              <a:gd name="connsiteX7465" fmla="*/ 943519 w 7122824"/>
              <a:gd name="connsiteY7465" fmla="*/ 1625631 h 4151891"/>
              <a:gd name="connsiteX7466" fmla="*/ 943772 w 7122824"/>
              <a:gd name="connsiteY7466" fmla="*/ 1628061 h 4151891"/>
              <a:gd name="connsiteX7467" fmla="*/ 943588 w 7122824"/>
              <a:gd name="connsiteY7467" fmla="*/ 1626292 h 4151891"/>
              <a:gd name="connsiteX7468" fmla="*/ 952769 w 7122824"/>
              <a:gd name="connsiteY7468" fmla="*/ 1622063 h 4151891"/>
              <a:gd name="connsiteX7469" fmla="*/ 944289 w 7122824"/>
              <a:gd name="connsiteY7469" fmla="*/ 1623890 h 4151891"/>
              <a:gd name="connsiteX7470" fmla="*/ 943411 w 7122824"/>
              <a:gd name="connsiteY7470" fmla="*/ 1624579 h 4151891"/>
              <a:gd name="connsiteX7471" fmla="*/ 941133 w 7122824"/>
              <a:gd name="connsiteY7471" fmla="*/ 1626370 h 4151891"/>
              <a:gd name="connsiteX7472" fmla="*/ 942031 w 7122824"/>
              <a:gd name="connsiteY7472" fmla="*/ 1631141 h 4151891"/>
              <a:gd name="connsiteX7473" fmla="*/ 952769 w 7122824"/>
              <a:gd name="connsiteY7473" fmla="*/ 1622063 h 4151891"/>
              <a:gd name="connsiteX7474" fmla="*/ 1632655 w 7122824"/>
              <a:gd name="connsiteY7474" fmla="*/ 1621389 h 4151891"/>
              <a:gd name="connsiteX7475" fmla="*/ 1608439 w 7122824"/>
              <a:gd name="connsiteY7475" fmla="*/ 1625196 h 4151891"/>
              <a:gd name="connsiteX7476" fmla="*/ 1622857 w 7122824"/>
              <a:gd name="connsiteY7476" fmla="*/ 1633343 h 4151891"/>
              <a:gd name="connsiteX7477" fmla="*/ 1659560 w 7122824"/>
              <a:gd name="connsiteY7477" fmla="*/ 1638828 h 4151891"/>
              <a:gd name="connsiteX7478" fmla="*/ 1656991 w 7122824"/>
              <a:gd name="connsiteY7478" fmla="*/ 1624635 h 4151891"/>
              <a:gd name="connsiteX7479" fmla="*/ 1632655 w 7122824"/>
              <a:gd name="connsiteY7479" fmla="*/ 1621389 h 4151891"/>
              <a:gd name="connsiteX7480" fmla="*/ 3711951 w 7122824"/>
              <a:gd name="connsiteY7480" fmla="*/ 1618496 h 4151891"/>
              <a:gd name="connsiteX7481" fmla="*/ 3713906 w 7122824"/>
              <a:gd name="connsiteY7481" fmla="*/ 1621288 h 4151891"/>
              <a:gd name="connsiteX7482" fmla="*/ 3706376 w 7122824"/>
              <a:gd name="connsiteY7482" fmla="*/ 1619712 h 4151891"/>
              <a:gd name="connsiteX7483" fmla="*/ 3711951 w 7122824"/>
              <a:gd name="connsiteY7483" fmla="*/ 1618496 h 4151891"/>
              <a:gd name="connsiteX7484" fmla="*/ 766855 w 7122824"/>
              <a:gd name="connsiteY7484" fmla="*/ 1609291 h 4151891"/>
              <a:gd name="connsiteX7485" fmla="*/ 775045 w 7122824"/>
              <a:gd name="connsiteY7485" fmla="*/ 1611307 h 4151891"/>
              <a:gd name="connsiteX7486" fmla="*/ 760649 w 7122824"/>
              <a:gd name="connsiteY7486" fmla="*/ 1617069 h 4151891"/>
              <a:gd name="connsiteX7487" fmla="*/ 766855 w 7122824"/>
              <a:gd name="connsiteY7487" fmla="*/ 1609291 h 4151891"/>
              <a:gd name="connsiteX7488" fmla="*/ 3710788 w 7122824"/>
              <a:gd name="connsiteY7488" fmla="*/ 1609151 h 4151891"/>
              <a:gd name="connsiteX7489" fmla="*/ 3706544 w 7122824"/>
              <a:gd name="connsiteY7489" fmla="*/ 1611257 h 4151891"/>
              <a:gd name="connsiteX7490" fmla="*/ 3695145 w 7122824"/>
              <a:gd name="connsiteY7490" fmla="*/ 1618705 h 4151891"/>
              <a:gd name="connsiteX7491" fmla="*/ 3688794 w 7122824"/>
              <a:gd name="connsiteY7491" fmla="*/ 1619966 h 4151891"/>
              <a:gd name="connsiteX7492" fmla="*/ 3819642 w 7122824"/>
              <a:gd name="connsiteY7492" fmla="*/ 1804801 h 4151891"/>
              <a:gd name="connsiteX7493" fmla="*/ 3989588 w 7122824"/>
              <a:gd name="connsiteY7493" fmla="*/ 2023157 h 4151891"/>
              <a:gd name="connsiteX7494" fmla="*/ 4164171 w 7122824"/>
              <a:gd name="connsiteY7494" fmla="*/ 2241128 h 4151891"/>
              <a:gd name="connsiteX7495" fmla="*/ 4198916 w 7122824"/>
              <a:gd name="connsiteY7495" fmla="*/ 2281093 h 4151891"/>
              <a:gd name="connsiteX7496" fmla="*/ 4224722 w 7122824"/>
              <a:gd name="connsiteY7496" fmla="*/ 2285669 h 4151891"/>
              <a:gd name="connsiteX7497" fmla="*/ 4121620 w 7122824"/>
              <a:gd name="connsiteY7497" fmla="*/ 2162885 h 4151891"/>
              <a:gd name="connsiteX7498" fmla="*/ 4014550 w 7122824"/>
              <a:gd name="connsiteY7498" fmla="*/ 2035994 h 4151891"/>
              <a:gd name="connsiteX7499" fmla="*/ 3964586 w 7122824"/>
              <a:gd name="connsiteY7499" fmla="*/ 1963275 h 4151891"/>
              <a:gd name="connsiteX7500" fmla="*/ 4099349 w 7122824"/>
              <a:gd name="connsiteY7500" fmla="*/ 2132610 h 4151891"/>
              <a:gd name="connsiteX7501" fmla="*/ 4226332 w 7122824"/>
              <a:gd name="connsiteY7501" fmla="*/ 2285954 h 4151891"/>
              <a:gd name="connsiteX7502" fmla="*/ 4237521 w 7122824"/>
              <a:gd name="connsiteY7502" fmla="*/ 2287939 h 4151891"/>
              <a:gd name="connsiteX7503" fmla="*/ 4239954 w 7122824"/>
              <a:gd name="connsiteY7503" fmla="*/ 2288155 h 4151891"/>
              <a:gd name="connsiteX7504" fmla="*/ 4181912 w 7122824"/>
              <a:gd name="connsiteY7504" fmla="*/ 2219929 h 4151891"/>
              <a:gd name="connsiteX7505" fmla="*/ 3906987 w 7122824"/>
              <a:gd name="connsiteY7505" fmla="*/ 1879184 h 4151891"/>
              <a:gd name="connsiteX7506" fmla="*/ 3865653 w 7122824"/>
              <a:gd name="connsiteY7506" fmla="*/ 1837389 h 4151891"/>
              <a:gd name="connsiteX7507" fmla="*/ 3834487 w 7122824"/>
              <a:gd name="connsiteY7507" fmla="*/ 1795073 h 4151891"/>
              <a:gd name="connsiteX7508" fmla="*/ 3836714 w 7122824"/>
              <a:gd name="connsiteY7508" fmla="*/ 1792607 h 4151891"/>
              <a:gd name="connsiteX7509" fmla="*/ 3826202 w 7122824"/>
              <a:gd name="connsiteY7509" fmla="*/ 1778639 h 4151891"/>
              <a:gd name="connsiteX7510" fmla="*/ 3818527 w 7122824"/>
              <a:gd name="connsiteY7510" fmla="*/ 1766484 h 4151891"/>
              <a:gd name="connsiteX7511" fmla="*/ 3808425 w 7122824"/>
              <a:gd name="connsiteY7511" fmla="*/ 1752887 h 4151891"/>
              <a:gd name="connsiteX7512" fmla="*/ 3769755 w 7122824"/>
              <a:gd name="connsiteY7512" fmla="*/ 1694096 h 4151891"/>
              <a:gd name="connsiteX7513" fmla="*/ 3733813 w 7122824"/>
              <a:gd name="connsiteY7513" fmla="*/ 1648149 h 4151891"/>
              <a:gd name="connsiteX7514" fmla="*/ 3732882 w 7122824"/>
              <a:gd name="connsiteY7514" fmla="*/ 1646302 h 4151891"/>
              <a:gd name="connsiteX7515" fmla="*/ 3731723 w 7122824"/>
              <a:gd name="connsiteY7515" fmla="*/ 1645479 h 4151891"/>
              <a:gd name="connsiteX7516" fmla="*/ 3724047 w 7122824"/>
              <a:gd name="connsiteY7516" fmla="*/ 1635666 h 4151891"/>
              <a:gd name="connsiteX7517" fmla="*/ 2431253 w 7122824"/>
              <a:gd name="connsiteY7517" fmla="*/ 1602565 h 4151891"/>
              <a:gd name="connsiteX7518" fmla="*/ 2458531 w 7122824"/>
              <a:gd name="connsiteY7518" fmla="*/ 1608707 h 4151891"/>
              <a:gd name="connsiteX7519" fmla="*/ 2459018 w 7122824"/>
              <a:gd name="connsiteY7519" fmla="*/ 1636806 h 4151891"/>
              <a:gd name="connsiteX7520" fmla="*/ 2478655 w 7122824"/>
              <a:gd name="connsiteY7520" fmla="*/ 1641298 h 4151891"/>
              <a:gd name="connsiteX7521" fmla="*/ 2488213 w 7122824"/>
              <a:gd name="connsiteY7521" fmla="*/ 1650511 h 4151891"/>
              <a:gd name="connsiteX7522" fmla="*/ 2489351 w 7122824"/>
              <a:gd name="connsiteY7522" fmla="*/ 1642895 h 4151891"/>
              <a:gd name="connsiteX7523" fmla="*/ 2486233 w 7122824"/>
              <a:gd name="connsiteY7523" fmla="*/ 1641943 h 4151891"/>
              <a:gd name="connsiteX7524" fmla="*/ 2492546 w 7122824"/>
              <a:gd name="connsiteY7524" fmla="*/ 1642205 h 4151891"/>
              <a:gd name="connsiteX7525" fmla="*/ 2502848 w 7122824"/>
              <a:gd name="connsiteY7525" fmla="*/ 1644913 h 4151891"/>
              <a:gd name="connsiteX7526" fmla="*/ 2494325 w 7122824"/>
              <a:gd name="connsiteY7526" fmla="*/ 1651424 h 4151891"/>
              <a:gd name="connsiteX7527" fmla="*/ 2501938 w 7122824"/>
              <a:gd name="connsiteY7527" fmla="*/ 1651005 h 4151891"/>
              <a:gd name="connsiteX7528" fmla="*/ 2507432 w 7122824"/>
              <a:gd name="connsiteY7528" fmla="*/ 1645598 h 4151891"/>
              <a:gd name="connsiteX7529" fmla="*/ 2530742 w 7122824"/>
              <a:gd name="connsiteY7529" fmla="*/ 1656866 h 4151891"/>
              <a:gd name="connsiteX7530" fmla="*/ 2553608 w 7122824"/>
              <a:gd name="connsiteY7530" fmla="*/ 1669365 h 4151891"/>
              <a:gd name="connsiteX7531" fmla="*/ 2555624 w 7122824"/>
              <a:gd name="connsiteY7531" fmla="*/ 1697692 h 4151891"/>
              <a:gd name="connsiteX7532" fmla="*/ 2425202 w 7122824"/>
              <a:gd name="connsiteY7532" fmla="*/ 1634868 h 4151891"/>
              <a:gd name="connsiteX7533" fmla="*/ 2431671 w 7122824"/>
              <a:gd name="connsiteY7533" fmla="*/ 1612479 h 4151891"/>
              <a:gd name="connsiteX7534" fmla="*/ 2417465 w 7122824"/>
              <a:gd name="connsiteY7534" fmla="*/ 1613469 h 4151891"/>
              <a:gd name="connsiteX7535" fmla="*/ 2413206 w 7122824"/>
              <a:gd name="connsiteY7535" fmla="*/ 1631517 h 4151891"/>
              <a:gd name="connsiteX7536" fmla="*/ 2387484 w 7122824"/>
              <a:gd name="connsiteY7536" fmla="*/ 1627674 h 4151891"/>
              <a:gd name="connsiteX7537" fmla="*/ 2431253 w 7122824"/>
              <a:gd name="connsiteY7537" fmla="*/ 1602565 h 4151891"/>
              <a:gd name="connsiteX7538" fmla="*/ 3736229 w 7122824"/>
              <a:gd name="connsiteY7538" fmla="*/ 1597715 h 4151891"/>
              <a:gd name="connsiteX7539" fmla="*/ 3765703 w 7122824"/>
              <a:gd name="connsiteY7539" fmla="*/ 1642403 h 4151891"/>
              <a:gd name="connsiteX7540" fmla="*/ 3894484 w 7122824"/>
              <a:gd name="connsiteY7540" fmla="*/ 1826111 h 4151891"/>
              <a:gd name="connsiteX7541" fmla="*/ 3932330 w 7122824"/>
              <a:gd name="connsiteY7541" fmla="*/ 1870838 h 4151891"/>
              <a:gd name="connsiteX7542" fmla="*/ 3919963 w 7122824"/>
              <a:gd name="connsiteY7542" fmla="*/ 1849114 h 4151891"/>
              <a:gd name="connsiteX7543" fmla="*/ 3783205 w 7122824"/>
              <a:gd name="connsiteY7543" fmla="*/ 1657926 h 4151891"/>
              <a:gd name="connsiteX7544" fmla="*/ 3741351 w 7122824"/>
              <a:gd name="connsiteY7544" fmla="*/ 1597809 h 4151891"/>
              <a:gd name="connsiteX7545" fmla="*/ 2392970 w 7122824"/>
              <a:gd name="connsiteY7545" fmla="*/ 1590903 h 4151891"/>
              <a:gd name="connsiteX7546" fmla="*/ 2405766 w 7122824"/>
              <a:gd name="connsiteY7546" fmla="*/ 1595879 h 4151891"/>
              <a:gd name="connsiteX7547" fmla="*/ 2405288 w 7122824"/>
              <a:gd name="connsiteY7547" fmla="*/ 1596287 h 4151891"/>
              <a:gd name="connsiteX7548" fmla="*/ 2405788 w 7122824"/>
              <a:gd name="connsiteY7548" fmla="*/ 1600757 h 4151891"/>
              <a:gd name="connsiteX7549" fmla="*/ 2404140 w 7122824"/>
              <a:gd name="connsiteY7549" fmla="*/ 1603797 h 4151891"/>
              <a:gd name="connsiteX7550" fmla="*/ 2403452 w 7122824"/>
              <a:gd name="connsiteY7550" fmla="*/ 1600408 h 4151891"/>
              <a:gd name="connsiteX7551" fmla="*/ 2405204 w 7122824"/>
              <a:gd name="connsiteY7551" fmla="*/ 1596358 h 4151891"/>
              <a:gd name="connsiteX7552" fmla="*/ 2402614 w 7122824"/>
              <a:gd name="connsiteY7552" fmla="*/ 1598565 h 4151891"/>
              <a:gd name="connsiteX7553" fmla="*/ 2391887 w 7122824"/>
              <a:gd name="connsiteY7553" fmla="*/ 1598147 h 4151891"/>
              <a:gd name="connsiteX7554" fmla="*/ 2392970 w 7122824"/>
              <a:gd name="connsiteY7554" fmla="*/ 1590903 h 4151891"/>
              <a:gd name="connsiteX7555" fmla="*/ 2456921 w 7122824"/>
              <a:gd name="connsiteY7555" fmla="*/ 1587243 h 4151891"/>
              <a:gd name="connsiteX7556" fmla="*/ 2453391 w 7122824"/>
              <a:gd name="connsiteY7556" fmla="*/ 1592773 h 4151891"/>
              <a:gd name="connsiteX7557" fmla="*/ 2461697 w 7122824"/>
              <a:gd name="connsiteY7557" fmla="*/ 1587761 h 4151891"/>
              <a:gd name="connsiteX7558" fmla="*/ 2456921 w 7122824"/>
              <a:gd name="connsiteY7558" fmla="*/ 1587243 h 4151891"/>
              <a:gd name="connsiteX7559" fmla="*/ 1706504 w 7122824"/>
              <a:gd name="connsiteY7559" fmla="*/ 1587119 h 4151891"/>
              <a:gd name="connsiteX7560" fmla="*/ 1702211 w 7122824"/>
              <a:gd name="connsiteY7560" fmla="*/ 1592308 h 4151891"/>
              <a:gd name="connsiteX7561" fmla="*/ 1712263 w 7122824"/>
              <a:gd name="connsiteY7561" fmla="*/ 1587817 h 4151891"/>
              <a:gd name="connsiteX7562" fmla="*/ 1706504 w 7122824"/>
              <a:gd name="connsiteY7562" fmla="*/ 1587119 h 4151891"/>
              <a:gd name="connsiteX7563" fmla="*/ 2358975 w 7122824"/>
              <a:gd name="connsiteY7563" fmla="*/ 1578177 h 4151891"/>
              <a:gd name="connsiteX7564" fmla="*/ 2366398 w 7122824"/>
              <a:gd name="connsiteY7564" fmla="*/ 1578706 h 4151891"/>
              <a:gd name="connsiteX7565" fmla="*/ 2373841 w 7122824"/>
              <a:gd name="connsiteY7565" fmla="*/ 1580399 h 4151891"/>
              <a:gd name="connsiteX7566" fmla="*/ 2376341 w 7122824"/>
              <a:gd name="connsiteY7566" fmla="*/ 1594695 h 4151891"/>
              <a:gd name="connsiteX7567" fmla="*/ 2384318 w 7122824"/>
              <a:gd name="connsiteY7567" fmla="*/ 1603363 h 4151891"/>
              <a:gd name="connsiteX7568" fmla="*/ 2383342 w 7122824"/>
              <a:gd name="connsiteY7568" fmla="*/ 1620234 h 4151891"/>
              <a:gd name="connsiteX7569" fmla="*/ 2353431 w 7122824"/>
              <a:gd name="connsiteY7569" fmla="*/ 1604935 h 4151891"/>
              <a:gd name="connsiteX7570" fmla="*/ 2365570 w 7122824"/>
              <a:gd name="connsiteY7570" fmla="*/ 1594374 h 4151891"/>
              <a:gd name="connsiteX7571" fmla="*/ 2358975 w 7122824"/>
              <a:gd name="connsiteY7571" fmla="*/ 1578177 h 4151891"/>
              <a:gd name="connsiteX7572" fmla="*/ 1099884 w 7122824"/>
              <a:gd name="connsiteY7572" fmla="*/ 1568072 h 4151891"/>
              <a:gd name="connsiteX7573" fmla="*/ 1110874 w 7122824"/>
              <a:gd name="connsiteY7573" fmla="*/ 1571089 h 4151891"/>
              <a:gd name="connsiteX7574" fmla="*/ 1090879 w 7122824"/>
              <a:gd name="connsiteY7574" fmla="*/ 1575957 h 4151891"/>
              <a:gd name="connsiteX7575" fmla="*/ 1099884 w 7122824"/>
              <a:gd name="connsiteY7575" fmla="*/ 1568072 h 4151891"/>
              <a:gd name="connsiteX7576" fmla="*/ 859116 w 7122824"/>
              <a:gd name="connsiteY7576" fmla="*/ 1563960 h 4151891"/>
              <a:gd name="connsiteX7577" fmla="*/ 858033 w 7122824"/>
              <a:gd name="connsiteY7577" fmla="*/ 1571203 h 4151891"/>
              <a:gd name="connsiteX7578" fmla="*/ 845424 w 7122824"/>
              <a:gd name="connsiteY7578" fmla="*/ 1564978 h 4151891"/>
              <a:gd name="connsiteX7579" fmla="*/ 859116 w 7122824"/>
              <a:gd name="connsiteY7579" fmla="*/ 1563960 h 4151891"/>
              <a:gd name="connsiteX7580" fmla="*/ 3806108 w 7122824"/>
              <a:gd name="connsiteY7580" fmla="*/ 1562872 h 4151891"/>
              <a:gd name="connsiteX7581" fmla="*/ 3802347 w 7122824"/>
              <a:gd name="connsiteY7581" fmla="*/ 1564359 h 4151891"/>
              <a:gd name="connsiteX7582" fmla="*/ 3843954 w 7122824"/>
              <a:gd name="connsiteY7582" fmla="*/ 1624981 h 4151891"/>
              <a:gd name="connsiteX7583" fmla="*/ 4164731 w 7122824"/>
              <a:gd name="connsiteY7583" fmla="*/ 2042011 h 4151891"/>
              <a:gd name="connsiteX7584" fmla="*/ 4385614 w 7122824"/>
              <a:gd name="connsiteY7584" fmla="*/ 2295442 h 4151891"/>
              <a:gd name="connsiteX7585" fmla="*/ 4388437 w 7122824"/>
              <a:gd name="connsiteY7585" fmla="*/ 2295401 h 4151891"/>
              <a:gd name="connsiteX7586" fmla="*/ 4172511 w 7122824"/>
              <a:gd name="connsiteY7586" fmla="*/ 2042544 h 4151891"/>
              <a:gd name="connsiteX7587" fmla="*/ 3849736 w 7122824"/>
              <a:gd name="connsiteY7587" fmla="*/ 1624850 h 4151891"/>
              <a:gd name="connsiteX7588" fmla="*/ 5981600 w 7122824"/>
              <a:gd name="connsiteY7588" fmla="*/ 1558250 h 4151891"/>
              <a:gd name="connsiteX7589" fmla="*/ 5999189 w 7122824"/>
              <a:gd name="connsiteY7589" fmla="*/ 1567660 h 4151891"/>
              <a:gd name="connsiteX7590" fmla="*/ 5988663 w 7122824"/>
              <a:gd name="connsiteY7590" fmla="*/ 1560683 h 4151891"/>
              <a:gd name="connsiteX7591" fmla="*/ 5981600 w 7122824"/>
              <a:gd name="connsiteY7591" fmla="*/ 1558250 h 4151891"/>
              <a:gd name="connsiteX7592" fmla="*/ 869463 w 7122824"/>
              <a:gd name="connsiteY7592" fmla="*/ 1557953 h 4151891"/>
              <a:gd name="connsiteX7593" fmla="*/ 872003 w 7122824"/>
              <a:gd name="connsiteY7593" fmla="*/ 1558230 h 4151891"/>
              <a:gd name="connsiteX7594" fmla="*/ 877006 w 7122824"/>
              <a:gd name="connsiteY7594" fmla="*/ 1567289 h 4151891"/>
              <a:gd name="connsiteX7595" fmla="*/ 869463 w 7122824"/>
              <a:gd name="connsiteY7595" fmla="*/ 1557953 h 4151891"/>
              <a:gd name="connsiteX7596" fmla="*/ 1139953 w 7122824"/>
              <a:gd name="connsiteY7596" fmla="*/ 1556749 h 4151891"/>
              <a:gd name="connsiteX7597" fmla="*/ 1144095 w 7122824"/>
              <a:gd name="connsiteY7597" fmla="*/ 1557049 h 4151891"/>
              <a:gd name="connsiteX7598" fmla="*/ 1151908 w 7122824"/>
              <a:gd name="connsiteY7598" fmla="*/ 1565661 h 4151891"/>
              <a:gd name="connsiteX7599" fmla="*/ 1125376 w 7122824"/>
              <a:gd name="connsiteY7599" fmla="*/ 1577367 h 4151891"/>
              <a:gd name="connsiteX7600" fmla="*/ 1116625 w 7122824"/>
              <a:gd name="connsiteY7600" fmla="*/ 1565090 h 4151891"/>
              <a:gd name="connsiteX7601" fmla="*/ 1135242 w 7122824"/>
              <a:gd name="connsiteY7601" fmla="*/ 1563170 h 4151891"/>
              <a:gd name="connsiteX7602" fmla="*/ 1139953 w 7122824"/>
              <a:gd name="connsiteY7602" fmla="*/ 1556749 h 4151891"/>
              <a:gd name="connsiteX7603" fmla="*/ 1158220 w 7122824"/>
              <a:gd name="connsiteY7603" fmla="*/ 1555895 h 4151891"/>
              <a:gd name="connsiteX7604" fmla="*/ 1166646 w 7122824"/>
              <a:gd name="connsiteY7604" fmla="*/ 1556338 h 4151891"/>
              <a:gd name="connsiteX7605" fmla="*/ 1170352 w 7122824"/>
              <a:gd name="connsiteY7605" fmla="*/ 1565282 h 4151891"/>
              <a:gd name="connsiteX7606" fmla="*/ 1158220 w 7122824"/>
              <a:gd name="connsiteY7606" fmla="*/ 1555895 h 4151891"/>
              <a:gd name="connsiteX7607" fmla="*/ 2258259 w 7122824"/>
              <a:gd name="connsiteY7607" fmla="*/ 1554185 h 4151891"/>
              <a:gd name="connsiteX7608" fmla="*/ 2258418 w 7122824"/>
              <a:gd name="connsiteY7608" fmla="*/ 1555006 h 4151891"/>
              <a:gd name="connsiteX7609" fmla="*/ 2258762 w 7122824"/>
              <a:gd name="connsiteY7609" fmla="*/ 1556799 h 4151891"/>
              <a:gd name="connsiteX7610" fmla="*/ 6055684 w 7122824"/>
              <a:gd name="connsiteY7610" fmla="*/ 1553091 h 4151891"/>
              <a:gd name="connsiteX7611" fmla="*/ 6062433 w 7122824"/>
              <a:gd name="connsiteY7611" fmla="*/ 1557136 h 4151891"/>
              <a:gd name="connsiteX7612" fmla="*/ 6055813 w 7122824"/>
              <a:gd name="connsiteY7612" fmla="*/ 1553419 h 4151891"/>
              <a:gd name="connsiteX7613" fmla="*/ 2383810 w 7122824"/>
              <a:gd name="connsiteY7613" fmla="*/ 1551402 h 4151891"/>
              <a:gd name="connsiteX7614" fmla="*/ 2375790 w 7122824"/>
              <a:gd name="connsiteY7614" fmla="*/ 1559290 h 4151891"/>
              <a:gd name="connsiteX7615" fmla="*/ 2393755 w 7122824"/>
              <a:gd name="connsiteY7615" fmla="*/ 1554158 h 4151891"/>
              <a:gd name="connsiteX7616" fmla="*/ 2383810 w 7122824"/>
              <a:gd name="connsiteY7616" fmla="*/ 1551402 h 4151891"/>
              <a:gd name="connsiteX7617" fmla="*/ 6022447 w 7122824"/>
              <a:gd name="connsiteY7617" fmla="*/ 1546712 h 4151891"/>
              <a:gd name="connsiteX7618" fmla="*/ 6052864 w 7122824"/>
              <a:gd name="connsiteY7618" fmla="*/ 1561977 h 4151891"/>
              <a:gd name="connsiteX7619" fmla="*/ 6032722 w 7122824"/>
              <a:gd name="connsiteY7619" fmla="*/ 1550251 h 4151891"/>
              <a:gd name="connsiteX7620" fmla="*/ 6022447 w 7122824"/>
              <a:gd name="connsiteY7620" fmla="*/ 1546712 h 4151891"/>
              <a:gd name="connsiteX7621" fmla="*/ 5969478 w 7122824"/>
              <a:gd name="connsiteY7621" fmla="*/ 1546175 h 4151891"/>
              <a:gd name="connsiteX7622" fmla="*/ 6000358 w 7122824"/>
              <a:gd name="connsiteY7622" fmla="*/ 1566760 h 4151891"/>
              <a:gd name="connsiteX7623" fmla="*/ 5999868 w 7122824"/>
              <a:gd name="connsiteY7623" fmla="*/ 1566335 h 4151891"/>
              <a:gd name="connsiteX7624" fmla="*/ 5986200 w 7122824"/>
              <a:gd name="connsiteY7624" fmla="*/ 1555025 h 4151891"/>
              <a:gd name="connsiteX7625" fmla="*/ 588592 w 7122824"/>
              <a:gd name="connsiteY7625" fmla="*/ 1545711 h 4151891"/>
              <a:gd name="connsiteX7626" fmla="*/ 595118 w 7122824"/>
              <a:gd name="connsiteY7626" fmla="*/ 1554141 h 4151891"/>
              <a:gd name="connsiteX7627" fmla="*/ 588592 w 7122824"/>
              <a:gd name="connsiteY7627" fmla="*/ 1545711 h 4151891"/>
              <a:gd name="connsiteX7628" fmla="*/ 2187514 w 7122824"/>
              <a:gd name="connsiteY7628" fmla="*/ 1544880 h 4151891"/>
              <a:gd name="connsiteX7629" fmla="*/ 2197629 w 7122824"/>
              <a:gd name="connsiteY7629" fmla="*/ 1548599 h 4151891"/>
              <a:gd name="connsiteX7630" fmla="*/ 2211217 w 7122824"/>
              <a:gd name="connsiteY7630" fmla="*/ 1563476 h 4151891"/>
              <a:gd name="connsiteX7631" fmla="*/ 2178133 w 7122824"/>
              <a:gd name="connsiteY7631" fmla="*/ 1552108 h 4151891"/>
              <a:gd name="connsiteX7632" fmla="*/ 2187514 w 7122824"/>
              <a:gd name="connsiteY7632" fmla="*/ 1544880 h 4151891"/>
              <a:gd name="connsiteX7633" fmla="*/ 939542 w 7122824"/>
              <a:gd name="connsiteY7633" fmla="*/ 1544676 h 4151891"/>
              <a:gd name="connsiteX7634" fmla="*/ 948323 w 7122824"/>
              <a:gd name="connsiteY7634" fmla="*/ 1551461 h 4151891"/>
              <a:gd name="connsiteX7635" fmla="*/ 895937 w 7122824"/>
              <a:gd name="connsiteY7635" fmla="*/ 1557709 h 4151891"/>
              <a:gd name="connsiteX7636" fmla="*/ 927092 w 7122824"/>
              <a:gd name="connsiteY7636" fmla="*/ 1546725 h 4151891"/>
              <a:gd name="connsiteX7637" fmla="*/ 939542 w 7122824"/>
              <a:gd name="connsiteY7637" fmla="*/ 1544676 h 4151891"/>
              <a:gd name="connsiteX7638" fmla="*/ 2342470 w 7122824"/>
              <a:gd name="connsiteY7638" fmla="*/ 1543351 h 4151891"/>
              <a:gd name="connsiteX7639" fmla="*/ 2342713 w 7122824"/>
              <a:gd name="connsiteY7639" fmla="*/ 1544614 h 4151891"/>
              <a:gd name="connsiteX7640" fmla="*/ 2343057 w 7122824"/>
              <a:gd name="connsiteY7640" fmla="*/ 1546406 h 4151891"/>
              <a:gd name="connsiteX7641" fmla="*/ 2342306 w 7122824"/>
              <a:gd name="connsiteY7641" fmla="*/ 1542500 h 4151891"/>
              <a:gd name="connsiteX7642" fmla="*/ 2342354 w 7122824"/>
              <a:gd name="connsiteY7642" fmla="*/ 1542747 h 4151891"/>
              <a:gd name="connsiteX7643" fmla="*/ 2342470 w 7122824"/>
              <a:gd name="connsiteY7643" fmla="*/ 1543351 h 4151891"/>
              <a:gd name="connsiteX7644" fmla="*/ 958915 w 7122824"/>
              <a:gd name="connsiteY7644" fmla="*/ 1542098 h 4151891"/>
              <a:gd name="connsiteX7645" fmla="*/ 950658 w 7122824"/>
              <a:gd name="connsiteY7645" fmla="*/ 1547482 h 4151891"/>
              <a:gd name="connsiteX7646" fmla="*/ 949683 w 7122824"/>
              <a:gd name="connsiteY7646" fmla="*/ 1544028 h 4151891"/>
              <a:gd name="connsiteX7647" fmla="*/ 958915 w 7122824"/>
              <a:gd name="connsiteY7647" fmla="*/ 1542098 h 4151891"/>
              <a:gd name="connsiteX7648" fmla="*/ 2253293 w 7122824"/>
              <a:gd name="connsiteY7648" fmla="*/ 1541301 h 4151891"/>
              <a:gd name="connsiteX7649" fmla="*/ 2305850 w 7122824"/>
              <a:gd name="connsiteY7649" fmla="*/ 1553856 h 4151891"/>
              <a:gd name="connsiteX7650" fmla="*/ 2338385 w 7122824"/>
              <a:gd name="connsiteY7650" fmla="*/ 1585358 h 4151891"/>
              <a:gd name="connsiteX7651" fmla="*/ 2268632 w 7122824"/>
              <a:gd name="connsiteY7651" fmla="*/ 1562398 h 4151891"/>
              <a:gd name="connsiteX7652" fmla="*/ 2266262 w 7122824"/>
              <a:gd name="connsiteY7652" fmla="*/ 1557343 h 4151891"/>
              <a:gd name="connsiteX7653" fmla="*/ 2260027 w 7122824"/>
              <a:gd name="connsiteY7653" fmla="*/ 1554844 h 4151891"/>
              <a:gd name="connsiteX7654" fmla="*/ 2258199 w 7122824"/>
              <a:gd name="connsiteY7654" fmla="*/ 1553867 h 4151891"/>
              <a:gd name="connsiteX7655" fmla="*/ 2257227 w 7122824"/>
              <a:gd name="connsiteY7655" fmla="*/ 1553348 h 4151891"/>
              <a:gd name="connsiteX7656" fmla="*/ 2254060 w 7122824"/>
              <a:gd name="connsiteY7656" fmla="*/ 1557086 h 4151891"/>
              <a:gd name="connsiteX7657" fmla="*/ 2253293 w 7122824"/>
              <a:gd name="connsiteY7657" fmla="*/ 1541301 h 4151891"/>
              <a:gd name="connsiteX7658" fmla="*/ 605810 w 7122824"/>
              <a:gd name="connsiteY7658" fmla="*/ 1541208 h 4151891"/>
              <a:gd name="connsiteX7659" fmla="*/ 610087 w 7122824"/>
              <a:gd name="connsiteY7659" fmla="*/ 1546257 h 4151891"/>
              <a:gd name="connsiteX7660" fmla="*/ 600869 w 7122824"/>
              <a:gd name="connsiteY7660" fmla="*/ 1548086 h 4151891"/>
              <a:gd name="connsiteX7661" fmla="*/ 605810 w 7122824"/>
              <a:gd name="connsiteY7661" fmla="*/ 1541208 h 4151891"/>
              <a:gd name="connsiteX7662" fmla="*/ 6008857 w 7122824"/>
              <a:gd name="connsiteY7662" fmla="*/ 1537348 h 4151891"/>
              <a:gd name="connsiteX7663" fmla="*/ 6015225 w 7122824"/>
              <a:gd name="connsiteY7663" fmla="*/ 1542261 h 4151891"/>
              <a:gd name="connsiteX7664" fmla="*/ 6020181 w 7122824"/>
              <a:gd name="connsiteY7664" fmla="*/ 1544255 h 4151891"/>
              <a:gd name="connsiteX7665" fmla="*/ 619329 w 7122824"/>
              <a:gd name="connsiteY7665" fmla="*/ 1535893 h 4151891"/>
              <a:gd name="connsiteX7666" fmla="*/ 624883 w 7122824"/>
              <a:gd name="connsiteY7666" fmla="*/ 1539518 h 4151891"/>
              <a:gd name="connsiteX7667" fmla="*/ 614207 w 7122824"/>
              <a:gd name="connsiteY7667" fmla="*/ 1540903 h 4151891"/>
              <a:gd name="connsiteX7668" fmla="*/ 611644 w 7122824"/>
              <a:gd name="connsiteY7668" fmla="*/ 1537539 h 4151891"/>
              <a:gd name="connsiteX7669" fmla="*/ 619329 w 7122824"/>
              <a:gd name="connsiteY7669" fmla="*/ 1535893 h 4151891"/>
              <a:gd name="connsiteX7670" fmla="*/ 6013609 w 7122824"/>
              <a:gd name="connsiteY7670" fmla="*/ 1535529 h 4151891"/>
              <a:gd name="connsiteX7671" fmla="*/ 6074734 w 7122824"/>
              <a:gd name="connsiteY7671" fmla="*/ 1572862 h 4151891"/>
              <a:gd name="connsiteX7672" fmla="*/ 6101712 w 7122824"/>
              <a:gd name="connsiteY7672" fmla="*/ 1588380 h 4151891"/>
              <a:gd name="connsiteX7673" fmla="*/ 6104366 w 7122824"/>
              <a:gd name="connsiteY7673" fmla="*/ 1589515 h 4151891"/>
              <a:gd name="connsiteX7674" fmla="*/ 6108880 w 7122824"/>
              <a:gd name="connsiteY7674" fmla="*/ 1588878 h 4151891"/>
              <a:gd name="connsiteX7675" fmla="*/ 6103824 w 7122824"/>
              <a:gd name="connsiteY7675" fmla="*/ 1584396 h 4151891"/>
              <a:gd name="connsiteX7676" fmla="*/ 6036978 w 7122824"/>
              <a:gd name="connsiteY7676" fmla="*/ 1546930 h 4151891"/>
              <a:gd name="connsiteX7677" fmla="*/ 6035480 w 7122824"/>
              <a:gd name="connsiteY7677" fmla="*/ 1546414 h 4151891"/>
              <a:gd name="connsiteX7678" fmla="*/ 6029701 w 7122824"/>
              <a:gd name="connsiteY7678" fmla="*/ 1544423 h 4151891"/>
              <a:gd name="connsiteX7679" fmla="*/ 633170 w 7122824"/>
              <a:gd name="connsiteY7679" fmla="*/ 1531058 h 4151891"/>
              <a:gd name="connsiteX7680" fmla="*/ 639357 w 7122824"/>
              <a:gd name="connsiteY7680" fmla="*/ 1534951 h 4151891"/>
              <a:gd name="connsiteX7681" fmla="*/ 626113 w 7122824"/>
              <a:gd name="connsiteY7681" fmla="*/ 1532972 h 4151891"/>
              <a:gd name="connsiteX7682" fmla="*/ 633170 w 7122824"/>
              <a:gd name="connsiteY7682" fmla="*/ 1531058 h 4151891"/>
              <a:gd name="connsiteX7683" fmla="*/ 652595 w 7122824"/>
              <a:gd name="connsiteY7683" fmla="*/ 1526203 h 4151891"/>
              <a:gd name="connsiteX7684" fmla="*/ 655083 w 7122824"/>
              <a:gd name="connsiteY7684" fmla="*/ 1529688 h 4151891"/>
              <a:gd name="connsiteX7685" fmla="*/ 641839 w 7122824"/>
              <a:gd name="connsiteY7685" fmla="*/ 1527709 h 4151891"/>
              <a:gd name="connsiteX7686" fmla="*/ 652595 w 7122824"/>
              <a:gd name="connsiteY7686" fmla="*/ 1526203 h 4151891"/>
              <a:gd name="connsiteX7687" fmla="*/ 1368437 w 7122824"/>
              <a:gd name="connsiteY7687" fmla="*/ 1523997 h 4151891"/>
              <a:gd name="connsiteX7688" fmla="*/ 1354866 w 7122824"/>
              <a:gd name="connsiteY7688" fmla="*/ 1529824 h 4151891"/>
              <a:gd name="connsiteX7689" fmla="*/ 1358377 w 7122824"/>
              <a:gd name="connsiteY7689" fmla="*/ 1538204 h 4151891"/>
              <a:gd name="connsiteX7690" fmla="*/ 1345725 w 7122824"/>
              <a:gd name="connsiteY7690" fmla="*/ 1537884 h 4151891"/>
              <a:gd name="connsiteX7691" fmla="*/ 1331576 w 7122824"/>
              <a:gd name="connsiteY7691" fmla="*/ 1526344 h 4151891"/>
              <a:gd name="connsiteX7692" fmla="*/ 1368437 w 7122824"/>
              <a:gd name="connsiteY7692" fmla="*/ 1523997 h 4151891"/>
              <a:gd name="connsiteX7693" fmla="*/ 667954 w 7122824"/>
              <a:gd name="connsiteY7693" fmla="*/ 1520453 h 4151891"/>
              <a:gd name="connsiteX7694" fmla="*/ 655390 w 7122824"/>
              <a:gd name="connsiteY7694" fmla="*/ 1521672 h 4151891"/>
              <a:gd name="connsiteX7695" fmla="*/ 667954 w 7122824"/>
              <a:gd name="connsiteY7695" fmla="*/ 1520453 h 4151891"/>
              <a:gd name="connsiteX7696" fmla="*/ 2188201 w 7122824"/>
              <a:gd name="connsiteY7696" fmla="*/ 1515484 h 4151891"/>
              <a:gd name="connsiteX7697" fmla="*/ 2228704 w 7122824"/>
              <a:gd name="connsiteY7697" fmla="*/ 1526298 h 4151891"/>
              <a:gd name="connsiteX7698" fmla="*/ 2242576 w 7122824"/>
              <a:gd name="connsiteY7698" fmla="*/ 1549008 h 4151891"/>
              <a:gd name="connsiteX7699" fmla="*/ 2221689 w 7122824"/>
              <a:gd name="connsiteY7699" fmla="*/ 1552237 h 4151891"/>
              <a:gd name="connsiteX7700" fmla="*/ 2207518 w 7122824"/>
              <a:gd name="connsiteY7700" fmla="*/ 1543769 h 4151891"/>
              <a:gd name="connsiteX7701" fmla="*/ 2205465 w 7122824"/>
              <a:gd name="connsiteY7701" fmla="*/ 1526002 h 4151891"/>
              <a:gd name="connsiteX7702" fmla="*/ 2188201 w 7122824"/>
              <a:gd name="connsiteY7702" fmla="*/ 1515484 h 4151891"/>
              <a:gd name="connsiteX7703" fmla="*/ 1416372 w 7122824"/>
              <a:gd name="connsiteY7703" fmla="*/ 1512548 h 4151891"/>
              <a:gd name="connsiteX7704" fmla="*/ 1430022 w 7122824"/>
              <a:gd name="connsiteY7704" fmla="*/ 1512633 h 4151891"/>
              <a:gd name="connsiteX7705" fmla="*/ 1437461 w 7122824"/>
              <a:gd name="connsiteY7705" fmla="*/ 1523519 h 4151891"/>
              <a:gd name="connsiteX7706" fmla="*/ 1416372 w 7122824"/>
              <a:gd name="connsiteY7706" fmla="*/ 1512548 h 4151891"/>
              <a:gd name="connsiteX7707" fmla="*/ 1448992 w 7122824"/>
              <a:gd name="connsiteY7707" fmla="*/ 1509602 h 4151891"/>
              <a:gd name="connsiteX7708" fmla="*/ 1459639 w 7122824"/>
              <a:gd name="connsiteY7708" fmla="*/ 1511193 h 4151891"/>
              <a:gd name="connsiteX7709" fmla="*/ 1474593 w 7122824"/>
              <a:gd name="connsiteY7709" fmla="*/ 1513428 h 4151891"/>
              <a:gd name="connsiteX7710" fmla="*/ 1473456 w 7122824"/>
              <a:gd name="connsiteY7710" fmla="*/ 1521042 h 4151891"/>
              <a:gd name="connsiteX7711" fmla="*/ 1464584 w 7122824"/>
              <a:gd name="connsiteY7711" fmla="*/ 1519717 h 4151891"/>
              <a:gd name="connsiteX7712" fmla="*/ 1447854 w 7122824"/>
              <a:gd name="connsiteY7712" fmla="*/ 1517216 h 4151891"/>
              <a:gd name="connsiteX7713" fmla="*/ 1448992 w 7122824"/>
              <a:gd name="connsiteY7713" fmla="*/ 1509602 h 4151891"/>
              <a:gd name="connsiteX7714" fmla="*/ 1540373 w 7122824"/>
              <a:gd name="connsiteY7714" fmla="*/ 1508788 h 4151891"/>
              <a:gd name="connsiteX7715" fmla="*/ 1548536 w 7122824"/>
              <a:gd name="connsiteY7715" fmla="*/ 1510791 h 4151891"/>
              <a:gd name="connsiteX7716" fmla="*/ 1534147 w 7122824"/>
              <a:gd name="connsiteY7716" fmla="*/ 1516476 h 4151891"/>
              <a:gd name="connsiteX7717" fmla="*/ 1540373 w 7122824"/>
              <a:gd name="connsiteY7717" fmla="*/ 1508788 h 4151891"/>
              <a:gd name="connsiteX7718" fmla="*/ 1493968 w 7122824"/>
              <a:gd name="connsiteY7718" fmla="*/ 1508154 h 4151891"/>
              <a:gd name="connsiteX7719" fmla="*/ 1502697 w 7122824"/>
              <a:gd name="connsiteY7719" fmla="*/ 1517614 h 4151891"/>
              <a:gd name="connsiteX7720" fmla="*/ 1480225 w 7122824"/>
              <a:gd name="connsiteY7720" fmla="*/ 1508278 h 4151891"/>
              <a:gd name="connsiteX7721" fmla="*/ 1493968 w 7122824"/>
              <a:gd name="connsiteY7721" fmla="*/ 1508154 h 4151891"/>
              <a:gd name="connsiteX7722" fmla="*/ 6009330 w 7122824"/>
              <a:gd name="connsiteY7722" fmla="*/ 1506948 h 4151891"/>
              <a:gd name="connsiteX7723" fmla="*/ 6005732 w 7122824"/>
              <a:gd name="connsiteY7723" fmla="*/ 1506965 h 4151891"/>
              <a:gd name="connsiteX7724" fmla="*/ 6010995 w 7122824"/>
              <a:gd name="connsiteY7724" fmla="*/ 1510454 h 4151891"/>
              <a:gd name="connsiteX7725" fmla="*/ 5996908 w 7122824"/>
              <a:gd name="connsiteY7725" fmla="*/ 1508951 h 4151891"/>
              <a:gd name="connsiteX7726" fmla="*/ 6068188 w 7122824"/>
              <a:gd name="connsiteY7726" fmla="*/ 1554331 h 4151891"/>
              <a:gd name="connsiteX7727" fmla="*/ 6055255 w 7122824"/>
              <a:gd name="connsiteY7727" fmla="*/ 1551996 h 4151891"/>
              <a:gd name="connsiteX7728" fmla="*/ 6055684 w 7122824"/>
              <a:gd name="connsiteY7728" fmla="*/ 1553091 h 4151891"/>
              <a:gd name="connsiteX7729" fmla="*/ 6038247 w 7122824"/>
              <a:gd name="connsiteY7729" fmla="*/ 1542640 h 4151891"/>
              <a:gd name="connsiteX7730" fmla="*/ 6012604 w 7122824"/>
              <a:gd name="connsiteY7730" fmla="*/ 1528720 h 4151891"/>
              <a:gd name="connsiteX7731" fmla="*/ 6002028 w 7122824"/>
              <a:gd name="connsiteY7731" fmla="*/ 1526752 h 4151891"/>
              <a:gd name="connsiteX7732" fmla="*/ 6100805 w 7122824"/>
              <a:gd name="connsiteY7732" fmla="*/ 1581720 h 4151891"/>
              <a:gd name="connsiteX7733" fmla="*/ 6078114 w 7122824"/>
              <a:gd name="connsiteY7733" fmla="*/ 1561602 h 4151891"/>
              <a:gd name="connsiteX7734" fmla="*/ 6014541 w 7122824"/>
              <a:gd name="connsiteY7734" fmla="*/ 1508646 h 4151891"/>
              <a:gd name="connsiteX7735" fmla="*/ 522586 w 7122824"/>
              <a:gd name="connsiteY7735" fmla="*/ 1506776 h 4151891"/>
              <a:gd name="connsiteX7736" fmla="*/ 531426 w 7122824"/>
              <a:gd name="connsiteY7736" fmla="*/ 1518939 h 4151891"/>
              <a:gd name="connsiteX7737" fmla="*/ 491482 w 7122824"/>
              <a:gd name="connsiteY7737" fmla="*/ 1537495 h 4151891"/>
              <a:gd name="connsiteX7738" fmla="*/ 486965 w 7122824"/>
              <a:gd name="connsiteY7738" fmla="*/ 1525978 h 4151891"/>
              <a:gd name="connsiteX7739" fmla="*/ 509702 w 7122824"/>
              <a:gd name="connsiteY7739" fmla="*/ 1509498 h 4151891"/>
              <a:gd name="connsiteX7740" fmla="*/ 522586 w 7122824"/>
              <a:gd name="connsiteY7740" fmla="*/ 1506776 h 4151891"/>
              <a:gd name="connsiteX7741" fmla="*/ 2039436 w 7122824"/>
              <a:gd name="connsiteY7741" fmla="*/ 1502856 h 4151891"/>
              <a:gd name="connsiteX7742" fmla="*/ 2044449 w 7122824"/>
              <a:gd name="connsiteY7742" fmla="*/ 1506719 h 4151891"/>
              <a:gd name="connsiteX7743" fmla="*/ 2035245 w 7122824"/>
              <a:gd name="connsiteY7743" fmla="*/ 1508456 h 4151891"/>
              <a:gd name="connsiteX7744" fmla="*/ 2039436 w 7122824"/>
              <a:gd name="connsiteY7744" fmla="*/ 1502856 h 4151891"/>
              <a:gd name="connsiteX7745" fmla="*/ 1011605 w 7122824"/>
              <a:gd name="connsiteY7745" fmla="*/ 1497106 h 4151891"/>
              <a:gd name="connsiteX7746" fmla="*/ 991219 w 7122824"/>
              <a:gd name="connsiteY7746" fmla="*/ 1504591 h 4151891"/>
              <a:gd name="connsiteX7747" fmla="*/ 1011605 w 7122824"/>
              <a:gd name="connsiteY7747" fmla="*/ 1497106 h 4151891"/>
              <a:gd name="connsiteX7748" fmla="*/ 1879776 w 7122824"/>
              <a:gd name="connsiteY7748" fmla="*/ 1495389 h 4151891"/>
              <a:gd name="connsiteX7749" fmla="*/ 1897085 w 7122824"/>
              <a:gd name="connsiteY7749" fmla="*/ 1508506 h 4151891"/>
              <a:gd name="connsiteX7750" fmla="*/ 1879776 w 7122824"/>
              <a:gd name="connsiteY7750" fmla="*/ 1495389 h 4151891"/>
              <a:gd name="connsiteX7751" fmla="*/ 1023642 w 7122824"/>
              <a:gd name="connsiteY7751" fmla="*/ 1494967 h 4151891"/>
              <a:gd name="connsiteX7752" fmla="*/ 1034906 w 7122824"/>
              <a:gd name="connsiteY7752" fmla="*/ 1494994 h 4151891"/>
              <a:gd name="connsiteX7753" fmla="*/ 1015347 w 7122824"/>
              <a:gd name="connsiteY7753" fmla="*/ 1504547 h 4151891"/>
              <a:gd name="connsiteX7754" fmla="*/ 1023642 w 7122824"/>
              <a:gd name="connsiteY7754" fmla="*/ 1494967 h 4151891"/>
              <a:gd name="connsiteX7755" fmla="*/ 1443226 w 7122824"/>
              <a:gd name="connsiteY7755" fmla="*/ 1494294 h 4151891"/>
              <a:gd name="connsiteX7756" fmla="*/ 1445838 w 7122824"/>
              <a:gd name="connsiteY7756" fmla="*/ 1494582 h 4151891"/>
              <a:gd name="connsiteX7757" fmla="*/ 1450775 w 7122824"/>
              <a:gd name="connsiteY7757" fmla="*/ 1503631 h 4151891"/>
              <a:gd name="connsiteX7758" fmla="*/ 1443226 w 7122824"/>
              <a:gd name="connsiteY7758" fmla="*/ 1494294 h 4151891"/>
              <a:gd name="connsiteX7759" fmla="*/ 2229498 w 7122824"/>
              <a:gd name="connsiteY7759" fmla="*/ 1491572 h 4151891"/>
              <a:gd name="connsiteX7760" fmla="*/ 2223207 w 7122824"/>
              <a:gd name="connsiteY7760" fmla="*/ 1499230 h 4151891"/>
              <a:gd name="connsiteX7761" fmla="*/ 2237858 w 7122824"/>
              <a:gd name="connsiteY7761" fmla="*/ 1493602 h 4151891"/>
              <a:gd name="connsiteX7762" fmla="*/ 2229498 w 7122824"/>
              <a:gd name="connsiteY7762" fmla="*/ 1491572 h 4151891"/>
              <a:gd name="connsiteX7763" fmla="*/ 1483557 w 7122824"/>
              <a:gd name="connsiteY7763" fmla="*/ 1486949 h 4151891"/>
              <a:gd name="connsiteX7764" fmla="*/ 1497522 w 7122824"/>
              <a:gd name="connsiteY7764" fmla="*/ 1487431 h 4151891"/>
              <a:gd name="connsiteX7765" fmla="*/ 1499751 w 7122824"/>
              <a:gd name="connsiteY7765" fmla="*/ 1503822 h 4151891"/>
              <a:gd name="connsiteX7766" fmla="*/ 1486022 w 7122824"/>
              <a:gd name="connsiteY7766" fmla="*/ 1501770 h 4151891"/>
              <a:gd name="connsiteX7767" fmla="*/ 1483557 w 7122824"/>
              <a:gd name="connsiteY7767" fmla="*/ 1486949 h 4151891"/>
              <a:gd name="connsiteX7768" fmla="*/ 1927091 w 7122824"/>
              <a:gd name="connsiteY7768" fmla="*/ 1484511 h 4151891"/>
              <a:gd name="connsiteX7769" fmla="*/ 1943888 w 7122824"/>
              <a:gd name="connsiteY7769" fmla="*/ 1497874 h 4151891"/>
              <a:gd name="connsiteX7770" fmla="*/ 1938159 w 7122824"/>
              <a:gd name="connsiteY7770" fmla="*/ 1504770 h 4151891"/>
              <a:gd name="connsiteX7771" fmla="*/ 1970329 w 7122824"/>
              <a:gd name="connsiteY7771" fmla="*/ 1509577 h 4151891"/>
              <a:gd name="connsiteX7772" fmla="*/ 1966867 w 7122824"/>
              <a:gd name="connsiteY7772" fmla="*/ 1501308 h 4151891"/>
              <a:gd name="connsiteX7773" fmla="*/ 1980852 w 7122824"/>
              <a:gd name="connsiteY7773" fmla="*/ 1500297 h 4151891"/>
              <a:gd name="connsiteX7774" fmla="*/ 1978585 w 7122824"/>
              <a:gd name="connsiteY7774" fmla="*/ 1515462 h 4151891"/>
              <a:gd name="connsiteX7775" fmla="*/ 1987777 w 7122824"/>
              <a:gd name="connsiteY7775" fmla="*/ 1516835 h 4151891"/>
              <a:gd name="connsiteX7776" fmla="*/ 1906190 w 7122824"/>
              <a:gd name="connsiteY7776" fmla="*/ 1510846 h 4151891"/>
              <a:gd name="connsiteX7777" fmla="*/ 1916515 w 7122824"/>
              <a:gd name="connsiteY7777" fmla="*/ 1504637 h 4151891"/>
              <a:gd name="connsiteX7778" fmla="*/ 1927091 w 7122824"/>
              <a:gd name="connsiteY7778" fmla="*/ 1484511 h 4151891"/>
              <a:gd name="connsiteX7779" fmla="*/ 1939644 w 7122824"/>
              <a:gd name="connsiteY7779" fmla="*/ 1482515 h 4151891"/>
              <a:gd name="connsiteX7780" fmla="*/ 1939502 w 7122824"/>
              <a:gd name="connsiteY7780" fmla="*/ 1486123 h 4151891"/>
              <a:gd name="connsiteX7781" fmla="*/ 1936814 w 7122824"/>
              <a:gd name="connsiteY7781" fmla="*/ 1482818 h 4151891"/>
              <a:gd name="connsiteX7782" fmla="*/ 1939644 w 7122824"/>
              <a:gd name="connsiteY7782" fmla="*/ 1482515 h 4151891"/>
              <a:gd name="connsiteX7783" fmla="*/ 1033026 w 7122824"/>
              <a:gd name="connsiteY7783" fmla="*/ 1478473 h 4151891"/>
              <a:gd name="connsiteX7784" fmla="*/ 1041776 w 7122824"/>
              <a:gd name="connsiteY7784" fmla="*/ 1479780 h 4151891"/>
              <a:gd name="connsiteX7785" fmla="*/ 1040638 w 7122824"/>
              <a:gd name="connsiteY7785" fmla="*/ 1487396 h 4151891"/>
              <a:gd name="connsiteX7786" fmla="*/ 1031889 w 7122824"/>
              <a:gd name="connsiteY7786" fmla="*/ 1486088 h 4151891"/>
              <a:gd name="connsiteX7787" fmla="*/ 1033026 w 7122824"/>
              <a:gd name="connsiteY7787" fmla="*/ 1478473 h 4151891"/>
              <a:gd name="connsiteX7788" fmla="*/ 579284 w 7122824"/>
              <a:gd name="connsiteY7788" fmla="*/ 1477324 h 4151891"/>
              <a:gd name="connsiteX7789" fmla="*/ 598130 w 7122824"/>
              <a:gd name="connsiteY7789" fmla="*/ 1480140 h 4151891"/>
              <a:gd name="connsiteX7790" fmla="*/ 582017 w 7122824"/>
              <a:gd name="connsiteY7790" fmla="*/ 1491272 h 4151891"/>
              <a:gd name="connsiteX7791" fmla="*/ 579284 w 7122824"/>
              <a:gd name="connsiteY7791" fmla="*/ 1477324 h 4151891"/>
              <a:gd name="connsiteX7792" fmla="*/ 1984778 w 7122824"/>
              <a:gd name="connsiteY7792" fmla="*/ 1477042 h 4151891"/>
              <a:gd name="connsiteX7793" fmla="*/ 1993527 w 7122824"/>
              <a:gd name="connsiteY7793" fmla="*/ 1478349 h 4151891"/>
              <a:gd name="connsiteX7794" fmla="*/ 1990206 w 7122824"/>
              <a:gd name="connsiteY7794" fmla="*/ 1500581 h 4151891"/>
              <a:gd name="connsiteX7795" fmla="*/ 1984778 w 7122824"/>
              <a:gd name="connsiteY7795" fmla="*/ 1477042 h 4151891"/>
              <a:gd name="connsiteX7796" fmla="*/ 826636 w 7122824"/>
              <a:gd name="connsiteY7796" fmla="*/ 1467499 h 4151891"/>
              <a:gd name="connsiteX7797" fmla="*/ 832465 w 7122824"/>
              <a:gd name="connsiteY7797" fmla="*/ 1473146 h 4151891"/>
              <a:gd name="connsiteX7798" fmla="*/ 803051 w 7122824"/>
              <a:gd name="connsiteY7798" fmla="*/ 1479478 h 4151891"/>
              <a:gd name="connsiteX7799" fmla="*/ 803948 w 7122824"/>
              <a:gd name="connsiteY7799" fmla="*/ 1473482 h 4151891"/>
              <a:gd name="connsiteX7800" fmla="*/ 826636 w 7122824"/>
              <a:gd name="connsiteY7800" fmla="*/ 1467499 h 4151891"/>
              <a:gd name="connsiteX7801" fmla="*/ 841920 w 7122824"/>
              <a:gd name="connsiteY7801" fmla="*/ 1463705 h 4151891"/>
              <a:gd name="connsiteX7802" fmla="*/ 833659 w 7122824"/>
              <a:gd name="connsiteY7802" fmla="*/ 1466943 h 4151891"/>
              <a:gd name="connsiteX7803" fmla="*/ 841920 w 7122824"/>
              <a:gd name="connsiteY7803" fmla="*/ 1463705 h 4151891"/>
              <a:gd name="connsiteX7804" fmla="*/ 636337 w 7122824"/>
              <a:gd name="connsiteY7804" fmla="*/ 1462865 h 4151891"/>
              <a:gd name="connsiteX7805" fmla="*/ 603988 w 7122824"/>
              <a:gd name="connsiteY7805" fmla="*/ 1473444 h 4151891"/>
              <a:gd name="connsiteX7806" fmla="*/ 636337 w 7122824"/>
              <a:gd name="connsiteY7806" fmla="*/ 1462865 h 4151891"/>
              <a:gd name="connsiteX7807" fmla="*/ 1820441 w 7122824"/>
              <a:gd name="connsiteY7807" fmla="*/ 1462828 h 4151891"/>
              <a:gd name="connsiteX7808" fmla="*/ 1852473 w 7122824"/>
              <a:gd name="connsiteY7808" fmla="*/ 1487493 h 4151891"/>
              <a:gd name="connsiteX7809" fmla="*/ 1874436 w 7122824"/>
              <a:gd name="connsiteY7809" fmla="*/ 1506264 h 4151891"/>
              <a:gd name="connsiteX7810" fmla="*/ 1826634 w 7122824"/>
              <a:gd name="connsiteY7810" fmla="*/ 1492926 h 4151891"/>
              <a:gd name="connsiteX7811" fmla="*/ 1789260 w 7122824"/>
              <a:gd name="connsiteY7811" fmla="*/ 1493536 h 4151891"/>
              <a:gd name="connsiteX7812" fmla="*/ 1791297 w 7122824"/>
              <a:gd name="connsiteY7812" fmla="*/ 1479901 h 4151891"/>
              <a:gd name="connsiteX7813" fmla="*/ 1803538 w 7122824"/>
              <a:gd name="connsiteY7813" fmla="*/ 1481730 h 4151891"/>
              <a:gd name="connsiteX7814" fmla="*/ 1814250 w 7122824"/>
              <a:gd name="connsiteY7814" fmla="*/ 1483330 h 4151891"/>
              <a:gd name="connsiteX7815" fmla="*/ 1820441 w 7122824"/>
              <a:gd name="connsiteY7815" fmla="*/ 1462828 h 4151891"/>
              <a:gd name="connsiteX7816" fmla="*/ 1262751 w 7122824"/>
              <a:gd name="connsiteY7816" fmla="*/ 1459502 h 4151891"/>
              <a:gd name="connsiteX7817" fmla="*/ 1268821 w 7122824"/>
              <a:gd name="connsiteY7817" fmla="*/ 1460037 h 4151891"/>
              <a:gd name="connsiteX7818" fmla="*/ 1258982 w 7122824"/>
              <a:gd name="connsiteY7818" fmla="*/ 1466020 h 4151891"/>
              <a:gd name="connsiteX7819" fmla="*/ 1262751 w 7122824"/>
              <a:gd name="connsiteY7819" fmla="*/ 1459502 h 4151891"/>
              <a:gd name="connsiteX7820" fmla="*/ 1940369 w 7122824"/>
              <a:gd name="connsiteY7820" fmla="*/ 1458922 h 4151891"/>
              <a:gd name="connsiteX7821" fmla="*/ 1980931 w 7122824"/>
              <a:gd name="connsiteY7821" fmla="*/ 1470358 h 4151891"/>
              <a:gd name="connsiteX7822" fmla="*/ 1962485 w 7122824"/>
              <a:gd name="connsiteY7822" fmla="*/ 1481493 h 4151891"/>
              <a:gd name="connsiteX7823" fmla="*/ 1922935 w 7122824"/>
              <a:gd name="connsiteY7823" fmla="*/ 1467982 h 4151891"/>
              <a:gd name="connsiteX7824" fmla="*/ 1940369 w 7122824"/>
              <a:gd name="connsiteY7824" fmla="*/ 1458922 h 4151891"/>
              <a:gd name="connsiteX7825" fmla="*/ 1873147 w 7122824"/>
              <a:gd name="connsiteY7825" fmla="*/ 1457448 h 4151891"/>
              <a:gd name="connsiteX7826" fmla="*/ 1896782 w 7122824"/>
              <a:gd name="connsiteY7826" fmla="*/ 1464386 h 4151891"/>
              <a:gd name="connsiteX7827" fmla="*/ 1876274 w 7122824"/>
              <a:gd name="connsiteY7827" fmla="*/ 1476926 h 4151891"/>
              <a:gd name="connsiteX7828" fmla="*/ 1853168 w 7122824"/>
              <a:gd name="connsiteY7828" fmla="*/ 1473473 h 4151891"/>
              <a:gd name="connsiteX7829" fmla="*/ 1873147 w 7122824"/>
              <a:gd name="connsiteY7829" fmla="*/ 1457448 h 4151891"/>
              <a:gd name="connsiteX7830" fmla="*/ 1283335 w 7122824"/>
              <a:gd name="connsiteY7830" fmla="*/ 1456907 h 4151891"/>
              <a:gd name="connsiteX7831" fmla="*/ 1303987 w 7122824"/>
              <a:gd name="connsiteY7831" fmla="*/ 1470799 h 4151891"/>
              <a:gd name="connsiteX7832" fmla="*/ 1281305 w 7122824"/>
              <a:gd name="connsiteY7832" fmla="*/ 1470497 h 4151891"/>
              <a:gd name="connsiteX7833" fmla="*/ 1283335 w 7122824"/>
              <a:gd name="connsiteY7833" fmla="*/ 1456907 h 4151891"/>
              <a:gd name="connsiteX7834" fmla="*/ 1453240 w 7122824"/>
              <a:gd name="connsiteY7834" fmla="*/ 1449475 h 4151891"/>
              <a:gd name="connsiteX7835" fmla="*/ 1465195 w 7122824"/>
              <a:gd name="connsiteY7835" fmla="*/ 1453270 h 4151891"/>
              <a:gd name="connsiteX7836" fmla="*/ 1442972 w 7122824"/>
              <a:gd name="connsiteY7836" fmla="*/ 1457587 h 4151891"/>
              <a:gd name="connsiteX7837" fmla="*/ 1453240 w 7122824"/>
              <a:gd name="connsiteY7837" fmla="*/ 1449475 h 4151891"/>
              <a:gd name="connsiteX7838" fmla="*/ 1613427 w 7122824"/>
              <a:gd name="connsiteY7838" fmla="*/ 1445684 h 4151891"/>
              <a:gd name="connsiteX7839" fmla="*/ 1605159 w 7122824"/>
              <a:gd name="connsiteY7839" fmla="*/ 1448920 h 4151891"/>
              <a:gd name="connsiteX7840" fmla="*/ 1613427 w 7122824"/>
              <a:gd name="connsiteY7840" fmla="*/ 1445684 h 4151891"/>
              <a:gd name="connsiteX7841" fmla="*/ 1403517 w 7122824"/>
              <a:gd name="connsiteY7841" fmla="*/ 1443047 h 4151891"/>
              <a:gd name="connsiteX7842" fmla="*/ 1398121 w 7122824"/>
              <a:gd name="connsiteY7842" fmla="*/ 1450017 h 4151891"/>
              <a:gd name="connsiteX7843" fmla="*/ 1403517 w 7122824"/>
              <a:gd name="connsiteY7843" fmla="*/ 1443047 h 4151891"/>
              <a:gd name="connsiteX7844" fmla="*/ 1792266 w 7122824"/>
              <a:gd name="connsiteY7844" fmla="*/ 1442663 h 4151891"/>
              <a:gd name="connsiteX7845" fmla="*/ 1813386 w 7122824"/>
              <a:gd name="connsiteY7845" fmla="*/ 1443099 h 4151891"/>
              <a:gd name="connsiteX7846" fmla="*/ 1828197 w 7122824"/>
              <a:gd name="connsiteY7846" fmla="*/ 1454253 h 4151891"/>
              <a:gd name="connsiteX7847" fmla="*/ 1792266 w 7122824"/>
              <a:gd name="connsiteY7847" fmla="*/ 1442663 h 4151891"/>
              <a:gd name="connsiteX7848" fmla="*/ 886938 w 7122824"/>
              <a:gd name="connsiteY7848" fmla="*/ 1441008 h 4151891"/>
              <a:gd name="connsiteX7849" fmla="*/ 894509 w 7122824"/>
              <a:gd name="connsiteY7849" fmla="*/ 1450157 h 4151891"/>
              <a:gd name="connsiteX7850" fmla="*/ 886938 w 7122824"/>
              <a:gd name="connsiteY7850" fmla="*/ 1441008 h 4151891"/>
              <a:gd name="connsiteX7851" fmla="*/ 2190104 w 7122824"/>
              <a:gd name="connsiteY7851" fmla="*/ 1438264 h 4151891"/>
              <a:gd name="connsiteX7852" fmla="*/ 2174151 w 7122824"/>
              <a:gd name="connsiteY7852" fmla="*/ 1442133 h 4151891"/>
              <a:gd name="connsiteX7853" fmla="*/ 2221006 w 7122824"/>
              <a:gd name="connsiteY7853" fmla="*/ 1461642 h 4151891"/>
              <a:gd name="connsiteX7854" fmla="*/ 2222149 w 7122824"/>
              <a:gd name="connsiteY7854" fmla="*/ 1453996 h 4151891"/>
              <a:gd name="connsiteX7855" fmla="*/ 2197450 w 7122824"/>
              <a:gd name="connsiteY7855" fmla="*/ 1451868 h 4151891"/>
              <a:gd name="connsiteX7856" fmla="*/ 2190104 w 7122824"/>
              <a:gd name="connsiteY7856" fmla="*/ 1438264 h 4151891"/>
              <a:gd name="connsiteX7857" fmla="*/ 2204678 w 7122824"/>
              <a:gd name="connsiteY7857" fmla="*/ 1437510 h 4151891"/>
              <a:gd name="connsiteX7858" fmla="*/ 2200351 w 7122824"/>
              <a:gd name="connsiteY7858" fmla="*/ 1442922 h 4151891"/>
              <a:gd name="connsiteX7859" fmla="*/ 2210442 w 7122824"/>
              <a:gd name="connsiteY7859" fmla="*/ 1438176 h 4151891"/>
              <a:gd name="connsiteX7860" fmla="*/ 2204678 w 7122824"/>
              <a:gd name="connsiteY7860" fmla="*/ 1437510 h 4151891"/>
              <a:gd name="connsiteX7861" fmla="*/ 1745870 w 7122824"/>
              <a:gd name="connsiteY7861" fmla="*/ 1437163 h 4151891"/>
              <a:gd name="connsiteX7862" fmla="*/ 1750231 w 7122824"/>
              <a:gd name="connsiteY7862" fmla="*/ 1439379 h 4151891"/>
              <a:gd name="connsiteX7863" fmla="*/ 1767415 w 7122824"/>
              <a:gd name="connsiteY7863" fmla="*/ 1460455 h 4151891"/>
              <a:gd name="connsiteX7864" fmla="*/ 1753646 w 7122824"/>
              <a:gd name="connsiteY7864" fmla="*/ 1458397 h 4151891"/>
              <a:gd name="connsiteX7865" fmla="*/ 1759695 w 7122824"/>
              <a:gd name="connsiteY7865" fmla="*/ 1470251 h 4151891"/>
              <a:gd name="connsiteX7866" fmla="*/ 1767662 w 7122824"/>
              <a:gd name="connsiteY7866" fmla="*/ 1490210 h 4151891"/>
              <a:gd name="connsiteX7867" fmla="*/ 1682854 w 7122824"/>
              <a:gd name="connsiteY7867" fmla="*/ 1483793 h 4151891"/>
              <a:gd name="connsiteX7868" fmla="*/ 1642872 w 7122824"/>
              <a:gd name="connsiteY7868" fmla="*/ 1480947 h 4151891"/>
              <a:gd name="connsiteX7869" fmla="*/ 1621478 w 7122824"/>
              <a:gd name="connsiteY7869" fmla="*/ 1479314 h 4151891"/>
              <a:gd name="connsiteX7870" fmla="*/ 1618890 w 7122824"/>
              <a:gd name="connsiteY7870" fmla="*/ 1479468 h 4151891"/>
              <a:gd name="connsiteX7871" fmla="*/ 1618419 w 7122824"/>
              <a:gd name="connsiteY7871" fmla="*/ 1483804 h 4151891"/>
              <a:gd name="connsiteX7872" fmla="*/ 1615071 w 7122824"/>
              <a:gd name="connsiteY7872" fmla="*/ 1482667 h 4151891"/>
              <a:gd name="connsiteX7873" fmla="*/ 1618170 w 7122824"/>
              <a:gd name="connsiteY7873" fmla="*/ 1479511 h 4151891"/>
              <a:gd name="connsiteX7874" fmla="*/ 1616990 w 7122824"/>
              <a:gd name="connsiteY7874" fmla="*/ 1479581 h 4151891"/>
              <a:gd name="connsiteX7875" fmla="*/ 1603772 w 7122824"/>
              <a:gd name="connsiteY7875" fmla="*/ 1482665 h 4151891"/>
              <a:gd name="connsiteX7876" fmla="*/ 1436714 w 7122824"/>
              <a:gd name="connsiteY7876" fmla="*/ 1485856 h 4151891"/>
              <a:gd name="connsiteX7877" fmla="*/ 1426778 w 7122824"/>
              <a:gd name="connsiteY7877" fmla="*/ 1500012 h 4151891"/>
              <a:gd name="connsiteX7878" fmla="*/ 1418996 w 7122824"/>
              <a:gd name="connsiteY7878" fmla="*/ 1491029 h 4151891"/>
              <a:gd name="connsiteX7879" fmla="*/ 1429064 w 7122824"/>
              <a:gd name="connsiteY7879" fmla="*/ 1484713 h 4151891"/>
              <a:gd name="connsiteX7880" fmla="*/ 1401779 w 7122824"/>
              <a:gd name="connsiteY7880" fmla="*/ 1480635 h 4151891"/>
              <a:gd name="connsiteX7881" fmla="*/ 1404311 w 7122824"/>
              <a:gd name="connsiteY7881" fmla="*/ 1495091 h 4151891"/>
              <a:gd name="connsiteX7882" fmla="*/ 1414406 w 7122824"/>
              <a:gd name="connsiteY7882" fmla="*/ 1490342 h 4151891"/>
              <a:gd name="connsiteX7883" fmla="*/ 1412386 w 7122824"/>
              <a:gd name="connsiteY7883" fmla="*/ 1503857 h 4151891"/>
              <a:gd name="connsiteX7884" fmla="*/ 1389856 w 7122824"/>
              <a:gd name="connsiteY7884" fmla="*/ 1497623 h 4151891"/>
              <a:gd name="connsiteX7885" fmla="*/ 1395589 w 7122824"/>
              <a:gd name="connsiteY7885" fmla="*/ 1490659 h 4151891"/>
              <a:gd name="connsiteX7886" fmla="*/ 1360654 w 7122824"/>
              <a:gd name="connsiteY7886" fmla="*/ 1485439 h 4151891"/>
              <a:gd name="connsiteX7887" fmla="*/ 1360622 w 7122824"/>
              <a:gd name="connsiteY7887" fmla="*/ 1496122 h 4151891"/>
              <a:gd name="connsiteX7888" fmla="*/ 1308400 w 7122824"/>
              <a:gd name="connsiteY7888" fmla="*/ 1491446 h 4151891"/>
              <a:gd name="connsiteX7889" fmla="*/ 1311848 w 7122824"/>
              <a:gd name="connsiteY7889" fmla="*/ 1499782 h 4151891"/>
              <a:gd name="connsiteX7890" fmla="*/ 1297392 w 7122824"/>
              <a:gd name="connsiteY7890" fmla="*/ 1502315 h 4151891"/>
              <a:gd name="connsiteX7891" fmla="*/ 1282250 w 7122824"/>
              <a:gd name="connsiteY7891" fmla="*/ 1509437 h 4151891"/>
              <a:gd name="connsiteX7892" fmla="*/ 1238294 w 7122824"/>
              <a:gd name="connsiteY7892" fmla="*/ 1512253 h 4151891"/>
              <a:gd name="connsiteX7893" fmla="*/ 1149962 w 7122824"/>
              <a:gd name="connsiteY7893" fmla="*/ 1520690 h 4151891"/>
              <a:gd name="connsiteX7894" fmla="*/ 1064424 w 7122824"/>
              <a:gd name="connsiteY7894" fmla="*/ 1531370 h 4151891"/>
              <a:gd name="connsiteX7895" fmla="*/ 1021541 w 7122824"/>
              <a:gd name="connsiteY7895" fmla="*/ 1537475 h 4151891"/>
              <a:gd name="connsiteX7896" fmla="*/ 999245 w 7122824"/>
              <a:gd name="connsiteY7896" fmla="*/ 1540139 h 4151891"/>
              <a:gd name="connsiteX7897" fmla="*/ 988078 w 7122824"/>
              <a:gd name="connsiteY7897" fmla="*/ 1541598 h 4151891"/>
              <a:gd name="connsiteX7898" fmla="*/ 985050 w 7122824"/>
              <a:gd name="connsiteY7898" fmla="*/ 1530458 h 4151891"/>
              <a:gd name="connsiteX7899" fmla="*/ 1033666 w 7122824"/>
              <a:gd name="connsiteY7899" fmla="*/ 1517389 h 4151891"/>
              <a:gd name="connsiteX7900" fmla="*/ 1060819 w 7122824"/>
              <a:gd name="connsiteY7900" fmla="*/ 1513626 h 4151891"/>
              <a:gd name="connsiteX7901" fmla="*/ 1077104 w 7122824"/>
              <a:gd name="connsiteY7901" fmla="*/ 1498854 h 4151891"/>
              <a:gd name="connsiteX7902" fmla="*/ 1096928 w 7122824"/>
              <a:gd name="connsiteY7902" fmla="*/ 1500513 h 4151891"/>
              <a:gd name="connsiteX7903" fmla="*/ 1120792 w 7122824"/>
              <a:gd name="connsiteY7903" fmla="*/ 1497823 h 4151891"/>
              <a:gd name="connsiteX7904" fmla="*/ 1139813 w 7122824"/>
              <a:gd name="connsiteY7904" fmla="*/ 1494408 h 4151891"/>
              <a:gd name="connsiteX7905" fmla="*/ 1140569 w 7122824"/>
              <a:gd name="connsiteY7905" fmla="*/ 1478880 h 4151891"/>
              <a:gd name="connsiteX7906" fmla="*/ 1161460 w 7122824"/>
              <a:gd name="connsiteY7906" fmla="*/ 1496080 h 4151891"/>
              <a:gd name="connsiteX7907" fmla="*/ 1172311 w 7122824"/>
              <a:gd name="connsiteY7907" fmla="*/ 1475803 h 4151891"/>
              <a:gd name="connsiteX7908" fmla="*/ 1171556 w 7122824"/>
              <a:gd name="connsiteY7908" fmla="*/ 1491332 h 4151891"/>
              <a:gd name="connsiteX7909" fmla="*/ 1184226 w 7122824"/>
              <a:gd name="connsiteY7909" fmla="*/ 1488532 h 4151891"/>
              <a:gd name="connsiteX7910" fmla="*/ 1195393 w 7122824"/>
              <a:gd name="connsiteY7910" fmla="*/ 1487072 h 4151891"/>
              <a:gd name="connsiteX7911" fmla="*/ 1202687 w 7122824"/>
              <a:gd name="connsiteY7911" fmla="*/ 1469654 h 4151891"/>
              <a:gd name="connsiteX7912" fmla="*/ 1202427 w 7122824"/>
              <a:gd name="connsiteY7912" fmla="*/ 1481867 h 4151891"/>
              <a:gd name="connsiteX7913" fmla="*/ 1213753 w 7122824"/>
              <a:gd name="connsiteY7913" fmla="*/ 1489816 h 4151891"/>
              <a:gd name="connsiteX7914" fmla="*/ 1222545 w 7122824"/>
              <a:gd name="connsiteY7914" fmla="*/ 1483309 h 4151891"/>
              <a:gd name="connsiteX7915" fmla="*/ 1233000 w 7122824"/>
              <a:gd name="connsiteY7915" fmla="*/ 1484872 h 4151891"/>
              <a:gd name="connsiteX7916" fmla="*/ 1235020 w 7122824"/>
              <a:gd name="connsiteY7916" fmla="*/ 1471357 h 4151891"/>
              <a:gd name="connsiteX7917" fmla="*/ 1236060 w 7122824"/>
              <a:gd name="connsiteY7917" fmla="*/ 1485329 h 4151891"/>
              <a:gd name="connsiteX7918" fmla="*/ 1316769 w 7122824"/>
              <a:gd name="connsiteY7918" fmla="*/ 1477316 h 4151891"/>
              <a:gd name="connsiteX7919" fmla="*/ 1332798 w 7122824"/>
              <a:gd name="connsiteY7919" fmla="*/ 1462506 h 4151891"/>
              <a:gd name="connsiteX7920" fmla="*/ 1351157 w 7122824"/>
              <a:gd name="connsiteY7920" fmla="*/ 1465250 h 4151891"/>
              <a:gd name="connsiteX7921" fmla="*/ 1368602 w 7122824"/>
              <a:gd name="connsiteY7921" fmla="*/ 1474113 h 4151891"/>
              <a:gd name="connsiteX7922" fmla="*/ 1379612 w 7122824"/>
              <a:gd name="connsiteY7922" fmla="*/ 1463245 h 4151891"/>
              <a:gd name="connsiteX7923" fmla="*/ 1409042 w 7122824"/>
              <a:gd name="connsiteY7923" fmla="*/ 1473899 h 4151891"/>
              <a:gd name="connsiteX7924" fmla="*/ 1423955 w 7122824"/>
              <a:gd name="connsiteY7924" fmla="*/ 1468308 h 4151891"/>
              <a:gd name="connsiteX7925" fmla="*/ 1448637 w 7122824"/>
              <a:gd name="connsiteY7925" fmla="*/ 1468867 h 4151891"/>
              <a:gd name="connsiteX7926" fmla="*/ 1483185 w 7122824"/>
              <a:gd name="connsiteY7926" fmla="*/ 1466209 h 4151891"/>
              <a:gd name="connsiteX7927" fmla="*/ 1487904 w 7122824"/>
              <a:gd name="connsiteY7927" fmla="*/ 1446842 h 4151891"/>
              <a:gd name="connsiteX7928" fmla="*/ 1500346 w 7122824"/>
              <a:gd name="connsiteY7928" fmla="*/ 1445573 h 4151891"/>
              <a:gd name="connsiteX7929" fmla="*/ 1498289 w 7122824"/>
              <a:gd name="connsiteY7929" fmla="*/ 1459342 h 4151891"/>
              <a:gd name="connsiteX7930" fmla="*/ 1535465 w 7122824"/>
              <a:gd name="connsiteY7930" fmla="*/ 1461770 h 4151891"/>
              <a:gd name="connsiteX7931" fmla="*/ 1544232 w 7122824"/>
              <a:gd name="connsiteY7931" fmla="*/ 1453695 h 4151891"/>
              <a:gd name="connsiteX7932" fmla="*/ 1556472 w 7122824"/>
              <a:gd name="connsiteY7932" fmla="*/ 1455524 h 4151891"/>
              <a:gd name="connsiteX7933" fmla="*/ 1556011 w 7122824"/>
              <a:gd name="connsiteY7933" fmla="*/ 1458606 h 4151891"/>
              <a:gd name="connsiteX7934" fmla="*/ 1555440 w 7122824"/>
              <a:gd name="connsiteY7934" fmla="*/ 1458521 h 4151891"/>
              <a:gd name="connsiteX7935" fmla="*/ 1555736 w 7122824"/>
              <a:gd name="connsiteY7935" fmla="*/ 1460445 h 4151891"/>
              <a:gd name="connsiteX7936" fmla="*/ 1555328 w 7122824"/>
              <a:gd name="connsiteY7936" fmla="*/ 1463173 h 4151891"/>
              <a:gd name="connsiteX7937" fmla="*/ 1556078 w 7122824"/>
              <a:gd name="connsiteY7937" fmla="*/ 1462662 h 4151891"/>
              <a:gd name="connsiteX7938" fmla="*/ 1555736 w 7122824"/>
              <a:gd name="connsiteY7938" fmla="*/ 1460445 h 4151891"/>
              <a:gd name="connsiteX7939" fmla="*/ 1556011 w 7122824"/>
              <a:gd name="connsiteY7939" fmla="*/ 1458606 h 4151891"/>
              <a:gd name="connsiteX7940" fmla="*/ 1559699 w 7122824"/>
              <a:gd name="connsiteY7940" fmla="*/ 1459157 h 4151891"/>
              <a:gd name="connsiteX7941" fmla="*/ 1557606 w 7122824"/>
              <a:gd name="connsiteY7941" fmla="*/ 1461621 h 4151891"/>
              <a:gd name="connsiteX7942" fmla="*/ 1558975 w 7122824"/>
              <a:gd name="connsiteY7942" fmla="*/ 1460688 h 4151891"/>
              <a:gd name="connsiteX7943" fmla="*/ 1567111 w 7122824"/>
              <a:gd name="connsiteY7943" fmla="*/ 1468062 h 4151891"/>
              <a:gd name="connsiteX7944" fmla="*/ 1586359 w 7122824"/>
              <a:gd name="connsiteY7944" fmla="*/ 1463118 h 4151891"/>
              <a:gd name="connsiteX7945" fmla="*/ 1584899 w 7122824"/>
              <a:gd name="connsiteY7945" fmla="*/ 1451951 h 4151891"/>
              <a:gd name="connsiteX7946" fmla="*/ 1600656 w 7122824"/>
              <a:gd name="connsiteY7946" fmla="*/ 1451178 h 4151891"/>
              <a:gd name="connsiteX7947" fmla="*/ 1601659 w 7122824"/>
              <a:gd name="connsiteY7947" fmla="*/ 1465405 h 4151891"/>
              <a:gd name="connsiteX7948" fmla="*/ 1646459 w 7122824"/>
              <a:gd name="connsiteY7948" fmla="*/ 1467407 h 4151891"/>
              <a:gd name="connsiteX7949" fmla="*/ 1644155 w 7122824"/>
              <a:gd name="connsiteY7949" fmla="*/ 1451421 h 4151891"/>
              <a:gd name="connsiteX7950" fmla="*/ 1637219 w 7122824"/>
              <a:gd name="connsiteY7950" fmla="*/ 1447256 h 4151891"/>
              <a:gd name="connsiteX7951" fmla="*/ 1655551 w 7122824"/>
              <a:gd name="connsiteY7951" fmla="*/ 1448432 h 4151891"/>
              <a:gd name="connsiteX7952" fmla="*/ 1670622 w 7122824"/>
              <a:gd name="connsiteY7952" fmla="*/ 1452248 h 4151891"/>
              <a:gd name="connsiteX7953" fmla="*/ 1674227 w 7122824"/>
              <a:gd name="connsiteY7953" fmla="*/ 1469992 h 4151891"/>
              <a:gd name="connsiteX7954" fmla="*/ 1688429 w 7122824"/>
              <a:gd name="connsiteY7954" fmla="*/ 1467421 h 4151891"/>
              <a:gd name="connsiteX7955" fmla="*/ 1685237 w 7122824"/>
              <a:gd name="connsiteY7955" fmla="*/ 1459124 h 4151891"/>
              <a:gd name="connsiteX7956" fmla="*/ 1698365 w 7122824"/>
              <a:gd name="connsiteY7956" fmla="*/ 1453265 h 4151891"/>
              <a:gd name="connsiteX7957" fmla="*/ 1709162 w 7122824"/>
              <a:gd name="connsiteY7957" fmla="*/ 1475213 h 4151891"/>
              <a:gd name="connsiteX7958" fmla="*/ 1718570 w 7122824"/>
              <a:gd name="connsiteY7958" fmla="*/ 1475054 h 4151891"/>
              <a:gd name="connsiteX7959" fmla="*/ 1720628 w 7122824"/>
              <a:gd name="connsiteY7959" fmla="*/ 1461284 h 4151891"/>
              <a:gd name="connsiteX7960" fmla="*/ 1728278 w 7122824"/>
              <a:gd name="connsiteY7960" fmla="*/ 1462427 h 4151891"/>
              <a:gd name="connsiteX7961" fmla="*/ 1727522 w 7122824"/>
              <a:gd name="connsiteY7961" fmla="*/ 1477956 h 4151891"/>
              <a:gd name="connsiteX7962" fmla="*/ 1745011 w 7122824"/>
              <a:gd name="connsiteY7962" fmla="*/ 1474313 h 4151891"/>
              <a:gd name="connsiteX7963" fmla="*/ 1744466 w 7122824"/>
              <a:gd name="connsiteY7963" fmla="*/ 1457026 h 4151891"/>
              <a:gd name="connsiteX7964" fmla="*/ 1733756 w 7122824"/>
              <a:gd name="connsiteY7964" fmla="*/ 1455426 h 4151891"/>
              <a:gd name="connsiteX7965" fmla="*/ 1726818 w 7122824"/>
              <a:gd name="connsiteY7965" fmla="*/ 1451260 h 4151891"/>
              <a:gd name="connsiteX7966" fmla="*/ 1739222 w 7122824"/>
              <a:gd name="connsiteY7966" fmla="*/ 1450247 h 4151891"/>
              <a:gd name="connsiteX7967" fmla="*/ 1749545 w 7122824"/>
              <a:gd name="connsiteY7967" fmla="*/ 1443968 h 4151891"/>
              <a:gd name="connsiteX7968" fmla="*/ 1740822 w 7122824"/>
              <a:gd name="connsiteY7968" fmla="*/ 1439537 h 4151891"/>
              <a:gd name="connsiteX7969" fmla="*/ 1745870 w 7122824"/>
              <a:gd name="connsiteY7969" fmla="*/ 1437163 h 4151891"/>
              <a:gd name="connsiteX7970" fmla="*/ 2950016 w 7122824"/>
              <a:gd name="connsiteY7970" fmla="*/ 1435387 h 4151891"/>
              <a:gd name="connsiteX7971" fmla="*/ 2954168 w 7122824"/>
              <a:gd name="connsiteY7971" fmla="*/ 1443626 h 4151891"/>
              <a:gd name="connsiteX7972" fmla="*/ 2970580 w 7122824"/>
              <a:gd name="connsiteY7972" fmla="*/ 1469099 h 4151891"/>
              <a:gd name="connsiteX7973" fmla="*/ 2991215 w 7122824"/>
              <a:gd name="connsiteY7973" fmla="*/ 1505068 h 4151891"/>
              <a:gd name="connsiteX7974" fmla="*/ 3037756 w 7122824"/>
              <a:gd name="connsiteY7974" fmla="*/ 1570834 h 4151891"/>
              <a:gd name="connsiteX7975" fmla="*/ 3071124 w 7122824"/>
              <a:gd name="connsiteY7975" fmla="*/ 1620663 h 4151891"/>
              <a:gd name="connsiteX7976" fmla="*/ 3084271 w 7122824"/>
              <a:gd name="connsiteY7976" fmla="*/ 1639864 h 4151891"/>
              <a:gd name="connsiteX7977" fmla="*/ 3029671 w 7122824"/>
              <a:gd name="connsiteY7977" fmla="*/ 1554229 h 4151891"/>
              <a:gd name="connsiteX7978" fmla="*/ 3024342 w 7122824"/>
              <a:gd name="connsiteY7978" fmla="*/ 1546725 h 4151891"/>
              <a:gd name="connsiteX7979" fmla="*/ 2958645 w 7122824"/>
              <a:gd name="connsiteY7979" fmla="*/ 1446308 h 4151891"/>
              <a:gd name="connsiteX7980" fmla="*/ 2950016 w 7122824"/>
              <a:gd name="connsiteY7980" fmla="*/ 1435387 h 4151891"/>
              <a:gd name="connsiteX7981" fmla="*/ 1690270 w 7122824"/>
              <a:gd name="connsiteY7981" fmla="*/ 1433033 h 4151891"/>
              <a:gd name="connsiteX7982" fmla="*/ 1711004 w 7122824"/>
              <a:gd name="connsiteY7982" fmla="*/ 1436131 h 4151891"/>
              <a:gd name="connsiteX7983" fmla="*/ 1707263 w 7122824"/>
              <a:gd name="connsiteY7983" fmla="*/ 1450908 h 4151891"/>
              <a:gd name="connsiteX7984" fmla="*/ 1697456 w 7122824"/>
              <a:gd name="connsiteY7984" fmla="*/ 1444764 h 4151891"/>
              <a:gd name="connsiteX7985" fmla="*/ 1690270 w 7122824"/>
              <a:gd name="connsiteY7985" fmla="*/ 1433033 h 4151891"/>
              <a:gd name="connsiteX7986" fmla="*/ 2127453 w 7122824"/>
              <a:gd name="connsiteY7986" fmla="*/ 1432029 h 4151891"/>
              <a:gd name="connsiteX7987" fmla="*/ 2159701 w 7122824"/>
              <a:gd name="connsiteY7987" fmla="*/ 1444664 h 4151891"/>
              <a:gd name="connsiteX7988" fmla="*/ 2139125 w 7122824"/>
              <a:gd name="connsiteY7988" fmla="*/ 1433015 h 4151891"/>
              <a:gd name="connsiteX7989" fmla="*/ 2127453 w 7122824"/>
              <a:gd name="connsiteY7989" fmla="*/ 1432029 h 4151891"/>
              <a:gd name="connsiteX7990" fmla="*/ 1625895 w 7122824"/>
              <a:gd name="connsiteY7990" fmla="*/ 1431458 h 4151891"/>
              <a:gd name="connsiteX7991" fmla="*/ 1618726 w 7122824"/>
              <a:gd name="connsiteY7991" fmla="*/ 1446212 h 4151891"/>
              <a:gd name="connsiteX7992" fmla="*/ 1625895 w 7122824"/>
              <a:gd name="connsiteY7992" fmla="*/ 1431458 h 4151891"/>
              <a:gd name="connsiteX7993" fmla="*/ 1839915 w 7122824"/>
              <a:gd name="connsiteY7993" fmla="*/ 1431412 h 4151891"/>
              <a:gd name="connsiteX7994" fmla="*/ 1881369 w 7122824"/>
              <a:gd name="connsiteY7994" fmla="*/ 1437606 h 4151891"/>
              <a:gd name="connsiteX7995" fmla="*/ 1886919 w 7122824"/>
              <a:gd name="connsiteY7995" fmla="*/ 1437942 h 4151891"/>
              <a:gd name="connsiteX7996" fmla="*/ 1891655 w 7122824"/>
              <a:gd name="connsiteY7996" fmla="*/ 1438538 h 4151891"/>
              <a:gd name="connsiteX7997" fmla="*/ 1900990 w 7122824"/>
              <a:gd name="connsiteY7997" fmla="*/ 1451616 h 4151891"/>
              <a:gd name="connsiteX7998" fmla="*/ 1839915 w 7122824"/>
              <a:gd name="connsiteY7998" fmla="*/ 1431412 h 4151891"/>
              <a:gd name="connsiteX7999" fmla="*/ 6085809 w 7122824"/>
              <a:gd name="connsiteY7999" fmla="*/ 1429535 h 4151891"/>
              <a:gd name="connsiteX8000" fmla="*/ 6089583 w 7122824"/>
              <a:gd name="connsiteY8000" fmla="*/ 1431762 h 4151891"/>
              <a:gd name="connsiteX8001" fmla="*/ 6103587 w 7122824"/>
              <a:gd name="connsiteY8001" fmla="*/ 1442541 h 4151891"/>
              <a:gd name="connsiteX8002" fmla="*/ 1551998 w 7122824"/>
              <a:gd name="connsiteY8002" fmla="*/ 1427766 h 4151891"/>
              <a:gd name="connsiteX8003" fmla="*/ 1559575 w 7122824"/>
              <a:gd name="connsiteY8003" fmla="*/ 1436916 h 4151891"/>
              <a:gd name="connsiteX8004" fmla="*/ 1551998 w 7122824"/>
              <a:gd name="connsiteY8004" fmla="*/ 1427766 h 4151891"/>
              <a:gd name="connsiteX8005" fmla="*/ 943769 w 7122824"/>
              <a:gd name="connsiteY8005" fmla="*/ 1427080 h 4151891"/>
              <a:gd name="connsiteX8006" fmla="*/ 973912 w 7122824"/>
              <a:gd name="connsiteY8006" fmla="*/ 1441739 h 4151891"/>
              <a:gd name="connsiteX8007" fmla="*/ 941163 w 7122824"/>
              <a:gd name="connsiteY8007" fmla="*/ 1448228 h 4151891"/>
              <a:gd name="connsiteX8008" fmla="*/ 931480 w 7122824"/>
              <a:gd name="connsiteY8008" fmla="*/ 1447999 h 4151891"/>
              <a:gd name="connsiteX8009" fmla="*/ 930234 w 7122824"/>
              <a:gd name="connsiteY8009" fmla="*/ 1451962 h 4151891"/>
              <a:gd name="connsiteX8010" fmla="*/ 923014 w 7122824"/>
              <a:gd name="connsiteY8010" fmla="*/ 1453399 h 4151891"/>
              <a:gd name="connsiteX8011" fmla="*/ 926633 w 7122824"/>
              <a:gd name="connsiteY8011" fmla="*/ 1447417 h 4151891"/>
              <a:gd name="connsiteX8012" fmla="*/ 931021 w 7122824"/>
              <a:gd name="connsiteY8012" fmla="*/ 1447269 h 4151891"/>
              <a:gd name="connsiteX8013" fmla="*/ 933065 w 7122824"/>
              <a:gd name="connsiteY8013" fmla="*/ 1442405 h 4151891"/>
              <a:gd name="connsiteX8014" fmla="*/ 945489 w 7122824"/>
              <a:gd name="connsiteY8014" fmla="*/ 1442253 h 4151891"/>
              <a:gd name="connsiteX8015" fmla="*/ 937662 w 7122824"/>
              <a:gd name="connsiteY8015" fmla="*/ 1433148 h 4151891"/>
              <a:gd name="connsiteX8016" fmla="*/ 943769 w 7122824"/>
              <a:gd name="connsiteY8016" fmla="*/ 1427080 h 4151891"/>
              <a:gd name="connsiteX8017" fmla="*/ 1638570 w 7122824"/>
              <a:gd name="connsiteY8017" fmla="*/ 1425308 h 4151891"/>
              <a:gd name="connsiteX8018" fmla="*/ 1649399 w 7122824"/>
              <a:gd name="connsiteY8018" fmla="*/ 1426926 h 4151891"/>
              <a:gd name="connsiteX8019" fmla="*/ 1666415 w 7122824"/>
              <a:gd name="connsiteY8019" fmla="*/ 1429469 h 4151891"/>
              <a:gd name="connsiteX8020" fmla="*/ 1665278 w 7122824"/>
              <a:gd name="connsiteY8020" fmla="*/ 1437075 h 4151891"/>
              <a:gd name="connsiteX8021" fmla="*/ 1654450 w 7122824"/>
              <a:gd name="connsiteY8021" fmla="*/ 1435457 h 4151891"/>
              <a:gd name="connsiteX8022" fmla="*/ 1637433 w 7122824"/>
              <a:gd name="connsiteY8022" fmla="*/ 1432914 h 4151891"/>
              <a:gd name="connsiteX8023" fmla="*/ 1638570 w 7122824"/>
              <a:gd name="connsiteY8023" fmla="*/ 1425308 h 4151891"/>
              <a:gd name="connsiteX8024" fmla="*/ 963236 w 7122824"/>
              <a:gd name="connsiteY8024" fmla="*/ 1422568 h 4151891"/>
              <a:gd name="connsiteX8025" fmla="*/ 965848 w 7122824"/>
              <a:gd name="connsiteY8025" fmla="*/ 1422856 h 4151891"/>
              <a:gd name="connsiteX8026" fmla="*/ 970785 w 7122824"/>
              <a:gd name="connsiteY8026" fmla="*/ 1431905 h 4151891"/>
              <a:gd name="connsiteX8027" fmla="*/ 963236 w 7122824"/>
              <a:gd name="connsiteY8027" fmla="*/ 1422568 h 4151891"/>
              <a:gd name="connsiteX8028" fmla="*/ 1952369 w 7122824"/>
              <a:gd name="connsiteY8028" fmla="*/ 1422486 h 4151891"/>
              <a:gd name="connsiteX8029" fmla="*/ 1960291 w 7122824"/>
              <a:gd name="connsiteY8029" fmla="*/ 1422903 h 4151891"/>
              <a:gd name="connsiteX8030" fmla="*/ 1970455 w 7122824"/>
              <a:gd name="connsiteY8030" fmla="*/ 1446973 h 4151891"/>
              <a:gd name="connsiteX8031" fmla="*/ 2000034 w 7122824"/>
              <a:gd name="connsiteY8031" fmla="*/ 1465567 h 4151891"/>
              <a:gd name="connsiteX8032" fmla="*/ 1958209 w 7122824"/>
              <a:gd name="connsiteY8032" fmla="*/ 1456167 h 4151891"/>
              <a:gd name="connsiteX8033" fmla="*/ 1931207 w 7122824"/>
              <a:gd name="connsiteY8033" fmla="*/ 1441109 h 4151891"/>
              <a:gd name="connsiteX8034" fmla="*/ 1933471 w 7122824"/>
              <a:gd name="connsiteY8034" fmla="*/ 1425962 h 4151891"/>
              <a:gd name="connsiteX8035" fmla="*/ 1952369 w 7122824"/>
              <a:gd name="connsiteY8035" fmla="*/ 1422486 h 4151891"/>
              <a:gd name="connsiteX8036" fmla="*/ 1919509 w 7122824"/>
              <a:gd name="connsiteY8036" fmla="*/ 1421305 h 4151891"/>
              <a:gd name="connsiteX8037" fmla="*/ 1927934 w 7122824"/>
              <a:gd name="connsiteY8037" fmla="*/ 1432802 h 4151891"/>
              <a:gd name="connsiteX8038" fmla="*/ 1905704 w 7122824"/>
              <a:gd name="connsiteY8038" fmla="*/ 1421843 h 4151891"/>
              <a:gd name="connsiteX8039" fmla="*/ 1919509 w 7122824"/>
              <a:gd name="connsiteY8039" fmla="*/ 1421305 h 4151891"/>
              <a:gd name="connsiteX8040" fmla="*/ 1765489 w 7122824"/>
              <a:gd name="connsiteY8040" fmla="*/ 1421131 h 4151891"/>
              <a:gd name="connsiteX8041" fmla="*/ 1772338 w 7122824"/>
              <a:gd name="connsiteY8041" fmla="*/ 1428153 h 4151891"/>
              <a:gd name="connsiteX8042" fmla="*/ 1758641 w 7122824"/>
              <a:gd name="connsiteY8042" fmla="*/ 1429202 h 4151891"/>
              <a:gd name="connsiteX8043" fmla="*/ 1765489 w 7122824"/>
              <a:gd name="connsiteY8043" fmla="*/ 1421131 h 4151891"/>
              <a:gd name="connsiteX8044" fmla="*/ 1775597 w 7122824"/>
              <a:gd name="connsiteY8044" fmla="*/ 1420077 h 4151891"/>
              <a:gd name="connsiteX8045" fmla="*/ 1775308 w 7122824"/>
              <a:gd name="connsiteY8045" fmla="*/ 1423663 h 4151891"/>
              <a:gd name="connsiteX8046" fmla="*/ 1773805 w 7122824"/>
              <a:gd name="connsiteY8046" fmla="*/ 1420535 h 4151891"/>
              <a:gd name="connsiteX8047" fmla="*/ 1775597 w 7122824"/>
              <a:gd name="connsiteY8047" fmla="*/ 1420077 h 4151891"/>
              <a:gd name="connsiteX8048" fmla="*/ 1804618 w 7122824"/>
              <a:gd name="connsiteY8048" fmla="*/ 1419993 h 4151891"/>
              <a:gd name="connsiteX8049" fmla="*/ 1812265 w 7122824"/>
              <a:gd name="connsiteY8049" fmla="*/ 1430128 h 4151891"/>
              <a:gd name="connsiteX8050" fmla="*/ 1790947 w 7122824"/>
              <a:gd name="connsiteY8050" fmla="*/ 1420686 h 4151891"/>
              <a:gd name="connsiteX8051" fmla="*/ 1804618 w 7122824"/>
              <a:gd name="connsiteY8051" fmla="*/ 1419993 h 4151891"/>
              <a:gd name="connsiteX8052" fmla="*/ 982426 w 7122824"/>
              <a:gd name="connsiteY8052" fmla="*/ 1417240 h 4151891"/>
              <a:gd name="connsiteX8053" fmla="*/ 990078 w 7122824"/>
              <a:gd name="connsiteY8053" fmla="*/ 1425837 h 4151891"/>
              <a:gd name="connsiteX8054" fmla="*/ 982426 w 7122824"/>
              <a:gd name="connsiteY8054" fmla="*/ 1417240 h 4151891"/>
              <a:gd name="connsiteX8055" fmla="*/ 1740247 w 7122824"/>
              <a:gd name="connsiteY8055" fmla="*/ 1412766 h 4151891"/>
              <a:gd name="connsiteX8056" fmla="*/ 1748004 w 7122824"/>
              <a:gd name="connsiteY8056" fmla="*/ 1414126 h 4151891"/>
              <a:gd name="connsiteX8057" fmla="*/ 1755075 w 7122824"/>
              <a:gd name="connsiteY8057" fmla="*/ 1420624 h 4151891"/>
              <a:gd name="connsiteX8058" fmla="*/ 1717111 w 7122824"/>
              <a:gd name="connsiteY8058" fmla="*/ 1414951 h 4151891"/>
              <a:gd name="connsiteX8059" fmla="*/ 1740247 w 7122824"/>
              <a:gd name="connsiteY8059" fmla="*/ 1412766 h 4151891"/>
              <a:gd name="connsiteX8060" fmla="*/ 1029106 w 7122824"/>
              <a:gd name="connsiteY8060" fmla="*/ 1411640 h 4151891"/>
              <a:gd name="connsiteX8061" fmla="*/ 1054214 w 7122824"/>
              <a:gd name="connsiteY8061" fmla="*/ 1411928 h 4151891"/>
              <a:gd name="connsiteX8062" fmla="*/ 1041369 w 7122824"/>
              <a:gd name="connsiteY8062" fmla="*/ 1423865 h 4151891"/>
              <a:gd name="connsiteX8063" fmla="*/ 1021983 w 7122824"/>
              <a:gd name="connsiteY8063" fmla="*/ 1417889 h 4151891"/>
              <a:gd name="connsiteX8064" fmla="*/ 1019957 w 7122824"/>
              <a:gd name="connsiteY8064" fmla="*/ 1431444 h 4151891"/>
              <a:gd name="connsiteX8065" fmla="*/ 1002986 w 7122824"/>
              <a:gd name="connsiteY8065" fmla="*/ 1418130 h 4151891"/>
              <a:gd name="connsiteX8066" fmla="*/ 1029106 w 7122824"/>
              <a:gd name="connsiteY8066" fmla="*/ 1411640 h 4151891"/>
              <a:gd name="connsiteX8067" fmla="*/ 1872533 w 7122824"/>
              <a:gd name="connsiteY8067" fmla="*/ 1408945 h 4151891"/>
              <a:gd name="connsiteX8068" fmla="*/ 1875115 w 7122824"/>
              <a:gd name="connsiteY8068" fmla="*/ 1409433 h 4151891"/>
              <a:gd name="connsiteX8069" fmla="*/ 1865165 w 7122824"/>
              <a:gd name="connsiteY8069" fmla="*/ 1416155 h 4151891"/>
              <a:gd name="connsiteX8070" fmla="*/ 1872533 w 7122824"/>
              <a:gd name="connsiteY8070" fmla="*/ 1408945 h 4151891"/>
              <a:gd name="connsiteX8071" fmla="*/ 1581510 w 7122824"/>
              <a:gd name="connsiteY8071" fmla="*/ 1406984 h 4151891"/>
              <a:gd name="connsiteX8072" fmla="*/ 1594342 w 7122824"/>
              <a:gd name="connsiteY8072" fmla="*/ 1419585 h 4151891"/>
              <a:gd name="connsiteX8073" fmla="*/ 1567614 w 7122824"/>
              <a:gd name="connsiteY8073" fmla="*/ 1415590 h 4151891"/>
              <a:gd name="connsiteX8074" fmla="*/ 1581510 w 7122824"/>
              <a:gd name="connsiteY8074" fmla="*/ 1406984 h 4151891"/>
              <a:gd name="connsiteX8075" fmla="*/ 1081079 w 7122824"/>
              <a:gd name="connsiteY8075" fmla="*/ 1403129 h 4151891"/>
              <a:gd name="connsiteX8076" fmla="*/ 1087486 w 7122824"/>
              <a:gd name="connsiteY8076" fmla="*/ 1412295 h 4151891"/>
              <a:gd name="connsiteX8077" fmla="*/ 1081079 w 7122824"/>
              <a:gd name="connsiteY8077" fmla="*/ 1403129 h 4151891"/>
              <a:gd name="connsiteX8078" fmla="*/ 1125050 w 7122824"/>
              <a:gd name="connsiteY8078" fmla="*/ 1396520 h 4151891"/>
              <a:gd name="connsiteX8079" fmla="*/ 1141485 w 7122824"/>
              <a:gd name="connsiteY8079" fmla="*/ 1396997 h 4151891"/>
              <a:gd name="connsiteX8080" fmla="*/ 1098509 w 7122824"/>
              <a:gd name="connsiteY8080" fmla="*/ 1401800 h 4151891"/>
              <a:gd name="connsiteX8081" fmla="*/ 1125050 w 7122824"/>
              <a:gd name="connsiteY8081" fmla="*/ 1396520 h 4151891"/>
              <a:gd name="connsiteX8082" fmla="*/ 1154569 w 7122824"/>
              <a:gd name="connsiteY8082" fmla="*/ 1392291 h 4151891"/>
              <a:gd name="connsiteX8083" fmla="*/ 1164913 w 7122824"/>
              <a:gd name="connsiteY8083" fmla="*/ 1394035 h 4151891"/>
              <a:gd name="connsiteX8084" fmla="*/ 1146009 w 7122824"/>
              <a:gd name="connsiteY8084" fmla="*/ 1394375 h 4151891"/>
              <a:gd name="connsiteX8085" fmla="*/ 1154569 w 7122824"/>
              <a:gd name="connsiteY8085" fmla="*/ 1392291 h 4151891"/>
              <a:gd name="connsiteX8086" fmla="*/ 1181667 w 7122824"/>
              <a:gd name="connsiteY8086" fmla="*/ 1386264 h 4151891"/>
              <a:gd name="connsiteX8087" fmla="*/ 1191527 w 7122824"/>
              <a:gd name="connsiteY8087" fmla="*/ 1392815 h 4151891"/>
              <a:gd name="connsiteX8088" fmla="*/ 1172019 w 7122824"/>
              <a:gd name="connsiteY8088" fmla="*/ 1394413 h 4151891"/>
              <a:gd name="connsiteX8089" fmla="*/ 1181667 w 7122824"/>
              <a:gd name="connsiteY8089" fmla="*/ 1386264 h 4151891"/>
              <a:gd name="connsiteX8090" fmla="*/ 1215496 w 7122824"/>
              <a:gd name="connsiteY8090" fmla="*/ 1386221 h 4151891"/>
              <a:gd name="connsiteX8091" fmla="*/ 1192604 w 7122824"/>
              <a:gd name="connsiteY8091" fmla="*/ 1387313 h 4151891"/>
              <a:gd name="connsiteX8092" fmla="*/ 1215496 w 7122824"/>
              <a:gd name="connsiteY8092" fmla="*/ 1386221 h 4151891"/>
              <a:gd name="connsiteX8093" fmla="*/ 1259341 w 7122824"/>
              <a:gd name="connsiteY8093" fmla="*/ 1372794 h 4151891"/>
              <a:gd name="connsiteX8094" fmla="*/ 1292866 w 7122824"/>
              <a:gd name="connsiteY8094" fmla="*/ 1373234 h 4151891"/>
              <a:gd name="connsiteX8095" fmla="*/ 1314454 w 7122824"/>
              <a:gd name="connsiteY8095" fmla="*/ 1377674 h 4151891"/>
              <a:gd name="connsiteX8096" fmla="*/ 1271753 w 7122824"/>
              <a:gd name="connsiteY8096" fmla="*/ 1394268 h 4151891"/>
              <a:gd name="connsiteX8097" fmla="*/ 1225248 w 7122824"/>
              <a:gd name="connsiteY8097" fmla="*/ 1384222 h 4151891"/>
              <a:gd name="connsiteX8098" fmla="*/ 1259341 w 7122824"/>
              <a:gd name="connsiteY8098" fmla="*/ 1372794 h 4151891"/>
              <a:gd name="connsiteX8099" fmla="*/ 2798320 w 7122824"/>
              <a:gd name="connsiteY8099" fmla="*/ 1371496 h 4151891"/>
              <a:gd name="connsiteX8100" fmla="*/ 2828039 w 7122824"/>
              <a:gd name="connsiteY8100" fmla="*/ 1409451 h 4151891"/>
              <a:gd name="connsiteX8101" fmla="*/ 3049224 w 7122824"/>
              <a:gd name="connsiteY8101" fmla="*/ 1750645 h 4151891"/>
              <a:gd name="connsiteX8102" fmla="*/ 3074630 w 7122824"/>
              <a:gd name="connsiteY8102" fmla="*/ 1789156 h 4151891"/>
              <a:gd name="connsiteX8103" fmla="*/ 3071966 w 7122824"/>
              <a:gd name="connsiteY8103" fmla="*/ 1787282 h 4151891"/>
              <a:gd name="connsiteX8104" fmla="*/ 3070806 w 7122824"/>
              <a:gd name="connsiteY8104" fmla="*/ 1793008 h 4151891"/>
              <a:gd name="connsiteX8105" fmla="*/ 3017008 w 7122824"/>
              <a:gd name="connsiteY8105" fmla="*/ 1708500 h 4151891"/>
              <a:gd name="connsiteX8106" fmla="*/ 2807492 w 7122824"/>
              <a:gd name="connsiteY8106" fmla="*/ 1390900 h 4151891"/>
              <a:gd name="connsiteX8107" fmla="*/ 2798320 w 7122824"/>
              <a:gd name="connsiteY8107" fmla="*/ 1371496 h 4151891"/>
              <a:gd name="connsiteX8108" fmla="*/ 1350311 w 7122824"/>
              <a:gd name="connsiteY8108" fmla="*/ 1368443 h 4151891"/>
              <a:gd name="connsiteX8109" fmla="*/ 1348259 w 7122824"/>
              <a:gd name="connsiteY8109" fmla="*/ 1382173 h 4151891"/>
              <a:gd name="connsiteX8110" fmla="*/ 1338414 w 7122824"/>
              <a:gd name="connsiteY8110" fmla="*/ 1388240 h 4151891"/>
              <a:gd name="connsiteX8111" fmla="*/ 1326939 w 7122824"/>
              <a:gd name="connsiteY8111" fmla="*/ 1372748 h 4151891"/>
              <a:gd name="connsiteX8112" fmla="*/ 1350311 w 7122824"/>
              <a:gd name="connsiteY8112" fmla="*/ 1368443 h 4151891"/>
              <a:gd name="connsiteX8113" fmla="*/ 1432864 w 7122824"/>
              <a:gd name="connsiteY8113" fmla="*/ 1366988 h 4151891"/>
              <a:gd name="connsiteX8114" fmla="*/ 1429095 w 7122824"/>
              <a:gd name="connsiteY8114" fmla="*/ 1381811 h 4151891"/>
              <a:gd name="connsiteX8115" fmla="*/ 1416928 w 7122824"/>
              <a:gd name="connsiteY8115" fmla="*/ 1379993 h 4151891"/>
              <a:gd name="connsiteX8116" fmla="*/ 1382823 w 7122824"/>
              <a:gd name="connsiteY8116" fmla="*/ 1381051 h 4151891"/>
              <a:gd name="connsiteX8117" fmla="*/ 1355052 w 7122824"/>
              <a:gd name="connsiteY8117" fmla="*/ 1369208 h 4151891"/>
              <a:gd name="connsiteX8118" fmla="*/ 1432864 w 7122824"/>
              <a:gd name="connsiteY8118" fmla="*/ 1366988 h 4151891"/>
              <a:gd name="connsiteX8119" fmla="*/ 1000031 w 7122824"/>
              <a:gd name="connsiteY8119" fmla="*/ 1364367 h 4151891"/>
              <a:gd name="connsiteX8120" fmla="*/ 1000586 w 7122824"/>
              <a:gd name="connsiteY8120" fmla="*/ 1368342 h 4151891"/>
              <a:gd name="connsiteX8121" fmla="*/ 999635 w 7122824"/>
              <a:gd name="connsiteY8121" fmla="*/ 1370389 h 4151891"/>
              <a:gd name="connsiteX8122" fmla="*/ 1001669 w 7122824"/>
              <a:gd name="connsiteY8122" fmla="*/ 1368770 h 4151891"/>
              <a:gd name="connsiteX8123" fmla="*/ 1005092 w 7122824"/>
              <a:gd name="connsiteY8123" fmla="*/ 1368529 h 4151891"/>
              <a:gd name="connsiteX8124" fmla="*/ 1011038 w 7122824"/>
              <a:gd name="connsiteY8124" fmla="*/ 1370169 h 4151891"/>
              <a:gd name="connsiteX8125" fmla="*/ 1001415 w 7122824"/>
              <a:gd name="connsiteY8125" fmla="*/ 1373385 h 4151891"/>
              <a:gd name="connsiteX8126" fmla="*/ 999029 w 7122824"/>
              <a:gd name="connsiteY8126" fmla="*/ 1371688 h 4151891"/>
              <a:gd name="connsiteX8127" fmla="*/ 998893 w 7122824"/>
              <a:gd name="connsiteY8127" fmla="*/ 1371980 h 4151891"/>
              <a:gd name="connsiteX8128" fmla="*/ 996600 w 7122824"/>
              <a:gd name="connsiteY8128" fmla="*/ 1368525 h 4151891"/>
              <a:gd name="connsiteX8129" fmla="*/ 1000031 w 7122824"/>
              <a:gd name="connsiteY8129" fmla="*/ 1364367 h 4151891"/>
              <a:gd name="connsiteX8130" fmla="*/ 957532 w 7122824"/>
              <a:gd name="connsiteY8130" fmla="*/ 1361897 h 4151891"/>
              <a:gd name="connsiteX8131" fmla="*/ 974139 w 7122824"/>
              <a:gd name="connsiteY8131" fmla="*/ 1371008 h 4151891"/>
              <a:gd name="connsiteX8132" fmla="*/ 799982 w 7122824"/>
              <a:gd name="connsiteY8132" fmla="*/ 1420899 h 4151891"/>
              <a:gd name="connsiteX8133" fmla="*/ 712341 w 7122824"/>
              <a:gd name="connsiteY8133" fmla="*/ 1445240 h 4151891"/>
              <a:gd name="connsiteX8134" fmla="*/ 673153 w 7122824"/>
              <a:gd name="connsiteY8134" fmla="*/ 1457843 h 4151891"/>
              <a:gd name="connsiteX8135" fmla="*/ 646212 w 7122824"/>
              <a:gd name="connsiteY8135" fmla="*/ 1460057 h 4151891"/>
              <a:gd name="connsiteX8136" fmla="*/ 647808 w 7122824"/>
              <a:gd name="connsiteY8136" fmla="*/ 1449377 h 4151891"/>
              <a:gd name="connsiteX8137" fmla="*/ 659209 w 7122824"/>
              <a:gd name="connsiteY8137" fmla="*/ 1446400 h 4151891"/>
              <a:gd name="connsiteX8138" fmla="*/ 682241 w 7122824"/>
              <a:gd name="connsiteY8138" fmla="*/ 1438923 h 4151891"/>
              <a:gd name="connsiteX8139" fmla="*/ 726251 w 7122824"/>
              <a:gd name="connsiteY8139" fmla="*/ 1425480 h 4151891"/>
              <a:gd name="connsiteX8140" fmla="*/ 814082 w 7122824"/>
              <a:gd name="connsiteY8140" fmla="*/ 1399868 h 4151891"/>
              <a:gd name="connsiteX8141" fmla="*/ 899734 w 7122824"/>
              <a:gd name="connsiteY8141" fmla="*/ 1378349 h 4151891"/>
              <a:gd name="connsiteX8142" fmla="*/ 922272 w 7122824"/>
              <a:gd name="connsiteY8142" fmla="*/ 1374177 h 4151891"/>
              <a:gd name="connsiteX8143" fmla="*/ 939406 w 7122824"/>
              <a:gd name="connsiteY8143" fmla="*/ 1364258 h 4151891"/>
              <a:gd name="connsiteX8144" fmla="*/ 957532 w 7122824"/>
              <a:gd name="connsiteY8144" fmla="*/ 1361897 h 4151891"/>
              <a:gd name="connsiteX8145" fmla="*/ 991043 w 7122824"/>
              <a:gd name="connsiteY8145" fmla="*/ 1359575 h 4151891"/>
              <a:gd name="connsiteX8146" fmla="*/ 999329 w 7122824"/>
              <a:gd name="connsiteY8146" fmla="*/ 1363929 h 4151891"/>
              <a:gd name="connsiteX8147" fmla="*/ 991043 w 7122824"/>
              <a:gd name="connsiteY8147" fmla="*/ 1359575 h 4151891"/>
              <a:gd name="connsiteX8148" fmla="*/ 1897746 w 7122824"/>
              <a:gd name="connsiteY8148" fmla="*/ 1359271 h 4151891"/>
              <a:gd name="connsiteX8149" fmla="*/ 1897232 w 7122824"/>
              <a:gd name="connsiteY8149" fmla="*/ 1359310 h 4151891"/>
              <a:gd name="connsiteX8150" fmla="*/ 1898469 w 7122824"/>
              <a:gd name="connsiteY8150" fmla="*/ 1360735 h 4151891"/>
              <a:gd name="connsiteX8151" fmla="*/ 1898563 w 7122824"/>
              <a:gd name="connsiteY8151" fmla="*/ 1360565 h 4151891"/>
              <a:gd name="connsiteX8152" fmla="*/ 1897746 w 7122824"/>
              <a:gd name="connsiteY8152" fmla="*/ 1359271 h 4151891"/>
              <a:gd name="connsiteX8153" fmla="*/ 1456480 w 7122824"/>
              <a:gd name="connsiteY8153" fmla="*/ 1347532 h 4151891"/>
              <a:gd name="connsiteX8154" fmla="*/ 1467180 w 7122824"/>
              <a:gd name="connsiteY8154" fmla="*/ 1360015 h 4151891"/>
              <a:gd name="connsiteX8155" fmla="*/ 1485615 w 7122824"/>
              <a:gd name="connsiteY8155" fmla="*/ 1362770 h 4151891"/>
              <a:gd name="connsiteX8156" fmla="*/ 1455955 w 7122824"/>
              <a:gd name="connsiteY8156" fmla="*/ 1372072 h 4151891"/>
              <a:gd name="connsiteX8157" fmla="*/ 1443693 w 7122824"/>
              <a:gd name="connsiteY8157" fmla="*/ 1371794 h 4151891"/>
              <a:gd name="connsiteX8158" fmla="*/ 1439138 w 7122824"/>
              <a:gd name="connsiteY8158" fmla="*/ 1360230 h 4151891"/>
              <a:gd name="connsiteX8159" fmla="*/ 1452709 w 7122824"/>
              <a:gd name="connsiteY8159" fmla="*/ 1362258 h 4151891"/>
              <a:gd name="connsiteX8160" fmla="*/ 1456480 w 7122824"/>
              <a:gd name="connsiteY8160" fmla="*/ 1347532 h 4151891"/>
              <a:gd name="connsiteX8161" fmla="*/ 1715294 w 7122824"/>
              <a:gd name="connsiteY8161" fmla="*/ 1342538 h 4151891"/>
              <a:gd name="connsiteX8162" fmla="*/ 1726122 w 7122824"/>
              <a:gd name="connsiteY8162" fmla="*/ 1344156 h 4151891"/>
              <a:gd name="connsiteX8163" fmla="*/ 1743139 w 7122824"/>
              <a:gd name="connsiteY8163" fmla="*/ 1346699 h 4151891"/>
              <a:gd name="connsiteX8164" fmla="*/ 1742334 w 7122824"/>
              <a:gd name="connsiteY8164" fmla="*/ 1352085 h 4151891"/>
              <a:gd name="connsiteX8165" fmla="*/ 1731505 w 7122824"/>
              <a:gd name="connsiteY8165" fmla="*/ 1350467 h 4151891"/>
              <a:gd name="connsiteX8166" fmla="*/ 1714489 w 7122824"/>
              <a:gd name="connsiteY8166" fmla="*/ 1347924 h 4151891"/>
              <a:gd name="connsiteX8167" fmla="*/ 1715294 w 7122824"/>
              <a:gd name="connsiteY8167" fmla="*/ 1342538 h 4151891"/>
              <a:gd name="connsiteX8168" fmla="*/ 1653181 w 7122824"/>
              <a:gd name="connsiteY8168" fmla="*/ 1338159 h 4151891"/>
              <a:gd name="connsiteX8169" fmla="*/ 1661386 w 7122824"/>
              <a:gd name="connsiteY8169" fmla="*/ 1340071 h 4151891"/>
              <a:gd name="connsiteX8170" fmla="*/ 1647002 w 7122824"/>
              <a:gd name="connsiteY8170" fmla="*/ 1345757 h 4151891"/>
              <a:gd name="connsiteX8171" fmla="*/ 1653181 w 7122824"/>
              <a:gd name="connsiteY8171" fmla="*/ 1338159 h 4151891"/>
              <a:gd name="connsiteX8172" fmla="*/ 2862182 w 7122824"/>
              <a:gd name="connsiteY8172" fmla="*/ 1317414 h 4151891"/>
              <a:gd name="connsiteX8173" fmla="*/ 2865475 w 7122824"/>
              <a:gd name="connsiteY8173" fmla="*/ 1317521 h 4151891"/>
              <a:gd name="connsiteX8174" fmla="*/ 2863813 w 7122824"/>
              <a:gd name="connsiteY8174" fmla="*/ 1317942 h 4151891"/>
              <a:gd name="connsiteX8175" fmla="*/ 2862182 w 7122824"/>
              <a:gd name="connsiteY8175" fmla="*/ 1317414 h 4151891"/>
              <a:gd name="connsiteX8176" fmla="*/ 2769624 w 7122824"/>
              <a:gd name="connsiteY8176" fmla="*/ 1121986 h 4151891"/>
              <a:gd name="connsiteX8177" fmla="*/ 2769665 w 7122824"/>
              <a:gd name="connsiteY8177" fmla="*/ 1122066 h 4151891"/>
              <a:gd name="connsiteX8178" fmla="*/ 2769658 w 7122824"/>
              <a:gd name="connsiteY8178" fmla="*/ 1122071 h 4151891"/>
              <a:gd name="connsiteX8179" fmla="*/ 2771220 w 7122824"/>
              <a:gd name="connsiteY8179" fmla="*/ 1120855 h 4151891"/>
              <a:gd name="connsiteX8180" fmla="*/ 2780107 w 7122824"/>
              <a:gd name="connsiteY8180" fmla="*/ 1140878 h 4151891"/>
              <a:gd name="connsiteX8181" fmla="*/ 2774953 w 7122824"/>
              <a:gd name="connsiteY8181" fmla="*/ 1132121 h 4151891"/>
              <a:gd name="connsiteX8182" fmla="*/ 2769665 w 7122824"/>
              <a:gd name="connsiteY8182" fmla="*/ 1122066 h 4151891"/>
              <a:gd name="connsiteX8183" fmla="*/ 2759152 w 7122824"/>
              <a:gd name="connsiteY8183" fmla="*/ 1102074 h 4151891"/>
              <a:gd name="connsiteX8184" fmla="*/ 2766164 w 7122824"/>
              <a:gd name="connsiteY8184" fmla="*/ 1113557 h 4151891"/>
              <a:gd name="connsiteX8185" fmla="*/ 2769624 w 7122824"/>
              <a:gd name="connsiteY8185" fmla="*/ 1121986 h 4151891"/>
              <a:gd name="connsiteX8186" fmla="*/ 2644725 w 7122824"/>
              <a:gd name="connsiteY8186" fmla="*/ 1097106 h 4151891"/>
              <a:gd name="connsiteX8187" fmla="*/ 2649577 w 7122824"/>
              <a:gd name="connsiteY8187" fmla="*/ 1099836 h 4151891"/>
              <a:gd name="connsiteX8188" fmla="*/ 2647420 w 7122824"/>
              <a:gd name="connsiteY8188" fmla="*/ 1098623 h 4151891"/>
              <a:gd name="connsiteX8189" fmla="*/ 2643107 w 7122824"/>
              <a:gd name="connsiteY8189" fmla="*/ 1096198 h 4151891"/>
              <a:gd name="connsiteX8190" fmla="*/ 2643826 w 7122824"/>
              <a:gd name="connsiteY8190" fmla="*/ 1096601 h 4151891"/>
              <a:gd name="connsiteX8191" fmla="*/ 2644725 w 7122824"/>
              <a:gd name="connsiteY8191" fmla="*/ 1097106 h 4151891"/>
              <a:gd name="connsiteX8192" fmla="*/ 2806858 w 7122824"/>
              <a:gd name="connsiteY8192" fmla="*/ 1083888 h 4151891"/>
              <a:gd name="connsiteX8193" fmla="*/ 2812880 w 7122824"/>
              <a:gd name="connsiteY8193" fmla="*/ 1096037 h 4151891"/>
              <a:gd name="connsiteX8194" fmla="*/ 2815077 w 7122824"/>
              <a:gd name="connsiteY8194" fmla="*/ 1099127 h 4151891"/>
              <a:gd name="connsiteX8195" fmla="*/ 2814229 w 7122824"/>
              <a:gd name="connsiteY8195" fmla="*/ 1096315 h 4151891"/>
              <a:gd name="connsiteX8196" fmla="*/ 2813097 w 7122824"/>
              <a:gd name="connsiteY8196" fmla="*/ 1094250 h 4151891"/>
              <a:gd name="connsiteX8197" fmla="*/ 2731746 w 7122824"/>
              <a:gd name="connsiteY8197" fmla="*/ 1049169 h 4151891"/>
              <a:gd name="connsiteX8198" fmla="*/ 2729455 w 7122824"/>
              <a:gd name="connsiteY8198" fmla="*/ 1049464 h 4151891"/>
              <a:gd name="connsiteX8199" fmla="*/ 2733104 w 7122824"/>
              <a:gd name="connsiteY8199" fmla="*/ 1055646 h 4151891"/>
              <a:gd name="connsiteX8200" fmla="*/ 2733843 w 7122824"/>
              <a:gd name="connsiteY8200" fmla="*/ 1054891 h 4151891"/>
              <a:gd name="connsiteX8201" fmla="*/ 2731746 w 7122824"/>
              <a:gd name="connsiteY8201" fmla="*/ 1049169 h 4151891"/>
              <a:gd name="connsiteX8202" fmla="*/ 2756566 w 7122824"/>
              <a:gd name="connsiteY8202" fmla="*/ 1034496 h 4151891"/>
              <a:gd name="connsiteX8203" fmla="*/ 2759392 w 7122824"/>
              <a:gd name="connsiteY8203" fmla="*/ 1041141 h 4151891"/>
              <a:gd name="connsiteX8204" fmla="*/ 2757391 w 7122824"/>
              <a:gd name="connsiteY8204" fmla="*/ 1038354 h 4151891"/>
              <a:gd name="connsiteX8205" fmla="*/ 2756566 w 7122824"/>
              <a:gd name="connsiteY8205" fmla="*/ 1034496 h 4151891"/>
              <a:gd name="connsiteX8206" fmla="*/ 2751554 w 7122824"/>
              <a:gd name="connsiteY8206" fmla="*/ 993755 h 4151891"/>
              <a:gd name="connsiteX8207" fmla="*/ 2754675 w 7122824"/>
              <a:gd name="connsiteY8207" fmla="*/ 999139 h 4151891"/>
              <a:gd name="connsiteX8208" fmla="*/ 2753912 w 7122824"/>
              <a:gd name="connsiteY8208" fmla="*/ 1000162 h 4151891"/>
              <a:gd name="connsiteX8209" fmla="*/ 2751821 w 7122824"/>
              <a:gd name="connsiteY8209" fmla="*/ 997051 h 4151891"/>
              <a:gd name="connsiteX8210" fmla="*/ 2751554 w 7122824"/>
              <a:gd name="connsiteY8210" fmla="*/ 993755 h 4151891"/>
              <a:gd name="connsiteX8211" fmla="*/ 3004489 w 7122824"/>
              <a:gd name="connsiteY8211" fmla="*/ 980659 h 4151891"/>
              <a:gd name="connsiteX8212" fmla="*/ 3004404 w 7122824"/>
              <a:gd name="connsiteY8212" fmla="*/ 981040 h 4151891"/>
              <a:gd name="connsiteX8213" fmla="*/ 3005518 w 7122824"/>
              <a:gd name="connsiteY8213" fmla="*/ 983933 h 4151891"/>
              <a:gd name="connsiteX8214" fmla="*/ 3006129 w 7122824"/>
              <a:gd name="connsiteY8214" fmla="*/ 984194 h 4151891"/>
              <a:gd name="connsiteX8215" fmla="*/ 3006455 w 7122824"/>
              <a:gd name="connsiteY8215" fmla="*/ 983671 h 4151891"/>
              <a:gd name="connsiteX8216" fmla="*/ 3005019 w 7122824"/>
              <a:gd name="connsiteY8216" fmla="*/ 981088 h 4151891"/>
              <a:gd name="connsiteX8217" fmla="*/ 2695794 w 7122824"/>
              <a:gd name="connsiteY8217" fmla="*/ 969747 h 4151891"/>
              <a:gd name="connsiteX8218" fmla="*/ 2700269 w 7122824"/>
              <a:gd name="connsiteY8218" fmla="*/ 980247 h 4151891"/>
              <a:gd name="connsiteX8219" fmla="*/ 2697332 w 7122824"/>
              <a:gd name="connsiteY8219" fmla="*/ 976004 h 4151891"/>
              <a:gd name="connsiteX8220" fmla="*/ 2695794 w 7122824"/>
              <a:gd name="connsiteY8220" fmla="*/ 969747 h 4151891"/>
              <a:gd name="connsiteX8221" fmla="*/ 2694404 w 7122824"/>
              <a:gd name="connsiteY8221" fmla="*/ 965685 h 4151891"/>
              <a:gd name="connsiteX8222" fmla="*/ 2695794 w 7122824"/>
              <a:gd name="connsiteY8222" fmla="*/ 969747 h 4151891"/>
              <a:gd name="connsiteX8223" fmla="*/ 2694494 w 7122824"/>
              <a:gd name="connsiteY8223" fmla="*/ 968727 h 4151891"/>
              <a:gd name="connsiteX8224" fmla="*/ 2694404 w 7122824"/>
              <a:gd name="connsiteY8224" fmla="*/ 965685 h 4151891"/>
              <a:gd name="connsiteX8225" fmla="*/ 2693014 w 7122824"/>
              <a:gd name="connsiteY8225" fmla="*/ 961624 h 4151891"/>
              <a:gd name="connsiteX8226" fmla="*/ 2694404 w 7122824"/>
              <a:gd name="connsiteY8226" fmla="*/ 965685 h 4151891"/>
              <a:gd name="connsiteX8227" fmla="*/ 2693106 w 7122824"/>
              <a:gd name="connsiteY8227" fmla="*/ 964667 h 4151891"/>
              <a:gd name="connsiteX8228" fmla="*/ 2693014 w 7122824"/>
              <a:gd name="connsiteY8228" fmla="*/ 961624 h 4151891"/>
              <a:gd name="connsiteX8229" fmla="*/ 2924149 w 7122824"/>
              <a:gd name="connsiteY8229" fmla="*/ 943420 h 4151891"/>
              <a:gd name="connsiteX8230" fmla="*/ 2926345 w 7122824"/>
              <a:gd name="connsiteY8230" fmla="*/ 945685 h 4151891"/>
              <a:gd name="connsiteX8231" fmla="*/ 2930006 w 7122824"/>
              <a:gd name="connsiteY8231" fmla="*/ 946985 h 4151891"/>
              <a:gd name="connsiteX8232" fmla="*/ 2929487 w 7122824"/>
              <a:gd name="connsiteY8232" fmla="*/ 945620 h 4151891"/>
              <a:gd name="connsiteX8233" fmla="*/ 2975611 w 7122824"/>
              <a:gd name="connsiteY8233" fmla="*/ 930153 h 4151891"/>
              <a:gd name="connsiteX8234" fmla="*/ 2981408 w 7122824"/>
              <a:gd name="connsiteY8234" fmla="*/ 938823 h 4151891"/>
              <a:gd name="connsiteX8235" fmla="*/ 2979147 w 7122824"/>
              <a:gd name="connsiteY8235" fmla="*/ 931695 h 4151891"/>
              <a:gd name="connsiteX8236" fmla="*/ 2747956 w 7122824"/>
              <a:gd name="connsiteY8236" fmla="*/ 929736 h 4151891"/>
              <a:gd name="connsiteX8237" fmla="*/ 2752371 w 7122824"/>
              <a:gd name="connsiteY8237" fmla="*/ 929804 h 4151891"/>
              <a:gd name="connsiteX8238" fmla="*/ 2755114 w 7122824"/>
              <a:gd name="connsiteY8238" fmla="*/ 931723 h 4151891"/>
              <a:gd name="connsiteX8239" fmla="*/ 2747956 w 7122824"/>
              <a:gd name="connsiteY8239" fmla="*/ 929736 h 4151891"/>
              <a:gd name="connsiteX8240" fmla="*/ 2879025 w 7122824"/>
              <a:gd name="connsiteY8240" fmla="*/ 923748 h 4151891"/>
              <a:gd name="connsiteX8241" fmla="*/ 2885972 w 7122824"/>
              <a:gd name="connsiteY8241" fmla="*/ 930291 h 4151891"/>
              <a:gd name="connsiteX8242" fmla="*/ 2894310 w 7122824"/>
              <a:gd name="connsiteY8242" fmla="*/ 942366 h 4151891"/>
              <a:gd name="connsiteX8243" fmla="*/ 2910189 w 7122824"/>
              <a:gd name="connsiteY8243" fmla="*/ 964565 h 4151891"/>
              <a:gd name="connsiteX8244" fmla="*/ 2912336 w 7122824"/>
              <a:gd name="connsiteY8244" fmla="*/ 964345 h 4151891"/>
              <a:gd name="connsiteX8245" fmla="*/ 2915408 w 7122824"/>
              <a:gd name="connsiteY8245" fmla="*/ 964849 h 4151891"/>
              <a:gd name="connsiteX8246" fmla="*/ 2912090 w 7122824"/>
              <a:gd name="connsiteY8246" fmla="*/ 957794 h 4151891"/>
              <a:gd name="connsiteX8247" fmla="*/ 2904456 w 7122824"/>
              <a:gd name="connsiteY8247" fmla="*/ 936817 h 4151891"/>
              <a:gd name="connsiteX8248" fmla="*/ 2903420 w 7122824"/>
              <a:gd name="connsiteY8248" fmla="*/ 934705 h 4151891"/>
              <a:gd name="connsiteX8249" fmla="*/ 2950039 w 7122824"/>
              <a:gd name="connsiteY8249" fmla="*/ 919007 h 4151891"/>
              <a:gd name="connsiteX8250" fmla="*/ 2952670 w 7122824"/>
              <a:gd name="connsiteY8250" fmla="*/ 924423 h 4151891"/>
              <a:gd name="connsiteX8251" fmla="*/ 2955676 w 7122824"/>
              <a:gd name="connsiteY8251" fmla="*/ 921464 h 4151891"/>
              <a:gd name="connsiteX8252" fmla="*/ 2868236 w 7122824"/>
              <a:gd name="connsiteY8252" fmla="*/ 918841 h 4151891"/>
              <a:gd name="connsiteX8253" fmla="*/ 2872405 w 7122824"/>
              <a:gd name="connsiteY8253" fmla="*/ 921160 h 4151891"/>
              <a:gd name="connsiteX8254" fmla="*/ 2868271 w 7122824"/>
              <a:gd name="connsiteY8254" fmla="*/ 919847 h 4151891"/>
              <a:gd name="connsiteX8255" fmla="*/ 2878864 w 7122824"/>
              <a:gd name="connsiteY8255" fmla="*/ 927989 h 4151891"/>
              <a:gd name="connsiteX8256" fmla="*/ 2878332 w 7122824"/>
              <a:gd name="connsiteY8256" fmla="*/ 926147 h 4151891"/>
              <a:gd name="connsiteX8257" fmla="*/ 2877430 w 7122824"/>
              <a:gd name="connsiteY8257" fmla="*/ 923031 h 4151891"/>
              <a:gd name="connsiteX8258" fmla="*/ 2875888 w 7122824"/>
              <a:gd name="connsiteY8258" fmla="*/ 922339 h 4151891"/>
              <a:gd name="connsiteX8259" fmla="*/ 2868236 w 7122824"/>
              <a:gd name="connsiteY8259" fmla="*/ 918841 h 4151891"/>
              <a:gd name="connsiteX8260" fmla="*/ 2686602 w 7122824"/>
              <a:gd name="connsiteY8260" fmla="*/ 909424 h 4151891"/>
              <a:gd name="connsiteX8261" fmla="*/ 2688935 w 7122824"/>
              <a:gd name="connsiteY8261" fmla="*/ 914773 h 4151891"/>
              <a:gd name="connsiteX8262" fmla="*/ 2688164 w 7122824"/>
              <a:gd name="connsiteY8262" fmla="*/ 913810 h 4151891"/>
              <a:gd name="connsiteX8263" fmla="*/ 2745833 w 7122824"/>
              <a:gd name="connsiteY8263" fmla="*/ 895735 h 4151891"/>
              <a:gd name="connsiteX8264" fmla="*/ 2766620 w 7122824"/>
              <a:gd name="connsiteY8264" fmla="*/ 918979 h 4151891"/>
              <a:gd name="connsiteX8265" fmla="*/ 2769619 w 7122824"/>
              <a:gd name="connsiteY8265" fmla="*/ 922023 h 4151891"/>
              <a:gd name="connsiteX8266" fmla="*/ 2768133 w 7122824"/>
              <a:gd name="connsiteY8266" fmla="*/ 919920 h 4151891"/>
              <a:gd name="connsiteX8267" fmla="*/ 2766620 w 7122824"/>
              <a:gd name="connsiteY8267" fmla="*/ 918979 h 4151891"/>
              <a:gd name="connsiteX8268" fmla="*/ 2745833 w 7122824"/>
              <a:gd name="connsiteY8268" fmla="*/ 895735 h 4151891"/>
              <a:gd name="connsiteX8269" fmla="*/ 2787806 w 7122824"/>
              <a:gd name="connsiteY8269" fmla="*/ 894714 h 4151891"/>
              <a:gd name="connsiteX8270" fmla="*/ 2791041 w 7122824"/>
              <a:gd name="connsiteY8270" fmla="*/ 898779 h 4151891"/>
              <a:gd name="connsiteX8271" fmla="*/ 2789897 w 7122824"/>
              <a:gd name="connsiteY8271" fmla="*/ 897792 h 4151891"/>
              <a:gd name="connsiteX8272" fmla="*/ 2789053 w 7122824"/>
              <a:gd name="connsiteY8272" fmla="*/ 896957 h 4151891"/>
              <a:gd name="connsiteX8273" fmla="*/ 2889457 w 7122824"/>
              <a:gd name="connsiteY8273" fmla="*/ 892603 h 4151891"/>
              <a:gd name="connsiteX8274" fmla="*/ 2903737 w 7122824"/>
              <a:gd name="connsiteY8274" fmla="*/ 914835 h 4151891"/>
              <a:gd name="connsiteX8275" fmla="*/ 2905397 w 7122824"/>
              <a:gd name="connsiteY8275" fmla="*/ 917552 h 4151891"/>
              <a:gd name="connsiteX8276" fmla="*/ 2906295 w 7122824"/>
              <a:gd name="connsiteY8276" fmla="*/ 917688 h 4151891"/>
              <a:gd name="connsiteX8277" fmla="*/ 2918645 w 7122824"/>
              <a:gd name="connsiteY8277" fmla="*/ 920917 h 4151891"/>
              <a:gd name="connsiteX8278" fmla="*/ 2909451 w 7122824"/>
              <a:gd name="connsiteY8278" fmla="*/ 903523 h 4151891"/>
              <a:gd name="connsiteX8279" fmla="*/ 2907995 w 7122824"/>
              <a:gd name="connsiteY8279" fmla="*/ 900683 h 4151891"/>
              <a:gd name="connsiteX8280" fmla="*/ 2817799 w 7122824"/>
              <a:gd name="connsiteY8280" fmla="*/ 861372 h 4151891"/>
              <a:gd name="connsiteX8281" fmla="*/ 2822035 w 7122824"/>
              <a:gd name="connsiteY8281" fmla="*/ 863598 h 4151891"/>
              <a:gd name="connsiteX8282" fmla="*/ 2826218 w 7122824"/>
              <a:gd name="connsiteY8282" fmla="*/ 865530 h 4151891"/>
              <a:gd name="connsiteX8283" fmla="*/ 2835476 w 7122824"/>
              <a:gd name="connsiteY8283" fmla="*/ 879050 h 4151891"/>
              <a:gd name="connsiteX8284" fmla="*/ 2847918 w 7122824"/>
              <a:gd name="connsiteY8284" fmla="*/ 892847 h 4151891"/>
              <a:gd name="connsiteX8285" fmla="*/ 2843252 w 7122824"/>
              <a:gd name="connsiteY8285" fmla="*/ 881158 h 4151891"/>
              <a:gd name="connsiteX8286" fmla="*/ 2850179 w 7122824"/>
              <a:gd name="connsiteY8286" fmla="*/ 892386 h 4151891"/>
              <a:gd name="connsiteX8287" fmla="*/ 2851214 w 7122824"/>
              <a:gd name="connsiteY8287" fmla="*/ 894063 h 4151891"/>
              <a:gd name="connsiteX8288" fmla="*/ 2859599 w 7122824"/>
              <a:gd name="connsiteY8288" fmla="*/ 907765 h 4151891"/>
              <a:gd name="connsiteX8289" fmla="*/ 2861323 w 7122824"/>
              <a:gd name="connsiteY8289" fmla="*/ 908187 h 4151891"/>
              <a:gd name="connsiteX8290" fmla="*/ 2878283 w 7122824"/>
              <a:gd name="connsiteY8290" fmla="*/ 912214 h 4151891"/>
              <a:gd name="connsiteX8291" fmla="*/ 2891991 w 7122824"/>
              <a:gd name="connsiteY8291" fmla="*/ 915231 h 4151891"/>
              <a:gd name="connsiteX8292" fmla="*/ 2888866 w 7122824"/>
              <a:gd name="connsiteY8292" fmla="*/ 910259 h 4151891"/>
              <a:gd name="connsiteX8293" fmla="*/ 2876187 w 7122824"/>
              <a:gd name="connsiteY8293" fmla="*/ 889806 h 4151891"/>
              <a:gd name="connsiteX8294" fmla="*/ 2873057 w 7122824"/>
              <a:gd name="connsiteY8294" fmla="*/ 885456 h 4151891"/>
              <a:gd name="connsiteX8295" fmla="*/ 2790202 w 7122824"/>
              <a:gd name="connsiteY8295" fmla="*/ 849349 h 4151891"/>
              <a:gd name="connsiteX8296" fmla="*/ 2794291 w 7122824"/>
              <a:gd name="connsiteY8296" fmla="*/ 853990 h 4151891"/>
              <a:gd name="connsiteX8297" fmla="*/ 2797000 w 7122824"/>
              <a:gd name="connsiteY8297" fmla="*/ 859972 h 4151891"/>
              <a:gd name="connsiteX8298" fmla="*/ 2797542 w 7122824"/>
              <a:gd name="connsiteY8298" fmla="*/ 861312 h 4151891"/>
              <a:gd name="connsiteX8299" fmla="*/ 2799751 w 7122824"/>
              <a:gd name="connsiteY8299" fmla="*/ 853505 h 4151891"/>
              <a:gd name="connsiteX8300" fmla="*/ 2795950 w 7122824"/>
              <a:gd name="connsiteY8300" fmla="*/ 851849 h 4151891"/>
              <a:gd name="connsiteX8301" fmla="*/ 2975418 w 7122824"/>
              <a:gd name="connsiteY8301" fmla="*/ 843557 h 4151891"/>
              <a:gd name="connsiteX8302" fmla="*/ 2975473 w 7122824"/>
              <a:gd name="connsiteY8302" fmla="*/ 843766 h 4151891"/>
              <a:gd name="connsiteX8303" fmla="*/ 2975520 w 7122824"/>
              <a:gd name="connsiteY8303" fmla="*/ 843961 h 4151891"/>
              <a:gd name="connsiteX8304" fmla="*/ 2975663 w 7122824"/>
              <a:gd name="connsiteY8304" fmla="*/ 843925 h 4151891"/>
              <a:gd name="connsiteX8305" fmla="*/ 2944386 w 7122824"/>
              <a:gd name="connsiteY8305" fmla="*/ 839523 h 4151891"/>
              <a:gd name="connsiteX8306" fmla="*/ 2945776 w 7122824"/>
              <a:gd name="connsiteY8306" fmla="*/ 843583 h 4151891"/>
              <a:gd name="connsiteX8307" fmla="*/ 2944477 w 7122824"/>
              <a:gd name="connsiteY8307" fmla="*/ 842563 h 4151891"/>
              <a:gd name="connsiteX8308" fmla="*/ 2944386 w 7122824"/>
              <a:gd name="connsiteY8308" fmla="*/ 839523 h 4151891"/>
              <a:gd name="connsiteX8309" fmla="*/ 2942997 w 7122824"/>
              <a:gd name="connsiteY8309" fmla="*/ 835461 h 4151891"/>
              <a:gd name="connsiteX8310" fmla="*/ 2944386 w 7122824"/>
              <a:gd name="connsiteY8310" fmla="*/ 839523 h 4151891"/>
              <a:gd name="connsiteX8311" fmla="*/ 2943088 w 7122824"/>
              <a:gd name="connsiteY8311" fmla="*/ 838503 h 4151891"/>
              <a:gd name="connsiteX8312" fmla="*/ 2942997 w 7122824"/>
              <a:gd name="connsiteY8312" fmla="*/ 835461 h 4151891"/>
              <a:gd name="connsiteX8313" fmla="*/ 2971456 w 7122824"/>
              <a:gd name="connsiteY8313" fmla="*/ 832686 h 4151891"/>
              <a:gd name="connsiteX8314" fmla="*/ 2972945 w 7122824"/>
              <a:gd name="connsiteY8314" fmla="*/ 835591 h 4151891"/>
              <a:gd name="connsiteX8315" fmla="*/ 2973520 w 7122824"/>
              <a:gd name="connsiteY8315" fmla="*/ 837362 h 4151891"/>
              <a:gd name="connsiteX8316" fmla="*/ 2975771 w 7122824"/>
              <a:gd name="connsiteY8316" fmla="*/ 839636 h 4151891"/>
              <a:gd name="connsiteX8317" fmla="*/ 2978976 w 7122824"/>
              <a:gd name="connsiteY8317" fmla="*/ 843529 h 4151891"/>
              <a:gd name="connsiteX8318" fmla="*/ 3001637 w 7122824"/>
              <a:gd name="connsiteY8318" fmla="*/ 851195 h 4151891"/>
              <a:gd name="connsiteX8319" fmla="*/ 3010177 w 7122824"/>
              <a:gd name="connsiteY8319" fmla="*/ 855649 h 4151891"/>
              <a:gd name="connsiteX8320" fmla="*/ 3008294 w 7122824"/>
              <a:gd name="connsiteY8320" fmla="*/ 852076 h 4151891"/>
              <a:gd name="connsiteX8321" fmla="*/ 3003839 w 7122824"/>
              <a:gd name="connsiteY8321" fmla="*/ 850205 h 4151891"/>
              <a:gd name="connsiteX8322" fmla="*/ 2973074 w 7122824"/>
              <a:gd name="connsiteY8322" fmla="*/ 833517 h 4151891"/>
              <a:gd name="connsiteX8323" fmla="*/ 2961547 w 7122824"/>
              <a:gd name="connsiteY8323" fmla="*/ 827602 h 4151891"/>
              <a:gd name="connsiteX8324" fmla="*/ 2968589 w 7122824"/>
              <a:gd name="connsiteY8324" fmla="*/ 845722 h 4151891"/>
              <a:gd name="connsiteX8325" fmla="*/ 2972367 w 7122824"/>
              <a:gd name="connsiteY8325" fmla="*/ 844762 h 4151891"/>
              <a:gd name="connsiteX8326" fmla="*/ 2971828 w 7122824"/>
              <a:gd name="connsiteY8326" fmla="*/ 843612 h 4151891"/>
              <a:gd name="connsiteX8327" fmla="*/ 2967713 w 7122824"/>
              <a:gd name="connsiteY8327" fmla="*/ 833951 h 4151891"/>
              <a:gd name="connsiteX8328" fmla="*/ 2966968 w 7122824"/>
              <a:gd name="connsiteY8328" fmla="*/ 830384 h 4151891"/>
              <a:gd name="connsiteX8329" fmla="*/ 2952763 w 7122824"/>
              <a:gd name="connsiteY8329" fmla="*/ 823096 h 4151891"/>
              <a:gd name="connsiteX8330" fmla="*/ 2955030 w 7122824"/>
              <a:gd name="connsiteY8330" fmla="*/ 828750 h 4151891"/>
              <a:gd name="connsiteX8331" fmla="*/ 2957052 w 7122824"/>
              <a:gd name="connsiteY8331" fmla="*/ 832115 h 4151891"/>
              <a:gd name="connsiteX8332" fmla="*/ 2958474 w 7122824"/>
              <a:gd name="connsiteY8332" fmla="*/ 828965 h 4151891"/>
              <a:gd name="connsiteX8333" fmla="*/ 2957716 w 7122824"/>
              <a:gd name="connsiteY8333" fmla="*/ 825637 h 4151891"/>
              <a:gd name="connsiteX8334" fmla="*/ 2882950 w 7122824"/>
              <a:gd name="connsiteY8334" fmla="*/ 819856 h 4151891"/>
              <a:gd name="connsiteX8335" fmla="*/ 2886515 w 7122824"/>
              <a:gd name="connsiteY8335" fmla="*/ 826938 h 4151891"/>
              <a:gd name="connsiteX8336" fmla="*/ 2882950 w 7122824"/>
              <a:gd name="connsiteY8336" fmla="*/ 819856 h 4151891"/>
              <a:gd name="connsiteX8337" fmla="*/ 2944418 w 7122824"/>
              <a:gd name="connsiteY8337" fmla="*/ 818814 h 4151891"/>
              <a:gd name="connsiteX8338" fmla="*/ 2954996 w 7122824"/>
              <a:gd name="connsiteY8338" fmla="*/ 842694 h 4151891"/>
              <a:gd name="connsiteX8339" fmla="*/ 2957877 w 7122824"/>
              <a:gd name="connsiteY8339" fmla="*/ 849718 h 4151891"/>
              <a:gd name="connsiteX8340" fmla="*/ 2959736 w 7122824"/>
              <a:gd name="connsiteY8340" fmla="*/ 850506 h 4151891"/>
              <a:gd name="connsiteX8341" fmla="*/ 2960660 w 7122824"/>
              <a:gd name="connsiteY8341" fmla="*/ 849913 h 4151891"/>
              <a:gd name="connsiteX8342" fmla="*/ 2955750 w 7122824"/>
              <a:gd name="connsiteY8342" fmla="*/ 837065 h 4151891"/>
              <a:gd name="connsiteX8343" fmla="*/ 2950329 w 7122824"/>
              <a:gd name="connsiteY8343" fmla="*/ 821847 h 4151891"/>
              <a:gd name="connsiteX8344" fmla="*/ 2959979 w 7122824"/>
              <a:gd name="connsiteY8344" fmla="*/ 811069 h 4151891"/>
              <a:gd name="connsiteX8345" fmla="*/ 2966729 w 7122824"/>
              <a:gd name="connsiteY8345" fmla="*/ 814117 h 4151891"/>
              <a:gd name="connsiteX8346" fmla="*/ 2967556 w 7122824"/>
              <a:gd name="connsiteY8346" fmla="*/ 816702 h 4151891"/>
              <a:gd name="connsiteX8347" fmla="*/ 2961221 w 7122824"/>
              <a:gd name="connsiteY8347" fmla="*/ 814100 h 4151891"/>
              <a:gd name="connsiteX8348" fmla="*/ 2961606 w 7122824"/>
              <a:gd name="connsiteY8348" fmla="*/ 813192 h 4151891"/>
              <a:gd name="connsiteX8349" fmla="*/ 2959979 w 7122824"/>
              <a:gd name="connsiteY8349" fmla="*/ 811069 h 4151891"/>
              <a:gd name="connsiteX8350" fmla="*/ 2997224 w 7122824"/>
              <a:gd name="connsiteY8350" fmla="*/ 799664 h 4151891"/>
              <a:gd name="connsiteX8351" fmla="*/ 2998397 w 7122824"/>
              <a:gd name="connsiteY8351" fmla="*/ 802586 h 4151891"/>
              <a:gd name="connsiteX8352" fmla="*/ 2997985 w 7122824"/>
              <a:gd name="connsiteY8352" fmla="*/ 799979 h 4151891"/>
              <a:gd name="connsiteX8353" fmla="*/ 2900719 w 7122824"/>
              <a:gd name="connsiteY8353" fmla="*/ 798580 h 4151891"/>
              <a:gd name="connsiteX8354" fmla="*/ 2904937 w 7122824"/>
              <a:gd name="connsiteY8354" fmla="*/ 800303 h 4151891"/>
              <a:gd name="connsiteX8355" fmla="*/ 2905822 w 7122824"/>
              <a:gd name="connsiteY8355" fmla="*/ 802666 h 4151891"/>
              <a:gd name="connsiteX8356" fmla="*/ 2901059 w 7122824"/>
              <a:gd name="connsiteY8356" fmla="*/ 800203 h 4151891"/>
              <a:gd name="connsiteX8357" fmla="*/ 2887776 w 7122824"/>
              <a:gd name="connsiteY8357" fmla="*/ 793222 h 4151891"/>
              <a:gd name="connsiteX8358" fmla="*/ 2891947 w 7122824"/>
              <a:gd name="connsiteY8358" fmla="*/ 794959 h 4151891"/>
              <a:gd name="connsiteX8359" fmla="*/ 2892576 w 7122824"/>
              <a:gd name="connsiteY8359" fmla="*/ 797082 h 4151891"/>
              <a:gd name="connsiteX8360" fmla="*/ 2887985 w 7122824"/>
              <a:gd name="connsiteY8360" fmla="*/ 794404 h 4151891"/>
              <a:gd name="connsiteX8361" fmla="*/ 2882553 w 7122824"/>
              <a:gd name="connsiteY8361" fmla="*/ 789649 h 4151891"/>
              <a:gd name="connsiteX8362" fmla="*/ 2892679 w 7122824"/>
              <a:gd name="connsiteY8362" fmla="*/ 801197 h 4151891"/>
              <a:gd name="connsiteX8363" fmla="*/ 2901881 w 7122824"/>
              <a:gd name="connsiteY8363" fmla="*/ 812617 h 4151891"/>
              <a:gd name="connsiteX8364" fmla="*/ 2903535 w 7122824"/>
              <a:gd name="connsiteY8364" fmla="*/ 819482 h 4151891"/>
              <a:gd name="connsiteX8365" fmla="*/ 2904500 w 7122824"/>
              <a:gd name="connsiteY8365" fmla="*/ 822508 h 4151891"/>
              <a:gd name="connsiteX8366" fmla="*/ 2885161 w 7122824"/>
              <a:gd name="connsiteY8366" fmla="*/ 797405 h 4151891"/>
              <a:gd name="connsiteX8367" fmla="*/ 2883830 w 7122824"/>
              <a:gd name="connsiteY8367" fmla="*/ 793901 h 4151891"/>
              <a:gd name="connsiteX8368" fmla="*/ 2874907 w 7122824"/>
              <a:gd name="connsiteY8368" fmla="*/ 787865 h 4151891"/>
              <a:gd name="connsiteX8369" fmla="*/ 2879136 w 7122824"/>
              <a:gd name="connsiteY8369" fmla="*/ 789626 h 4151891"/>
              <a:gd name="connsiteX8370" fmla="*/ 2879675 w 7122824"/>
              <a:gd name="connsiteY8370" fmla="*/ 791066 h 4151891"/>
              <a:gd name="connsiteX8371" fmla="*/ 2875042 w 7122824"/>
              <a:gd name="connsiteY8371" fmla="*/ 788442 h 4151891"/>
              <a:gd name="connsiteX8372" fmla="*/ 2865956 w 7122824"/>
              <a:gd name="connsiteY8372" fmla="*/ 736275 h 4151891"/>
              <a:gd name="connsiteX8373" fmla="*/ 2869520 w 7122824"/>
              <a:gd name="connsiteY8373" fmla="*/ 743356 h 4151891"/>
              <a:gd name="connsiteX8374" fmla="*/ 2865956 w 7122824"/>
              <a:gd name="connsiteY8374" fmla="*/ 736275 h 4151891"/>
              <a:gd name="connsiteX8375" fmla="*/ 4628813 w 7122824"/>
              <a:gd name="connsiteY8375" fmla="*/ 568512 h 4151891"/>
              <a:gd name="connsiteX8376" fmla="*/ 4631164 w 7122824"/>
              <a:gd name="connsiteY8376" fmla="*/ 570360 h 4151891"/>
              <a:gd name="connsiteX8377" fmla="*/ 4627564 w 7122824"/>
              <a:gd name="connsiteY8377" fmla="*/ 569017 h 4151891"/>
              <a:gd name="connsiteX8378" fmla="*/ 4613980 w 7122824"/>
              <a:gd name="connsiteY8378" fmla="*/ 563949 h 4151891"/>
              <a:gd name="connsiteX8379" fmla="*/ 4617897 w 7122824"/>
              <a:gd name="connsiteY8379" fmla="*/ 564306 h 4151891"/>
              <a:gd name="connsiteX8380" fmla="*/ 4621025 w 7122824"/>
              <a:gd name="connsiteY8380" fmla="*/ 566577 h 4151891"/>
              <a:gd name="connsiteX8381" fmla="*/ 4597120 w 7122824"/>
              <a:gd name="connsiteY8381" fmla="*/ 555741 h 4151891"/>
              <a:gd name="connsiteX8382" fmla="*/ 4610041 w 7122824"/>
              <a:gd name="connsiteY8382" fmla="*/ 562480 h 4151891"/>
              <a:gd name="connsiteX8383" fmla="*/ 4600505 w 7122824"/>
              <a:gd name="connsiteY8383" fmla="*/ 558922 h 4151891"/>
              <a:gd name="connsiteX8384" fmla="*/ 4568807 w 7122824"/>
              <a:gd name="connsiteY8384" fmla="*/ 542419 h 4151891"/>
              <a:gd name="connsiteX8385" fmla="*/ 4597120 w 7122824"/>
              <a:gd name="connsiteY8385" fmla="*/ 555741 h 4151891"/>
              <a:gd name="connsiteX8386" fmla="*/ 4585421 w 7122824"/>
              <a:gd name="connsiteY8386" fmla="*/ 553296 h 4151891"/>
              <a:gd name="connsiteX8387" fmla="*/ 4582428 w 7122824"/>
              <a:gd name="connsiteY8387" fmla="*/ 552180 h 4151891"/>
              <a:gd name="connsiteX8388" fmla="*/ 4550273 w 7122824"/>
              <a:gd name="connsiteY8388" fmla="*/ 531921 h 4151891"/>
              <a:gd name="connsiteX8389" fmla="*/ 4553837 w 7122824"/>
              <a:gd name="connsiteY8389" fmla="*/ 539003 h 4151891"/>
              <a:gd name="connsiteX8390" fmla="*/ 4550273 w 7122824"/>
              <a:gd name="connsiteY8390" fmla="*/ 531921 h 4151891"/>
              <a:gd name="connsiteX8391" fmla="*/ 4334941 w 7122824"/>
              <a:gd name="connsiteY8391" fmla="*/ 454680 h 4151891"/>
              <a:gd name="connsiteX8392" fmla="*/ 4351969 w 7122824"/>
              <a:gd name="connsiteY8392" fmla="*/ 461930 h 4151891"/>
              <a:gd name="connsiteX8393" fmla="*/ 4359336 w 7122824"/>
              <a:gd name="connsiteY8393" fmla="*/ 463454 h 4151891"/>
              <a:gd name="connsiteX8394" fmla="*/ 4362529 w 7122824"/>
              <a:gd name="connsiteY8394" fmla="*/ 464040 h 4151891"/>
              <a:gd name="connsiteX8395" fmla="*/ 4367664 w 7122824"/>
              <a:gd name="connsiteY8395" fmla="*/ 465889 h 4151891"/>
              <a:gd name="connsiteX8396" fmla="*/ 4370070 w 7122824"/>
              <a:gd name="connsiteY8396" fmla="*/ 472082 h 4151891"/>
              <a:gd name="connsiteX8397" fmla="*/ 4373611 w 7122824"/>
              <a:gd name="connsiteY8397" fmla="*/ 470299 h 4151891"/>
              <a:gd name="connsiteX8398" fmla="*/ 4376236 w 7122824"/>
              <a:gd name="connsiteY8398" fmla="*/ 468976 h 4151891"/>
              <a:gd name="connsiteX8399" fmla="*/ 4378108 w 7122824"/>
              <a:gd name="connsiteY8399" fmla="*/ 469650 h 4151891"/>
              <a:gd name="connsiteX8400" fmla="*/ 4380455 w 7122824"/>
              <a:gd name="connsiteY8400" fmla="*/ 472437 h 4151891"/>
              <a:gd name="connsiteX8401" fmla="*/ 4398817 w 7122824"/>
              <a:gd name="connsiteY8401" fmla="*/ 485750 h 4151891"/>
              <a:gd name="connsiteX8402" fmla="*/ 4400355 w 7122824"/>
              <a:gd name="connsiteY8402" fmla="*/ 478480 h 4151891"/>
              <a:gd name="connsiteX8403" fmla="*/ 4411718 w 7122824"/>
              <a:gd name="connsiteY8403" fmla="*/ 491766 h 4151891"/>
              <a:gd name="connsiteX8404" fmla="*/ 4431933 w 7122824"/>
              <a:gd name="connsiteY8404" fmla="*/ 500593 h 4151891"/>
              <a:gd name="connsiteX8405" fmla="*/ 4440074 w 7122824"/>
              <a:gd name="connsiteY8405" fmla="*/ 503640 h 4151891"/>
              <a:gd name="connsiteX8406" fmla="*/ 4409919 w 7122824"/>
              <a:gd name="connsiteY8406" fmla="*/ 494081 h 4151891"/>
              <a:gd name="connsiteX8407" fmla="*/ 4321651 w 7122824"/>
              <a:gd name="connsiteY8407" fmla="*/ 454797 h 4151891"/>
              <a:gd name="connsiteX8408" fmla="*/ 4329097 w 7122824"/>
              <a:gd name="connsiteY8408" fmla="*/ 454773 h 4151891"/>
              <a:gd name="connsiteX8409" fmla="*/ 4331252 w 7122824"/>
              <a:gd name="connsiteY8409" fmla="*/ 455910 h 4151891"/>
              <a:gd name="connsiteX8410" fmla="*/ 4325766 w 7122824"/>
              <a:gd name="connsiteY8410" fmla="*/ 450774 h 4151891"/>
              <a:gd name="connsiteX8411" fmla="*/ 4332499 w 7122824"/>
              <a:gd name="connsiteY8411" fmla="*/ 453641 h 4151891"/>
              <a:gd name="connsiteX8412" fmla="*/ 4329097 w 7122824"/>
              <a:gd name="connsiteY8412" fmla="*/ 454773 h 4151891"/>
              <a:gd name="connsiteX8413" fmla="*/ 3460490 w 7122824"/>
              <a:gd name="connsiteY8413" fmla="*/ 417388 h 4151891"/>
              <a:gd name="connsiteX8414" fmla="*/ 3472578 w 7122824"/>
              <a:gd name="connsiteY8414" fmla="*/ 429833 h 4151891"/>
              <a:gd name="connsiteX8415" fmla="*/ 3473876 w 7122824"/>
              <a:gd name="connsiteY8415" fmla="*/ 430075 h 4151891"/>
              <a:gd name="connsiteX8416" fmla="*/ 3481379 w 7122824"/>
              <a:gd name="connsiteY8416" fmla="*/ 432193 h 4151891"/>
              <a:gd name="connsiteX8417" fmla="*/ 3481058 w 7122824"/>
              <a:gd name="connsiteY8417" fmla="*/ 431245 h 4151891"/>
              <a:gd name="connsiteX8418" fmla="*/ 3474521 w 7122824"/>
              <a:gd name="connsiteY8418" fmla="*/ 424280 h 4151891"/>
              <a:gd name="connsiteX8419" fmla="*/ 3439546 w 7122824"/>
              <a:gd name="connsiteY8419" fmla="*/ 406584 h 4151891"/>
              <a:gd name="connsiteX8420" fmla="*/ 3445258 w 7122824"/>
              <a:gd name="connsiteY8420" fmla="*/ 412353 h 4151891"/>
              <a:gd name="connsiteX8421" fmla="*/ 3445717 w 7122824"/>
              <a:gd name="connsiteY8421" fmla="*/ 410339 h 4151891"/>
              <a:gd name="connsiteX8422" fmla="*/ 3442469 w 7122824"/>
              <a:gd name="connsiteY8422" fmla="*/ 408811 h 4151891"/>
              <a:gd name="connsiteX8423" fmla="*/ 3216929 w 7122824"/>
              <a:gd name="connsiteY8423" fmla="*/ 404606 h 4151891"/>
              <a:gd name="connsiteX8424" fmla="*/ 3221296 w 7122824"/>
              <a:gd name="connsiteY8424" fmla="*/ 410808 h 4151891"/>
              <a:gd name="connsiteX8425" fmla="*/ 3221418 w 7122824"/>
              <a:gd name="connsiteY8425" fmla="*/ 410185 h 4151891"/>
              <a:gd name="connsiteX8426" fmla="*/ 3218085 w 7122824"/>
              <a:gd name="connsiteY8426" fmla="*/ 405712 h 4151891"/>
              <a:gd name="connsiteX8427" fmla="*/ 3997131 w 7122824"/>
              <a:gd name="connsiteY8427" fmla="*/ 403028 h 4151891"/>
              <a:gd name="connsiteX8428" fmla="*/ 4014308 w 7122824"/>
              <a:gd name="connsiteY8428" fmla="*/ 409789 h 4151891"/>
              <a:gd name="connsiteX8429" fmla="*/ 4030502 w 7122824"/>
              <a:gd name="connsiteY8429" fmla="*/ 417007 h 4151891"/>
              <a:gd name="connsiteX8430" fmla="*/ 4093023 w 7122824"/>
              <a:gd name="connsiteY8430" fmla="*/ 433306 h 4151891"/>
              <a:gd name="connsiteX8431" fmla="*/ 4062796 w 7122824"/>
              <a:gd name="connsiteY8431" fmla="*/ 420039 h 4151891"/>
              <a:gd name="connsiteX8432" fmla="*/ 4013755 w 7122824"/>
              <a:gd name="connsiteY8432" fmla="*/ 407117 h 4151891"/>
              <a:gd name="connsiteX8433" fmla="*/ 4010973 w 7122824"/>
              <a:gd name="connsiteY8433" fmla="*/ 406158 h 4151891"/>
              <a:gd name="connsiteX8434" fmla="*/ 3998973 w 7122824"/>
              <a:gd name="connsiteY8434" fmla="*/ 403460 h 4151891"/>
              <a:gd name="connsiteX8435" fmla="*/ 3227465 w 7122824"/>
              <a:gd name="connsiteY8435" fmla="*/ 396831 h 4151891"/>
              <a:gd name="connsiteX8436" fmla="*/ 3228118 w 7122824"/>
              <a:gd name="connsiteY8436" fmla="*/ 397710 h 4151891"/>
              <a:gd name="connsiteX8437" fmla="*/ 3241045 w 7122824"/>
              <a:gd name="connsiteY8437" fmla="*/ 413751 h 4151891"/>
              <a:gd name="connsiteX8438" fmla="*/ 3247971 w 7122824"/>
              <a:gd name="connsiteY8438" fmla="*/ 418759 h 4151891"/>
              <a:gd name="connsiteX8439" fmla="*/ 3244320 w 7122824"/>
              <a:gd name="connsiteY8439" fmla="*/ 411924 h 4151891"/>
              <a:gd name="connsiteX8440" fmla="*/ 3240087 w 7122824"/>
              <a:gd name="connsiteY8440" fmla="*/ 406915 h 4151891"/>
              <a:gd name="connsiteX8441" fmla="*/ 3959561 w 7122824"/>
              <a:gd name="connsiteY8441" fmla="*/ 394192 h 4151891"/>
              <a:gd name="connsiteX8442" fmla="*/ 3963422 w 7122824"/>
              <a:gd name="connsiteY8442" fmla="*/ 396040 h 4151891"/>
              <a:gd name="connsiteX8443" fmla="*/ 3983433 w 7122824"/>
              <a:gd name="connsiteY8443" fmla="*/ 404856 h 4151891"/>
              <a:gd name="connsiteX8444" fmla="*/ 3985424 w 7122824"/>
              <a:gd name="connsiteY8444" fmla="*/ 405256 h 4151891"/>
              <a:gd name="connsiteX8445" fmla="*/ 4004040 w 7122824"/>
              <a:gd name="connsiteY8445" fmla="*/ 410109 h 4151891"/>
              <a:gd name="connsiteX8446" fmla="*/ 3987860 w 7122824"/>
              <a:gd name="connsiteY8446" fmla="*/ 404085 h 4151891"/>
              <a:gd name="connsiteX8447" fmla="*/ 3971427 w 7122824"/>
              <a:gd name="connsiteY8447" fmla="*/ 396983 h 4151891"/>
              <a:gd name="connsiteX8448" fmla="*/ 3420066 w 7122824"/>
              <a:gd name="connsiteY8448" fmla="*/ 388178 h 4151891"/>
              <a:gd name="connsiteX8449" fmla="*/ 3423957 w 7122824"/>
              <a:gd name="connsiteY8449" fmla="*/ 392454 h 4151891"/>
              <a:gd name="connsiteX8450" fmla="*/ 3428396 w 7122824"/>
              <a:gd name="connsiteY8450" fmla="*/ 394080 h 4151891"/>
              <a:gd name="connsiteX8451" fmla="*/ 3430119 w 7122824"/>
              <a:gd name="connsiteY8451" fmla="*/ 397066 h 4151891"/>
              <a:gd name="connsiteX8452" fmla="*/ 3434670 w 7122824"/>
              <a:gd name="connsiteY8452" fmla="*/ 401661 h 4151891"/>
              <a:gd name="connsiteX8453" fmla="*/ 3437131 w 7122824"/>
              <a:gd name="connsiteY8453" fmla="*/ 401951 h 4151891"/>
              <a:gd name="connsiteX8454" fmla="*/ 3439035 w 7122824"/>
              <a:gd name="connsiteY8454" fmla="*/ 402175 h 4151891"/>
              <a:gd name="connsiteX8455" fmla="*/ 3428867 w 7122824"/>
              <a:gd name="connsiteY8455" fmla="*/ 392683 h 4151891"/>
              <a:gd name="connsiteX8456" fmla="*/ 3392374 w 7122824"/>
              <a:gd name="connsiteY8456" fmla="*/ 376906 h 4151891"/>
              <a:gd name="connsiteX8457" fmla="*/ 3395009 w 7122824"/>
              <a:gd name="connsiteY8457" fmla="*/ 379941 h 4151891"/>
              <a:gd name="connsiteX8458" fmla="*/ 3396148 w 7122824"/>
              <a:gd name="connsiteY8458" fmla="*/ 381252 h 4151891"/>
              <a:gd name="connsiteX8459" fmla="*/ 3398649 w 7122824"/>
              <a:gd name="connsiteY8459" fmla="*/ 390756 h 4151891"/>
              <a:gd name="connsiteX8460" fmla="*/ 3398969 w 7122824"/>
              <a:gd name="connsiteY8460" fmla="*/ 392973 h 4151891"/>
              <a:gd name="connsiteX8461" fmla="*/ 3400512 w 7122824"/>
              <a:gd name="connsiteY8461" fmla="*/ 395823 h 4151891"/>
              <a:gd name="connsiteX8462" fmla="*/ 3407451 w 7122824"/>
              <a:gd name="connsiteY8462" fmla="*/ 406953 h 4151891"/>
              <a:gd name="connsiteX8463" fmla="*/ 3410756 w 7122824"/>
              <a:gd name="connsiteY8463" fmla="*/ 407448 h 4151891"/>
              <a:gd name="connsiteX8464" fmla="*/ 3402594 w 7122824"/>
              <a:gd name="connsiteY8464" fmla="*/ 395686 h 4151891"/>
              <a:gd name="connsiteX8465" fmla="*/ 3398969 w 7122824"/>
              <a:gd name="connsiteY8465" fmla="*/ 392973 h 4151891"/>
              <a:gd name="connsiteX8466" fmla="*/ 3427829 w 7122824"/>
              <a:gd name="connsiteY8466" fmla="*/ 412594 h 4151891"/>
              <a:gd name="connsiteX8467" fmla="*/ 3411778 w 7122824"/>
              <a:gd name="connsiteY8467" fmla="*/ 390970 h 4151891"/>
              <a:gd name="connsiteX8468" fmla="*/ 3437297 w 7122824"/>
              <a:gd name="connsiteY8468" fmla="*/ 417701 h 4151891"/>
              <a:gd name="connsiteX8469" fmla="*/ 3445956 w 7122824"/>
              <a:gd name="connsiteY8469" fmla="*/ 424182 h 4151891"/>
              <a:gd name="connsiteX8470" fmla="*/ 3448943 w 7122824"/>
              <a:gd name="connsiteY8470" fmla="*/ 425079 h 4151891"/>
              <a:gd name="connsiteX8471" fmla="*/ 3447759 w 7122824"/>
              <a:gd name="connsiteY8471" fmla="*/ 421857 h 4151891"/>
              <a:gd name="connsiteX8472" fmla="*/ 3421740 w 7122824"/>
              <a:gd name="connsiteY8472" fmla="*/ 392773 h 4151891"/>
              <a:gd name="connsiteX8473" fmla="*/ 3407556 w 7122824"/>
              <a:gd name="connsiteY8473" fmla="*/ 383090 h 4151891"/>
              <a:gd name="connsiteX8474" fmla="*/ 3401041 w 7122824"/>
              <a:gd name="connsiteY8474" fmla="*/ 380451 h 4151891"/>
              <a:gd name="connsiteX8475" fmla="*/ 3399217 w 7122824"/>
              <a:gd name="connsiteY8475" fmla="*/ 379705 h 4151891"/>
              <a:gd name="connsiteX8476" fmla="*/ 3374313 w 7122824"/>
              <a:gd name="connsiteY8476" fmla="*/ 363031 h 4151891"/>
              <a:gd name="connsiteX8477" fmla="*/ 3385505 w 7122824"/>
              <a:gd name="connsiteY8477" fmla="*/ 376253 h 4151891"/>
              <a:gd name="connsiteX8478" fmla="*/ 3387136 w 7122824"/>
              <a:gd name="connsiteY8478" fmla="*/ 378181 h 4151891"/>
              <a:gd name="connsiteX8479" fmla="*/ 3388140 w 7122824"/>
              <a:gd name="connsiteY8479" fmla="*/ 375895 h 4151891"/>
              <a:gd name="connsiteX8480" fmla="*/ 3387971 w 7122824"/>
              <a:gd name="connsiteY8480" fmla="*/ 375104 h 4151891"/>
              <a:gd name="connsiteX8481" fmla="*/ 3387006 w 7122824"/>
              <a:gd name="connsiteY8481" fmla="*/ 374709 h 4151891"/>
              <a:gd name="connsiteX8482" fmla="*/ 3387930 w 7122824"/>
              <a:gd name="connsiteY8482" fmla="*/ 374911 h 4151891"/>
              <a:gd name="connsiteX8483" fmla="*/ 3387037 w 7122824"/>
              <a:gd name="connsiteY8483" fmla="*/ 370758 h 4151891"/>
              <a:gd name="connsiteX8484" fmla="*/ 3391278 w 7122824"/>
              <a:gd name="connsiteY8484" fmla="*/ 375643 h 4151891"/>
              <a:gd name="connsiteX8485" fmla="*/ 3399183 w 7122824"/>
              <a:gd name="connsiteY8485" fmla="*/ 377372 h 4151891"/>
              <a:gd name="connsiteX8486" fmla="*/ 3398024 w 7122824"/>
              <a:gd name="connsiteY8486" fmla="*/ 376581 h 4151891"/>
              <a:gd name="connsiteX8487" fmla="*/ 3383654 w 7122824"/>
              <a:gd name="connsiteY8487" fmla="*/ 367384 h 4151891"/>
              <a:gd name="connsiteX8488" fmla="*/ 2612806 w 7122824"/>
              <a:gd name="connsiteY8488" fmla="*/ 359596 h 4151891"/>
              <a:gd name="connsiteX8489" fmla="*/ 2615002 w 7122824"/>
              <a:gd name="connsiteY8489" fmla="*/ 361600 h 4151891"/>
              <a:gd name="connsiteX8490" fmla="*/ 2629854 w 7122824"/>
              <a:gd name="connsiteY8490" fmla="*/ 375988 h 4151891"/>
              <a:gd name="connsiteX8491" fmla="*/ 2627749 w 7122824"/>
              <a:gd name="connsiteY8491" fmla="*/ 374037 h 4151891"/>
              <a:gd name="connsiteX8492" fmla="*/ 3308046 w 7122824"/>
              <a:gd name="connsiteY8492" fmla="*/ 359127 h 4151891"/>
              <a:gd name="connsiteX8493" fmla="*/ 3316120 w 7122824"/>
              <a:gd name="connsiteY8493" fmla="*/ 371799 h 4151891"/>
              <a:gd name="connsiteX8494" fmla="*/ 3327291 w 7122824"/>
              <a:gd name="connsiteY8494" fmla="*/ 379183 h 4151891"/>
              <a:gd name="connsiteX8495" fmla="*/ 3319128 w 7122824"/>
              <a:gd name="connsiteY8495" fmla="*/ 367421 h 4151891"/>
              <a:gd name="connsiteX8496" fmla="*/ 3489171 w 7122824"/>
              <a:gd name="connsiteY8496" fmla="*/ 347628 h 4151891"/>
              <a:gd name="connsiteX8497" fmla="*/ 3490499 w 7122824"/>
              <a:gd name="connsiteY8497" fmla="*/ 349259 h 4151891"/>
              <a:gd name="connsiteX8498" fmla="*/ 3490693 w 7122824"/>
              <a:gd name="connsiteY8498" fmla="*/ 348493 h 4151891"/>
              <a:gd name="connsiteX8499" fmla="*/ 3296596 w 7122824"/>
              <a:gd name="connsiteY8499" fmla="*/ 338968 h 4151891"/>
              <a:gd name="connsiteX8500" fmla="*/ 3297491 w 7122824"/>
              <a:gd name="connsiteY8500" fmla="*/ 342563 h 4151891"/>
              <a:gd name="connsiteX8501" fmla="*/ 3297584 w 7122824"/>
              <a:gd name="connsiteY8501" fmla="*/ 342707 h 4151891"/>
              <a:gd name="connsiteX8502" fmla="*/ 3304803 w 7122824"/>
              <a:gd name="connsiteY8502" fmla="*/ 351047 h 4151891"/>
              <a:gd name="connsiteX8503" fmla="*/ 3323256 w 7122824"/>
              <a:gd name="connsiteY8503" fmla="*/ 362383 h 4151891"/>
              <a:gd name="connsiteX8504" fmla="*/ 3317926 w 7122824"/>
              <a:gd name="connsiteY8504" fmla="*/ 352124 h 4151891"/>
              <a:gd name="connsiteX8505" fmla="*/ 3451879 w 7122824"/>
              <a:gd name="connsiteY8505" fmla="*/ 337547 h 4151891"/>
              <a:gd name="connsiteX8506" fmla="*/ 3451954 w 7122824"/>
              <a:gd name="connsiteY8506" fmla="*/ 337619 h 4151891"/>
              <a:gd name="connsiteX8507" fmla="*/ 3451985 w 7122824"/>
              <a:gd name="connsiteY8507" fmla="*/ 337675 h 4151891"/>
              <a:gd name="connsiteX8508" fmla="*/ 3350920 w 7122824"/>
              <a:gd name="connsiteY8508" fmla="*/ 336512 h 4151891"/>
              <a:gd name="connsiteX8509" fmla="*/ 3351206 w 7122824"/>
              <a:gd name="connsiteY8509" fmla="*/ 336878 h 4151891"/>
              <a:gd name="connsiteX8510" fmla="*/ 3350925 w 7122824"/>
              <a:gd name="connsiteY8510" fmla="*/ 336987 h 4151891"/>
              <a:gd name="connsiteX8511" fmla="*/ 3350920 w 7122824"/>
              <a:gd name="connsiteY8511" fmla="*/ 336512 h 4151891"/>
              <a:gd name="connsiteX8512" fmla="*/ 2587339 w 7122824"/>
              <a:gd name="connsiteY8512" fmla="*/ 334986 h 4151891"/>
              <a:gd name="connsiteX8513" fmla="*/ 2612806 w 7122824"/>
              <a:gd name="connsiteY8513" fmla="*/ 359596 h 4151891"/>
              <a:gd name="connsiteX8514" fmla="*/ 2589568 w 7122824"/>
              <a:gd name="connsiteY8514" fmla="*/ 338395 h 4151891"/>
              <a:gd name="connsiteX8515" fmla="*/ 3411172 w 7122824"/>
              <a:gd name="connsiteY8515" fmla="*/ 334794 h 4151891"/>
              <a:gd name="connsiteX8516" fmla="*/ 3420767 w 7122824"/>
              <a:gd name="connsiteY8516" fmla="*/ 344554 h 4151891"/>
              <a:gd name="connsiteX8517" fmla="*/ 3426803 w 7122824"/>
              <a:gd name="connsiteY8517" fmla="*/ 343474 h 4151891"/>
              <a:gd name="connsiteX8518" fmla="*/ 3416597 w 7122824"/>
              <a:gd name="connsiteY8518" fmla="*/ 338103 h 4151891"/>
              <a:gd name="connsiteX8519" fmla="*/ 3858820 w 7122824"/>
              <a:gd name="connsiteY8519" fmla="*/ 332161 h 4151891"/>
              <a:gd name="connsiteX8520" fmla="*/ 3885931 w 7122824"/>
              <a:gd name="connsiteY8520" fmla="*/ 356094 h 4151891"/>
              <a:gd name="connsiteX8521" fmla="*/ 3936113 w 7122824"/>
              <a:gd name="connsiteY8521" fmla="*/ 379008 h 4151891"/>
              <a:gd name="connsiteX8522" fmla="*/ 3980559 w 7122824"/>
              <a:gd name="connsiteY8522" fmla="*/ 396504 h 4151891"/>
              <a:gd name="connsiteX8523" fmla="*/ 4051260 w 7122824"/>
              <a:gd name="connsiteY8523" fmla="*/ 415011 h 4151891"/>
              <a:gd name="connsiteX8524" fmla="*/ 4051474 w 7122824"/>
              <a:gd name="connsiteY8524" fmla="*/ 415070 h 4151891"/>
              <a:gd name="connsiteX8525" fmla="*/ 3901732 w 7122824"/>
              <a:gd name="connsiteY8525" fmla="*/ 349347 h 4151891"/>
              <a:gd name="connsiteX8526" fmla="*/ 3181809 w 7122824"/>
              <a:gd name="connsiteY8526" fmla="*/ 332049 h 4151891"/>
              <a:gd name="connsiteX8527" fmla="*/ 3183466 w 7122824"/>
              <a:gd name="connsiteY8527" fmla="*/ 332119 h 4151891"/>
              <a:gd name="connsiteX8528" fmla="*/ 3186675 w 7122824"/>
              <a:gd name="connsiteY8528" fmla="*/ 336414 h 4151891"/>
              <a:gd name="connsiteX8529" fmla="*/ 3184200 w 7122824"/>
              <a:gd name="connsiteY8529" fmla="*/ 335928 h 4151891"/>
              <a:gd name="connsiteX8530" fmla="*/ 2974307 w 7122824"/>
              <a:gd name="connsiteY8530" fmla="*/ 329828 h 4151891"/>
              <a:gd name="connsiteX8531" fmla="*/ 3035842 w 7122824"/>
              <a:gd name="connsiteY8531" fmla="*/ 379840 h 4151891"/>
              <a:gd name="connsiteX8532" fmla="*/ 3006024 w 7122824"/>
              <a:gd name="connsiteY8532" fmla="*/ 353566 h 4151891"/>
              <a:gd name="connsiteX8533" fmla="*/ 2974307 w 7122824"/>
              <a:gd name="connsiteY8533" fmla="*/ 329828 h 4151891"/>
              <a:gd name="connsiteX8534" fmla="*/ 2581227 w 7122824"/>
              <a:gd name="connsiteY8534" fmla="*/ 329078 h 4151891"/>
              <a:gd name="connsiteX8535" fmla="*/ 2582631 w 7122824"/>
              <a:gd name="connsiteY8535" fmla="*/ 329530 h 4151891"/>
              <a:gd name="connsiteX8536" fmla="*/ 2586404 w 7122824"/>
              <a:gd name="connsiteY8536" fmla="*/ 333554 h 4151891"/>
              <a:gd name="connsiteX8537" fmla="*/ 2587339 w 7122824"/>
              <a:gd name="connsiteY8537" fmla="*/ 334986 h 4151891"/>
              <a:gd name="connsiteX8538" fmla="*/ 3136722 w 7122824"/>
              <a:gd name="connsiteY8538" fmla="*/ 324329 h 4151891"/>
              <a:gd name="connsiteX8539" fmla="*/ 3165517 w 7122824"/>
              <a:gd name="connsiteY8539" fmla="*/ 372136 h 4151891"/>
              <a:gd name="connsiteX8540" fmla="*/ 3179891 w 7122824"/>
              <a:gd name="connsiteY8540" fmla="*/ 382425 h 4151891"/>
              <a:gd name="connsiteX8541" fmla="*/ 3177246 w 7122824"/>
              <a:gd name="connsiteY8541" fmla="*/ 376959 h 4151891"/>
              <a:gd name="connsiteX8542" fmla="*/ 3178143 w 7122824"/>
              <a:gd name="connsiteY8542" fmla="*/ 370146 h 4151891"/>
              <a:gd name="connsiteX8543" fmla="*/ 3188390 w 7122824"/>
              <a:gd name="connsiteY8543" fmla="*/ 384809 h 4151891"/>
              <a:gd name="connsiteX8544" fmla="*/ 3191903 w 7122824"/>
              <a:gd name="connsiteY8544" fmla="*/ 391023 h 4151891"/>
              <a:gd name="connsiteX8545" fmla="*/ 3215340 w 7122824"/>
              <a:gd name="connsiteY8545" fmla="*/ 407801 h 4151891"/>
              <a:gd name="connsiteX8546" fmla="*/ 3211877 w 7122824"/>
              <a:gd name="connsiteY8546" fmla="*/ 400208 h 4151891"/>
              <a:gd name="connsiteX8547" fmla="*/ 3212248 w 7122824"/>
              <a:gd name="connsiteY8547" fmla="*/ 400124 h 4151891"/>
              <a:gd name="connsiteX8548" fmla="*/ 3181511 w 7122824"/>
              <a:gd name="connsiteY8548" fmla="*/ 370707 h 4151891"/>
              <a:gd name="connsiteX8549" fmla="*/ 3223776 w 7122824"/>
              <a:gd name="connsiteY8549" fmla="*/ 401266 h 4151891"/>
              <a:gd name="connsiteX8550" fmla="*/ 3219341 w 7122824"/>
              <a:gd name="connsiteY8550" fmla="*/ 392935 h 4151891"/>
              <a:gd name="connsiteX8551" fmla="*/ 3216189 w 7122824"/>
              <a:gd name="connsiteY8551" fmla="*/ 387821 h 4151891"/>
              <a:gd name="connsiteX8552" fmla="*/ 3443517 w 7122824"/>
              <a:gd name="connsiteY8552" fmla="*/ 317507 h 4151891"/>
              <a:gd name="connsiteX8553" fmla="*/ 3467248 w 7122824"/>
              <a:gd name="connsiteY8553" fmla="*/ 345473 h 4151891"/>
              <a:gd name="connsiteX8554" fmla="*/ 3481078 w 7122824"/>
              <a:gd name="connsiteY8554" fmla="*/ 352930 h 4151891"/>
              <a:gd name="connsiteX8555" fmla="*/ 3494270 w 7122824"/>
              <a:gd name="connsiteY8555" fmla="*/ 359967 h 4151891"/>
              <a:gd name="connsiteX8556" fmla="*/ 3473918 w 7122824"/>
              <a:gd name="connsiteY8556" fmla="*/ 338545 h 4151891"/>
              <a:gd name="connsiteX8557" fmla="*/ 3471380 w 7122824"/>
              <a:gd name="connsiteY8557" fmla="*/ 336646 h 4151891"/>
              <a:gd name="connsiteX8558" fmla="*/ 3465749 w 7122824"/>
              <a:gd name="connsiteY8558" fmla="*/ 330947 h 4151891"/>
              <a:gd name="connsiteX8559" fmla="*/ 3465697 w 7122824"/>
              <a:gd name="connsiteY8559" fmla="*/ 330895 h 4151891"/>
              <a:gd name="connsiteX8560" fmla="*/ 3461724 w 7122824"/>
              <a:gd name="connsiteY8560" fmla="*/ 328097 h 4151891"/>
              <a:gd name="connsiteX8561" fmla="*/ 3448978 w 7122824"/>
              <a:gd name="connsiteY8561" fmla="*/ 320644 h 4151891"/>
              <a:gd name="connsiteX8562" fmla="*/ 3116590 w 7122824"/>
              <a:gd name="connsiteY8562" fmla="*/ 307462 h 4151891"/>
              <a:gd name="connsiteX8563" fmla="*/ 3122224 w 7122824"/>
              <a:gd name="connsiteY8563" fmla="*/ 310309 h 4151891"/>
              <a:gd name="connsiteX8564" fmla="*/ 3114654 w 7122824"/>
              <a:gd name="connsiteY8564" fmla="*/ 307954 h 4151891"/>
              <a:gd name="connsiteX8565" fmla="*/ 3116590 w 7122824"/>
              <a:gd name="connsiteY8565" fmla="*/ 307462 h 4151891"/>
              <a:gd name="connsiteX8566" fmla="*/ 2482997 w 7122824"/>
              <a:gd name="connsiteY8566" fmla="*/ 307115 h 4151891"/>
              <a:gd name="connsiteX8567" fmla="*/ 2486493 w 7122824"/>
              <a:gd name="connsiteY8567" fmla="*/ 310857 h 4151891"/>
              <a:gd name="connsiteX8568" fmla="*/ 2485367 w 7122824"/>
              <a:gd name="connsiteY8568" fmla="*/ 309876 h 4151891"/>
              <a:gd name="connsiteX8569" fmla="*/ 2990088 w 7122824"/>
              <a:gd name="connsiteY8569" fmla="*/ 305067 h 4151891"/>
              <a:gd name="connsiteX8570" fmla="*/ 2999093 w 7122824"/>
              <a:gd name="connsiteY8570" fmla="*/ 312199 h 4151891"/>
              <a:gd name="connsiteX8571" fmla="*/ 2990576 w 7122824"/>
              <a:gd name="connsiteY8571" fmla="*/ 305823 h 4151891"/>
              <a:gd name="connsiteX8572" fmla="*/ 3462774 w 7122824"/>
              <a:gd name="connsiteY8572" fmla="*/ 297911 h 4151891"/>
              <a:gd name="connsiteX8573" fmla="*/ 3475034 w 7122824"/>
              <a:gd name="connsiteY8573" fmla="*/ 309761 h 4151891"/>
              <a:gd name="connsiteX8574" fmla="*/ 3491723 w 7122824"/>
              <a:gd name="connsiteY8574" fmla="*/ 318224 h 4151891"/>
              <a:gd name="connsiteX8575" fmla="*/ 3495641 w 7122824"/>
              <a:gd name="connsiteY8575" fmla="*/ 320004 h 4151891"/>
              <a:gd name="connsiteX8576" fmla="*/ 3496950 w 7122824"/>
              <a:gd name="connsiteY8576" fmla="*/ 320446 h 4151891"/>
              <a:gd name="connsiteX8577" fmla="*/ 3493463 w 7122824"/>
              <a:gd name="connsiteY8577" fmla="*/ 318790 h 4151891"/>
              <a:gd name="connsiteX8578" fmla="*/ 3484631 w 7122824"/>
              <a:gd name="connsiteY8578" fmla="*/ 312569 h 4151891"/>
              <a:gd name="connsiteX8579" fmla="*/ 3482413 w 7122824"/>
              <a:gd name="connsiteY8579" fmla="*/ 309298 h 4151891"/>
              <a:gd name="connsiteX8580" fmla="*/ 3411774 w 7122824"/>
              <a:gd name="connsiteY8580" fmla="*/ 292920 h 4151891"/>
              <a:gd name="connsiteX8581" fmla="*/ 3412950 w 7122824"/>
              <a:gd name="connsiteY8581" fmla="*/ 294259 h 4151891"/>
              <a:gd name="connsiteX8582" fmla="*/ 3415267 w 7122824"/>
              <a:gd name="connsiteY8582" fmla="*/ 295380 h 4151891"/>
              <a:gd name="connsiteX8583" fmla="*/ 2929853 w 7122824"/>
              <a:gd name="connsiteY8583" fmla="*/ 292884 h 4151891"/>
              <a:gd name="connsiteX8584" fmla="*/ 2935834 w 7122824"/>
              <a:gd name="connsiteY8584" fmla="*/ 297360 h 4151891"/>
              <a:gd name="connsiteX8585" fmla="*/ 2936133 w 7122824"/>
              <a:gd name="connsiteY8585" fmla="*/ 297713 h 4151891"/>
              <a:gd name="connsiteX8586" fmla="*/ 3346064 w 7122824"/>
              <a:gd name="connsiteY8586" fmla="*/ 290628 h 4151891"/>
              <a:gd name="connsiteX8587" fmla="*/ 3347332 w 7122824"/>
              <a:gd name="connsiteY8587" fmla="*/ 291577 h 4151891"/>
              <a:gd name="connsiteX8588" fmla="*/ 3347351 w 7122824"/>
              <a:gd name="connsiteY8588" fmla="*/ 291633 h 4151891"/>
              <a:gd name="connsiteX8589" fmla="*/ 3164659 w 7122824"/>
              <a:gd name="connsiteY8589" fmla="*/ 284038 h 4151891"/>
              <a:gd name="connsiteX8590" fmla="*/ 3173141 w 7122824"/>
              <a:gd name="connsiteY8590" fmla="*/ 298017 h 4151891"/>
              <a:gd name="connsiteX8591" fmla="*/ 3206127 w 7122824"/>
              <a:gd name="connsiteY8591" fmla="*/ 322705 h 4151891"/>
              <a:gd name="connsiteX8592" fmla="*/ 3209670 w 7122824"/>
              <a:gd name="connsiteY8592" fmla="*/ 326785 h 4151891"/>
              <a:gd name="connsiteX8593" fmla="*/ 3207690 w 7122824"/>
              <a:gd name="connsiteY8593" fmla="*/ 322254 h 4151891"/>
              <a:gd name="connsiteX8594" fmla="*/ 3205472 w 7122824"/>
              <a:gd name="connsiteY8594" fmla="*/ 320554 h 4151891"/>
              <a:gd name="connsiteX8595" fmla="*/ 3211924 w 7122824"/>
              <a:gd name="connsiteY8595" fmla="*/ 320223 h 4151891"/>
              <a:gd name="connsiteX8596" fmla="*/ 3212939 w 7122824"/>
              <a:gd name="connsiteY8596" fmla="*/ 320171 h 4151891"/>
              <a:gd name="connsiteX8597" fmla="*/ 3202493 w 7122824"/>
              <a:gd name="connsiteY8597" fmla="*/ 312354 h 4151891"/>
              <a:gd name="connsiteX8598" fmla="*/ 3199889 w 7122824"/>
              <a:gd name="connsiteY8598" fmla="*/ 311038 h 4151891"/>
              <a:gd name="connsiteX8599" fmla="*/ 3200596 w 7122824"/>
              <a:gd name="connsiteY8599" fmla="*/ 310933 h 4151891"/>
              <a:gd name="connsiteX8600" fmla="*/ 2529891 w 7122824"/>
              <a:gd name="connsiteY8600" fmla="*/ 278247 h 4151891"/>
              <a:gd name="connsiteX8601" fmla="*/ 2552539 w 7122824"/>
              <a:gd name="connsiteY8601" fmla="*/ 301354 h 4151891"/>
              <a:gd name="connsiteX8602" fmla="*/ 2581227 w 7122824"/>
              <a:gd name="connsiteY8602" fmla="*/ 329078 h 4151891"/>
              <a:gd name="connsiteX8603" fmla="*/ 2578583 w 7122824"/>
              <a:gd name="connsiteY8603" fmla="*/ 328231 h 4151891"/>
              <a:gd name="connsiteX8604" fmla="*/ 2573345 w 7122824"/>
              <a:gd name="connsiteY8604" fmla="*/ 324558 h 4151891"/>
              <a:gd name="connsiteX8605" fmla="*/ 2556937 w 7122824"/>
              <a:gd name="connsiteY8605" fmla="*/ 308321 h 4151891"/>
              <a:gd name="connsiteX8606" fmla="*/ 2533913 w 7122824"/>
              <a:gd name="connsiteY8606" fmla="*/ 285436 h 4151891"/>
              <a:gd name="connsiteX8607" fmla="*/ 2530771 w 7122824"/>
              <a:gd name="connsiteY8607" fmla="*/ 279623 h 4151891"/>
              <a:gd name="connsiteX8608" fmla="*/ 2522410 w 7122824"/>
              <a:gd name="connsiteY8608" fmla="*/ 270614 h 4151891"/>
              <a:gd name="connsiteX8609" fmla="*/ 2527019 w 7122824"/>
              <a:gd name="connsiteY8609" fmla="*/ 274623 h 4151891"/>
              <a:gd name="connsiteX8610" fmla="*/ 2528873 w 7122824"/>
              <a:gd name="connsiteY8610" fmla="*/ 276657 h 4151891"/>
              <a:gd name="connsiteX8611" fmla="*/ 2529891 w 7122824"/>
              <a:gd name="connsiteY8611" fmla="*/ 278247 h 4151891"/>
              <a:gd name="connsiteX8612" fmla="*/ 3121046 w 7122824"/>
              <a:gd name="connsiteY8612" fmla="*/ 268639 h 4151891"/>
              <a:gd name="connsiteX8613" fmla="*/ 3128259 w 7122824"/>
              <a:gd name="connsiteY8613" fmla="*/ 281670 h 4151891"/>
              <a:gd name="connsiteX8614" fmla="*/ 3168117 w 7122824"/>
              <a:gd name="connsiteY8614" fmla="*/ 310103 h 4151891"/>
              <a:gd name="connsiteX8615" fmla="*/ 3167013 w 7122824"/>
              <a:gd name="connsiteY8615" fmla="*/ 308338 h 4151891"/>
              <a:gd name="connsiteX8616" fmla="*/ 3167604 w 7122824"/>
              <a:gd name="connsiteY8616" fmla="*/ 308378 h 4151891"/>
              <a:gd name="connsiteX8617" fmla="*/ 3170202 w 7122824"/>
              <a:gd name="connsiteY8617" fmla="*/ 311591 h 4151891"/>
              <a:gd name="connsiteX8618" fmla="*/ 3204898 w 7122824"/>
              <a:gd name="connsiteY8618" fmla="*/ 336342 h 4151891"/>
              <a:gd name="connsiteX8619" fmla="*/ 3215806 w 7122824"/>
              <a:gd name="connsiteY8619" fmla="*/ 343522 h 4151891"/>
              <a:gd name="connsiteX8620" fmla="*/ 3212151 w 7122824"/>
              <a:gd name="connsiteY8620" fmla="*/ 333266 h 4151891"/>
              <a:gd name="connsiteX8621" fmla="*/ 3182745 w 7122824"/>
              <a:gd name="connsiteY8621" fmla="*/ 313332 h 4151891"/>
              <a:gd name="connsiteX8622" fmla="*/ 3121046 w 7122824"/>
              <a:gd name="connsiteY8622" fmla="*/ 268639 h 4151891"/>
              <a:gd name="connsiteX8623" fmla="*/ 3508102 w 7122824"/>
              <a:gd name="connsiteY8623" fmla="*/ 256814 h 4151891"/>
              <a:gd name="connsiteX8624" fmla="*/ 3510680 w 7122824"/>
              <a:gd name="connsiteY8624" fmla="*/ 259531 h 4151891"/>
              <a:gd name="connsiteX8625" fmla="*/ 3511490 w 7122824"/>
              <a:gd name="connsiteY8625" fmla="*/ 260385 h 4151891"/>
              <a:gd name="connsiteX8626" fmla="*/ 3513207 w 7122824"/>
              <a:gd name="connsiteY8626" fmla="*/ 258001 h 4151891"/>
              <a:gd name="connsiteX8627" fmla="*/ 3442312 w 7122824"/>
              <a:gd name="connsiteY8627" fmla="*/ 256098 h 4151891"/>
              <a:gd name="connsiteX8628" fmla="*/ 3443304 w 7122824"/>
              <a:gd name="connsiteY8628" fmla="*/ 257087 h 4151891"/>
              <a:gd name="connsiteX8629" fmla="*/ 3443261 w 7122824"/>
              <a:gd name="connsiteY8629" fmla="*/ 257167 h 4151891"/>
              <a:gd name="connsiteX8630" fmla="*/ 3584161 w 7122824"/>
              <a:gd name="connsiteY8630" fmla="*/ 253884 h 4151891"/>
              <a:gd name="connsiteX8631" fmla="*/ 3593217 w 7122824"/>
              <a:gd name="connsiteY8631" fmla="*/ 258245 h 4151891"/>
              <a:gd name="connsiteX8632" fmla="*/ 3594557 w 7122824"/>
              <a:gd name="connsiteY8632" fmla="*/ 258693 h 4151891"/>
              <a:gd name="connsiteX8633" fmla="*/ 3592644 w 7122824"/>
              <a:gd name="connsiteY8633" fmla="*/ 256177 h 4151891"/>
              <a:gd name="connsiteX8634" fmla="*/ 3591177 w 7122824"/>
              <a:gd name="connsiteY8634" fmla="*/ 255584 h 4151891"/>
              <a:gd name="connsiteX8635" fmla="*/ 3592537 w 7122824"/>
              <a:gd name="connsiteY8635" fmla="*/ 256034 h 4151891"/>
              <a:gd name="connsiteX8636" fmla="*/ 3590979 w 7122824"/>
              <a:gd name="connsiteY8636" fmla="*/ 253984 h 4151891"/>
              <a:gd name="connsiteX8637" fmla="*/ 3590879 w 7122824"/>
              <a:gd name="connsiteY8637" fmla="*/ 254092 h 4151891"/>
              <a:gd name="connsiteX8638" fmla="*/ 3584161 w 7122824"/>
              <a:gd name="connsiteY8638" fmla="*/ 253884 h 4151891"/>
              <a:gd name="connsiteX8639" fmla="*/ 3487863 w 7122824"/>
              <a:gd name="connsiteY8639" fmla="*/ 251902 h 4151891"/>
              <a:gd name="connsiteX8640" fmla="*/ 3505437 w 7122824"/>
              <a:gd name="connsiteY8640" fmla="*/ 271118 h 4151891"/>
              <a:gd name="connsiteX8641" fmla="*/ 3505292 w 7122824"/>
              <a:gd name="connsiteY8641" fmla="*/ 263377 h 4151891"/>
              <a:gd name="connsiteX8642" fmla="*/ 3498602 w 7122824"/>
              <a:gd name="connsiteY8642" fmla="*/ 254553 h 4151891"/>
              <a:gd name="connsiteX8643" fmla="*/ 3863376 w 7122824"/>
              <a:gd name="connsiteY8643" fmla="*/ 250123 h 4151891"/>
              <a:gd name="connsiteX8644" fmla="*/ 3884019 w 7122824"/>
              <a:gd name="connsiteY8644" fmla="*/ 255995 h 4151891"/>
              <a:gd name="connsiteX8645" fmla="*/ 4231631 w 7122824"/>
              <a:gd name="connsiteY8645" fmla="*/ 410699 h 4151891"/>
              <a:gd name="connsiteX8646" fmla="*/ 4323805 w 7122824"/>
              <a:gd name="connsiteY8646" fmla="*/ 449940 h 4151891"/>
              <a:gd name="connsiteX8647" fmla="*/ 4318346 w 7122824"/>
              <a:gd name="connsiteY8647" fmla="*/ 452021 h 4151891"/>
              <a:gd name="connsiteX8648" fmla="*/ 4318346 w 7122824"/>
              <a:gd name="connsiteY8648" fmla="*/ 452021 h 4151891"/>
              <a:gd name="connsiteX8649" fmla="*/ 4320631 w 7122824"/>
              <a:gd name="connsiteY8649" fmla="*/ 454342 h 4151891"/>
              <a:gd name="connsiteX8650" fmla="*/ 4278481 w 7122824"/>
              <a:gd name="connsiteY8650" fmla="*/ 435583 h 4151891"/>
              <a:gd name="connsiteX8651" fmla="*/ 3905684 w 7122824"/>
              <a:gd name="connsiteY8651" fmla="*/ 273229 h 4151891"/>
              <a:gd name="connsiteX8652" fmla="*/ 3863376 w 7122824"/>
              <a:gd name="connsiteY8652" fmla="*/ 250123 h 4151891"/>
              <a:gd name="connsiteX8653" fmla="*/ 3473297 w 7122824"/>
              <a:gd name="connsiteY8653" fmla="*/ 248306 h 4151891"/>
              <a:gd name="connsiteX8654" fmla="*/ 3473994 w 7122824"/>
              <a:gd name="connsiteY8654" fmla="*/ 249281 h 4151891"/>
              <a:gd name="connsiteX8655" fmla="*/ 3474422 w 7122824"/>
              <a:gd name="connsiteY8655" fmla="*/ 248583 h 4151891"/>
              <a:gd name="connsiteX8656" fmla="*/ 3497306 w 7122824"/>
              <a:gd name="connsiteY8656" fmla="*/ 246029 h 4151891"/>
              <a:gd name="connsiteX8657" fmla="*/ 3502880 w 7122824"/>
              <a:gd name="connsiteY8657" fmla="*/ 251476 h 4151891"/>
              <a:gd name="connsiteX8658" fmla="*/ 3511714 w 7122824"/>
              <a:gd name="connsiteY8658" fmla="*/ 253330 h 4151891"/>
              <a:gd name="connsiteX8659" fmla="*/ 3511527 w 7122824"/>
              <a:gd name="connsiteY8659" fmla="*/ 252780 h 4151891"/>
              <a:gd name="connsiteX8660" fmla="*/ 3506660 w 7122824"/>
              <a:gd name="connsiteY8660" fmla="*/ 248047 h 4151891"/>
              <a:gd name="connsiteX8661" fmla="*/ 3454657 w 7122824"/>
              <a:gd name="connsiteY8661" fmla="*/ 243873 h 4151891"/>
              <a:gd name="connsiteX8662" fmla="*/ 3467006 w 7122824"/>
              <a:gd name="connsiteY8662" fmla="*/ 259138 h 4151891"/>
              <a:gd name="connsiteX8663" fmla="*/ 3494134 w 7122824"/>
              <a:gd name="connsiteY8663" fmla="*/ 283576 h 4151891"/>
              <a:gd name="connsiteX8664" fmla="*/ 3496032 w 7122824"/>
              <a:gd name="connsiteY8664" fmla="*/ 281039 h 4151891"/>
              <a:gd name="connsiteX8665" fmla="*/ 3502652 w 7122824"/>
              <a:gd name="connsiteY8665" fmla="*/ 289950 h 4151891"/>
              <a:gd name="connsiteX8666" fmla="*/ 3506277 w 7122824"/>
              <a:gd name="connsiteY8666" fmla="*/ 292663 h 4151891"/>
              <a:gd name="connsiteX8667" fmla="*/ 3504203 w 7122824"/>
              <a:gd name="connsiteY8667" fmla="*/ 289545 h 4151891"/>
              <a:gd name="connsiteX8668" fmla="*/ 3503643 w 7122824"/>
              <a:gd name="connsiteY8668" fmla="*/ 289146 h 4151891"/>
              <a:gd name="connsiteX8669" fmla="*/ 3504000 w 7122824"/>
              <a:gd name="connsiteY8669" fmla="*/ 289237 h 4151891"/>
              <a:gd name="connsiteX8670" fmla="*/ 3500023 w 7122824"/>
              <a:gd name="connsiteY8670" fmla="*/ 283259 h 4151891"/>
              <a:gd name="connsiteX8671" fmla="*/ 3498234 w 7122824"/>
              <a:gd name="connsiteY8671" fmla="*/ 282171 h 4151891"/>
              <a:gd name="connsiteX8672" fmla="*/ 3491473 w 7122824"/>
              <a:gd name="connsiteY8672" fmla="*/ 274864 h 4151891"/>
              <a:gd name="connsiteX8673" fmla="*/ 3495593 w 7122824"/>
              <a:gd name="connsiteY8673" fmla="*/ 276594 h 4151891"/>
              <a:gd name="connsiteX8674" fmla="*/ 3489483 w 7122824"/>
              <a:gd name="connsiteY8674" fmla="*/ 267407 h 4151891"/>
              <a:gd name="connsiteX8675" fmla="*/ 3488898 w 7122824"/>
              <a:gd name="connsiteY8675" fmla="*/ 268016 h 4151891"/>
              <a:gd name="connsiteX8676" fmla="*/ 3483075 w 7122824"/>
              <a:gd name="connsiteY8676" fmla="*/ 265818 h 4151891"/>
              <a:gd name="connsiteX8677" fmla="*/ 3486371 w 7122824"/>
              <a:gd name="connsiteY8677" fmla="*/ 265542 h 4151891"/>
              <a:gd name="connsiteX8678" fmla="*/ 3489057 w 7122824"/>
              <a:gd name="connsiteY8678" fmla="*/ 266766 h 4151891"/>
              <a:gd name="connsiteX8679" fmla="*/ 3488318 w 7122824"/>
              <a:gd name="connsiteY8679" fmla="*/ 265655 h 4151891"/>
              <a:gd name="connsiteX8680" fmla="*/ 3478828 w 7122824"/>
              <a:gd name="connsiteY8680" fmla="*/ 255620 h 4151891"/>
              <a:gd name="connsiteX8681" fmla="*/ 3472861 w 7122824"/>
              <a:gd name="connsiteY8681" fmla="*/ 248198 h 4151891"/>
              <a:gd name="connsiteX8682" fmla="*/ 3456117 w 7122824"/>
              <a:gd name="connsiteY8682" fmla="*/ 244064 h 4151891"/>
              <a:gd name="connsiteX8683" fmla="*/ 3478850 w 7122824"/>
              <a:gd name="connsiteY8683" fmla="*/ 242047 h 4151891"/>
              <a:gd name="connsiteX8684" fmla="*/ 3483815 w 7122824"/>
              <a:gd name="connsiteY8684" fmla="*/ 247475 h 4151891"/>
              <a:gd name="connsiteX8685" fmla="*/ 3495018 w 7122824"/>
              <a:gd name="connsiteY8685" fmla="*/ 249826 h 4151891"/>
              <a:gd name="connsiteX8686" fmla="*/ 3491129 w 7122824"/>
              <a:gd name="connsiteY8686" fmla="*/ 244696 h 4151891"/>
              <a:gd name="connsiteX8687" fmla="*/ 3381133 w 7122824"/>
              <a:gd name="connsiteY8687" fmla="*/ 238859 h 4151891"/>
              <a:gd name="connsiteX8688" fmla="*/ 3382365 w 7122824"/>
              <a:gd name="connsiteY8688" fmla="*/ 247412 h 4151891"/>
              <a:gd name="connsiteX8689" fmla="*/ 3408275 w 7122824"/>
              <a:gd name="connsiteY8689" fmla="*/ 281584 h 4151891"/>
              <a:gd name="connsiteX8690" fmla="*/ 3416891 w 7122824"/>
              <a:gd name="connsiteY8690" fmla="*/ 285217 h 4151891"/>
              <a:gd name="connsiteX8691" fmla="*/ 3505998 w 7122824"/>
              <a:gd name="connsiteY8691" fmla="*/ 236883 h 4151891"/>
              <a:gd name="connsiteX8692" fmla="*/ 3508251 w 7122824"/>
              <a:gd name="connsiteY8692" fmla="*/ 239022 h 4151891"/>
              <a:gd name="connsiteX8693" fmla="*/ 3508423 w 7122824"/>
              <a:gd name="connsiteY8693" fmla="*/ 238112 h 4151891"/>
              <a:gd name="connsiteX8694" fmla="*/ 3447750 w 7122824"/>
              <a:gd name="connsiteY8694" fmla="*/ 235335 h 4151891"/>
              <a:gd name="connsiteX8695" fmla="*/ 3451444 w 7122824"/>
              <a:gd name="connsiteY8695" fmla="*/ 239902 h 4151891"/>
              <a:gd name="connsiteX8696" fmla="*/ 3454557 w 7122824"/>
              <a:gd name="connsiteY8696" fmla="*/ 240434 h 4151891"/>
              <a:gd name="connsiteX8697" fmla="*/ 3469555 w 7122824"/>
              <a:gd name="connsiteY8697" fmla="*/ 244483 h 4151891"/>
              <a:gd name="connsiteX8698" fmla="*/ 3469828 w 7122824"/>
              <a:gd name="connsiteY8698" fmla="*/ 244540 h 4151891"/>
              <a:gd name="connsiteX8699" fmla="*/ 3468827 w 7122824"/>
              <a:gd name="connsiteY8699" fmla="*/ 243718 h 4151891"/>
              <a:gd name="connsiteX8700" fmla="*/ 3469914 w 7122824"/>
              <a:gd name="connsiteY8700" fmla="*/ 244532 h 4151891"/>
              <a:gd name="connsiteX8701" fmla="*/ 3469939 w 7122824"/>
              <a:gd name="connsiteY8701" fmla="*/ 244563 h 4151891"/>
              <a:gd name="connsiteX8702" fmla="*/ 3475529 w 7122824"/>
              <a:gd name="connsiteY8702" fmla="*/ 245736 h 4151891"/>
              <a:gd name="connsiteX8703" fmla="*/ 3475299 w 7122824"/>
              <a:gd name="connsiteY8703" fmla="*/ 242626 h 4151891"/>
              <a:gd name="connsiteX8704" fmla="*/ 3474679 w 7122824"/>
              <a:gd name="connsiteY8704" fmla="*/ 241147 h 4151891"/>
              <a:gd name="connsiteX8705" fmla="*/ 3519370 w 7122824"/>
              <a:gd name="connsiteY8705" fmla="*/ 231570 h 4151891"/>
              <a:gd name="connsiteX8706" fmla="*/ 3521735 w 7122824"/>
              <a:gd name="connsiteY8706" fmla="*/ 233850 h 4151891"/>
              <a:gd name="connsiteX8707" fmla="*/ 3522154 w 7122824"/>
              <a:gd name="connsiteY8707" fmla="*/ 232337 h 4151891"/>
              <a:gd name="connsiteX8708" fmla="*/ 3481582 w 7122824"/>
              <a:gd name="connsiteY8708" fmla="*/ 230996 h 4151891"/>
              <a:gd name="connsiteX8709" fmla="*/ 3484236 w 7122824"/>
              <a:gd name="connsiteY8709" fmla="*/ 233529 h 4151891"/>
              <a:gd name="connsiteX8710" fmla="*/ 3492764 w 7122824"/>
              <a:gd name="connsiteY8710" fmla="*/ 235264 h 4151891"/>
              <a:gd name="connsiteX8711" fmla="*/ 3490213 w 7122824"/>
              <a:gd name="connsiteY8711" fmla="*/ 232969 h 4151891"/>
              <a:gd name="connsiteX8712" fmla="*/ 2816606 w 7122824"/>
              <a:gd name="connsiteY8712" fmla="*/ 230741 h 4151891"/>
              <a:gd name="connsiteX8713" fmla="*/ 2818332 w 7122824"/>
              <a:gd name="connsiteY8713" fmla="*/ 235989 h 4151891"/>
              <a:gd name="connsiteX8714" fmla="*/ 2859160 w 7122824"/>
              <a:gd name="connsiteY8714" fmla="*/ 270221 h 4151891"/>
              <a:gd name="connsiteX8715" fmla="*/ 2852761 w 7122824"/>
              <a:gd name="connsiteY8715" fmla="*/ 256104 h 4151891"/>
              <a:gd name="connsiteX8716" fmla="*/ 2836492 w 7122824"/>
              <a:gd name="connsiteY8716" fmla="*/ 241949 h 4151891"/>
              <a:gd name="connsiteX8717" fmla="*/ 2835405 w 7122824"/>
              <a:gd name="connsiteY8717" fmla="*/ 241135 h 4151891"/>
              <a:gd name="connsiteX8718" fmla="*/ 2834456 w 7122824"/>
              <a:gd name="connsiteY8718" fmla="*/ 242404 h 4151891"/>
              <a:gd name="connsiteX8719" fmla="*/ 2816606 w 7122824"/>
              <a:gd name="connsiteY8719" fmla="*/ 230741 h 4151891"/>
              <a:gd name="connsiteX8720" fmla="*/ 3460863 w 7122824"/>
              <a:gd name="connsiteY8720" fmla="*/ 226259 h 4151891"/>
              <a:gd name="connsiteX8721" fmla="*/ 3462872 w 7122824"/>
              <a:gd name="connsiteY8721" fmla="*/ 229184 h 4151891"/>
              <a:gd name="connsiteX8722" fmla="*/ 3482376 w 7122824"/>
              <a:gd name="connsiteY8722" fmla="*/ 233151 h 4151891"/>
              <a:gd name="connsiteX8723" fmla="*/ 3480566 w 7122824"/>
              <a:gd name="connsiteY8723" fmla="*/ 230764 h 4151891"/>
              <a:gd name="connsiteX8724" fmla="*/ 2774499 w 7122824"/>
              <a:gd name="connsiteY8724" fmla="*/ 225797 h 4151891"/>
              <a:gd name="connsiteX8725" fmla="*/ 2781893 w 7122824"/>
              <a:gd name="connsiteY8725" fmla="*/ 238963 h 4151891"/>
              <a:gd name="connsiteX8726" fmla="*/ 2814662 w 7122824"/>
              <a:gd name="connsiteY8726" fmla="*/ 271119 h 4151891"/>
              <a:gd name="connsiteX8727" fmla="*/ 2811712 w 7122824"/>
              <a:gd name="connsiteY8727" fmla="*/ 265237 h 4151891"/>
              <a:gd name="connsiteX8728" fmla="*/ 2829067 w 7122824"/>
              <a:gd name="connsiteY8728" fmla="*/ 280205 h 4151891"/>
              <a:gd name="connsiteX8729" fmla="*/ 2798474 w 7122824"/>
              <a:gd name="connsiteY8729" fmla="*/ 249677 h 4151891"/>
              <a:gd name="connsiteX8730" fmla="*/ 2854659 w 7122824"/>
              <a:gd name="connsiteY8730" fmla="*/ 291726 h 4151891"/>
              <a:gd name="connsiteX8731" fmla="*/ 2853070 w 7122824"/>
              <a:gd name="connsiteY8731" fmla="*/ 288558 h 4151891"/>
              <a:gd name="connsiteX8732" fmla="*/ 2820121 w 7122824"/>
              <a:gd name="connsiteY8732" fmla="*/ 256267 h 4151891"/>
              <a:gd name="connsiteX8733" fmla="*/ 2774499 w 7122824"/>
              <a:gd name="connsiteY8733" fmla="*/ 225797 h 4151891"/>
              <a:gd name="connsiteX8734" fmla="*/ 3493647 w 7122824"/>
              <a:gd name="connsiteY8734" fmla="*/ 225154 h 4151891"/>
              <a:gd name="connsiteX8735" fmla="*/ 3500151 w 7122824"/>
              <a:gd name="connsiteY8735" fmla="*/ 231330 h 4151891"/>
              <a:gd name="connsiteX8736" fmla="*/ 3507902 w 7122824"/>
              <a:gd name="connsiteY8736" fmla="*/ 233107 h 4151891"/>
              <a:gd name="connsiteX8737" fmla="*/ 3507200 w 7122824"/>
              <a:gd name="connsiteY8737" fmla="*/ 230603 h 4151891"/>
              <a:gd name="connsiteX8738" fmla="*/ 3505547 w 7122824"/>
              <a:gd name="connsiteY8738" fmla="*/ 227998 h 4151891"/>
              <a:gd name="connsiteX8739" fmla="*/ 3389249 w 7122824"/>
              <a:gd name="connsiteY8739" fmla="*/ 215544 h 4151891"/>
              <a:gd name="connsiteX8740" fmla="*/ 3393833 w 7122824"/>
              <a:gd name="connsiteY8740" fmla="*/ 216368 h 4151891"/>
              <a:gd name="connsiteX8741" fmla="*/ 3394909 w 7122824"/>
              <a:gd name="connsiteY8741" fmla="*/ 216972 h 4151891"/>
              <a:gd name="connsiteX8742" fmla="*/ 3648970 w 7122824"/>
              <a:gd name="connsiteY8742" fmla="*/ 211602 h 4151891"/>
              <a:gd name="connsiteX8743" fmla="*/ 3666774 w 7122824"/>
              <a:gd name="connsiteY8743" fmla="*/ 228204 h 4151891"/>
              <a:gd name="connsiteX8744" fmla="*/ 3665541 w 7122824"/>
              <a:gd name="connsiteY8744" fmla="*/ 219650 h 4151891"/>
              <a:gd name="connsiteX8745" fmla="*/ 3665496 w 7122824"/>
              <a:gd name="connsiteY8745" fmla="*/ 219598 h 4151891"/>
              <a:gd name="connsiteX8746" fmla="*/ 3465166 w 7122824"/>
              <a:gd name="connsiteY8746" fmla="*/ 210451 h 4151891"/>
              <a:gd name="connsiteX8747" fmla="*/ 3465129 w 7122824"/>
              <a:gd name="connsiteY8747" fmla="*/ 218055 h 4151891"/>
              <a:gd name="connsiteX8748" fmla="*/ 3465217 w 7122824"/>
              <a:gd name="connsiteY8748" fmla="*/ 218185 h 4151891"/>
              <a:gd name="connsiteX8749" fmla="*/ 3476123 w 7122824"/>
              <a:gd name="connsiteY8749" fmla="*/ 220303 h 4151891"/>
              <a:gd name="connsiteX8750" fmla="*/ 3446468 w 7122824"/>
              <a:gd name="connsiteY8750" fmla="*/ 209742 h 4151891"/>
              <a:gd name="connsiteX8751" fmla="*/ 3445893 w 7122824"/>
              <a:gd name="connsiteY8751" fmla="*/ 211644 h 4151891"/>
              <a:gd name="connsiteX8752" fmla="*/ 3446186 w 7122824"/>
              <a:gd name="connsiteY8752" fmla="*/ 214012 h 4151891"/>
              <a:gd name="connsiteX8753" fmla="*/ 3449045 w 7122824"/>
              <a:gd name="connsiteY8753" fmla="*/ 213624 h 4151891"/>
              <a:gd name="connsiteX8754" fmla="*/ 3450264 w 7122824"/>
              <a:gd name="connsiteY8754" fmla="*/ 214738 h 4151891"/>
              <a:gd name="connsiteX8755" fmla="*/ 3447905 w 7122824"/>
              <a:gd name="connsiteY8755" fmla="*/ 215597 h 4151891"/>
              <a:gd name="connsiteX8756" fmla="*/ 3446206 w 7122824"/>
              <a:gd name="connsiteY8756" fmla="*/ 214180 h 4151891"/>
              <a:gd name="connsiteX8757" fmla="*/ 3446613 w 7122824"/>
              <a:gd name="connsiteY8757" fmla="*/ 217483 h 4151891"/>
              <a:gd name="connsiteX8758" fmla="*/ 3444956 w 7122824"/>
              <a:gd name="connsiteY8758" fmla="*/ 218327 h 4151891"/>
              <a:gd name="connsiteX8759" fmla="*/ 3445188 w 7122824"/>
              <a:gd name="connsiteY8759" fmla="*/ 219133 h 4151891"/>
              <a:gd name="connsiteX8760" fmla="*/ 3454445 w 7122824"/>
              <a:gd name="connsiteY8760" fmla="*/ 220849 h 4151891"/>
              <a:gd name="connsiteX8761" fmla="*/ 3455718 w 7122824"/>
              <a:gd name="connsiteY8761" fmla="*/ 221141 h 4151891"/>
              <a:gd name="connsiteX8762" fmla="*/ 3450586 w 7122824"/>
              <a:gd name="connsiteY8762" fmla="*/ 214816 h 4151891"/>
              <a:gd name="connsiteX8763" fmla="*/ 3450264 w 7122824"/>
              <a:gd name="connsiteY8763" fmla="*/ 214738 h 4151891"/>
              <a:gd name="connsiteX8764" fmla="*/ 3450540 w 7122824"/>
              <a:gd name="connsiteY8764" fmla="*/ 214759 h 4151891"/>
              <a:gd name="connsiteX8765" fmla="*/ 2385411 w 7122824"/>
              <a:gd name="connsiteY8765" fmla="*/ 205123 h 4151891"/>
              <a:gd name="connsiteX8766" fmla="*/ 2395604 w 7122824"/>
              <a:gd name="connsiteY8766" fmla="*/ 215030 h 4151891"/>
              <a:gd name="connsiteX8767" fmla="*/ 2407857 w 7122824"/>
              <a:gd name="connsiteY8767" fmla="*/ 225296 h 4151891"/>
              <a:gd name="connsiteX8768" fmla="*/ 2477023 w 7122824"/>
              <a:gd name="connsiteY8768" fmla="*/ 297978 h 4151891"/>
              <a:gd name="connsiteX8769" fmla="*/ 2480363 w 7122824"/>
              <a:gd name="connsiteY8769" fmla="*/ 304047 h 4151891"/>
              <a:gd name="connsiteX8770" fmla="*/ 2482997 w 7122824"/>
              <a:gd name="connsiteY8770" fmla="*/ 307115 h 4151891"/>
              <a:gd name="connsiteX8771" fmla="*/ 2468505 w 7122824"/>
              <a:gd name="connsiteY8771" fmla="*/ 291604 h 4151891"/>
              <a:gd name="connsiteX8772" fmla="*/ 2467875 w 7122824"/>
              <a:gd name="connsiteY8772" fmla="*/ 295090 h 4151891"/>
              <a:gd name="connsiteX8773" fmla="*/ 2389550 w 7122824"/>
              <a:gd name="connsiteY8773" fmla="*/ 211595 h 4151891"/>
              <a:gd name="connsiteX8774" fmla="*/ 2386824 w 7122824"/>
              <a:gd name="connsiteY8774" fmla="*/ 207824 h 4151891"/>
              <a:gd name="connsiteX8775" fmla="*/ 2384064 w 7122824"/>
              <a:gd name="connsiteY8775" fmla="*/ 203815 h 4151891"/>
              <a:gd name="connsiteX8776" fmla="*/ 2385151 w 7122824"/>
              <a:gd name="connsiteY8776" fmla="*/ 204629 h 4151891"/>
              <a:gd name="connsiteX8777" fmla="*/ 2385411 w 7122824"/>
              <a:gd name="connsiteY8777" fmla="*/ 205123 h 4151891"/>
              <a:gd name="connsiteX8778" fmla="*/ 3450804 w 7122824"/>
              <a:gd name="connsiteY8778" fmla="*/ 201680 h 4151891"/>
              <a:gd name="connsiteX8779" fmla="*/ 3449955 w 7122824"/>
              <a:gd name="connsiteY8779" fmla="*/ 210373 h 4151891"/>
              <a:gd name="connsiteX8780" fmla="*/ 3453102 w 7122824"/>
              <a:gd name="connsiteY8780" fmla="*/ 214956 h 4151891"/>
              <a:gd name="connsiteX8781" fmla="*/ 3456688 w 7122824"/>
              <a:gd name="connsiteY8781" fmla="*/ 215232 h 4151891"/>
              <a:gd name="connsiteX8782" fmla="*/ 3461355 w 7122824"/>
              <a:gd name="connsiteY8782" fmla="*/ 217434 h 4151891"/>
              <a:gd name="connsiteX8783" fmla="*/ 3453491 w 7122824"/>
              <a:gd name="connsiteY8783" fmla="*/ 215523 h 4151891"/>
              <a:gd name="connsiteX8784" fmla="*/ 3457653 w 7122824"/>
              <a:gd name="connsiteY8784" fmla="*/ 221585 h 4151891"/>
              <a:gd name="connsiteX8785" fmla="*/ 3484362 w 7122824"/>
              <a:gd name="connsiteY8785" fmla="*/ 227709 h 4151891"/>
              <a:gd name="connsiteX8786" fmla="*/ 3477127 w 7122824"/>
              <a:gd name="connsiteY8786" fmla="*/ 221205 h 4151891"/>
              <a:gd name="connsiteX8787" fmla="*/ 3465355 w 7122824"/>
              <a:gd name="connsiteY8787" fmla="*/ 218390 h 4151891"/>
              <a:gd name="connsiteX8788" fmla="*/ 3467805 w 7122824"/>
              <a:gd name="connsiteY8788" fmla="*/ 222036 h 4151891"/>
              <a:gd name="connsiteX8789" fmla="*/ 3464612 w 7122824"/>
              <a:gd name="connsiteY8789" fmla="*/ 218213 h 4151891"/>
              <a:gd name="connsiteX8790" fmla="*/ 3461355 w 7122824"/>
              <a:gd name="connsiteY8790" fmla="*/ 217434 h 4151891"/>
              <a:gd name="connsiteX8791" fmla="*/ 3464466 w 7122824"/>
              <a:gd name="connsiteY8791" fmla="*/ 218038 h 4151891"/>
              <a:gd name="connsiteX8792" fmla="*/ 3618542 w 7122824"/>
              <a:gd name="connsiteY8792" fmla="*/ 196879 h 4151891"/>
              <a:gd name="connsiteX8793" fmla="*/ 3633933 w 7122824"/>
              <a:gd name="connsiteY8793" fmla="*/ 211257 h 4151891"/>
              <a:gd name="connsiteX8794" fmla="*/ 3634745 w 7122824"/>
              <a:gd name="connsiteY8794" fmla="*/ 208048 h 4151891"/>
              <a:gd name="connsiteX8795" fmla="*/ 3633962 w 7122824"/>
              <a:gd name="connsiteY8795" fmla="*/ 204340 h 4151891"/>
              <a:gd name="connsiteX8796" fmla="*/ 2545438 w 7122824"/>
              <a:gd name="connsiteY8796" fmla="*/ 191455 h 4151891"/>
              <a:gd name="connsiteX8797" fmla="*/ 2547793 w 7122824"/>
              <a:gd name="connsiteY8797" fmla="*/ 193218 h 4151891"/>
              <a:gd name="connsiteX8798" fmla="*/ 2548246 w 7122824"/>
              <a:gd name="connsiteY8798" fmla="*/ 193665 h 4151891"/>
              <a:gd name="connsiteX8799" fmla="*/ 2699662 w 7122824"/>
              <a:gd name="connsiteY8799" fmla="*/ 183356 h 4151891"/>
              <a:gd name="connsiteX8800" fmla="*/ 2701843 w 7122824"/>
              <a:gd name="connsiteY8800" fmla="*/ 190642 h 4151891"/>
              <a:gd name="connsiteX8801" fmla="*/ 2706738 w 7122824"/>
              <a:gd name="connsiteY8801" fmla="*/ 194305 h 4151891"/>
              <a:gd name="connsiteX8802" fmla="*/ 2707367 w 7122824"/>
              <a:gd name="connsiteY8802" fmla="*/ 190819 h 4151891"/>
              <a:gd name="connsiteX8803" fmla="*/ 2699662 w 7122824"/>
              <a:gd name="connsiteY8803" fmla="*/ 183356 h 4151891"/>
              <a:gd name="connsiteX8804" fmla="*/ 3569408 w 7122824"/>
              <a:gd name="connsiteY8804" fmla="*/ 173103 h 4151891"/>
              <a:gd name="connsiteX8805" fmla="*/ 3568771 w 7122824"/>
              <a:gd name="connsiteY8805" fmla="*/ 175774 h 4151891"/>
              <a:gd name="connsiteX8806" fmla="*/ 3570882 w 7122824"/>
              <a:gd name="connsiteY8806" fmla="*/ 181028 h 4151891"/>
              <a:gd name="connsiteX8807" fmla="*/ 3633650 w 7122824"/>
              <a:gd name="connsiteY8807" fmla="*/ 239594 h 4151891"/>
              <a:gd name="connsiteX8808" fmla="*/ 3634280 w 7122824"/>
              <a:gd name="connsiteY8808" fmla="*/ 236107 h 4151891"/>
              <a:gd name="connsiteX8809" fmla="*/ 3640580 w 7122824"/>
              <a:gd name="connsiteY8809" fmla="*/ 242801 h 4151891"/>
              <a:gd name="connsiteX8810" fmla="*/ 3642023 w 7122824"/>
              <a:gd name="connsiteY8810" fmla="*/ 238229 h 4151891"/>
              <a:gd name="connsiteX8811" fmla="*/ 3654941 w 7122824"/>
              <a:gd name="connsiteY8811" fmla="*/ 251570 h 4151891"/>
              <a:gd name="connsiteX8812" fmla="*/ 3654977 w 7122824"/>
              <a:gd name="connsiteY8812" fmla="*/ 243967 h 4151891"/>
              <a:gd name="connsiteX8813" fmla="*/ 3616141 w 7122824"/>
              <a:gd name="connsiteY8813" fmla="*/ 195717 h 4151891"/>
              <a:gd name="connsiteX8814" fmla="*/ 3606849 w 7122824"/>
              <a:gd name="connsiteY8814" fmla="*/ 191221 h 4151891"/>
              <a:gd name="connsiteX8815" fmla="*/ 3621573 w 7122824"/>
              <a:gd name="connsiteY8815" fmla="*/ 209638 h 4151891"/>
              <a:gd name="connsiteX8816" fmla="*/ 3602920 w 7122824"/>
              <a:gd name="connsiteY8816" fmla="*/ 189320 h 4151891"/>
              <a:gd name="connsiteX8817" fmla="*/ 3594097 w 7122824"/>
              <a:gd name="connsiteY8817" fmla="*/ 185050 h 4151891"/>
              <a:gd name="connsiteX8818" fmla="*/ 3594611 w 7122824"/>
              <a:gd name="connsiteY8818" fmla="*/ 187481 h 4151891"/>
              <a:gd name="connsiteX8819" fmla="*/ 3607212 w 7122824"/>
              <a:gd name="connsiteY8819" fmla="*/ 200869 h 4151891"/>
              <a:gd name="connsiteX8820" fmla="*/ 3608580 w 7122824"/>
              <a:gd name="connsiteY8820" fmla="*/ 209242 h 4151891"/>
              <a:gd name="connsiteX8821" fmla="*/ 3620094 w 7122824"/>
              <a:gd name="connsiteY8821" fmla="*/ 221815 h 4151891"/>
              <a:gd name="connsiteX8822" fmla="*/ 3570540 w 7122824"/>
              <a:gd name="connsiteY8822" fmla="*/ 173652 h 4151891"/>
              <a:gd name="connsiteX8823" fmla="*/ 3567547 w 7122824"/>
              <a:gd name="connsiteY8823" fmla="*/ 143512 h 4151891"/>
              <a:gd name="connsiteX8824" fmla="*/ 3569484 w 7122824"/>
              <a:gd name="connsiteY8824" fmla="*/ 145923 h 4151891"/>
              <a:gd name="connsiteX8825" fmla="*/ 3571033 w 7122824"/>
              <a:gd name="connsiteY8825" fmla="*/ 147853 h 4151891"/>
              <a:gd name="connsiteX8826" fmla="*/ 3566385 w 7122824"/>
              <a:gd name="connsiteY8826" fmla="*/ 142065 h 4151891"/>
              <a:gd name="connsiteX8827" fmla="*/ 3567547 w 7122824"/>
              <a:gd name="connsiteY8827" fmla="*/ 143512 h 4151891"/>
              <a:gd name="connsiteX8828" fmla="*/ 3566901 w 7122824"/>
              <a:gd name="connsiteY8828" fmla="*/ 142708 h 4151891"/>
              <a:gd name="connsiteX8829" fmla="*/ 3566385 w 7122824"/>
              <a:gd name="connsiteY8829" fmla="*/ 142065 h 4151891"/>
              <a:gd name="connsiteX8830" fmla="*/ 2421061 w 7122824"/>
              <a:gd name="connsiteY8830" fmla="*/ 136246 h 4151891"/>
              <a:gd name="connsiteX8831" fmla="*/ 2422330 w 7122824"/>
              <a:gd name="connsiteY8831" fmla="*/ 137196 h 4151891"/>
              <a:gd name="connsiteX8832" fmla="*/ 2422050 w 7122824"/>
              <a:gd name="connsiteY8832" fmla="*/ 137343 h 4151891"/>
              <a:gd name="connsiteX8833" fmla="*/ 2656999 w 7122824"/>
              <a:gd name="connsiteY8833" fmla="*/ 128531 h 4151891"/>
              <a:gd name="connsiteX8834" fmla="*/ 2664393 w 7122824"/>
              <a:gd name="connsiteY8834" fmla="*/ 141696 h 4151891"/>
              <a:gd name="connsiteX8835" fmla="*/ 2683292 w 7122824"/>
              <a:gd name="connsiteY8835" fmla="*/ 159516 h 4151891"/>
              <a:gd name="connsiteX8836" fmla="*/ 2684561 w 7122824"/>
              <a:gd name="connsiteY8836" fmla="*/ 160465 h 4151891"/>
              <a:gd name="connsiteX8837" fmla="*/ 2726065 w 7122824"/>
              <a:gd name="connsiteY8837" fmla="*/ 191527 h 4151891"/>
              <a:gd name="connsiteX8838" fmla="*/ 2656999 w 7122824"/>
              <a:gd name="connsiteY8838" fmla="*/ 128531 h 4151891"/>
              <a:gd name="connsiteX8839" fmla="*/ 2328941 w 7122824"/>
              <a:gd name="connsiteY8839" fmla="*/ 63628 h 4151891"/>
              <a:gd name="connsiteX8840" fmla="*/ 2386677 w 7122824"/>
              <a:gd name="connsiteY8840" fmla="*/ 116449 h 4151891"/>
              <a:gd name="connsiteX8841" fmla="*/ 2418897 w 7122824"/>
              <a:gd name="connsiteY8841" fmla="*/ 139013 h 4151891"/>
              <a:gd name="connsiteX8842" fmla="*/ 2422050 w 7122824"/>
              <a:gd name="connsiteY8842" fmla="*/ 137343 h 4151891"/>
              <a:gd name="connsiteX8843" fmla="*/ 2465422 w 7122824"/>
              <a:gd name="connsiteY8843" fmla="*/ 185452 h 4151891"/>
              <a:gd name="connsiteX8844" fmla="*/ 2514979 w 7122824"/>
              <a:gd name="connsiteY8844" fmla="*/ 237063 h 4151891"/>
              <a:gd name="connsiteX8845" fmla="*/ 2493049 w 7122824"/>
              <a:gd name="connsiteY8845" fmla="*/ 220651 h 4151891"/>
              <a:gd name="connsiteX8846" fmla="*/ 2500581 w 7122824"/>
              <a:gd name="connsiteY8846" fmla="*/ 235899 h 4151891"/>
              <a:gd name="connsiteX8847" fmla="*/ 2539337 w 7122824"/>
              <a:gd name="connsiteY8847" fmla="*/ 278189 h 4151891"/>
              <a:gd name="connsiteX8848" fmla="*/ 2669546 w 7122824"/>
              <a:gd name="connsiteY8848" fmla="*/ 404189 h 4151891"/>
              <a:gd name="connsiteX8849" fmla="*/ 2533356 w 7122824"/>
              <a:gd name="connsiteY8849" fmla="*/ 273713 h 4151891"/>
              <a:gd name="connsiteX8850" fmla="*/ 2401595 w 7122824"/>
              <a:gd name="connsiteY8850" fmla="*/ 136942 h 4151891"/>
              <a:gd name="connsiteX8851" fmla="*/ 2409129 w 7122824"/>
              <a:gd name="connsiteY8851" fmla="*/ 152191 h 4151891"/>
              <a:gd name="connsiteX8852" fmla="*/ 2480833 w 7122824"/>
              <a:gd name="connsiteY8852" fmla="*/ 226772 h 4151891"/>
              <a:gd name="connsiteX8853" fmla="*/ 2516805 w 7122824"/>
              <a:gd name="connsiteY8853" fmla="*/ 264895 h 4151891"/>
              <a:gd name="connsiteX8854" fmla="*/ 2522410 w 7122824"/>
              <a:gd name="connsiteY8854" fmla="*/ 270614 h 4151891"/>
              <a:gd name="connsiteX8855" fmla="*/ 2517614 w 7122824"/>
              <a:gd name="connsiteY8855" fmla="*/ 266441 h 4151891"/>
              <a:gd name="connsiteX8856" fmla="*/ 2510752 w 7122824"/>
              <a:gd name="connsiteY8856" fmla="*/ 260470 h 4151891"/>
              <a:gd name="connsiteX8857" fmla="*/ 2478478 w 7122824"/>
              <a:gd name="connsiteY8857" fmla="*/ 225009 h 4151891"/>
              <a:gd name="connsiteX8858" fmla="*/ 2466828 w 7122824"/>
              <a:gd name="connsiteY8858" fmla="*/ 212616 h 4151891"/>
              <a:gd name="connsiteX8859" fmla="*/ 2464746 w 7122824"/>
              <a:gd name="connsiteY8859" fmla="*/ 212753 h 4151891"/>
              <a:gd name="connsiteX8860" fmla="*/ 2433065 w 7122824"/>
              <a:gd name="connsiteY8860" fmla="*/ 181412 h 4151891"/>
              <a:gd name="connsiteX8861" fmla="*/ 2431796 w 7122824"/>
              <a:gd name="connsiteY8861" fmla="*/ 180462 h 4151891"/>
              <a:gd name="connsiteX8862" fmla="*/ 2432573 w 7122824"/>
              <a:gd name="connsiteY8862" fmla="*/ 186979 h 4151891"/>
              <a:gd name="connsiteX8863" fmla="*/ 2395861 w 7122824"/>
              <a:gd name="connsiteY8863" fmla="*/ 149893 h 4151891"/>
              <a:gd name="connsiteX8864" fmla="*/ 2393643 w 7122824"/>
              <a:gd name="connsiteY8864" fmla="*/ 150212 h 4151891"/>
              <a:gd name="connsiteX8865" fmla="*/ 2366536 w 7122824"/>
              <a:gd name="connsiteY8865" fmla="*/ 120313 h 4151891"/>
              <a:gd name="connsiteX8866" fmla="*/ 2373786 w 7122824"/>
              <a:gd name="connsiteY8866" fmla="*/ 125740 h 4151891"/>
              <a:gd name="connsiteX8867" fmla="*/ 2368930 w 7122824"/>
              <a:gd name="connsiteY8867" fmla="*/ 114473 h 4151891"/>
              <a:gd name="connsiteX8868" fmla="*/ 2328941 w 7122824"/>
              <a:gd name="connsiteY8868" fmla="*/ 63628 h 4151891"/>
              <a:gd name="connsiteX8869" fmla="*/ 2363272 w 7122824"/>
              <a:gd name="connsiteY8869" fmla="*/ 0 h 4151891"/>
              <a:gd name="connsiteX8870" fmla="*/ 2367077 w 7122824"/>
              <a:gd name="connsiteY8870" fmla="*/ 2849 h 4151891"/>
              <a:gd name="connsiteX8871" fmla="*/ 2427763 w 7122824"/>
              <a:gd name="connsiteY8871" fmla="*/ 61552 h 4151891"/>
              <a:gd name="connsiteX8872" fmla="*/ 2489893 w 7122824"/>
              <a:gd name="connsiteY8872" fmla="*/ 115683 h 4151891"/>
              <a:gd name="connsiteX8873" fmla="*/ 2485984 w 7122824"/>
              <a:gd name="connsiteY8873" fmla="*/ 103147 h 4151891"/>
              <a:gd name="connsiteX8874" fmla="*/ 2477960 w 7122824"/>
              <a:gd name="connsiteY8874" fmla="*/ 93467 h 4151891"/>
              <a:gd name="connsiteX8875" fmla="*/ 2488696 w 7122824"/>
              <a:gd name="connsiteY8875" fmla="*/ 99523 h 4151891"/>
              <a:gd name="connsiteX8876" fmla="*/ 2494677 w 7122824"/>
              <a:gd name="connsiteY8876" fmla="*/ 103999 h 4151891"/>
              <a:gd name="connsiteX8877" fmla="*/ 2604755 w 7122824"/>
              <a:gd name="connsiteY8877" fmla="*/ 203627 h 4151891"/>
              <a:gd name="connsiteX8878" fmla="*/ 2597361 w 7122824"/>
              <a:gd name="connsiteY8878" fmla="*/ 190460 h 4151891"/>
              <a:gd name="connsiteX8879" fmla="*/ 2557198 w 7122824"/>
              <a:gd name="connsiteY8879" fmla="*/ 145138 h 4151891"/>
              <a:gd name="connsiteX8880" fmla="*/ 2560504 w 7122824"/>
              <a:gd name="connsiteY8880" fmla="*/ 145633 h 4151891"/>
              <a:gd name="connsiteX8881" fmla="*/ 2623900 w 7122824"/>
              <a:gd name="connsiteY8881" fmla="*/ 200712 h 4151891"/>
              <a:gd name="connsiteX8882" fmla="*/ 2616688 w 7122824"/>
              <a:gd name="connsiteY8882" fmla="*/ 187682 h 4151891"/>
              <a:gd name="connsiteX8883" fmla="*/ 2587090 w 7122824"/>
              <a:gd name="connsiteY8883" fmla="*/ 156202 h 4151891"/>
              <a:gd name="connsiteX8884" fmla="*/ 2603487 w 7122824"/>
              <a:gd name="connsiteY8884" fmla="*/ 164518 h 4151891"/>
              <a:gd name="connsiteX8885" fmla="*/ 2611056 w 7122824"/>
              <a:gd name="connsiteY8885" fmla="*/ 172161 h 4151891"/>
              <a:gd name="connsiteX8886" fmla="*/ 2618451 w 7122824"/>
              <a:gd name="connsiteY8886" fmla="*/ 185327 h 4151891"/>
              <a:gd name="connsiteX8887" fmla="*/ 2686422 w 7122824"/>
              <a:gd name="connsiteY8887" fmla="*/ 241852 h 4151891"/>
              <a:gd name="connsiteX8888" fmla="*/ 2682833 w 7122824"/>
              <a:gd name="connsiteY8888" fmla="*/ 231533 h 4151891"/>
              <a:gd name="connsiteX8889" fmla="*/ 2686956 w 7122824"/>
              <a:gd name="connsiteY8889" fmla="*/ 234619 h 4151891"/>
              <a:gd name="connsiteX8890" fmla="*/ 2687726 w 7122824"/>
              <a:gd name="connsiteY8890" fmla="*/ 235196 h 4151891"/>
              <a:gd name="connsiteX8891" fmla="*/ 2689764 w 7122824"/>
              <a:gd name="connsiteY8891" fmla="*/ 234742 h 4151891"/>
              <a:gd name="connsiteX8892" fmla="*/ 2748587 w 7122824"/>
              <a:gd name="connsiteY8892" fmla="*/ 288376 h 4151891"/>
              <a:gd name="connsiteX8893" fmla="*/ 2745317 w 7122824"/>
              <a:gd name="connsiteY8893" fmla="*/ 280277 h 4151891"/>
              <a:gd name="connsiteX8894" fmla="*/ 2711137 w 7122824"/>
              <a:gd name="connsiteY8894" fmla="*/ 239431 h 4151891"/>
              <a:gd name="connsiteX8895" fmla="*/ 2775128 w 7122824"/>
              <a:gd name="connsiteY8895" fmla="*/ 298630 h 4151891"/>
              <a:gd name="connsiteX8896" fmla="*/ 2767914 w 7122824"/>
              <a:gd name="connsiteY8896" fmla="*/ 285598 h 4151891"/>
              <a:gd name="connsiteX8897" fmla="*/ 2661043 w 7122824"/>
              <a:gd name="connsiteY8897" fmla="*/ 179044 h 4151891"/>
              <a:gd name="connsiteX8898" fmla="*/ 2655097 w 7122824"/>
              <a:gd name="connsiteY8898" fmla="*/ 166963 h 4151891"/>
              <a:gd name="connsiteX8899" fmla="*/ 2708573 w 7122824"/>
              <a:gd name="connsiteY8899" fmla="*/ 214616 h 4151891"/>
              <a:gd name="connsiteX8900" fmla="*/ 2707440 w 7122824"/>
              <a:gd name="connsiteY8900" fmla="*/ 213768 h 4151891"/>
              <a:gd name="connsiteX8901" fmla="*/ 2722439 w 7122824"/>
              <a:gd name="connsiteY8901" fmla="*/ 226974 h 4151891"/>
              <a:gd name="connsiteX8902" fmla="*/ 2708573 w 7122824"/>
              <a:gd name="connsiteY8902" fmla="*/ 214616 h 4151891"/>
              <a:gd name="connsiteX8903" fmla="*/ 2742782 w 7122824"/>
              <a:gd name="connsiteY8903" fmla="*/ 240218 h 4151891"/>
              <a:gd name="connsiteX8904" fmla="*/ 2734300 w 7122824"/>
              <a:gd name="connsiteY8904" fmla="*/ 226238 h 4151891"/>
              <a:gd name="connsiteX8905" fmla="*/ 2727999 w 7122824"/>
              <a:gd name="connsiteY8905" fmla="*/ 219544 h 4151891"/>
              <a:gd name="connsiteX8906" fmla="*/ 2737605 w 7122824"/>
              <a:gd name="connsiteY8906" fmla="*/ 226734 h 4151891"/>
              <a:gd name="connsiteX8907" fmla="*/ 2684807 w 7122824"/>
              <a:gd name="connsiteY8907" fmla="*/ 177892 h 4151891"/>
              <a:gd name="connsiteX8908" fmla="*/ 2695863 w 7122824"/>
              <a:gd name="connsiteY8908" fmla="*/ 186166 h 4151891"/>
              <a:gd name="connsiteX8909" fmla="*/ 2628522 w 7122824"/>
              <a:gd name="connsiteY8909" fmla="*/ 126157 h 4151891"/>
              <a:gd name="connsiteX8910" fmla="*/ 2627252 w 7122824"/>
              <a:gd name="connsiteY8910" fmla="*/ 125207 h 4151891"/>
              <a:gd name="connsiteX8911" fmla="*/ 2618771 w 7122824"/>
              <a:gd name="connsiteY8911" fmla="*/ 111227 h 4151891"/>
              <a:gd name="connsiteX8912" fmla="*/ 2558899 w 7122824"/>
              <a:gd name="connsiteY8912" fmla="*/ 51437 h 4151891"/>
              <a:gd name="connsiteX8913" fmla="*/ 2633982 w 7122824"/>
              <a:gd name="connsiteY8913" fmla="*/ 111304 h 4151891"/>
              <a:gd name="connsiteX8914" fmla="*/ 2626587 w 7122824"/>
              <a:gd name="connsiteY8914" fmla="*/ 98138 h 4151891"/>
              <a:gd name="connsiteX8915" fmla="*/ 2603425 w 7122824"/>
              <a:gd name="connsiteY8915" fmla="*/ 73171 h 4151891"/>
              <a:gd name="connsiteX8916" fmla="*/ 2608318 w 7122824"/>
              <a:gd name="connsiteY8916" fmla="*/ 76834 h 4151891"/>
              <a:gd name="connsiteX8917" fmla="*/ 2678827 w 7122824"/>
              <a:gd name="connsiteY8917" fmla="*/ 135257 h 4151891"/>
              <a:gd name="connsiteX8918" fmla="*/ 2673515 w 7122824"/>
              <a:gd name="connsiteY8918" fmla="*/ 121953 h 4151891"/>
              <a:gd name="connsiteX8919" fmla="*/ 2649084 w 7122824"/>
              <a:gd name="connsiteY8919" fmla="*/ 96036 h 4151891"/>
              <a:gd name="connsiteX8920" fmla="*/ 2676501 w 7122824"/>
              <a:gd name="connsiteY8920" fmla="*/ 120231 h 4151891"/>
              <a:gd name="connsiteX8921" fmla="*/ 2682034 w 7122824"/>
              <a:gd name="connsiteY8921" fmla="*/ 128329 h 4151891"/>
              <a:gd name="connsiteX8922" fmla="*/ 2771862 w 7122824"/>
              <a:gd name="connsiteY8922" fmla="*/ 216474 h 4151891"/>
              <a:gd name="connsiteX8923" fmla="*/ 2701571 w 7122824"/>
              <a:gd name="connsiteY8923" fmla="*/ 150582 h 4151891"/>
              <a:gd name="connsiteX8924" fmla="*/ 2707971 w 7122824"/>
              <a:gd name="connsiteY8924" fmla="*/ 164700 h 4151891"/>
              <a:gd name="connsiteX8925" fmla="*/ 2738244 w 7122824"/>
              <a:gd name="connsiteY8925" fmla="*/ 193010 h 4151891"/>
              <a:gd name="connsiteX8926" fmla="*/ 2760174 w 7122824"/>
              <a:gd name="connsiteY8926" fmla="*/ 209423 h 4151891"/>
              <a:gd name="connsiteX8927" fmla="*/ 2761443 w 7122824"/>
              <a:gd name="connsiteY8927" fmla="*/ 210372 h 4151891"/>
              <a:gd name="connsiteX8928" fmla="*/ 2757363 w 7122824"/>
              <a:gd name="connsiteY8928" fmla="*/ 205623 h 4151891"/>
              <a:gd name="connsiteX8929" fmla="*/ 2784641 w 7122824"/>
              <a:gd name="connsiteY8929" fmla="*/ 227735 h 4151891"/>
              <a:gd name="connsiteX8930" fmla="*/ 2781191 w 7122824"/>
              <a:gd name="connsiteY8930" fmla="*/ 219499 h 4151891"/>
              <a:gd name="connsiteX8931" fmla="*/ 2749511 w 7122824"/>
              <a:gd name="connsiteY8931" fmla="*/ 188158 h 4151891"/>
              <a:gd name="connsiteX8932" fmla="*/ 2744617 w 7122824"/>
              <a:gd name="connsiteY8932" fmla="*/ 184494 h 4151891"/>
              <a:gd name="connsiteX8933" fmla="*/ 2741806 w 7122824"/>
              <a:gd name="connsiteY8933" fmla="*/ 180695 h 4151891"/>
              <a:gd name="connsiteX8934" fmla="*/ 2746699 w 7122824"/>
              <a:gd name="connsiteY8934" fmla="*/ 184357 h 4151891"/>
              <a:gd name="connsiteX8935" fmla="*/ 2751273 w 7122824"/>
              <a:gd name="connsiteY8935" fmla="*/ 185802 h 4151891"/>
              <a:gd name="connsiteX8936" fmla="*/ 2786616 w 7122824"/>
              <a:gd name="connsiteY8936" fmla="*/ 212252 h 4151891"/>
              <a:gd name="connsiteX8937" fmla="*/ 2761097 w 7122824"/>
              <a:gd name="connsiteY8937" fmla="*/ 185522 h 4151891"/>
              <a:gd name="connsiteX8938" fmla="*/ 2795763 w 7122824"/>
              <a:gd name="connsiteY8938" fmla="*/ 215141 h 4151891"/>
              <a:gd name="connsiteX8939" fmla="*/ 2790276 w 7122824"/>
              <a:gd name="connsiteY8939" fmla="*/ 207360 h 4151891"/>
              <a:gd name="connsiteX8940" fmla="*/ 2782707 w 7122824"/>
              <a:gd name="connsiteY8940" fmla="*/ 199717 h 4151891"/>
              <a:gd name="connsiteX8941" fmla="*/ 2824030 w 7122824"/>
              <a:gd name="connsiteY8941" fmla="*/ 230644 h 4151891"/>
              <a:gd name="connsiteX8942" fmla="*/ 2812700 w 7122824"/>
              <a:gd name="connsiteY8942" fmla="*/ 220468 h 4151891"/>
              <a:gd name="connsiteX8943" fmla="*/ 2808756 w 7122824"/>
              <a:gd name="connsiteY8943" fmla="*/ 215538 h 4151891"/>
              <a:gd name="connsiteX8944" fmla="*/ 2792669 w 7122824"/>
              <a:gd name="connsiteY8944" fmla="*/ 201519 h 4151891"/>
              <a:gd name="connsiteX8945" fmla="*/ 2798831 w 7122824"/>
              <a:gd name="connsiteY8945" fmla="*/ 206131 h 4151891"/>
              <a:gd name="connsiteX8946" fmla="*/ 2791436 w 7122824"/>
              <a:gd name="connsiteY8946" fmla="*/ 192964 h 4151891"/>
              <a:gd name="connsiteX8947" fmla="*/ 2735964 w 7122824"/>
              <a:gd name="connsiteY8947" fmla="*/ 140141 h 4151891"/>
              <a:gd name="connsiteX8948" fmla="*/ 2846845 w 7122824"/>
              <a:gd name="connsiteY8948" fmla="*/ 230760 h 4151891"/>
              <a:gd name="connsiteX8949" fmla="*/ 2854870 w 7122824"/>
              <a:gd name="connsiteY8949" fmla="*/ 240440 h 4151891"/>
              <a:gd name="connsiteX8950" fmla="*/ 2878069 w 7122824"/>
              <a:gd name="connsiteY8950" fmla="*/ 257803 h 4151891"/>
              <a:gd name="connsiteX8951" fmla="*/ 2879795 w 7122824"/>
              <a:gd name="connsiteY8951" fmla="*/ 263052 h 4151891"/>
              <a:gd name="connsiteX8952" fmla="*/ 2873633 w 7122824"/>
              <a:gd name="connsiteY8952" fmla="*/ 258439 h 4151891"/>
              <a:gd name="connsiteX8953" fmla="*/ 2871278 w 7122824"/>
              <a:gd name="connsiteY8953" fmla="*/ 256676 h 4151891"/>
              <a:gd name="connsiteX8954" fmla="*/ 2864027 w 7122824"/>
              <a:gd name="connsiteY8954" fmla="*/ 251250 h 4151891"/>
              <a:gd name="connsiteX8955" fmla="*/ 2848533 w 7122824"/>
              <a:gd name="connsiteY8955" fmla="*/ 241350 h 4151891"/>
              <a:gd name="connsiteX8956" fmla="*/ 2843185 w 7122824"/>
              <a:gd name="connsiteY8956" fmla="*/ 235652 h 4151891"/>
              <a:gd name="connsiteX8957" fmla="*/ 2830723 w 7122824"/>
              <a:gd name="connsiteY8957" fmla="*/ 224346 h 4151891"/>
              <a:gd name="connsiteX8958" fmla="*/ 2839204 w 7122824"/>
              <a:gd name="connsiteY8958" fmla="*/ 238326 h 4151891"/>
              <a:gd name="connsiteX8959" fmla="*/ 2909120 w 7122824"/>
              <a:gd name="connsiteY8959" fmla="*/ 292630 h 4151891"/>
              <a:gd name="connsiteX8960" fmla="*/ 2905350 w 7122824"/>
              <a:gd name="connsiteY8960" fmla="*/ 282177 h 4151891"/>
              <a:gd name="connsiteX8961" fmla="*/ 2943229 w 7122824"/>
              <a:gd name="connsiteY8961" fmla="*/ 310526 h 4151891"/>
              <a:gd name="connsiteX8962" fmla="*/ 2938570 w 7122824"/>
              <a:gd name="connsiteY8962" fmla="*/ 300600 h 4151891"/>
              <a:gd name="connsiteX8963" fmla="*/ 2936133 w 7122824"/>
              <a:gd name="connsiteY8963" fmla="*/ 297713 h 4151891"/>
              <a:gd name="connsiteX8964" fmla="*/ 2940083 w 7122824"/>
              <a:gd name="connsiteY8964" fmla="*/ 300752 h 4151891"/>
              <a:gd name="connsiteX8965" fmla="*/ 2949702 w 7122824"/>
              <a:gd name="connsiteY8965" fmla="*/ 309435 h 4151891"/>
              <a:gd name="connsiteX8966" fmla="*/ 2943895 w 7122824"/>
              <a:gd name="connsiteY8966" fmla="*/ 299436 h 4151891"/>
              <a:gd name="connsiteX8967" fmla="*/ 2965825 w 7122824"/>
              <a:gd name="connsiteY8967" fmla="*/ 315848 h 4151891"/>
              <a:gd name="connsiteX8968" fmla="*/ 3002150 w 7122824"/>
              <a:gd name="connsiteY8968" fmla="*/ 345754 h 4151891"/>
              <a:gd name="connsiteX8969" fmla="*/ 3034264 w 7122824"/>
              <a:gd name="connsiteY8969" fmla="*/ 370890 h 4151891"/>
              <a:gd name="connsiteX8970" fmla="*/ 3034610 w 7122824"/>
              <a:gd name="connsiteY8970" fmla="*/ 371285 h 4151891"/>
              <a:gd name="connsiteX8971" fmla="*/ 3035878 w 7122824"/>
              <a:gd name="connsiteY8971" fmla="*/ 372235 h 4151891"/>
              <a:gd name="connsiteX8972" fmla="*/ 3038235 w 7122824"/>
              <a:gd name="connsiteY8972" fmla="*/ 373999 h 4151891"/>
              <a:gd name="connsiteX8973" fmla="*/ 3034264 w 7122824"/>
              <a:gd name="connsiteY8973" fmla="*/ 370890 h 4151891"/>
              <a:gd name="connsiteX8974" fmla="*/ 3030207 w 7122824"/>
              <a:gd name="connsiteY8974" fmla="*/ 366260 h 4151891"/>
              <a:gd name="connsiteX8975" fmla="*/ 3029578 w 7122824"/>
              <a:gd name="connsiteY8975" fmla="*/ 365541 h 4151891"/>
              <a:gd name="connsiteX8976" fmla="*/ 3044078 w 7122824"/>
              <a:gd name="connsiteY8976" fmla="*/ 376393 h 4151891"/>
              <a:gd name="connsiteX8977" fmla="*/ 3041083 w 7122824"/>
              <a:gd name="connsiteY8977" fmla="*/ 370194 h 4151891"/>
              <a:gd name="connsiteX8978" fmla="*/ 3076151 w 7122824"/>
              <a:gd name="connsiteY8978" fmla="*/ 394743 h 4151891"/>
              <a:gd name="connsiteX8979" fmla="*/ 3071886 w 7122824"/>
              <a:gd name="connsiteY8979" fmla="*/ 387594 h 4151891"/>
              <a:gd name="connsiteX8980" fmla="*/ 3091460 w 7122824"/>
              <a:gd name="connsiteY8980" fmla="*/ 402244 h 4151891"/>
              <a:gd name="connsiteX8981" fmla="*/ 3092274 w 7122824"/>
              <a:gd name="connsiteY8981" fmla="*/ 401157 h 4151891"/>
              <a:gd name="connsiteX8982" fmla="*/ 3067807 w 7122824"/>
              <a:gd name="connsiteY8982" fmla="*/ 382845 h 4151891"/>
              <a:gd name="connsiteX8983" fmla="*/ 3020322 w 7122824"/>
              <a:gd name="connsiteY8983" fmla="*/ 347307 h 4151891"/>
              <a:gd name="connsiteX8984" fmla="*/ 3018734 w 7122824"/>
              <a:gd name="connsiteY8984" fmla="*/ 344140 h 4151891"/>
              <a:gd name="connsiteX8985" fmla="*/ 3031059 w 7122824"/>
              <a:gd name="connsiteY8985" fmla="*/ 353363 h 4151891"/>
              <a:gd name="connsiteX8986" fmla="*/ 3026339 w 7122824"/>
              <a:gd name="connsiteY8986" fmla="*/ 344178 h 4151891"/>
              <a:gd name="connsiteX8987" fmla="*/ 3014826 w 7122824"/>
              <a:gd name="connsiteY8987" fmla="*/ 331604 h 4151891"/>
              <a:gd name="connsiteX8988" fmla="*/ 3055380 w 7122824"/>
              <a:gd name="connsiteY8988" fmla="*/ 363935 h 4151891"/>
              <a:gd name="connsiteX8989" fmla="*/ 3099103 w 7122824"/>
              <a:gd name="connsiteY8989" fmla="*/ 394679 h 4151891"/>
              <a:gd name="connsiteX8990" fmla="*/ 3092026 w 7122824"/>
              <a:gd name="connsiteY8990" fmla="*/ 383730 h 4151891"/>
              <a:gd name="connsiteX8991" fmla="*/ 3056046 w 7122824"/>
              <a:gd name="connsiteY8991" fmla="*/ 352844 h 4151891"/>
              <a:gd name="connsiteX8992" fmla="*/ 3019162 w 7122824"/>
              <a:gd name="connsiteY8992" fmla="*/ 323543 h 4151891"/>
              <a:gd name="connsiteX8993" fmla="*/ 3060485 w 7122824"/>
              <a:gd name="connsiteY8993" fmla="*/ 354470 h 4151891"/>
              <a:gd name="connsiteX8994" fmla="*/ 3063022 w 7122824"/>
              <a:gd name="connsiteY8994" fmla="*/ 356369 h 4151891"/>
              <a:gd name="connsiteX8995" fmla="*/ 3083364 w 7122824"/>
              <a:gd name="connsiteY8995" fmla="*/ 369614 h 4151891"/>
              <a:gd name="connsiteX8996" fmla="*/ 3100530 w 7122824"/>
              <a:gd name="connsiteY8996" fmla="*/ 380592 h 4151891"/>
              <a:gd name="connsiteX8997" fmla="*/ 3097311 w 7122824"/>
              <a:gd name="connsiteY8997" fmla="*/ 375352 h 4151891"/>
              <a:gd name="connsiteX8998" fmla="*/ 3097142 w 7122824"/>
              <a:gd name="connsiteY8998" fmla="*/ 373811 h 4151891"/>
              <a:gd name="connsiteX8999" fmla="*/ 3093187 w 7122824"/>
              <a:gd name="connsiteY8999" fmla="*/ 369334 h 4151891"/>
              <a:gd name="connsiteX9000" fmla="*/ 3072664 w 7122824"/>
              <a:gd name="connsiteY9000" fmla="*/ 355953 h 4151891"/>
              <a:gd name="connsiteX9001" fmla="*/ 2981913 w 7122824"/>
              <a:gd name="connsiteY9001" fmla="*/ 291708 h 4151891"/>
              <a:gd name="connsiteX9002" fmla="*/ 2988043 w 7122824"/>
              <a:gd name="connsiteY9002" fmla="*/ 301900 h 4151891"/>
              <a:gd name="connsiteX9003" fmla="*/ 2990088 w 7122824"/>
              <a:gd name="connsiteY9003" fmla="*/ 305067 h 4151891"/>
              <a:gd name="connsiteX9004" fmla="*/ 2976303 w 7122824"/>
              <a:gd name="connsiteY9004" fmla="*/ 294152 h 4151891"/>
              <a:gd name="connsiteX9005" fmla="*/ 2953646 w 7122824"/>
              <a:gd name="connsiteY9005" fmla="*/ 276206 h 4151891"/>
              <a:gd name="connsiteX9006" fmla="*/ 2959771 w 7122824"/>
              <a:gd name="connsiteY9006" fmla="*/ 288422 h 4151891"/>
              <a:gd name="connsiteX9007" fmla="*/ 3005678 w 7122824"/>
              <a:gd name="connsiteY9007" fmla="*/ 328715 h 4151891"/>
              <a:gd name="connsiteX9008" fmla="*/ 2955198 w 7122824"/>
              <a:gd name="connsiteY9008" fmla="*/ 286978 h 4151891"/>
              <a:gd name="connsiteX9009" fmla="*/ 2960055 w 7122824"/>
              <a:gd name="connsiteY9009" fmla="*/ 298245 h 4151891"/>
              <a:gd name="connsiteX9010" fmla="*/ 2962411 w 7122824"/>
              <a:gd name="connsiteY9010" fmla="*/ 300008 h 4151891"/>
              <a:gd name="connsiteX9011" fmla="*/ 2966675 w 7122824"/>
              <a:gd name="connsiteY9011" fmla="*/ 307157 h 4151891"/>
              <a:gd name="connsiteX9012" fmla="*/ 2960512 w 7122824"/>
              <a:gd name="connsiteY9012" fmla="*/ 302545 h 4151891"/>
              <a:gd name="connsiteX9013" fmla="*/ 2963324 w 7122824"/>
              <a:gd name="connsiteY9013" fmla="*/ 306345 h 4151891"/>
              <a:gd name="connsiteX9014" fmla="*/ 2958430 w 7122824"/>
              <a:gd name="connsiteY9014" fmla="*/ 302682 h 4151891"/>
              <a:gd name="connsiteX9015" fmla="*/ 2922815 w 7122824"/>
              <a:gd name="connsiteY9015" fmla="*/ 274331 h 4151891"/>
              <a:gd name="connsiteX9016" fmla="*/ 2922038 w 7122824"/>
              <a:gd name="connsiteY9016" fmla="*/ 267813 h 4151891"/>
              <a:gd name="connsiteX9017" fmla="*/ 2897115 w 7122824"/>
              <a:gd name="connsiteY9017" fmla="*/ 247465 h 4151891"/>
              <a:gd name="connsiteX9018" fmla="*/ 2895708 w 7122824"/>
              <a:gd name="connsiteY9018" fmla="*/ 244433 h 4151891"/>
              <a:gd name="connsiteX9019" fmla="*/ 2911796 w 7122824"/>
              <a:gd name="connsiteY9019" fmla="*/ 258452 h 4151891"/>
              <a:gd name="connsiteX9020" fmla="*/ 2825830 w 7122824"/>
              <a:gd name="connsiteY9020" fmla="*/ 182524 h 4151891"/>
              <a:gd name="connsiteX9021" fmla="*/ 2829635 w 7122824"/>
              <a:gd name="connsiteY9021" fmla="*/ 185372 h 4151891"/>
              <a:gd name="connsiteX9022" fmla="*/ 2894156 w 7122824"/>
              <a:gd name="connsiteY9022" fmla="*/ 233662 h 4151891"/>
              <a:gd name="connsiteX9023" fmla="*/ 2959353 w 7122824"/>
              <a:gd name="connsiteY9023" fmla="*/ 278781 h 4151891"/>
              <a:gd name="connsiteX9024" fmla="*/ 2953547 w 7122824"/>
              <a:gd name="connsiteY9024" fmla="*/ 268783 h 4151891"/>
              <a:gd name="connsiteX9025" fmla="*/ 2944389 w 7122824"/>
              <a:gd name="connsiteY9025" fmla="*/ 257972 h 4151891"/>
              <a:gd name="connsiteX9026" fmla="*/ 2954990 w 7122824"/>
              <a:gd name="connsiteY9026" fmla="*/ 264209 h 4151891"/>
              <a:gd name="connsiteX9027" fmla="*/ 2962102 w 7122824"/>
              <a:gd name="connsiteY9027" fmla="*/ 267553 h 4151891"/>
              <a:gd name="connsiteX9028" fmla="*/ 3076187 w 7122824"/>
              <a:gd name="connsiteY9028" fmla="*/ 348979 h 4151891"/>
              <a:gd name="connsiteX9029" fmla="*/ 3068793 w 7122824"/>
              <a:gd name="connsiteY9029" fmla="*/ 335813 h 4151891"/>
              <a:gd name="connsiteX9030" fmla="*/ 3026375 w 7122824"/>
              <a:gd name="connsiteY9030" fmla="*/ 298415 h 4151891"/>
              <a:gd name="connsiteX9031" fmla="*/ 3028459 w 7122824"/>
              <a:gd name="connsiteY9031" fmla="*/ 298277 h 4151891"/>
              <a:gd name="connsiteX9032" fmla="*/ 3079922 w 7122824"/>
              <a:gd name="connsiteY9032" fmla="*/ 333675 h 4151891"/>
              <a:gd name="connsiteX9033" fmla="*/ 3081967 w 7122824"/>
              <a:gd name="connsiteY9033" fmla="*/ 333004 h 4151891"/>
              <a:gd name="connsiteX9034" fmla="*/ 3086098 w 7122824"/>
              <a:gd name="connsiteY9034" fmla="*/ 337924 h 4151891"/>
              <a:gd name="connsiteX9035" fmla="*/ 3093790 w 7122824"/>
              <a:gd name="connsiteY9035" fmla="*/ 343216 h 4151891"/>
              <a:gd name="connsiteX9036" fmla="*/ 3086715 w 7122824"/>
              <a:gd name="connsiteY9036" fmla="*/ 332267 h 4151891"/>
              <a:gd name="connsiteX9037" fmla="*/ 3055629 w 7122824"/>
              <a:gd name="connsiteY9037" fmla="*/ 305044 h 4151891"/>
              <a:gd name="connsiteX9038" fmla="*/ 3071751 w 7122824"/>
              <a:gd name="connsiteY9038" fmla="*/ 311457 h 4151891"/>
              <a:gd name="connsiteX9039" fmla="*/ 3079182 w 7122824"/>
              <a:gd name="connsiteY9039" fmla="*/ 317019 h 4151891"/>
              <a:gd name="connsiteX9040" fmla="*/ 3089427 w 7122824"/>
              <a:gd name="connsiteY9040" fmla="*/ 328643 h 4151891"/>
              <a:gd name="connsiteX9041" fmla="*/ 3109140 w 7122824"/>
              <a:gd name="connsiteY9041" fmla="*/ 341692 h 4151891"/>
              <a:gd name="connsiteX9042" fmla="*/ 3095513 w 7122824"/>
              <a:gd name="connsiteY9042" fmla="*/ 309325 h 4151891"/>
              <a:gd name="connsiteX9043" fmla="*/ 3113559 w 7122824"/>
              <a:gd name="connsiteY9043" fmla="*/ 319183 h 4151891"/>
              <a:gd name="connsiteX9044" fmla="*/ 3116865 w 7122824"/>
              <a:gd name="connsiteY9044" fmla="*/ 323519 h 4151891"/>
              <a:gd name="connsiteX9045" fmla="*/ 3131257 w 7122824"/>
              <a:gd name="connsiteY9045" fmla="*/ 345877 h 4151891"/>
              <a:gd name="connsiteX9046" fmla="*/ 3134526 w 7122824"/>
              <a:gd name="connsiteY9046" fmla="*/ 352832 h 4151891"/>
              <a:gd name="connsiteX9047" fmla="*/ 3139248 w 7122824"/>
              <a:gd name="connsiteY9047" fmla="*/ 361621 h 4151891"/>
              <a:gd name="connsiteX9048" fmla="*/ 3156182 w 7122824"/>
              <a:gd name="connsiteY9048" fmla="*/ 372831 h 4151891"/>
              <a:gd name="connsiteX9049" fmla="*/ 3154547 w 7122824"/>
              <a:gd name="connsiteY9049" fmla="*/ 368968 h 4151891"/>
              <a:gd name="connsiteX9050" fmla="*/ 3140011 w 7122824"/>
              <a:gd name="connsiteY9050" fmla="*/ 346299 h 4151891"/>
              <a:gd name="connsiteX9051" fmla="*/ 3139010 w 7122824"/>
              <a:gd name="connsiteY9051" fmla="*/ 344845 h 4151891"/>
              <a:gd name="connsiteX9052" fmla="*/ 3138301 w 7122824"/>
              <a:gd name="connsiteY9052" fmla="*/ 343107 h 4151891"/>
              <a:gd name="connsiteX9053" fmla="*/ 3130509 w 7122824"/>
              <a:gd name="connsiteY9053" fmla="*/ 326745 h 4151891"/>
              <a:gd name="connsiteX9054" fmla="*/ 3125621 w 7122824"/>
              <a:gd name="connsiteY9054" fmla="*/ 316525 h 4151891"/>
              <a:gd name="connsiteX9055" fmla="*/ 3128095 w 7122824"/>
              <a:gd name="connsiteY9055" fmla="*/ 317046 h 4151891"/>
              <a:gd name="connsiteX9056" fmla="*/ 3126859 w 7122824"/>
              <a:gd name="connsiteY9056" fmla="*/ 313057 h 4151891"/>
              <a:gd name="connsiteX9057" fmla="*/ 3121181 w 7122824"/>
              <a:gd name="connsiteY9057" fmla="*/ 306617 h 4151891"/>
              <a:gd name="connsiteX9058" fmla="*/ 3166699 w 7122824"/>
              <a:gd name="connsiteY9058" fmla="*/ 339730 h 4151891"/>
              <a:gd name="connsiteX9059" fmla="*/ 3198150 w 7122824"/>
              <a:gd name="connsiteY9059" fmla="*/ 358558 h 4151891"/>
              <a:gd name="connsiteX9060" fmla="*/ 3194988 w 7122824"/>
              <a:gd name="connsiteY9060" fmla="*/ 353429 h 4151891"/>
              <a:gd name="connsiteX9061" fmla="*/ 3194549 w 7122824"/>
              <a:gd name="connsiteY9061" fmla="*/ 352479 h 4151891"/>
              <a:gd name="connsiteX9062" fmla="*/ 3199789 w 7122824"/>
              <a:gd name="connsiteY9062" fmla="*/ 359540 h 4151891"/>
              <a:gd name="connsiteX9063" fmla="*/ 3211293 w 7122824"/>
              <a:gd name="connsiteY9063" fmla="*/ 366426 h 4151891"/>
              <a:gd name="connsiteX9064" fmla="*/ 3203131 w 7122824"/>
              <a:gd name="connsiteY9064" fmla="*/ 354665 h 4151891"/>
              <a:gd name="connsiteX9065" fmla="*/ 3196831 w 7122824"/>
              <a:gd name="connsiteY9065" fmla="*/ 347971 h 4151891"/>
              <a:gd name="connsiteX9066" fmla="*/ 3205349 w 7122824"/>
              <a:gd name="connsiteY9066" fmla="*/ 354346 h 4151891"/>
              <a:gd name="connsiteX9067" fmla="*/ 3197819 w 7122824"/>
              <a:gd name="connsiteY9067" fmla="*/ 341361 h 4151891"/>
              <a:gd name="connsiteX9068" fmla="*/ 3164833 w 7122824"/>
              <a:gd name="connsiteY9068" fmla="*/ 316674 h 4151891"/>
              <a:gd name="connsiteX9069" fmla="*/ 3170502 w 7122824"/>
              <a:gd name="connsiteY9069" fmla="*/ 324591 h 4151891"/>
              <a:gd name="connsiteX9070" fmla="*/ 3093162 w 7122824"/>
              <a:gd name="connsiteY9070" fmla="*/ 270383 h 4151891"/>
              <a:gd name="connsiteX9071" fmla="*/ 3091893 w 7122824"/>
              <a:gd name="connsiteY9071" fmla="*/ 269433 h 4151891"/>
              <a:gd name="connsiteX9072" fmla="*/ 3081513 w 7122824"/>
              <a:gd name="connsiteY9072" fmla="*/ 257991 h 4151891"/>
              <a:gd name="connsiteX9073" fmla="*/ 3018573 w 7122824"/>
              <a:gd name="connsiteY9073" fmla="*/ 207211 h 4151891"/>
              <a:gd name="connsiteX9074" fmla="*/ 3096404 w 7122824"/>
              <a:gd name="connsiteY9074" fmla="*/ 255850 h 4151891"/>
              <a:gd name="connsiteX9075" fmla="*/ 3089010 w 7122824"/>
              <a:gd name="connsiteY9075" fmla="*/ 242684 h 4151891"/>
              <a:gd name="connsiteX9076" fmla="*/ 3064404 w 7122824"/>
              <a:gd name="connsiteY9076" fmla="*/ 222291 h 4151891"/>
              <a:gd name="connsiteX9077" fmla="*/ 3069298 w 7122824"/>
              <a:gd name="connsiteY9077" fmla="*/ 225953 h 4151891"/>
              <a:gd name="connsiteX9078" fmla="*/ 3142373 w 7122824"/>
              <a:gd name="connsiteY9078" fmla="*/ 273012 h 4151891"/>
              <a:gd name="connsiteX9079" fmla="*/ 3135160 w 7122824"/>
              <a:gd name="connsiteY9079" fmla="*/ 259982 h 4151891"/>
              <a:gd name="connsiteX9080" fmla="*/ 3109150 w 7122824"/>
              <a:gd name="connsiteY9080" fmla="*/ 238819 h 4151891"/>
              <a:gd name="connsiteX9081" fmla="*/ 3138010 w 7122824"/>
              <a:gd name="connsiteY9081" fmla="*/ 258440 h 4151891"/>
              <a:gd name="connsiteX9082" fmla="*/ 3144492 w 7122824"/>
              <a:gd name="connsiteY9082" fmla="*/ 265270 h 4151891"/>
              <a:gd name="connsiteX9083" fmla="*/ 3202163 w 7122824"/>
              <a:gd name="connsiteY9083" fmla="*/ 310701 h 4151891"/>
              <a:gd name="connsiteX9084" fmla="*/ 3205484 w 7122824"/>
              <a:gd name="connsiteY9084" fmla="*/ 310212 h 4151891"/>
              <a:gd name="connsiteX9085" fmla="*/ 3207459 w 7122824"/>
              <a:gd name="connsiteY9085" fmla="*/ 313395 h 4151891"/>
              <a:gd name="connsiteX9086" fmla="*/ 3206041 w 7122824"/>
              <a:gd name="connsiteY9086" fmla="*/ 313755 h 4151891"/>
              <a:gd name="connsiteX9087" fmla="*/ 3214108 w 7122824"/>
              <a:gd name="connsiteY9087" fmla="*/ 320112 h 4151891"/>
              <a:gd name="connsiteX9088" fmla="*/ 3214856 w 7122824"/>
              <a:gd name="connsiteY9088" fmla="*/ 320073 h 4151891"/>
              <a:gd name="connsiteX9089" fmla="*/ 3209249 w 7122824"/>
              <a:gd name="connsiteY9089" fmla="*/ 309887 h 4151891"/>
              <a:gd name="connsiteX9090" fmla="*/ 3206018 w 7122824"/>
              <a:gd name="connsiteY9090" fmla="*/ 307360 h 4151891"/>
              <a:gd name="connsiteX9091" fmla="*/ 3209038 w 7122824"/>
              <a:gd name="connsiteY9091" fmla="*/ 309503 h 4151891"/>
              <a:gd name="connsiteX9092" fmla="*/ 3203732 w 7122824"/>
              <a:gd name="connsiteY9092" fmla="*/ 299863 h 4151891"/>
              <a:gd name="connsiteX9093" fmla="*/ 3188144 w 7122824"/>
              <a:gd name="connsiteY9093" fmla="*/ 272824 h 4151891"/>
              <a:gd name="connsiteX9094" fmla="*/ 3178864 w 7122824"/>
              <a:gd name="connsiteY9094" fmla="*/ 236837 h 4151891"/>
              <a:gd name="connsiteX9095" fmla="*/ 3181462 w 7122824"/>
              <a:gd name="connsiteY9095" fmla="*/ 233959 h 4151891"/>
              <a:gd name="connsiteX9096" fmla="*/ 3169237 w 7122824"/>
              <a:gd name="connsiteY9096" fmla="*/ 186360 h 4151891"/>
              <a:gd name="connsiteX9097" fmla="*/ 3192489 w 7122824"/>
              <a:gd name="connsiteY9097" fmla="*/ 211830 h 4151891"/>
              <a:gd name="connsiteX9098" fmla="*/ 3176289 w 7122824"/>
              <a:gd name="connsiteY9098" fmla="*/ 178549 h 4151891"/>
              <a:gd name="connsiteX9099" fmla="*/ 3217211 w 7122824"/>
              <a:gd name="connsiteY9099" fmla="*/ 219974 h 4151891"/>
              <a:gd name="connsiteX9100" fmla="*/ 3278640 w 7122824"/>
              <a:gd name="connsiteY9100" fmla="*/ 312978 h 4151891"/>
              <a:gd name="connsiteX9101" fmla="*/ 3287831 w 7122824"/>
              <a:gd name="connsiteY9101" fmla="*/ 327402 h 4151891"/>
              <a:gd name="connsiteX9102" fmla="*/ 3311177 w 7122824"/>
              <a:gd name="connsiteY9102" fmla="*/ 342532 h 4151891"/>
              <a:gd name="connsiteX9103" fmla="*/ 3314220 w 7122824"/>
              <a:gd name="connsiteY9103" fmla="*/ 344991 h 4151891"/>
              <a:gd name="connsiteX9104" fmla="*/ 3300222 w 7122824"/>
              <a:gd name="connsiteY9104" fmla="*/ 318054 h 4151891"/>
              <a:gd name="connsiteX9105" fmla="*/ 3280431 w 7122824"/>
              <a:gd name="connsiteY9105" fmla="*/ 268098 h 4151891"/>
              <a:gd name="connsiteX9106" fmla="*/ 3298101 w 7122824"/>
              <a:gd name="connsiteY9106" fmla="*/ 284053 h 4151891"/>
              <a:gd name="connsiteX9107" fmla="*/ 3319365 w 7122824"/>
              <a:gd name="connsiteY9107" fmla="*/ 316681 h 4151891"/>
              <a:gd name="connsiteX9108" fmla="*/ 3362787 w 7122824"/>
              <a:gd name="connsiteY9108" fmla="*/ 386667 h 4151891"/>
              <a:gd name="connsiteX9109" fmla="*/ 3373626 w 7122824"/>
              <a:gd name="connsiteY9109" fmla="*/ 393327 h 4151891"/>
              <a:gd name="connsiteX9110" fmla="*/ 3376638 w 7122824"/>
              <a:gd name="connsiteY9110" fmla="*/ 394181 h 4151891"/>
              <a:gd name="connsiteX9111" fmla="*/ 3377052 w 7122824"/>
              <a:gd name="connsiteY9111" fmla="*/ 391940 h 4151891"/>
              <a:gd name="connsiteX9112" fmla="*/ 3370667 w 7122824"/>
              <a:gd name="connsiteY9112" fmla="*/ 385076 h 4151891"/>
              <a:gd name="connsiteX9113" fmla="*/ 3402558 w 7122824"/>
              <a:gd name="connsiteY9113" fmla="*/ 403291 h 4151891"/>
              <a:gd name="connsiteX9114" fmla="*/ 3401289 w 7122824"/>
              <a:gd name="connsiteY9114" fmla="*/ 402342 h 4151891"/>
              <a:gd name="connsiteX9115" fmla="*/ 3377039 w 7122824"/>
              <a:gd name="connsiteY9115" fmla="*/ 376561 h 4151891"/>
              <a:gd name="connsiteX9116" fmla="*/ 3376894 w 7122824"/>
              <a:gd name="connsiteY9116" fmla="*/ 368820 h 4151891"/>
              <a:gd name="connsiteX9117" fmla="*/ 3374178 w 7122824"/>
              <a:gd name="connsiteY9117" fmla="*/ 362969 h 4151891"/>
              <a:gd name="connsiteX9118" fmla="*/ 3368801 w 7122824"/>
              <a:gd name="connsiteY9118" fmla="*/ 360463 h 4151891"/>
              <a:gd name="connsiteX9119" fmla="*/ 3366210 w 7122824"/>
              <a:gd name="connsiteY9119" fmla="*/ 356653 h 4151891"/>
              <a:gd name="connsiteX9120" fmla="*/ 3363477 w 7122824"/>
              <a:gd name="connsiteY9120" fmla="*/ 352994 h 4151891"/>
              <a:gd name="connsiteX9121" fmla="*/ 3361482 w 7122824"/>
              <a:gd name="connsiteY9121" fmla="*/ 351632 h 4151891"/>
              <a:gd name="connsiteX9122" fmla="*/ 3358945 w 7122824"/>
              <a:gd name="connsiteY9122" fmla="*/ 349733 h 4151891"/>
              <a:gd name="connsiteX9123" fmla="*/ 3362967 w 7122824"/>
              <a:gd name="connsiteY9123" fmla="*/ 352312 h 4151891"/>
              <a:gd name="connsiteX9124" fmla="*/ 3358285 w 7122824"/>
              <a:gd name="connsiteY9124" fmla="*/ 346045 h 4151891"/>
              <a:gd name="connsiteX9125" fmla="*/ 3352112 w 7122824"/>
              <a:gd name="connsiteY9125" fmla="*/ 338039 h 4151891"/>
              <a:gd name="connsiteX9126" fmla="*/ 3351206 w 7122824"/>
              <a:gd name="connsiteY9126" fmla="*/ 336878 h 4151891"/>
              <a:gd name="connsiteX9127" fmla="*/ 3352504 w 7122824"/>
              <a:gd name="connsiteY9127" fmla="*/ 336368 h 4151891"/>
              <a:gd name="connsiteX9128" fmla="*/ 3359946 w 7122824"/>
              <a:gd name="connsiteY9128" fmla="*/ 332863 h 4151891"/>
              <a:gd name="connsiteX9129" fmla="*/ 3358534 w 7122824"/>
              <a:gd name="connsiteY9129" fmla="*/ 332549 h 4151891"/>
              <a:gd name="connsiteX9130" fmla="*/ 3352191 w 7122824"/>
              <a:gd name="connsiteY9130" fmla="*/ 330856 h 4151891"/>
              <a:gd name="connsiteX9131" fmla="*/ 3333581 w 7122824"/>
              <a:gd name="connsiteY9131" fmla="*/ 319242 h 4151891"/>
              <a:gd name="connsiteX9132" fmla="*/ 3334719 w 7122824"/>
              <a:gd name="connsiteY9132" fmla="*/ 317909 h 4151891"/>
              <a:gd name="connsiteX9133" fmla="*/ 3332289 w 7122824"/>
              <a:gd name="connsiteY9133" fmla="*/ 317502 h 4151891"/>
              <a:gd name="connsiteX9134" fmla="*/ 3327588 w 7122824"/>
              <a:gd name="connsiteY9134" fmla="*/ 315503 h 4151891"/>
              <a:gd name="connsiteX9135" fmla="*/ 3313679 w 7122824"/>
              <a:gd name="connsiteY9135" fmla="*/ 306824 h 4151891"/>
              <a:gd name="connsiteX9136" fmla="*/ 3319397 w 7122824"/>
              <a:gd name="connsiteY9136" fmla="*/ 308046 h 4151891"/>
              <a:gd name="connsiteX9137" fmla="*/ 3322088 w 7122824"/>
              <a:gd name="connsiteY9137" fmla="*/ 307509 h 4151891"/>
              <a:gd name="connsiteX9138" fmla="*/ 3319397 w 7122824"/>
              <a:gd name="connsiteY9138" fmla="*/ 308046 h 4151891"/>
              <a:gd name="connsiteX9139" fmla="*/ 3320346 w 7122824"/>
              <a:gd name="connsiteY9139" fmla="*/ 304076 h 4151891"/>
              <a:gd name="connsiteX9140" fmla="*/ 3335602 w 7122824"/>
              <a:gd name="connsiteY9140" fmla="*/ 311227 h 4151891"/>
              <a:gd name="connsiteX9141" fmla="*/ 3321072 w 7122824"/>
              <a:gd name="connsiteY9141" fmla="*/ 301568 h 4151891"/>
              <a:gd name="connsiteX9142" fmla="*/ 3330116 w 7122824"/>
              <a:gd name="connsiteY9142" fmla="*/ 302806 h 4151891"/>
              <a:gd name="connsiteX9143" fmla="*/ 3334001 w 7122824"/>
              <a:gd name="connsiteY9143" fmla="*/ 303102 h 4151891"/>
              <a:gd name="connsiteX9144" fmla="*/ 3370439 w 7122824"/>
              <a:gd name="connsiteY9144" fmla="*/ 323929 h 4151891"/>
              <a:gd name="connsiteX9145" fmla="*/ 3348875 w 7122824"/>
              <a:gd name="connsiteY9145" fmla="*/ 294427 h 4151891"/>
              <a:gd name="connsiteX9146" fmla="*/ 3347695 w 7122824"/>
              <a:gd name="connsiteY9146" fmla="*/ 292697 h 4151891"/>
              <a:gd name="connsiteX9147" fmla="*/ 3347351 w 7122824"/>
              <a:gd name="connsiteY9147" fmla="*/ 291633 h 4151891"/>
              <a:gd name="connsiteX9148" fmla="*/ 3352509 w 7122824"/>
              <a:gd name="connsiteY9148" fmla="*/ 295664 h 4151891"/>
              <a:gd name="connsiteX9149" fmla="*/ 3357393 w 7122824"/>
              <a:gd name="connsiteY9149" fmla="*/ 300803 h 4151891"/>
              <a:gd name="connsiteX9150" fmla="*/ 3379216 w 7122824"/>
              <a:gd name="connsiteY9150" fmla="*/ 328947 h 4151891"/>
              <a:gd name="connsiteX9151" fmla="*/ 3381966 w 7122824"/>
              <a:gd name="connsiteY9151" fmla="*/ 330517 h 4151891"/>
              <a:gd name="connsiteX9152" fmla="*/ 3393987 w 7122824"/>
              <a:gd name="connsiteY9152" fmla="*/ 336607 h 4151891"/>
              <a:gd name="connsiteX9153" fmla="*/ 3384855 w 7122824"/>
              <a:gd name="connsiteY9153" fmla="*/ 325313 h 4151891"/>
              <a:gd name="connsiteX9154" fmla="*/ 3385805 w 7122824"/>
              <a:gd name="connsiteY9154" fmla="*/ 324045 h 4151891"/>
              <a:gd name="connsiteX9155" fmla="*/ 3399115 w 7122824"/>
              <a:gd name="connsiteY9155" fmla="*/ 339205 h 4151891"/>
              <a:gd name="connsiteX9156" fmla="*/ 3411042 w 7122824"/>
              <a:gd name="connsiteY9156" fmla="*/ 345247 h 4151891"/>
              <a:gd name="connsiteX9157" fmla="*/ 3410091 w 7122824"/>
              <a:gd name="connsiteY9157" fmla="*/ 342221 h 4151891"/>
              <a:gd name="connsiteX9158" fmla="*/ 3377497 w 7122824"/>
              <a:gd name="connsiteY9158" fmla="*/ 304542 h 4151891"/>
              <a:gd name="connsiteX9159" fmla="*/ 3375599 w 7122824"/>
              <a:gd name="connsiteY9159" fmla="*/ 307078 h 4151891"/>
              <a:gd name="connsiteX9160" fmla="*/ 3374331 w 7122824"/>
              <a:gd name="connsiteY9160" fmla="*/ 306129 h 4151891"/>
              <a:gd name="connsiteX9161" fmla="*/ 3373280 w 7122824"/>
              <a:gd name="connsiteY9161" fmla="*/ 297711 h 4151891"/>
              <a:gd name="connsiteX9162" fmla="*/ 3362715 w 7122824"/>
              <a:gd name="connsiteY9162" fmla="*/ 283868 h 4151891"/>
              <a:gd name="connsiteX9163" fmla="*/ 3340047 w 7122824"/>
              <a:gd name="connsiteY9163" fmla="*/ 255596 h 4151891"/>
              <a:gd name="connsiteX9164" fmla="*/ 3358316 w 7122824"/>
              <a:gd name="connsiteY9164" fmla="*/ 276901 h 4151891"/>
              <a:gd name="connsiteX9165" fmla="*/ 3359265 w 7122824"/>
              <a:gd name="connsiteY9165" fmla="*/ 275633 h 4151891"/>
              <a:gd name="connsiteX9166" fmla="*/ 3389294 w 7122824"/>
              <a:gd name="connsiteY9166" fmla="*/ 310897 h 4151891"/>
              <a:gd name="connsiteX9167" fmla="*/ 3396179 w 7122824"/>
              <a:gd name="connsiteY9167" fmla="*/ 315748 h 4151891"/>
              <a:gd name="connsiteX9168" fmla="*/ 3417596 w 7122824"/>
              <a:gd name="connsiteY9168" fmla="*/ 328265 h 4151891"/>
              <a:gd name="connsiteX9169" fmla="*/ 3425384 w 7122824"/>
              <a:gd name="connsiteY9169" fmla="*/ 327413 h 4151891"/>
              <a:gd name="connsiteX9170" fmla="*/ 3452270 w 7122824"/>
              <a:gd name="connsiteY9170" fmla="*/ 338208 h 4151891"/>
              <a:gd name="connsiteX9171" fmla="*/ 3451985 w 7122824"/>
              <a:gd name="connsiteY9171" fmla="*/ 337675 h 4151891"/>
              <a:gd name="connsiteX9172" fmla="*/ 3452509 w 7122824"/>
              <a:gd name="connsiteY9172" fmla="*/ 338304 h 4151891"/>
              <a:gd name="connsiteX9173" fmla="*/ 3457627 w 7122824"/>
              <a:gd name="connsiteY9173" fmla="*/ 340358 h 4151891"/>
              <a:gd name="connsiteX9174" fmla="*/ 3466353 w 7122824"/>
              <a:gd name="connsiteY9174" fmla="*/ 344991 h 4151891"/>
              <a:gd name="connsiteX9175" fmla="*/ 3466625 w 7122824"/>
              <a:gd name="connsiteY9175" fmla="*/ 345138 h 4151891"/>
              <a:gd name="connsiteX9176" fmla="*/ 3442110 w 7122824"/>
              <a:gd name="connsiteY9176" fmla="*/ 316699 h 4151891"/>
              <a:gd name="connsiteX9177" fmla="*/ 3438236 w 7122824"/>
              <a:gd name="connsiteY9177" fmla="*/ 314474 h 4151891"/>
              <a:gd name="connsiteX9178" fmla="*/ 3429191 w 7122824"/>
              <a:gd name="connsiteY9178" fmla="*/ 309168 h 4151891"/>
              <a:gd name="connsiteX9179" fmla="*/ 3438859 w 7122824"/>
              <a:gd name="connsiteY9179" fmla="*/ 321917 h 4151891"/>
              <a:gd name="connsiteX9180" fmla="*/ 3451879 w 7122824"/>
              <a:gd name="connsiteY9180" fmla="*/ 337547 h 4151891"/>
              <a:gd name="connsiteX9181" fmla="*/ 3450646 w 7122824"/>
              <a:gd name="connsiteY9181" fmla="*/ 336393 h 4151891"/>
              <a:gd name="connsiteX9182" fmla="*/ 3447021 w 7122824"/>
              <a:gd name="connsiteY9182" fmla="*/ 333679 h 4151891"/>
              <a:gd name="connsiteX9183" fmla="*/ 3439317 w 7122824"/>
              <a:gd name="connsiteY9183" fmla="*/ 326218 h 4151891"/>
              <a:gd name="connsiteX9184" fmla="*/ 3430160 w 7122824"/>
              <a:gd name="connsiteY9184" fmla="*/ 315406 h 4151891"/>
              <a:gd name="connsiteX9185" fmla="*/ 3428261 w 7122824"/>
              <a:gd name="connsiteY9185" fmla="*/ 308622 h 4151891"/>
              <a:gd name="connsiteX9186" fmla="*/ 3368338 w 7122824"/>
              <a:gd name="connsiteY9186" fmla="*/ 273457 h 4151891"/>
              <a:gd name="connsiteX9187" fmla="*/ 3363684 w 7122824"/>
              <a:gd name="connsiteY9187" fmla="*/ 270718 h 4151891"/>
              <a:gd name="connsiteX9188" fmla="*/ 3369497 w 7122824"/>
              <a:gd name="connsiteY9188" fmla="*/ 270913 h 4151891"/>
              <a:gd name="connsiteX9189" fmla="*/ 3371515 w 7122824"/>
              <a:gd name="connsiteY9189" fmla="*/ 270796 h 4151891"/>
              <a:gd name="connsiteX9190" fmla="*/ 3377342 w 7122824"/>
              <a:gd name="connsiteY9190" fmla="*/ 273977 h 4151891"/>
              <a:gd name="connsiteX9191" fmla="*/ 3374608 w 7122824"/>
              <a:gd name="connsiteY9191" fmla="*/ 267603 h 4151891"/>
              <a:gd name="connsiteX9192" fmla="*/ 3388472 w 7122824"/>
              <a:gd name="connsiteY9192" fmla="*/ 273854 h 4151891"/>
              <a:gd name="connsiteX9193" fmla="*/ 3407351 w 7122824"/>
              <a:gd name="connsiteY9193" fmla="*/ 281218 h 4151891"/>
              <a:gd name="connsiteX9194" fmla="*/ 3405722 w 7122824"/>
              <a:gd name="connsiteY9194" fmla="*/ 278637 h 4151891"/>
              <a:gd name="connsiteX9195" fmla="*/ 3405171 w 7122824"/>
              <a:gd name="connsiteY9195" fmla="*/ 277766 h 4151891"/>
              <a:gd name="connsiteX9196" fmla="*/ 3402953 w 7122824"/>
              <a:gd name="connsiteY9196" fmla="*/ 278085 h 4151891"/>
              <a:gd name="connsiteX9197" fmla="*/ 3390034 w 7122824"/>
              <a:gd name="connsiteY9197" fmla="*/ 262480 h 4151891"/>
              <a:gd name="connsiteX9198" fmla="*/ 3388454 w 7122824"/>
              <a:gd name="connsiteY9198" fmla="*/ 267234 h 4151891"/>
              <a:gd name="connsiteX9199" fmla="*/ 3372997 w 7122824"/>
              <a:gd name="connsiteY9199" fmla="*/ 249729 h 4151891"/>
              <a:gd name="connsiteX9200" fmla="*/ 3361028 w 7122824"/>
              <a:gd name="connsiteY9200" fmla="*/ 235119 h 4151891"/>
              <a:gd name="connsiteX9201" fmla="*/ 3364653 w 7122824"/>
              <a:gd name="connsiteY9201" fmla="*/ 237832 h 4151891"/>
              <a:gd name="connsiteX9202" fmla="*/ 3364690 w 7122824"/>
              <a:gd name="connsiteY9202" fmla="*/ 230227 h 4151891"/>
              <a:gd name="connsiteX9203" fmla="*/ 3352164 w 7122824"/>
              <a:gd name="connsiteY9203" fmla="*/ 203892 h 4151891"/>
              <a:gd name="connsiteX9204" fmla="*/ 3395705 w 7122824"/>
              <a:gd name="connsiteY9204" fmla="*/ 234501 h 4151891"/>
              <a:gd name="connsiteX9205" fmla="*/ 3396654 w 7122824"/>
              <a:gd name="connsiteY9205" fmla="*/ 233232 h 4151891"/>
              <a:gd name="connsiteX9206" fmla="*/ 3428778 w 7122824"/>
              <a:gd name="connsiteY9206" fmla="*/ 278044 h 4151891"/>
              <a:gd name="connsiteX9207" fmla="*/ 3428455 w 7122824"/>
              <a:gd name="connsiteY9207" fmla="*/ 279342 h 4151891"/>
              <a:gd name="connsiteX9208" fmla="*/ 3431026 w 7122824"/>
              <a:gd name="connsiteY9208" fmla="*/ 281179 h 4151891"/>
              <a:gd name="connsiteX9209" fmla="*/ 3432068 w 7122824"/>
              <a:gd name="connsiteY9209" fmla="*/ 282632 h 4151891"/>
              <a:gd name="connsiteX9210" fmla="*/ 3421862 w 7122824"/>
              <a:gd name="connsiteY9210" fmla="*/ 276875 h 4151891"/>
              <a:gd name="connsiteX9211" fmla="*/ 3421871 w 7122824"/>
              <a:gd name="connsiteY9211" fmla="*/ 276891 h 4151891"/>
              <a:gd name="connsiteX9212" fmla="*/ 3422462 w 7122824"/>
              <a:gd name="connsiteY9212" fmla="*/ 279484 h 4151891"/>
              <a:gd name="connsiteX9213" fmla="*/ 3421267 w 7122824"/>
              <a:gd name="connsiteY9213" fmla="*/ 276913 h 4151891"/>
              <a:gd name="connsiteX9214" fmla="*/ 3420538 w 7122824"/>
              <a:gd name="connsiteY9214" fmla="*/ 280752 h 4151891"/>
              <a:gd name="connsiteX9215" fmla="*/ 3421750 w 7122824"/>
              <a:gd name="connsiteY9215" fmla="*/ 286217 h 4151891"/>
              <a:gd name="connsiteX9216" fmla="*/ 3422650 w 7122824"/>
              <a:gd name="connsiteY9216" fmla="*/ 287645 h 4151891"/>
              <a:gd name="connsiteX9217" fmla="*/ 3440584 w 7122824"/>
              <a:gd name="connsiteY9217" fmla="*/ 295208 h 4151891"/>
              <a:gd name="connsiteX9218" fmla="*/ 3440599 w 7122824"/>
              <a:gd name="connsiteY9218" fmla="*/ 295212 h 4151891"/>
              <a:gd name="connsiteX9219" fmla="*/ 3440618 w 7122824"/>
              <a:gd name="connsiteY9219" fmla="*/ 295223 h 4151891"/>
              <a:gd name="connsiteX9220" fmla="*/ 3449764 w 7122824"/>
              <a:gd name="connsiteY9220" fmla="*/ 299079 h 4151891"/>
              <a:gd name="connsiteX9221" fmla="*/ 3456732 w 7122824"/>
              <a:gd name="connsiteY9221" fmla="*/ 302274 h 4151891"/>
              <a:gd name="connsiteX9222" fmla="*/ 3445172 w 7122824"/>
              <a:gd name="connsiteY9222" fmla="*/ 288397 h 4151891"/>
              <a:gd name="connsiteX9223" fmla="*/ 3442631 w 7122824"/>
              <a:gd name="connsiteY9223" fmla="*/ 287036 h 4151891"/>
              <a:gd name="connsiteX9224" fmla="*/ 3433388 w 7122824"/>
              <a:gd name="connsiteY9224" fmla="*/ 282868 h 4151891"/>
              <a:gd name="connsiteX9225" fmla="*/ 3431026 w 7122824"/>
              <a:gd name="connsiteY9225" fmla="*/ 281179 h 4151891"/>
              <a:gd name="connsiteX9226" fmla="*/ 3428778 w 7122824"/>
              <a:gd name="connsiteY9226" fmla="*/ 278044 h 4151891"/>
              <a:gd name="connsiteX9227" fmla="*/ 3429199 w 7122824"/>
              <a:gd name="connsiteY9227" fmla="*/ 276350 h 4151891"/>
              <a:gd name="connsiteX9228" fmla="*/ 3437051 w 7122824"/>
              <a:gd name="connsiteY9228" fmla="*/ 279069 h 4151891"/>
              <a:gd name="connsiteX9229" fmla="*/ 3437705 w 7122824"/>
              <a:gd name="connsiteY9229" fmla="*/ 279433 h 4151891"/>
              <a:gd name="connsiteX9230" fmla="*/ 3407847 w 7122824"/>
              <a:gd name="connsiteY9230" fmla="*/ 243588 h 4151891"/>
              <a:gd name="connsiteX9231" fmla="*/ 3423167 w 7122824"/>
              <a:gd name="connsiteY9231" fmla="*/ 259011 h 4151891"/>
              <a:gd name="connsiteX9232" fmla="*/ 3424116 w 7122824"/>
              <a:gd name="connsiteY9232" fmla="*/ 257743 h 4151891"/>
              <a:gd name="connsiteX9233" fmla="*/ 3437172 w 7122824"/>
              <a:gd name="connsiteY9233" fmla="*/ 273168 h 4151891"/>
              <a:gd name="connsiteX9234" fmla="*/ 3448573 w 7122824"/>
              <a:gd name="connsiteY9234" fmla="*/ 284187 h 4151891"/>
              <a:gd name="connsiteX9235" fmla="*/ 3452758 w 7122824"/>
              <a:gd name="connsiteY9235" fmla="*/ 284920 h 4151891"/>
              <a:gd name="connsiteX9236" fmla="*/ 3477214 w 7122824"/>
              <a:gd name="connsiteY9236" fmla="*/ 298716 h 4151891"/>
              <a:gd name="connsiteX9237" fmla="*/ 3480859 w 7122824"/>
              <a:gd name="connsiteY9237" fmla="*/ 299145 h 4151891"/>
              <a:gd name="connsiteX9238" fmla="*/ 3442632 w 7122824"/>
              <a:gd name="connsiteY9238" fmla="*/ 258315 h 4151891"/>
              <a:gd name="connsiteX9239" fmla="*/ 3443261 w 7122824"/>
              <a:gd name="connsiteY9239" fmla="*/ 257167 h 4151891"/>
              <a:gd name="connsiteX9240" fmla="*/ 3446874 w 7122824"/>
              <a:gd name="connsiteY9240" fmla="*/ 261242 h 4151891"/>
              <a:gd name="connsiteX9241" fmla="*/ 3447526 w 7122824"/>
              <a:gd name="connsiteY9241" fmla="*/ 261978 h 4151891"/>
              <a:gd name="connsiteX9242" fmla="*/ 3448475 w 7122824"/>
              <a:gd name="connsiteY9242" fmla="*/ 260710 h 4151891"/>
              <a:gd name="connsiteX9243" fmla="*/ 3452419 w 7122824"/>
              <a:gd name="connsiteY9243" fmla="*/ 265640 h 4151891"/>
              <a:gd name="connsiteX9244" fmla="*/ 3453998 w 7122824"/>
              <a:gd name="connsiteY9244" fmla="*/ 260886 h 4151891"/>
              <a:gd name="connsiteX9245" fmla="*/ 3473680 w 7122824"/>
              <a:gd name="connsiteY9245" fmla="*/ 282101 h 4151891"/>
              <a:gd name="connsiteX9246" fmla="*/ 3477330 w 7122824"/>
              <a:gd name="connsiteY9246" fmla="*/ 282944 h 4151891"/>
              <a:gd name="connsiteX9247" fmla="*/ 3477197 w 7122824"/>
              <a:gd name="connsiteY9247" fmla="*/ 278249 h 4151891"/>
              <a:gd name="connsiteX9248" fmla="*/ 3447725 w 7122824"/>
              <a:gd name="connsiteY9248" fmla="*/ 242967 h 4151891"/>
              <a:gd name="connsiteX9249" fmla="*/ 3446826 w 7122824"/>
              <a:gd name="connsiteY9249" fmla="*/ 242849 h 4151891"/>
              <a:gd name="connsiteX9250" fmla="*/ 3438694 w 7122824"/>
              <a:gd name="connsiteY9250" fmla="*/ 237721 h 4151891"/>
              <a:gd name="connsiteX9251" fmla="*/ 3444117 w 7122824"/>
              <a:gd name="connsiteY9251" fmla="*/ 238648 h 4151891"/>
              <a:gd name="connsiteX9252" fmla="*/ 3439942 w 7122824"/>
              <a:gd name="connsiteY9252" fmla="*/ 233651 h 4151891"/>
              <a:gd name="connsiteX9253" fmla="*/ 3418656 w 7122824"/>
              <a:gd name="connsiteY9253" fmla="*/ 229058 h 4151891"/>
              <a:gd name="connsiteX9254" fmla="*/ 3402529 w 7122824"/>
              <a:gd name="connsiteY9254" fmla="*/ 222715 h 4151891"/>
              <a:gd name="connsiteX9255" fmla="*/ 3407852 w 7122824"/>
              <a:gd name="connsiteY9255" fmla="*/ 223633 h 4151891"/>
              <a:gd name="connsiteX9256" fmla="*/ 3414883 w 7122824"/>
              <a:gd name="connsiteY9256" fmla="*/ 227028 h 4151891"/>
              <a:gd name="connsiteX9257" fmla="*/ 3421031 w 7122824"/>
              <a:gd name="connsiteY9257" fmla="*/ 229094 h 4151891"/>
              <a:gd name="connsiteX9258" fmla="*/ 3420210 w 7122824"/>
              <a:gd name="connsiteY9258" fmla="*/ 226366 h 4151891"/>
              <a:gd name="connsiteX9259" fmla="*/ 3422088 w 7122824"/>
              <a:gd name="connsiteY9259" fmla="*/ 226823 h 4151891"/>
              <a:gd name="connsiteX9260" fmla="*/ 3430863 w 7122824"/>
              <a:gd name="connsiteY9260" fmla="*/ 229238 h 4151891"/>
              <a:gd name="connsiteX9261" fmla="*/ 3435654 w 7122824"/>
              <a:gd name="connsiteY9261" fmla="*/ 228515 h 4151891"/>
              <a:gd name="connsiteX9262" fmla="*/ 3434991 w 7122824"/>
              <a:gd name="connsiteY9262" fmla="*/ 227722 h 4151891"/>
              <a:gd name="connsiteX9263" fmla="*/ 3434754 w 7122824"/>
              <a:gd name="connsiteY9263" fmla="*/ 226079 h 4151891"/>
              <a:gd name="connsiteX9264" fmla="*/ 3429087 w 7122824"/>
              <a:gd name="connsiteY9264" fmla="*/ 224520 h 4151891"/>
              <a:gd name="connsiteX9265" fmla="*/ 3414426 w 7122824"/>
              <a:gd name="connsiteY9265" fmla="*/ 221891 h 4151891"/>
              <a:gd name="connsiteX9266" fmla="*/ 3412784 w 7122824"/>
              <a:gd name="connsiteY9266" fmla="*/ 221477 h 4151891"/>
              <a:gd name="connsiteX9267" fmla="*/ 3412580 w 7122824"/>
              <a:gd name="connsiteY9267" fmla="*/ 221345 h 4151891"/>
              <a:gd name="connsiteX9268" fmla="*/ 3407669 w 7122824"/>
              <a:gd name="connsiteY9268" fmla="*/ 218853 h 4151891"/>
              <a:gd name="connsiteX9269" fmla="*/ 3434406 w 7122824"/>
              <a:gd name="connsiteY9269" fmla="*/ 223658 h 4151891"/>
              <a:gd name="connsiteX9270" fmla="*/ 3434078 w 7122824"/>
              <a:gd name="connsiteY9270" fmla="*/ 221386 h 4151891"/>
              <a:gd name="connsiteX9271" fmla="*/ 3436973 w 7122824"/>
              <a:gd name="connsiteY9271" fmla="*/ 224120 h 4151891"/>
              <a:gd name="connsiteX9272" fmla="*/ 3445466 w 7122824"/>
              <a:gd name="connsiteY9272" fmla="*/ 225645 h 4151891"/>
              <a:gd name="connsiteX9273" fmla="*/ 3462120 w 7122824"/>
              <a:gd name="connsiteY9273" fmla="*/ 229032 h 4151891"/>
              <a:gd name="connsiteX9274" fmla="*/ 3459644 w 7122824"/>
              <a:gd name="connsiteY9274" fmla="*/ 225980 h 4151891"/>
              <a:gd name="connsiteX9275" fmla="*/ 3450896 w 7122824"/>
              <a:gd name="connsiteY9275" fmla="*/ 223980 h 4151891"/>
              <a:gd name="connsiteX9276" fmla="*/ 3446231 w 7122824"/>
              <a:gd name="connsiteY9276" fmla="*/ 222776 h 4151891"/>
              <a:gd name="connsiteX9277" fmla="*/ 3446257 w 7122824"/>
              <a:gd name="connsiteY9277" fmla="*/ 222869 h 4151891"/>
              <a:gd name="connsiteX9278" fmla="*/ 3446082 w 7122824"/>
              <a:gd name="connsiteY9278" fmla="*/ 222738 h 4151891"/>
              <a:gd name="connsiteX9279" fmla="*/ 3398804 w 7122824"/>
              <a:gd name="connsiteY9279" fmla="*/ 210536 h 4151891"/>
              <a:gd name="connsiteX9280" fmla="*/ 3442034 w 7122824"/>
              <a:gd name="connsiteY9280" fmla="*/ 218549 h 4151891"/>
              <a:gd name="connsiteX9281" fmla="*/ 3431613 w 7122824"/>
              <a:gd name="connsiteY9281" fmla="*/ 204278 h 4151891"/>
              <a:gd name="connsiteX9282" fmla="*/ 3430381 w 7122824"/>
              <a:gd name="connsiteY9282" fmla="*/ 195723 h 4151891"/>
              <a:gd name="connsiteX9283" fmla="*/ 3396875 w 7122824"/>
              <a:gd name="connsiteY9283" fmla="*/ 151709 h 4151891"/>
              <a:gd name="connsiteX9284" fmla="*/ 3398144 w 7122824"/>
              <a:gd name="connsiteY9284" fmla="*/ 152658 h 4151891"/>
              <a:gd name="connsiteX9285" fmla="*/ 3425880 w 7122824"/>
              <a:gd name="connsiteY9285" fmla="*/ 179070 h 4151891"/>
              <a:gd name="connsiteX9286" fmla="*/ 3453161 w 7122824"/>
              <a:gd name="connsiteY9286" fmla="*/ 203445 h 4151891"/>
              <a:gd name="connsiteX9287" fmla="*/ 3453196 w 7122824"/>
              <a:gd name="connsiteY9287" fmla="*/ 195840 h 4151891"/>
              <a:gd name="connsiteX9288" fmla="*/ 3451470 w 7122824"/>
              <a:gd name="connsiteY9288" fmla="*/ 190590 h 4151891"/>
              <a:gd name="connsiteX9289" fmla="*/ 3457178 w 7122824"/>
              <a:gd name="connsiteY9289" fmla="*/ 193166 h 4151891"/>
              <a:gd name="connsiteX9290" fmla="*/ 3460483 w 7122824"/>
              <a:gd name="connsiteY9290" fmla="*/ 193661 h 4151891"/>
              <a:gd name="connsiteX9291" fmla="*/ 3491730 w 7122824"/>
              <a:gd name="connsiteY9291" fmla="*/ 223333 h 4151891"/>
              <a:gd name="connsiteX9292" fmla="*/ 3504112 w 7122824"/>
              <a:gd name="connsiteY9292" fmla="*/ 225738 h 4151891"/>
              <a:gd name="connsiteX9293" fmla="*/ 3493185 w 7122824"/>
              <a:gd name="connsiteY9293" fmla="*/ 208525 h 4151891"/>
              <a:gd name="connsiteX9294" fmla="*/ 3494135 w 7122824"/>
              <a:gd name="connsiteY9294" fmla="*/ 207257 h 4151891"/>
              <a:gd name="connsiteX9295" fmla="*/ 3515958 w 7122824"/>
              <a:gd name="connsiteY9295" fmla="*/ 228283 h 4151891"/>
              <a:gd name="connsiteX9296" fmla="*/ 3522519 w 7122824"/>
              <a:gd name="connsiteY9296" fmla="*/ 229704 h 4151891"/>
              <a:gd name="connsiteX9297" fmla="*/ 3521452 w 7122824"/>
              <a:gd name="connsiteY9297" fmla="*/ 224027 h 4151891"/>
              <a:gd name="connsiteX9298" fmla="*/ 3510432 w 7122824"/>
              <a:gd name="connsiteY9298" fmla="*/ 208148 h 4151891"/>
              <a:gd name="connsiteX9299" fmla="*/ 3519627 w 7122824"/>
              <a:gd name="connsiteY9299" fmla="*/ 211354 h 4151891"/>
              <a:gd name="connsiteX9300" fmla="*/ 3523252 w 7122824"/>
              <a:gd name="connsiteY9300" fmla="*/ 214068 h 4151891"/>
              <a:gd name="connsiteX9301" fmla="*/ 3524483 w 7122824"/>
              <a:gd name="connsiteY9301" fmla="*/ 222621 h 4151891"/>
              <a:gd name="connsiteX9302" fmla="*/ 3535861 w 7122824"/>
              <a:gd name="connsiteY9302" fmla="*/ 232594 h 4151891"/>
              <a:gd name="connsiteX9303" fmla="*/ 3551881 w 7122824"/>
              <a:gd name="connsiteY9303" fmla="*/ 236063 h 4151891"/>
              <a:gd name="connsiteX9304" fmla="*/ 3571987 w 7122824"/>
              <a:gd name="connsiteY9304" fmla="*/ 241261 h 4151891"/>
              <a:gd name="connsiteX9305" fmla="*/ 3571722 w 7122824"/>
              <a:gd name="connsiteY9305" fmla="*/ 240733 h 4151891"/>
              <a:gd name="connsiteX9306" fmla="*/ 3572245 w 7122824"/>
              <a:gd name="connsiteY9306" fmla="*/ 241328 h 4151891"/>
              <a:gd name="connsiteX9307" fmla="*/ 3583594 w 7122824"/>
              <a:gd name="connsiteY9307" fmla="*/ 244262 h 4151891"/>
              <a:gd name="connsiteX9308" fmla="*/ 3556202 w 7122824"/>
              <a:gd name="connsiteY9308" fmla="*/ 208200 h 4151891"/>
              <a:gd name="connsiteX9309" fmla="*/ 3556238 w 7122824"/>
              <a:gd name="connsiteY9309" fmla="*/ 200596 h 4151891"/>
              <a:gd name="connsiteX9310" fmla="*/ 3593760 w 7122824"/>
              <a:gd name="connsiteY9310" fmla="*/ 234331 h 4151891"/>
              <a:gd name="connsiteX9311" fmla="*/ 3592528 w 7122824"/>
              <a:gd name="connsiteY9311" fmla="*/ 225778 h 4151891"/>
              <a:gd name="connsiteX9312" fmla="*/ 3589717 w 7122824"/>
              <a:gd name="connsiteY9312" fmla="*/ 221977 h 4151891"/>
              <a:gd name="connsiteX9313" fmla="*/ 3594611 w 7122824"/>
              <a:gd name="connsiteY9313" fmla="*/ 225640 h 4151891"/>
              <a:gd name="connsiteX9314" fmla="*/ 3593379 w 7122824"/>
              <a:gd name="connsiteY9314" fmla="*/ 217085 h 4151891"/>
              <a:gd name="connsiteX9315" fmla="*/ 3581410 w 7122824"/>
              <a:gd name="connsiteY9315" fmla="*/ 202475 h 4151891"/>
              <a:gd name="connsiteX9316" fmla="*/ 3581054 w 7122824"/>
              <a:gd name="connsiteY9316" fmla="*/ 207862 h 4151891"/>
              <a:gd name="connsiteX9317" fmla="*/ 3549693 w 7122824"/>
              <a:gd name="connsiteY9317" fmla="*/ 178738 h 4151891"/>
              <a:gd name="connsiteX9318" fmla="*/ 3547191 w 7122824"/>
              <a:gd name="connsiteY9318" fmla="*/ 169234 h 4151891"/>
              <a:gd name="connsiteX9319" fmla="*/ 3523891 w 7122824"/>
              <a:gd name="connsiteY9319" fmla="*/ 142185 h 4151891"/>
              <a:gd name="connsiteX9320" fmla="*/ 3548365 w 7122824"/>
              <a:gd name="connsiteY9320" fmla="*/ 159119 h 4151891"/>
              <a:gd name="connsiteX9321" fmla="*/ 3557384 w 7122824"/>
              <a:gd name="connsiteY9321" fmla="*/ 156702 h 4151891"/>
              <a:gd name="connsiteX9322" fmla="*/ 3549519 w 7122824"/>
              <a:gd name="connsiteY9322" fmla="*/ 146101 h 4151891"/>
              <a:gd name="connsiteX9323" fmla="*/ 3551875 w 7122824"/>
              <a:gd name="connsiteY9323" fmla="*/ 147864 h 4151891"/>
              <a:gd name="connsiteX9324" fmla="*/ 3564425 w 7122824"/>
              <a:gd name="connsiteY9324" fmla="*/ 157257 h 4151891"/>
              <a:gd name="connsiteX9325" fmla="*/ 3582163 w 7122824"/>
              <a:gd name="connsiteY9325" fmla="*/ 162544 h 4151891"/>
              <a:gd name="connsiteX9326" fmla="*/ 3582725 w 7122824"/>
              <a:gd name="connsiteY9326" fmla="*/ 162791 h 4151891"/>
              <a:gd name="connsiteX9327" fmla="*/ 3574015 w 7122824"/>
              <a:gd name="connsiteY9327" fmla="*/ 151150 h 4151891"/>
              <a:gd name="connsiteX9328" fmla="*/ 3586659 w 7122824"/>
              <a:gd name="connsiteY9328" fmla="*/ 162591 h 4151891"/>
              <a:gd name="connsiteX9329" fmla="*/ 3586955 w 7122824"/>
              <a:gd name="connsiteY9329" fmla="*/ 164641 h 4151891"/>
              <a:gd name="connsiteX9330" fmla="*/ 3606139 w 7122824"/>
              <a:gd name="connsiteY9330" fmla="*/ 173036 h 4151891"/>
              <a:gd name="connsiteX9331" fmla="*/ 3628713 w 7122824"/>
              <a:gd name="connsiteY9331" fmla="*/ 180289 h 4151891"/>
              <a:gd name="connsiteX9332" fmla="*/ 3604979 w 7122824"/>
              <a:gd name="connsiteY9332" fmla="*/ 165655 h 4151891"/>
              <a:gd name="connsiteX9333" fmla="*/ 3571033 w 7122824"/>
              <a:gd name="connsiteY9333" fmla="*/ 147853 h 4151891"/>
              <a:gd name="connsiteX9334" fmla="*/ 3629204 w 7122824"/>
              <a:gd name="connsiteY9334" fmla="*/ 170838 h 4151891"/>
              <a:gd name="connsiteX9335" fmla="*/ 3622423 w 7122824"/>
              <a:gd name="connsiteY9335" fmla="*/ 162787 h 4151891"/>
              <a:gd name="connsiteX9336" fmla="*/ 3634931 w 7122824"/>
              <a:gd name="connsiteY9336" fmla="*/ 173100 h 4151891"/>
              <a:gd name="connsiteX9337" fmla="*/ 3839668 w 7122824"/>
              <a:gd name="connsiteY9337" fmla="*/ 253997 h 4151891"/>
              <a:gd name="connsiteX9338" fmla="*/ 4108937 w 7122824"/>
              <a:gd name="connsiteY9338" fmla="*/ 367680 h 4151891"/>
              <a:gd name="connsiteX9339" fmla="*/ 4361032 w 7122824"/>
              <a:gd name="connsiteY9339" fmla="*/ 478586 h 4151891"/>
              <a:gd name="connsiteX9340" fmla="*/ 4358260 w 7122824"/>
              <a:gd name="connsiteY9340" fmla="*/ 477708 h 4151891"/>
              <a:gd name="connsiteX9341" fmla="*/ 4235293 w 7122824"/>
              <a:gd name="connsiteY9341" fmla="*/ 453268 h 4151891"/>
              <a:gd name="connsiteX9342" fmla="*/ 4204118 w 7122824"/>
              <a:gd name="connsiteY9342" fmla="*/ 444393 h 4151891"/>
              <a:gd name="connsiteX9343" fmla="*/ 4182984 w 7122824"/>
              <a:gd name="connsiteY9343" fmla="*/ 445562 h 4151891"/>
              <a:gd name="connsiteX9344" fmla="*/ 4296154 w 7122824"/>
              <a:gd name="connsiteY9344" fmla="*/ 484491 h 4151891"/>
              <a:gd name="connsiteX9345" fmla="*/ 4314182 w 7122824"/>
              <a:gd name="connsiteY9345" fmla="*/ 490526 h 4151891"/>
              <a:gd name="connsiteX9346" fmla="*/ 4335511 w 7122824"/>
              <a:gd name="connsiteY9346" fmla="*/ 496900 h 4151891"/>
              <a:gd name="connsiteX9347" fmla="*/ 4405159 w 7122824"/>
              <a:gd name="connsiteY9347" fmla="*/ 519218 h 4151891"/>
              <a:gd name="connsiteX9348" fmla="*/ 4475790 w 7122824"/>
              <a:gd name="connsiteY9348" fmla="*/ 543551 h 4151891"/>
              <a:gd name="connsiteX9349" fmla="*/ 4615553 w 7122824"/>
              <a:gd name="connsiteY9349" fmla="*/ 591700 h 4151891"/>
              <a:gd name="connsiteX9350" fmla="*/ 4753555 w 7122824"/>
              <a:gd name="connsiteY9350" fmla="*/ 644269 h 4151891"/>
              <a:gd name="connsiteX9351" fmla="*/ 4823743 w 7122824"/>
              <a:gd name="connsiteY9351" fmla="*/ 669884 h 4151891"/>
              <a:gd name="connsiteX9352" fmla="*/ 4891328 w 7122824"/>
              <a:gd name="connsiteY9352" fmla="*/ 698194 h 4151891"/>
              <a:gd name="connsiteX9353" fmla="*/ 5027928 w 7122824"/>
              <a:gd name="connsiteY9353" fmla="*/ 754828 h 4151891"/>
              <a:gd name="connsiteX9354" fmla="*/ 5150656 w 7122824"/>
              <a:gd name="connsiteY9354" fmla="*/ 810033 h 4151891"/>
              <a:gd name="connsiteX9355" fmla="*/ 5212019 w 7122824"/>
              <a:gd name="connsiteY9355" fmla="*/ 837635 h 4151891"/>
              <a:gd name="connsiteX9356" fmla="*/ 5272939 w 7122824"/>
              <a:gd name="connsiteY9356" fmla="*/ 866521 h 4151891"/>
              <a:gd name="connsiteX9357" fmla="*/ 5393979 w 7122824"/>
              <a:gd name="connsiteY9357" fmla="*/ 925932 h 4151891"/>
              <a:gd name="connsiteX9358" fmla="*/ 5452812 w 7122824"/>
              <a:gd name="connsiteY9358" fmla="*/ 956014 h 4151891"/>
              <a:gd name="connsiteX9359" fmla="*/ 5512701 w 7122824"/>
              <a:gd name="connsiteY9359" fmla="*/ 987895 h 4151891"/>
              <a:gd name="connsiteX9360" fmla="*/ 5912623 w 7122824"/>
              <a:gd name="connsiteY9360" fmla="*/ 1215667 h 4151891"/>
              <a:gd name="connsiteX9361" fmla="*/ 5909324 w 7122824"/>
              <a:gd name="connsiteY9361" fmla="*/ 1216207 h 4151891"/>
              <a:gd name="connsiteX9362" fmla="*/ 5975785 w 7122824"/>
              <a:gd name="connsiteY9362" fmla="*/ 1256814 h 4151891"/>
              <a:gd name="connsiteX9363" fmla="*/ 5972486 w 7122824"/>
              <a:gd name="connsiteY9363" fmla="*/ 1257353 h 4151891"/>
              <a:gd name="connsiteX9364" fmla="*/ 6051296 w 7122824"/>
              <a:gd name="connsiteY9364" fmla="*/ 1308679 h 4151891"/>
              <a:gd name="connsiteX9365" fmla="*/ 6039952 w 7122824"/>
              <a:gd name="connsiteY9365" fmla="*/ 1304771 h 4151891"/>
              <a:gd name="connsiteX9366" fmla="*/ 6034690 w 7122824"/>
              <a:gd name="connsiteY9366" fmla="*/ 1301282 h 4151891"/>
              <a:gd name="connsiteX9367" fmla="*/ 6033191 w 7122824"/>
              <a:gd name="connsiteY9367" fmla="*/ 1300767 h 4151891"/>
              <a:gd name="connsiteX9368" fmla="*/ 6031693 w 7122824"/>
              <a:gd name="connsiteY9368" fmla="*/ 1300250 h 4151891"/>
              <a:gd name="connsiteX9369" fmla="*/ 6018335 w 7122824"/>
              <a:gd name="connsiteY9369" fmla="*/ 1297323 h 4151891"/>
              <a:gd name="connsiteX9370" fmla="*/ 6037520 w 7122824"/>
              <a:gd name="connsiteY9370" fmla="*/ 1311831 h 4151891"/>
              <a:gd name="connsiteX9371" fmla="*/ 6013613 w 7122824"/>
              <a:gd name="connsiteY9371" fmla="*/ 1297133 h 4151891"/>
              <a:gd name="connsiteX9372" fmla="*/ 5997259 w 7122824"/>
              <a:gd name="connsiteY9372" fmla="*/ 1293174 h 4151891"/>
              <a:gd name="connsiteX9373" fmla="*/ 6053659 w 7122824"/>
              <a:gd name="connsiteY9373" fmla="*/ 1330316 h 4151891"/>
              <a:gd name="connsiteX9374" fmla="*/ 6045866 w 7122824"/>
              <a:gd name="connsiteY9374" fmla="*/ 1329308 h 4151891"/>
              <a:gd name="connsiteX9375" fmla="*/ 6093705 w 7122824"/>
              <a:gd name="connsiteY9375" fmla="*/ 1363501 h 4151891"/>
              <a:gd name="connsiteX9376" fmla="*/ 6087410 w 7122824"/>
              <a:gd name="connsiteY9376" fmla="*/ 1363007 h 4151891"/>
              <a:gd name="connsiteX9377" fmla="*/ 6084628 w 7122824"/>
              <a:gd name="connsiteY9377" fmla="*/ 1362049 h 4151891"/>
              <a:gd name="connsiteX9378" fmla="*/ 6069772 w 7122824"/>
              <a:gd name="connsiteY9378" fmla="*/ 1358607 h 4151891"/>
              <a:gd name="connsiteX9379" fmla="*/ 6090241 w 7122824"/>
              <a:gd name="connsiteY9379" fmla="*/ 1373556 h 4151891"/>
              <a:gd name="connsiteX9380" fmla="*/ 6106080 w 7122824"/>
              <a:gd name="connsiteY9380" fmla="*/ 1379013 h 4151891"/>
              <a:gd name="connsiteX9381" fmla="*/ 6124724 w 7122824"/>
              <a:gd name="connsiteY9381" fmla="*/ 1390223 h 4151891"/>
              <a:gd name="connsiteX9382" fmla="*/ 6124208 w 7122824"/>
              <a:gd name="connsiteY9382" fmla="*/ 1391721 h 4151891"/>
              <a:gd name="connsiteX9383" fmla="*/ 6177851 w 7122824"/>
              <a:gd name="connsiteY9383" fmla="*/ 1432700 h 4151891"/>
              <a:gd name="connsiteX9384" fmla="*/ 6150946 w 7122824"/>
              <a:gd name="connsiteY9384" fmla="*/ 1416969 h 4151891"/>
              <a:gd name="connsiteX9385" fmla="*/ 6068298 w 7122824"/>
              <a:gd name="connsiteY9385" fmla="*/ 1362885 h 4151891"/>
              <a:gd name="connsiteX9386" fmla="*/ 6053301 w 7122824"/>
              <a:gd name="connsiteY9386" fmla="*/ 1359155 h 4151891"/>
              <a:gd name="connsiteX9387" fmla="*/ 6004430 w 7122824"/>
              <a:gd name="connsiteY9387" fmla="*/ 1327958 h 4151891"/>
              <a:gd name="connsiteX9388" fmla="*/ 6001648 w 7122824"/>
              <a:gd name="connsiteY9388" fmla="*/ 1327000 h 4151891"/>
              <a:gd name="connsiteX9389" fmla="*/ 5999167 w 7122824"/>
              <a:gd name="connsiteY9389" fmla="*/ 1324469 h 4151891"/>
              <a:gd name="connsiteX9390" fmla="*/ 5948053 w 7122824"/>
              <a:gd name="connsiteY9390" fmla="*/ 1295611 h 4151891"/>
              <a:gd name="connsiteX9391" fmla="*/ 5931699 w 7122824"/>
              <a:gd name="connsiteY9391" fmla="*/ 1291652 h 4151891"/>
              <a:gd name="connsiteX9392" fmla="*/ 5968472 w 7122824"/>
              <a:gd name="connsiteY9392" fmla="*/ 1315571 h 4151891"/>
              <a:gd name="connsiteX9393" fmla="*/ 5961735 w 7122824"/>
              <a:gd name="connsiteY9393" fmla="*/ 1316361 h 4151891"/>
              <a:gd name="connsiteX9394" fmla="*/ 5996709 w 7122824"/>
              <a:gd name="connsiteY9394" fmla="*/ 1341335 h 4151891"/>
              <a:gd name="connsiteX9395" fmla="*/ 5983137 w 7122824"/>
              <a:gd name="connsiteY9395" fmla="*/ 1338334 h 4151891"/>
              <a:gd name="connsiteX9396" fmla="*/ 6026229 w 7122824"/>
              <a:gd name="connsiteY9396" fmla="*/ 1367541 h 4151891"/>
              <a:gd name="connsiteX9397" fmla="*/ 6067964 w 7122824"/>
              <a:gd name="connsiteY9397" fmla="*/ 1396519 h 4151891"/>
              <a:gd name="connsiteX9398" fmla="*/ 6073529 w 7122824"/>
              <a:gd name="connsiteY9398" fmla="*/ 1398436 h 4151891"/>
              <a:gd name="connsiteX9399" fmla="*/ 6201424 w 7122824"/>
              <a:gd name="connsiteY9399" fmla="*/ 1481033 h 4151891"/>
              <a:gd name="connsiteX9400" fmla="*/ 6202922 w 7122824"/>
              <a:gd name="connsiteY9400" fmla="*/ 1481550 h 4151891"/>
              <a:gd name="connsiteX9401" fmla="*/ 6278711 w 7122824"/>
              <a:gd name="connsiteY9401" fmla="*/ 1541647 h 4151891"/>
              <a:gd name="connsiteX9402" fmla="*/ 6276985 w 7122824"/>
              <a:gd name="connsiteY9402" fmla="*/ 1542489 h 4151891"/>
              <a:gd name="connsiteX9403" fmla="*/ 6313242 w 7122824"/>
              <a:gd name="connsiteY9403" fmla="*/ 1567904 h 4151891"/>
              <a:gd name="connsiteX9404" fmla="*/ 6303699 w 7122824"/>
              <a:gd name="connsiteY9404" fmla="*/ 1562941 h 4151891"/>
              <a:gd name="connsiteX9405" fmla="*/ 6288303 w 7122824"/>
              <a:gd name="connsiteY9405" fmla="*/ 1556201 h 4151891"/>
              <a:gd name="connsiteX9406" fmla="*/ 6228652 w 7122824"/>
              <a:gd name="connsiteY9406" fmla="*/ 1514588 h 4151891"/>
              <a:gd name="connsiteX9407" fmla="*/ 6243509 w 7122824"/>
              <a:gd name="connsiteY9407" fmla="*/ 1518031 h 4151891"/>
              <a:gd name="connsiteX9408" fmla="*/ 6219062 w 7122824"/>
              <a:gd name="connsiteY9408" fmla="*/ 1500034 h 4151891"/>
              <a:gd name="connsiteX9409" fmla="*/ 6203199 w 7122824"/>
              <a:gd name="connsiteY9409" fmla="*/ 1489783 h 4151891"/>
              <a:gd name="connsiteX9410" fmla="*/ 6195669 w 7122824"/>
              <a:gd name="connsiteY9410" fmla="*/ 1483837 h 4151891"/>
              <a:gd name="connsiteX9411" fmla="*/ 6182613 w 7122824"/>
              <a:gd name="connsiteY9411" fmla="*/ 1479339 h 4151891"/>
              <a:gd name="connsiteX9412" fmla="*/ 6179831 w 7122824"/>
              <a:gd name="connsiteY9412" fmla="*/ 1478381 h 4151891"/>
              <a:gd name="connsiteX9413" fmla="*/ 6168716 w 7122824"/>
              <a:gd name="connsiteY9413" fmla="*/ 1473116 h 4151891"/>
              <a:gd name="connsiteX9414" fmla="*/ 6167218 w 7122824"/>
              <a:gd name="connsiteY9414" fmla="*/ 1472600 h 4151891"/>
              <a:gd name="connsiteX9415" fmla="*/ 6108803 w 7122824"/>
              <a:gd name="connsiteY9415" fmla="*/ 1436439 h 4151891"/>
              <a:gd name="connsiteX9416" fmla="*/ 6101739 w 7122824"/>
              <a:gd name="connsiteY9416" fmla="*/ 1434006 h 4151891"/>
              <a:gd name="connsiteX9417" fmla="*/ 6074369 w 7122824"/>
              <a:gd name="connsiteY9417" fmla="*/ 1414763 h 4151891"/>
              <a:gd name="connsiteX9418" fmla="*/ 6058530 w 7122824"/>
              <a:gd name="connsiteY9418" fmla="*/ 1409306 h 4151891"/>
              <a:gd name="connsiteX9419" fmla="*/ 6079085 w 7122824"/>
              <a:gd name="connsiteY9419" fmla="*/ 1424616 h 4151891"/>
              <a:gd name="connsiteX9420" fmla="*/ 6085809 w 7122824"/>
              <a:gd name="connsiteY9420" fmla="*/ 1429535 h 4151891"/>
              <a:gd name="connsiteX9421" fmla="*/ 6074860 w 7122824"/>
              <a:gd name="connsiteY9421" fmla="*/ 1423070 h 4151891"/>
              <a:gd name="connsiteX9422" fmla="*/ 6060004 w 7122824"/>
              <a:gd name="connsiteY9422" fmla="*/ 1419627 h 4151891"/>
              <a:gd name="connsiteX9423" fmla="*/ 6115962 w 7122824"/>
              <a:gd name="connsiteY9423" fmla="*/ 1458053 h 4151891"/>
              <a:gd name="connsiteX9424" fmla="*/ 6094320 w 7122824"/>
              <a:gd name="connsiteY9424" fmla="*/ 1445810 h 4151891"/>
              <a:gd name="connsiteX9425" fmla="*/ 6067091 w 7122824"/>
              <a:gd name="connsiteY9425" fmla="*/ 1426856 h 4151891"/>
              <a:gd name="connsiteX9426" fmla="*/ 6036095 w 7122824"/>
              <a:gd name="connsiteY9426" fmla="*/ 1404929 h 4151891"/>
              <a:gd name="connsiteX9427" fmla="*/ 6006385 w 7122824"/>
              <a:gd name="connsiteY9427" fmla="*/ 1383443 h 4151891"/>
              <a:gd name="connsiteX9428" fmla="*/ 5990104 w 7122824"/>
              <a:gd name="connsiteY9428" fmla="*/ 1379271 h 4151891"/>
              <a:gd name="connsiteX9429" fmla="*/ 6067440 w 7122824"/>
              <a:gd name="connsiteY9429" fmla="*/ 1434876 h 4151891"/>
              <a:gd name="connsiteX9430" fmla="*/ 6068423 w 7122824"/>
              <a:gd name="connsiteY9430" fmla="*/ 1436889 h 4151891"/>
              <a:gd name="connsiteX9431" fmla="*/ 6073686 w 7122824"/>
              <a:gd name="connsiteY9431" fmla="*/ 1440378 h 4151891"/>
              <a:gd name="connsiteX9432" fmla="*/ 6073244 w 7122824"/>
              <a:gd name="connsiteY9432" fmla="*/ 1441661 h 4151891"/>
              <a:gd name="connsiteX9433" fmla="*/ 6122065 w 7122824"/>
              <a:gd name="connsiteY9433" fmla="*/ 1477868 h 4151891"/>
              <a:gd name="connsiteX9434" fmla="*/ 6124221 w 7122824"/>
              <a:gd name="connsiteY9434" fmla="*/ 1480206 h 4151891"/>
              <a:gd name="connsiteX9435" fmla="*/ 6124561 w 7122824"/>
              <a:gd name="connsiteY9435" fmla="*/ 1480461 h 4151891"/>
              <a:gd name="connsiteX9436" fmla="*/ 6131093 w 7122824"/>
              <a:gd name="connsiteY9436" fmla="*/ 1484329 h 4151891"/>
              <a:gd name="connsiteX9437" fmla="*/ 6130808 w 7122824"/>
              <a:gd name="connsiteY9437" fmla="*/ 1485156 h 4151891"/>
              <a:gd name="connsiteX9438" fmla="*/ 6179682 w 7122824"/>
              <a:gd name="connsiteY9438" fmla="*/ 1521892 h 4151891"/>
              <a:gd name="connsiteX9439" fmla="*/ 6182254 w 7122824"/>
              <a:gd name="connsiteY9439" fmla="*/ 1522779 h 4151891"/>
              <a:gd name="connsiteX9440" fmla="*/ 6287969 w 7122824"/>
              <a:gd name="connsiteY9440" fmla="*/ 1589835 h 4151891"/>
              <a:gd name="connsiteX9441" fmla="*/ 6298544 w 7122824"/>
              <a:gd name="connsiteY9441" fmla="*/ 1591803 h 4151891"/>
              <a:gd name="connsiteX9442" fmla="*/ 6271830 w 7122824"/>
              <a:gd name="connsiteY9442" fmla="*/ 1571349 h 4151891"/>
              <a:gd name="connsiteX9443" fmla="*/ 6247383 w 7122824"/>
              <a:gd name="connsiteY9443" fmla="*/ 1553354 h 4151891"/>
              <a:gd name="connsiteX9444" fmla="*/ 6229254 w 7122824"/>
              <a:gd name="connsiteY9444" fmla="*/ 1540646 h 4151891"/>
              <a:gd name="connsiteX9445" fmla="*/ 6234051 w 7122824"/>
              <a:gd name="connsiteY9445" fmla="*/ 1540623 h 4151891"/>
              <a:gd name="connsiteX9446" fmla="*/ 6251639 w 7122824"/>
              <a:gd name="connsiteY9446" fmla="*/ 1550033 h 4151891"/>
              <a:gd name="connsiteX9447" fmla="*/ 6256133 w 7122824"/>
              <a:gd name="connsiteY9447" fmla="*/ 1551581 h 4151891"/>
              <a:gd name="connsiteX9448" fmla="*/ 6369752 w 7122824"/>
              <a:gd name="connsiteY9448" fmla="*/ 1637397 h 4151891"/>
              <a:gd name="connsiteX9449" fmla="*/ 6481127 w 7122824"/>
              <a:gd name="connsiteY9449" fmla="*/ 1725553 h 4151891"/>
              <a:gd name="connsiteX9450" fmla="*/ 6459160 w 7122824"/>
              <a:gd name="connsiteY9450" fmla="*/ 1710085 h 4151891"/>
              <a:gd name="connsiteX9451" fmla="*/ 6449617 w 7122824"/>
              <a:gd name="connsiteY9451" fmla="*/ 1705123 h 4151891"/>
              <a:gd name="connsiteX9452" fmla="*/ 6440515 w 7122824"/>
              <a:gd name="connsiteY9452" fmla="*/ 1698875 h 4151891"/>
              <a:gd name="connsiteX9453" fmla="*/ 6426690 w 7122824"/>
              <a:gd name="connsiteY9453" fmla="*/ 1692437 h 4151891"/>
              <a:gd name="connsiteX9454" fmla="*/ 6374104 w 7122824"/>
              <a:gd name="connsiteY9454" fmla="*/ 1653258 h 4151891"/>
              <a:gd name="connsiteX9455" fmla="*/ 6357750 w 7122824"/>
              <a:gd name="connsiteY9455" fmla="*/ 1649300 h 4151891"/>
              <a:gd name="connsiteX9456" fmla="*/ 6399197 w 7122824"/>
              <a:gd name="connsiteY9456" fmla="*/ 1680243 h 4151891"/>
              <a:gd name="connsiteX9457" fmla="*/ 6439106 w 7122824"/>
              <a:gd name="connsiteY9457" fmla="*/ 1709097 h 4151891"/>
              <a:gd name="connsiteX9458" fmla="*/ 6424928 w 7122824"/>
              <a:gd name="connsiteY9458" fmla="*/ 1699639 h 4151891"/>
              <a:gd name="connsiteX9459" fmla="*/ 6399810 w 7122824"/>
              <a:gd name="connsiteY9459" fmla="*/ 1681501 h 4151891"/>
              <a:gd name="connsiteX9460" fmla="*/ 6386754 w 7122824"/>
              <a:gd name="connsiteY9460" fmla="*/ 1677004 h 4151891"/>
              <a:gd name="connsiteX9461" fmla="*/ 6325091 w 7122824"/>
              <a:gd name="connsiteY9461" fmla="*/ 1636373 h 4151891"/>
              <a:gd name="connsiteX9462" fmla="*/ 6315474 w 7122824"/>
              <a:gd name="connsiteY9462" fmla="*/ 1631623 h 4151891"/>
              <a:gd name="connsiteX9463" fmla="*/ 6300127 w 7122824"/>
              <a:gd name="connsiteY9463" fmla="*/ 1619874 h 4151891"/>
              <a:gd name="connsiteX9464" fmla="*/ 6302141 w 7122824"/>
              <a:gd name="connsiteY9464" fmla="*/ 1618893 h 4151891"/>
              <a:gd name="connsiteX9465" fmla="*/ 6265240 w 7122824"/>
              <a:gd name="connsiteY9465" fmla="*/ 1591719 h 4151891"/>
              <a:gd name="connsiteX9466" fmla="*/ 6357856 w 7122824"/>
              <a:gd name="connsiteY9466" fmla="*/ 1667626 h 4151891"/>
              <a:gd name="connsiteX9467" fmla="*/ 6545613 w 7122824"/>
              <a:gd name="connsiteY9467" fmla="*/ 1838921 h 4151891"/>
              <a:gd name="connsiteX9468" fmla="*/ 6569490 w 7122824"/>
              <a:gd name="connsiteY9468" fmla="*/ 1875607 h 4151891"/>
              <a:gd name="connsiteX9469" fmla="*/ 6576637 w 7122824"/>
              <a:gd name="connsiteY9469" fmla="*/ 1884218 h 4151891"/>
              <a:gd name="connsiteX9470" fmla="*/ 6616724 w 7122824"/>
              <a:gd name="connsiteY9470" fmla="*/ 1912288 h 4151891"/>
              <a:gd name="connsiteX9471" fmla="*/ 6672092 w 7122824"/>
              <a:gd name="connsiteY9471" fmla="*/ 1952426 h 4151891"/>
              <a:gd name="connsiteX9472" fmla="*/ 6727020 w 7122824"/>
              <a:gd name="connsiteY9472" fmla="*/ 1993848 h 4151891"/>
              <a:gd name="connsiteX9473" fmla="*/ 6822182 w 7122824"/>
              <a:gd name="connsiteY9473" fmla="*/ 2063732 h 4151891"/>
              <a:gd name="connsiteX9474" fmla="*/ 6911916 w 7122824"/>
              <a:gd name="connsiteY9474" fmla="*/ 2139644 h 4151891"/>
              <a:gd name="connsiteX9475" fmla="*/ 6908618 w 7122824"/>
              <a:gd name="connsiteY9475" fmla="*/ 2140183 h 4151891"/>
              <a:gd name="connsiteX9476" fmla="*/ 6940595 w 7122824"/>
              <a:gd name="connsiteY9476" fmla="*/ 2164124 h 4151891"/>
              <a:gd name="connsiteX9477" fmla="*/ 6938138 w 7122824"/>
              <a:gd name="connsiteY9477" fmla="*/ 2166390 h 4151891"/>
              <a:gd name="connsiteX9478" fmla="*/ 6973905 w 7122824"/>
              <a:gd name="connsiteY9478" fmla="*/ 2198099 h 4151891"/>
              <a:gd name="connsiteX9479" fmla="*/ 6968339 w 7122824"/>
              <a:gd name="connsiteY9479" fmla="*/ 2196182 h 4151891"/>
              <a:gd name="connsiteX9480" fmla="*/ 6963845 w 7122824"/>
              <a:gd name="connsiteY9480" fmla="*/ 2194634 h 4151891"/>
              <a:gd name="connsiteX9481" fmla="*/ 6954768 w 7122824"/>
              <a:gd name="connsiteY9481" fmla="*/ 2193182 h 4151891"/>
              <a:gd name="connsiteX9482" fmla="*/ 6962837 w 7122824"/>
              <a:gd name="connsiteY9482" fmla="*/ 2202424 h 4151891"/>
              <a:gd name="connsiteX9483" fmla="*/ 6951330 w 7122824"/>
              <a:gd name="connsiteY9483" fmla="*/ 2193433 h 4151891"/>
              <a:gd name="connsiteX9484" fmla="*/ 6942252 w 7122824"/>
              <a:gd name="connsiteY9484" fmla="*/ 2191982 h 4151891"/>
              <a:gd name="connsiteX9485" fmla="*/ 6967934 w 7122824"/>
              <a:gd name="connsiteY9485" fmla="*/ 2215429 h 4151891"/>
              <a:gd name="connsiteX9486" fmla="*/ 6962695 w 7122824"/>
              <a:gd name="connsiteY9486" fmla="*/ 2216737 h 4151891"/>
              <a:gd name="connsiteX9487" fmla="*/ 6985129 w 7122824"/>
              <a:gd name="connsiteY9487" fmla="*/ 2235715 h 4151891"/>
              <a:gd name="connsiteX9488" fmla="*/ 6979816 w 7122824"/>
              <a:gd name="connsiteY9488" fmla="*/ 2237235 h 4151891"/>
              <a:gd name="connsiteX9489" fmla="*/ 6978834 w 7122824"/>
              <a:gd name="connsiteY9489" fmla="*/ 2235221 h 4151891"/>
              <a:gd name="connsiteX9490" fmla="*/ 6970813 w 7122824"/>
              <a:gd name="connsiteY9490" fmla="*/ 2235570 h 4151891"/>
              <a:gd name="connsiteX9491" fmla="*/ 6978882 w 7122824"/>
              <a:gd name="connsiteY9491" fmla="*/ 2244812 h 4151891"/>
              <a:gd name="connsiteX9492" fmla="*/ 6987442 w 7122824"/>
              <a:gd name="connsiteY9492" fmla="*/ 2247761 h 4151891"/>
              <a:gd name="connsiteX9493" fmla="*/ 6996471 w 7122824"/>
              <a:gd name="connsiteY9493" fmla="*/ 2254223 h 4151891"/>
              <a:gd name="connsiteX9494" fmla="*/ 6996028 w 7122824"/>
              <a:gd name="connsiteY9494" fmla="*/ 2255506 h 4151891"/>
              <a:gd name="connsiteX9495" fmla="*/ 7019910 w 7122824"/>
              <a:gd name="connsiteY9495" fmla="*/ 2280010 h 4151891"/>
              <a:gd name="connsiteX9496" fmla="*/ 7006602 w 7122824"/>
              <a:gd name="connsiteY9496" fmla="*/ 2272074 h 4151891"/>
              <a:gd name="connsiteX9497" fmla="*/ 6967766 w 7122824"/>
              <a:gd name="connsiteY9497" fmla="*/ 2239547 h 4151891"/>
              <a:gd name="connsiteX9498" fmla="*/ 6958246 w 7122824"/>
              <a:gd name="connsiteY9498" fmla="*/ 2239379 h 4151891"/>
              <a:gd name="connsiteX9499" fmla="*/ 6935813 w 7122824"/>
              <a:gd name="connsiteY9499" fmla="*/ 2220400 h 4151891"/>
              <a:gd name="connsiteX9500" fmla="*/ 6934316 w 7122824"/>
              <a:gd name="connsiteY9500" fmla="*/ 2219884 h 4151891"/>
              <a:gd name="connsiteX9501" fmla="*/ 6933333 w 7122824"/>
              <a:gd name="connsiteY9501" fmla="*/ 2217871 h 4151891"/>
              <a:gd name="connsiteX9502" fmla="*/ 6908885 w 7122824"/>
              <a:gd name="connsiteY9502" fmla="*/ 2199874 h 4151891"/>
              <a:gd name="connsiteX9503" fmla="*/ 6899808 w 7122824"/>
              <a:gd name="connsiteY9503" fmla="*/ 2198423 h 4151891"/>
              <a:gd name="connsiteX9504" fmla="*/ 6915480 w 7122824"/>
              <a:gd name="connsiteY9504" fmla="*/ 2213396 h 4151891"/>
              <a:gd name="connsiteX9505" fmla="*/ 6911740 w 7122824"/>
              <a:gd name="connsiteY9505" fmla="*/ 2215219 h 4151891"/>
              <a:gd name="connsiteX9506" fmla="*/ 6925611 w 7122824"/>
              <a:gd name="connsiteY9506" fmla="*/ 2231247 h 4151891"/>
              <a:gd name="connsiteX9507" fmla="*/ 6917302 w 7122824"/>
              <a:gd name="connsiteY9507" fmla="*/ 2231736 h 4151891"/>
              <a:gd name="connsiteX9508" fmla="*/ 6956907 w 7122824"/>
              <a:gd name="connsiteY9508" fmla="*/ 2266204 h 4151891"/>
              <a:gd name="connsiteX9509" fmla="*/ 6959903 w 7122824"/>
              <a:gd name="connsiteY9509" fmla="*/ 2267236 h 4151891"/>
              <a:gd name="connsiteX9510" fmla="*/ 7020043 w 7122824"/>
              <a:gd name="connsiteY9510" fmla="*/ 2317156 h 4151891"/>
              <a:gd name="connsiteX9511" fmla="*/ 7054408 w 7122824"/>
              <a:gd name="connsiteY9511" fmla="*/ 2352930 h 4151891"/>
              <a:gd name="connsiteX9512" fmla="*/ 7052394 w 7122824"/>
              <a:gd name="connsiteY9512" fmla="*/ 2353912 h 4151891"/>
              <a:gd name="connsiteX9513" fmla="*/ 7059638 w 7122824"/>
              <a:gd name="connsiteY9513" fmla="*/ 2360446 h 4151891"/>
              <a:gd name="connsiteX9514" fmla="*/ 7064045 w 7122824"/>
              <a:gd name="connsiteY9514" fmla="*/ 2364423 h 4151891"/>
              <a:gd name="connsiteX9515" fmla="*/ 7060479 w 7122824"/>
              <a:gd name="connsiteY9515" fmla="*/ 2363369 h 4151891"/>
              <a:gd name="connsiteX9516" fmla="*/ 7055667 w 7122824"/>
              <a:gd name="connsiteY9516" fmla="*/ 2363177 h 4151891"/>
              <a:gd name="connsiteX9517" fmla="*/ 7028487 w 7122824"/>
              <a:gd name="connsiteY9517" fmla="*/ 2339212 h 4151891"/>
              <a:gd name="connsiteX9518" fmla="*/ 7036721 w 7122824"/>
              <a:gd name="connsiteY9518" fmla="*/ 2338938 h 4151891"/>
              <a:gd name="connsiteX9519" fmla="*/ 7014288 w 7122824"/>
              <a:gd name="connsiteY9519" fmla="*/ 2319960 h 4151891"/>
              <a:gd name="connsiteX9520" fmla="*/ 7007011 w 7122824"/>
              <a:gd name="connsiteY9520" fmla="*/ 2317453 h 4151891"/>
              <a:gd name="connsiteX9521" fmla="*/ 7005513 w 7122824"/>
              <a:gd name="connsiteY9521" fmla="*/ 2316937 h 4151891"/>
              <a:gd name="connsiteX9522" fmla="*/ 6999734 w 7122824"/>
              <a:gd name="connsiteY9522" fmla="*/ 2314946 h 4151891"/>
              <a:gd name="connsiteX9523" fmla="*/ 6998450 w 7122824"/>
              <a:gd name="connsiteY9523" fmla="*/ 2314504 h 4151891"/>
              <a:gd name="connsiteX9524" fmla="*/ 6970023 w 7122824"/>
              <a:gd name="connsiteY9524" fmla="*/ 2293460 h 4151891"/>
              <a:gd name="connsiteX9525" fmla="*/ 6967241 w 7122824"/>
              <a:gd name="connsiteY9525" fmla="*/ 2292502 h 4151891"/>
              <a:gd name="connsiteX9526" fmla="*/ 6955407 w 7122824"/>
              <a:gd name="connsiteY9526" fmla="*/ 2280287 h 4151891"/>
              <a:gd name="connsiteX9527" fmla="*/ 6946115 w 7122824"/>
              <a:gd name="connsiteY9527" fmla="*/ 2278762 h 4151891"/>
              <a:gd name="connsiteX9528" fmla="*/ 6965251 w 7122824"/>
              <a:gd name="connsiteY9528" fmla="*/ 2298280 h 4151891"/>
              <a:gd name="connsiteX9529" fmla="*/ 6951402 w 7122824"/>
              <a:gd name="connsiteY9529" fmla="*/ 2287046 h 4151891"/>
              <a:gd name="connsiteX9530" fmla="*/ 6943167 w 7122824"/>
              <a:gd name="connsiteY9530" fmla="*/ 2287321 h 4151891"/>
              <a:gd name="connsiteX9531" fmla="*/ 6969580 w 7122824"/>
              <a:gd name="connsiteY9531" fmla="*/ 2309345 h 4151891"/>
              <a:gd name="connsiteX9532" fmla="*/ 6957040 w 7122824"/>
              <a:gd name="connsiteY9532" fmla="*/ 2303350 h 4151891"/>
              <a:gd name="connsiteX9533" fmla="*/ 6945131 w 7122824"/>
              <a:gd name="connsiteY9533" fmla="*/ 2291348 h 4151891"/>
              <a:gd name="connsiteX9534" fmla="*/ 6931799 w 7122824"/>
              <a:gd name="connsiteY9534" fmla="*/ 2278617 h 4151891"/>
              <a:gd name="connsiteX9535" fmla="*/ 6917411 w 7122824"/>
              <a:gd name="connsiteY9535" fmla="*/ 2264086 h 4151891"/>
              <a:gd name="connsiteX9536" fmla="*/ 6907892 w 7122824"/>
              <a:gd name="connsiteY9536" fmla="*/ 2263919 h 4151891"/>
              <a:gd name="connsiteX9537" fmla="*/ 6942699 w 7122824"/>
              <a:gd name="connsiteY9537" fmla="*/ 2298409 h 4151891"/>
              <a:gd name="connsiteX9538" fmla="*/ 6946465 w 7122824"/>
              <a:gd name="connsiteY9538" fmla="*/ 2301381 h 4151891"/>
              <a:gd name="connsiteX9539" fmla="*/ 6944450 w 7122824"/>
              <a:gd name="connsiteY9539" fmla="*/ 2302363 h 4151891"/>
              <a:gd name="connsiteX9540" fmla="*/ 6965924 w 7122824"/>
              <a:gd name="connsiteY9540" fmla="*/ 2324123 h 4151891"/>
              <a:gd name="connsiteX9541" fmla="*/ 6966908 w 7122824"/>
              <a:gd name="connsiteY9541" fmla="*/ 2326136 h 4151891"/>
              <a:gd name="connsiteX9542" fmla="*/ 6969388 w 7122824"/>
              <a:gd name="connsiteY9542" fmla="*/ 2328667 h 4151891"/>
              <a:gd name="connsiteX9543" fmla="*/ 6968945 w 7122824"/>
              <a:gd name="connsiteY9543" fmla="*/ 2329950 h 4151891"/>
              <a:gd name="connsiteX9544" fmla="*/ 6970230 w 7122824"/>
              <a:gd name="connsiteY9544" fmla="*/ 2330392 h 4151891"/>
              <a:gd name="connsiteX9545" fmla="*/ 6962651 w 7122824"/>
              <a:gd name="connsiteY9545" fmla="*/ 2329457 h 4151891"/>
              <a:gd name="connsiteX9546" fmla="*/ 6986066 w 7122824"/>
              <a:gd name="connsiteY9546" fmla="*/ 2350449 h 4151891"/>
              <a:gd name="connsiteX9547" fmla="*/ 6993129 w 7122824"/>
              <a:gd name="connsiteY9547" fmla="*/ 2352882 h 4151891"/>
              <a:gd name="connsiteX9548" fmla="*/ 7044734 w 7122824"/>
              <a:gd name="connsiteY9548" fmla="*/ 2390048 h 4151891"/>
              <a:gd name="connsiteX9549" fmla="*/ 7051545 w 7122824"/>
              <a:gd name="connsiteY9549" fmla="*/ 2389043 h 4151891"/>
              <a:gd name="connsiteX9550" fmla="*/ 7039195 w 7122824"/>
              <a:gd name="connsiteY9550" fmla="*/ 2378326 h 4151891"/>
              <a:gd name="connsiteX9551" fmla="*/ 7039637 w 7122824"/>
              <a:gd name="connsiteY9551" fmla="*/ 2377043 h 4151891"/>
              <a:gd name="connsiteX9552" fmla="*/ 7028129 w 7122824"/>
              <a:gd name="connsiteY9552" fmla="*/ 2368051 h 4151891"/>
              <a:gd name="connsiteX9553" fmla="*/ 7019544 w 7122824"/>
              <a:gd name="connsiteY9553" fmla="*/ 2360307 h 4151891"/>
              <a:gd name="connsiteX9554" fmla="*/ 7023056 w 7122824"/>
              <a:gd name="connsiteY9554" fmla="*/ 2359841 h 4151891"/>
              <a:gd name="connsiteX9555" fmla="*/ 7033116 w 7122824"/>
              <a:gd name="connsiteY9555" fmla="*/ 2363307 h 4151891"/>
              <a:gd name="connsiteX9556" fmla="*/ 7034400 w 7122824"/>
              <a:gd name="connsiteY9556" fmla="*/ 2363750 h 4151891"/>
              <a:gd name="connsiteX9557" fmla="*/ 7099408 w 7122824"/>
              <a:gd name="connsiteY9557" fmla="*/ 2428031 h 4151891"/>
              <a:gd name="connsiteX9558" fmla="*/ 7111218 w 7122824"/>
              <a:gd name="connsiteY9558" fmla="*/ 2435452 h 4151891"/>
              <a:gd name="connsiteX9559" fmla="*/ 7113772 w 7122824"/>
              <a:gd name="connsiteY9559" fmla="*/ 2437767 h 4151891"/>
              <a:gd name="connsiteX9560" fmla="*/ 7101674 w 7122824"/>
              <a:gd name="connsiteY9560" fmla="*/ 2430488 h 4151891"/>
              <a:gd name="connsiteX9561" fmla="*/ 7111242 w 7122824"/>
              <a:gd name="connsiteY9561" fmla="*/ 2440246 h 4151891"/>
              <a:gd name="connsiteX9562" fmla="*/ 7114755 w 7122824"/>
              <a:gd name="connsiteY9562" fmla="*/ 2439782 h 4151891"/>
              <a:gd name="connsiteX9563" fmla="*/ 7122824 w 7122824"/>
              <a:gd name="connsiteY9563" fmla="*/ 2449024 h 4151891"/>
              <a:gd name="connsiteX9564" fmla="*/ 7118354 w 7122824"/>
              <a:gd name="connsiteY9564" fmla="*/ 2452271 h 4151891"/>
              <a:gd name="connsiteX9565" fmla="*/ 7109792 w 7122824"/>
              <a:gd name="connsiteY9565" fmla="*/ 2449321 h 4151891"/>
              <a:gd name="connsiteX9566" fmla="*/ 7083380 w 7122824"/>
              <a:gd name="connsiteY9566" fmla="*/ 2427297 h 4151891"/>
              <a:gd name="connsiteX9567" fmla="*/ 7074302 w 7122824"/>
              <a:gd name="connsiteY9567" fmla="*/ 2425846 h 4151891"/>
              <a:gd name="connsiteX9568" fmla="*/ 7107802 w 7122824"/>
              <a:gd name="connsiteY9568" fmla="*/ 2455098 h 4151891"/>
              <a:gd name="connsiteX9569" fmla="*/ 7093438 w 7122824"/>
              <a:gd name="connsiteY9569" fmla="*/ 2445362 h 4151891"/>
              <a:gd name="connsiteX9570" fmla="*/ 7086160 w 7122824"/>
              <a:gd name="connsiteY9570" fmla="*/ 2442855 h 4151891"/>
              <a:gd name="connsiteX9571" fmla="*/ 7056450 w 7122824"/>
              <a:gd name="connsiteY9571" fmla="*/ 2421370 h 4151891"/>
              <a:gd name="connsiteX9572" fmla="*/ 7050885 w 7122824"/>
              <a:gd name="connsiteY9572" fmla="*/ 2419453 h 4151891"/>
              <a:gd name="connsiteX9573" fmla="*/ 7043584 w 7122824"/>
              <a:gd name="connsiteY9573" fmla="*/ 2412151 h 4151891"/>
              <a:gd name="connsiteX9574" fmla="*/ 7045598 w 7122824"/>
              <a:gd name="connsiteY9574" fmla="*/ 2411169 h 4151891"/>
              <a:gd name="connsiteX9575" fmla="*/ 7017877 w 7122824"/>
              <a:gd name="connsiteY9575" fmla="*/ 2383907 h 4151891"/>
              <a:gd name="connsiteX9576" fmla="*/ 6937269 w 7122824"/>
              <a:gd name="connsiteY9576" fmla="*/ 2319037 h 4151891"/>
              <a:gd name="connsiteX9577" fmla="*/ 6901755 w 7122824"/>
              <a:gd name="connsiteY9577" fmla="*/ 2290766 h 4151891"/>
              <a:gd name="connsiteX9578" fmla="*/ 6892235 w 7122824"/>
              <a:gd name="connsiteY9578" fmla="*/ 2290599 h 4151891"/>
              <a:gd name="connsiteX9579" fmla="*/ 6901987 w 7122824"/>
              <a:gd name="connsiteY9579" fmla="*/ 2302514 h 4151891"/>
              <a:gd name="connsiteX9580" fmla="*/ 6910582 w 7122824"/>
              <a:gd name="connsiteY9580" fmla="*/ 2309934 h 4151891"/>
              <a:gd name="connsiteX9581" fmla="*/ 6904466 w 7122824"/>
              <a:gd name="connsiteY9581" fmla="*/ 2308784 h 4151891"/>
              <a:gd name="connsiteX9582" fmla="*/ 6901564 w 7122824"/>
              <a:gd name="connsiteY9582" fmla="*/ 2310087 h 4151891"/>
              <a:gd name="connsiteX9583" fmla="*/ 6938827 w 7122824"/>
              <a:gd name="connsiteY9583" fmla="*/ 2342313 h 4151891"/>
              <a:gd name="connsiteX9584" fmla="*/ 6956538 w 7122824"/>
              <a:gd name="connsiteY9584" fmla="*/ 2361100 h 4151891"/>
              <a:gd name="connsiteX9585" fmla="*/ 6925329 w 7122824"/>
              <a:gd name="connsiteY9585" fmla="*/ 2339099 h 4151891"/>
              <a:gd name="connsiteX9586" fmla="*/ 6912463 w 7122824"/>
              <a:gd name="connsiteY9586" fmla="*/ 2329880 h 4151891"/>
              <a:gd name="connsiteX9587" fmla="*/ 6909681 w 7122824"/>
              <a:gd name="connsiteY9587" fmla="*/ 2328921 h 4151891"/>
              <a:gd name="connsiteX9588" fmla="*/ 6906684 w 7122824"/>
              <a:gd name="connsiteY9588" fmla="*/ 2327889 h 4151891"/>
              <a:gd name="connsiteX9589" fmla="*/ 6899106 w 7122824"/>
              <a:gd name="connsiteY9589" fmla="*/ 2326953 h 4151891"/>
              <a:gd name="connsiteX9590" fmla="*/ 6907340 w 7122824"/>
              <a:gd name="connsiteY9590" fmla="*/ 2333022 h 4151891"/>
              <a:gd name="connsiteX9591" fmla="*/ 6911572 w 7122824"/>
              <a:gd name="connsiteY9591" fmla="*/ 2336108 h 4151891"/>
              <a:gd name="connsiteX9592" fmla="*/ 6906414 w 7122824"/>
              <a:gd name="connsiteY9592" fmla="*/ 2335275 h 4151891"/>
              <a:gd name="connsiteX9593" fmla="*/ 6903736 w 7122824"/>
              <a:gd name="connsiteY9593" fmla="*/ 2336447 h 4151891"/>
              <a:gd name="connsiteX9594" fmla="*/ 6895617 w 7122824"/>
              <a:gd name="connsiteY9594" fmla="*/ 2332214 h 4151891"/>
              <a:gd name="connsiteX9595" fmla="*/ 6887382 w 7122824"/>
              <a:gd name="connsiteY9595" fmla="*/ 2332489 h 4151891"/>
              <a:gd name="connsiteX9596" fmla="*/ 6900197 w 7122824"/>
              <a:gd name="connsiteY9596" fmla="*/ 2346718 h 4151891"/>
              <a:gd name="connsiteX9597" fmla="*/ 6899755 w 7122824"/>
              <a:gd name="connsiteY9597" fmla="*/ 2348001 h 4151891"/>
              <a:gd name="connsiteX9598" fmla="*/ 6905559 w 7122824"/>
              <a:gd name="connsiteY9598" fmla="*/ 2354787 h 4151891"/>
              <a:gd name="connsiteX9599" fmla="*/ 6895941 w 7122824"/>
              <a:gd name="connsiteY9599" fmla="*/ 2350038 h 4151891"/>
              <a:gd name="connsiteX9600" fmla="*/ 6888223 w 7122824"/>
              <a:gd name="connsiteY9600" fmla="*/ 2348815 h 4151891"/>
              <a:gd name="connsiteX9601" fmla="*/ 6925487 w 7122824"/>
              <a:gd name="connsiteY9601" fmla="*/ 2381040 h 4151891"/>
              <a:gd name="connsiteX9602" fmla="*/ 6923947 w 7122824"/>
              <a:gd name="connsiteY9602" fmla="*/ 2381942 h 4151891"/>
              <a:gd name="connsiteX9603" fmla="*/ 6904827 w 7122824"/>
              <a:gd name="connsiteY9603" fmla="*/ 2370811 h 4151891"/>
              <a:gd name="connsiteX9604" fmla="*/ 6897108 w 7122824"/>
              <a:gd name="connsiteY9604" fmla="*/ 2369588 h 4151891"/>
              <a:gd name="connsiteX9605" fmla="*/ 6901855 w 7122824"/>
              <a:gd name="connsiteY9605" fmla="*/ 2374575 h 4151891"/>
              <a:gd name="connsiteX9606" fmla="*/ 6884265 w 7122824"/>
              <a:gd name="connsiteY9606" fmla="*/ 2365165 h 4151891"/>
              <a:gd name="connsiteX9607" fmla="*/ 6875956 w 7122824"/>
              <a:gd name="connsiteY9607" fmla="*/ 2365653 h 4151891"/>
              <a:gd name="connsiteX9608" fmla="*/ 6878436 w 7122824"/>
              <a:gd name="connsiteY9608" fmla="*/ 2368183 h 4151891"/>
              <a:gd name="connsiteX9609" fmla="*/ 6870717 w 7122824"/>
              <a:gd name="connsiteY9609" fmla="*/ 2366959 h 4151891"/>
              <a:gd name="connsiteX9610" fmla="*/ 6903161 w 7122824"/>
              <a:gd name="connsiteY9610" fmla="*/ 2394412 h 4151891"/>
              <a:gd name="connsiteX9611" fmla="*/ 6896424 w 7122824"/>
              <a:gd name="connsiteY9611" fmla="*/ 2395202 h 4151891"/>
              <a:gd name="connsiteX9612" fmla="*/ 6898905 w 7122824"/>
              <a:gd name="connsiteY9612" fmla="*/ 2397733 h 4151891"/>
              <a:gd name="connsiteX9613" fmla="*/ 6873498 w 7122824"/>
              <a:gd name="connsiteY9613" fmla="*/ 2382518 h 4151891"/>
              <a:gd name="connsiteX9614" fmla="*/ 6865705 w 7122824"/>
              <a:gd name="connsiteY9614" fmla="*/ 2381508 h 4151891"/>
              <a:gd name="connsiteX9615" fmla="*/ 6925919 w 7122824"/>
              <a:gd name="connsiteY9615" fmla="*/ 2431214 h 4151891"/>
              <a:gd name="connsiteX9616" fmla="*/ 6880609 w 7122824"/>
              <a:gd name="connsiteY9616" fmla="*/ 2394542 h 4151891"/>
              <a:gd name="connsiteX9617" fmla="*/ 6874314 w 7122824"/>
              <a:gd name="connsiteY9617" fmla="*/ 2394049 h 4151891"/>
              <a:gd name="connsiteX9618" fmla="*/ 6858968 w 7122824"/>
              <a:gd name="connsiteY9618" fmla="*/ 2382299 h 4151891"/>
              <a:gd name="connsiteX9619" fmla="*/ 6851389 w 7122824"/>
              <a:gd name="connsiteY9619" fmla="*/ 2381364 h 4151891"/>
              <a:gd name="connsiteX9620" fmla="*/ 6838057 w 7122824"/>
              <a:gd name="connsiteY9620" fmla="*/ 2368633 h 4151891"/>
              <a:gd name="connsiteX9621" fmla="*/ 6828250 w 7122824"/>
              <a:gd name="connsiteY9621" fmla="*/ 2368605 h 4151891"/>
              <a:gd name="connsiteX9622" fmla="*/ 6845420 w 7122824"/>
              <a:gd name="connsiteY9622" fmla="*/ 2384094 h 4151891"/>
              <a:gd name="connsiteX9623" fmla="*/ 6840623 w 7122824"/>
              <a:gd name="connsiteY9623" fmla="*/ 2384117 h 4151891"/>
              <a:gd name="connsiteX9624" fmla="*/ 6918524 w 7122824"/>
              <a:gd name="connsiteY9624" fmla="*/ 2447815 h 4151891"/>
              <a:gd name="connsiteX9625" fmla="*/ 6861559 w 7122824"/>
              <a:gd name="connsiteY9625" fmla="*/ 2402579 h 4151891"/>
              <a:gd name="connsiteX9626" fmla="*/ 6853537 w 7122824"/>
              <a:gd name="connsiteY9626" fmla="*/ 2402928 h 4151891"/>
              <a:gd name="connsiteX9627" fmla="*/ 6889819 w 7122824"/>
              <a:gd name="connsiteY9627" fmla="*/ 2433139 h 4151891"/>
              <a:gd name="connsiteX9628" fmla="*/ 6844976 w 7122824"/>
              <a:gd name="connsiteY9628" fmla="*/ 2399979 h 4151891"/>
              <a:gd name="connsiteX9629" fmla="*/ 6837183 w 7122824"/>
              <a:gd name="connsiteY9629" fmla="*/ 2398969 h 4151891"/>
              <a:gd name="connsiteX9630" fmla="*/ 6894940 w 7122824"/>
              <a:gd name="connsiteY9630" fmla="*/ 2450939 h 4151891"/>
              <a:gd name="connsiteX9631" fmla="*/ 6894424 w 7122824"/>
              <a:gd name="connsiteY9631" fmla="*/ 2452438 h 4151891"/>
              <a:gd name="connsiteX9632" fmla="*/ 6893442 w 7122824"/>
              <a:gd name="connsiteY9632" fmla="*/ 2450423 h 4151891"/>
              <a:gd name="connsiteX9633" fmla="*/ 6845793 w 7122824"/>
              <a:gd name="connsiteY9633" fmla="*/ 2411509 h 4151891"/>
              <a:gd name="connsiteX9634" fmla="*/ 6836501 w 7122824"/>
              <a:gd name="connsiteY9634" fmla="*/ 2409983 h 4151891"/>
              <a:gd name="connsiteX9635" fmla="*/ 6839498 w 7122824"/>
              <a:gd name="connsiteY9635" fmla="*/ 2411016 h 4151891"/>
              <a:gd name="connsiteX9636" fmla="*/ 6832761 w 7122824"/>
              <a:gd name="connsiteY9636" fmla="*/ 2411807 h 4151891"/>
              <a:gd name="connsiteX9637" fmla="*/ 6844054 w 7122824"/>
              <a:gd name="connsiteY9637" fmla="*/ 2420724 h 4151891"/>
              <a:gd name="connsiteX9638" fmla="*/ 6836034 w 7122824"/>
              <a:gd name="connsiteY9638" fmla="*/ 2421072 h 4151891"/>
              <a:gd name="connsiteX9639" fmla="*/ 6849882 w 7122824"/>
              <a:gd name="connsiteY9639" fmla="*/ 2432305 h 4151891"/>
              <a:gd name="connsiteX9640" fmla="*/ 6844871 w 7122824"/>
              <a:gd name="connsiteY9640" fmla="*/ 2432255 h 4151891"/>
              <a:gd name="connsiteX9641" fmla="*/ 6922253 w 7122824"/>
              <a:gd name="connsiteY9641" fmla="*/ 2512050 h 4151891"/>
              <a:gd name="connsiteX9642" fmla="*/ 6921811 w 7122824"/>
              <a:gd name="connsiteY9642" fmla="*/ 2513334 h 4151891"/>
              <a:gd name="connsiteX9643" fmla="*/ 6943729 w 7122824"/>
              <a:gd name="connsiteY9643" fmla="*/ 2533809 h 4151891"/>
              <a:gd name="connsiteX9644" fmla="*/ 6948033 w 7122824"/>
              <a:gd name="connsiteY9644" fmla="*/ 2540079 h 4151891"/>
              <a:gd name="connsiteX9645" fmla="*/ 6927098 w 7122824"/>
              <a:gd name="connsiteY9645" fmla="*/ 2521618 h 4151891"/>
              <a:gd name="connsiteX9646" fmla="*/ 6917807 w 7122824"/>
              <a:gd name="connsiteY9646" fmla="*/ 2520092 h 4151891"/>
              <a:gd name="connsiteX9647" fmla="*/ 6954579 w 7122824"/>
              <a:gd name="connsiteY9647" fmla="*/ 2558610 h 4151891"/>
              <a:gd name="connsiteX9648" fmla="*/ 6962909 w 7122824"/>
              <a:gd name="connsiteY9648" fmla="*/ 2561211 h 4151891"/>
              <a:gd name="connsiteX9649" fmla="*/ 6963335 w 7122824"/>
              <a:gd name="connsiteY9649" fmla="*/ 2560556 h 4151891"/>
              <a:gd name="connsiteX9650" fmla="*/ 6964492 w 7122824"/>
              <a:gd name="connsiteY9650" fmla="*/ 2561547 h 4151891"/>
              <a:gd name="connsiteX9651" fmla="*/ 6980827 w 7122824"/>
              <a:gd name="connsiteY9651" fmla="*/ 2575552 h 4151891"/>
              <a:gd name="connsiteX9652" fmla="*/ 6976030 w 7122824"/>
              <a:gd name="connsiteY9652" fmla="*/ 2575575 h 4151891"/>
              <a:gd name="connsiteX9653" fmla="*/ 6977529 w 7122824"/>
              <a:gd name="connsiteY9653" fmla="*/ 2576091 h 4151891"/>
              <a:gd name="connsiteX9654" fmla="*/ 6977013 w 7122824"/>
              <a:gd name="connsiteY9654" fmla="*/ 2577590 h 4151891"/>
              <a:gd name="connsiteX9655" fmla="*/ 6979279 w 7122824"/>
              <a:gd name="connsiteY9655" fmla="*/ 2580045 h 4151891"/>
              <a:gd name="connsiteX9656" fmla="*/ 6973058 w 7122824"/>
              <a:gd name="connsiteY9656" fmla="*/ 2579337 h 4151891"/>
              <a:gd name="connsiteX9657" fmla="*/ 6987373 w 7122824"/>
              <a:gd name="connsiteY9657" fmla="*/ 2594083 h 4151891"/>
              <a:gd name="connsiteX9658" fmla="*/ 6984591 w 7122824"/>
              <a:gd name="connsiteY9658" fmla="*/ 2593125 h 4151891"/>
              <a:gd name="connsiteX9659" fmla="*/ 6969220 w 7122824"/>
              <a:gd name="connsiteY9659" fmla="*/ 2576580 h 4151891"/>
              <a:gd name="connsiteX9660" fmla="*/ 6961501 w 7122824"/>
              <a:gd name="connsiteY9660" fmla="*/ 2575356 h 4151891"/>
              <a:gd name="connsiteX9661" fmla="*/ 6917339 w 7122824"/>
              <a:gd name="connsiteY9661" fmla="*/ 2531181 h 4151891"/>
              <a:gd name="connsiteX9662" fmla="*/ 6908048 w 7122824"/>
              <a:gd name="connsiteY9662" fmla="*/ 2529655 h 4151891"/>
              <a:gd name="connsiteX9663" fmla="*/ 6957171 w 7122824"/>
              <a:gd name="connsiteY9663" fmla="*/ 2578891 h 4151891"/>
              <a:gd name="connsiteX9664" fmla="*/ 6963465 w 7122824"/>
              <a:gd name="connsiteY9664" fmla="*/ 2579384 h 4151891"/>
              <a:gd name="connsiteX9665" fmla="*/ 6982674 w 7122824"/>
              <a:gd name="connsiteY9665" fmla="*/ 2598688 h 4151891"/>
              <a:gd name="connsiteX9666" fmla="*/ 6981641 w 7122824"/>
              <a:gd name="connsiteY9666" fmla="*/ 2601683 h 4151891"/>
              <a:gd name="connsiteX9667" fmla="*/ 6983415 w 7122824"/>
              <a:gd name="connsiteY9667" fmla="*/ 2610432 h 4151891"/>
              <a:gd name="connsiteX9668" fmla="*/ 6978153 w 7122824"/>
              <a:gd name="connsiteY9668" fmla="*/ 2606943 h 4151891"/>
              <a:gd name="connsiteX9669" fmla="*/ 6969076 w 7122824"/>
              <a:gd name="connsiteY9669" fmla="*/ 2605492 h 4151891"/>
              <a:gd name="connsiteX9670" fmla="*/ 6978430 w 7122824"/>
              <a:gd name="connsiteY9670" fmla="*/ 2615177 h 4151891"/>
              <a:gd name="connsiteX9671" fmla="*/ 6966753 w 7122824"/>
              <a:gd name="connsiteY9671" fmla="*/ 2630302 h 4151891"/>
              <a:gd name="connsiteX9672" fmla="*/ 6959666 w 7122824"/>
              <a:gd name="connsiteY9672" fmla="*/ 2623074 h 4151891"/>
              <a:gd name="connsiteX9673" fmla="*/ 6950074 w 7122824"/>
              <a:gd name="connsiteY9673" fmla="*/ 2623120 h 4151891"/>
              <a:gd name="connsiteX9674" fmla="*/ 6961981 w 7122824"/>
              <a:gd name="connsiteY9674" fmla="*/ 2635121 h 4151891"/>
              <a:gd name="connsiteX9675" fmla="*/ 6937067 w 7122824"/>
              <a:gd name="connsiteY9675" fmla="*/ 2613613 h 4151891"/>
              <a:gd name="connsiteX9676" fmla="*/ 6927990 w 7122824"/>
              <a:gd name="connsiteY9676" fmla="*/ 2612162 h 4151891"/>
              <a:gd name="connsiteX9677" fmla="*/ 6934235 w 7122824"/>
              <a:gd name="connsiteY9677" fmla="*/ 2617664 h 4151891"/>
              <a:gd name="connsiteX9678" fmla="*/ 6922727 w 7122824"/>
              <a:gd name="connsiteY9678" fmla="*/ 2608673 h 4151891"/>
              <a:gd name="connsiteX9679" fmla="*/ 6924667 w 7122824"/>
              <a:gd name="connsiteY9679" fmla="*/ 2607905 h 4151891"/>
              <a:gd name="connsiteX9680" fmla="*/ 6883639 w 7122824"/>
              <a:gd name="connsiteY9680" fmla="*/ 2572708 h 4151891"/>
              <a:gd name="connsiteX9681" fmla="*/ 6861205 w 7122824"/>
              <a:gd name="connsiteY9681" fmla="*/ 2553729 h 4151891"/>
              <a:gd name="connsiteX9682" fmla="*/ 6851914 w 7122824"/>
              <a:gd name="connsiteY9682" fmla="*/ 2552204 h 4151891"/>
              <a:gd name="connsiteX9683" fmla="*/ 6861997 w 7122824"/>
              <a:gd name="connsiteY9683" fmla="*/ 2560465 h 4151891"/>
              <a:gd name="connsiteX9684" fmla="*/ 6860196 w 7122824"/>
              <a:gd name="connsiteY9684" fmla="*/ 2561521 h 4151891"/>
              <a:gd name="connsiteX9685" fmla="*/ 6852478 w 7122824"/>
              <a:gd name="connsiteY9685" fmla="*/ 2560297 h 4151891"/>
              <a:gd name="connsiteX9686" fmla="*/ 6853460 w 7122824"/>
              <a:gd name="connsiteY9686" fmla="*/ 2562310 h 4151891"/>
              <a:gd name="connsiteX9687" fmla="*/ 6855726 w 7122824"/>
              <a:gd name="connsiteY9687" fmla="*/ 2564767 h 4151891"/>
              <a:gd name="connsiteX9688" fmla="*/ 6858723 w 7122824"/>
              <a:gd name="connsiteY9688" fmla="*/ 2565799 h 4151891"/>
              <a:gd name="connsiteX9689" fmla="*/ 6886745 w 7122824"/>
              <a:gd name="connsiteY9689" fmla="*/ 2591490 h 4151891"/>
              <a:gd name="connsiteX9690" fmla="*/ 6895520 w 7122824"/>
              <a:gd name="connsiteY9690" fmla="*/ 2594513 h 4151891"/>
              <a:gd name="connsiteX9691" fmla="*/ 6899802 w 7122824"/>
              <a:gd name="connsiteY9691" fmla="*/ 2595988 h 4151891"/>
              <a:gd name="connsiteX9692" fmla="*/ 6902068 w 7122824"/>
              <a:gd name="connsiteY9692" fmla="*/ 2598444 h 4151891"/>
              <a:gd name="connsiteX9693" fmla="*/ 6895331 w 7122824"/>
              <a:gd name="connsiteY9693" fmla="*/ 2599235 h 4151891"/>
              <a:gd name="connsiteX9694" fmla="*/ 6903842 w 7122824"/>
              <a:gd name="connsiteY9694" fmla="*/ 2607193 h 4151891"/>
              <a:gd name="connsiteX9695" fmla="*/ 6885713 w 7122824"/>
              <a:gd name="connsiteY9695" fmla="*/ 2594486 h 4151891"/>
              <a:gd name="connsiteX9696" fmla="*/ 6879462 w 7122824"/>
              <a:gd name="connsiteY9696" fmla="*/ 2593259 h 4151891"/>
              <a:gd name="connsiteX9697" fmla="*/ 6876194 w 7122824"/>
              <a:gd name="connsiteY9697" fmla="*/ 2594318 h 4151891"/>
              <a:gd name="connsiteX9698" fmla="*/ 6872429 w 7122824"/>
              <a:gd name="connsiteY9698" fmla="*/ 2591345 h 4151891"/>
              <a:gd name="connsiteX9699" fmla="*/ 6877668 w 7122824"/>
              <a:gd name="connsiteY9699" fmla="*/ 2590038 h 4151891"/>
              <a:gd name="connsiteX9700" fmla="*/ 6797551 w 7122824"/>
              <a:gd name="connsiteY9700" fmla="*/ 2518875 h 4151891"/>
              <a:gd name="connsiteX9701" fmla="*/ 6788260 w 7122824"/>
              <a:gd name="connsiteY9701" fmla="*/ 2517350 h 4151891"/>
              <a:gd name="connsiteX9702" fmla="*/ 6796329 w 7122824"/>
              <a:gd name="connsiteY9702" fmla="*/ 2526593 h 4151891"/>
              <a:gd name="connsiteX9703" fmla="*/ 6779159 w 7122824"/>
              <a:gd name="connsiteY9703" fmla="*/ 2511103 h 4151891"/>
              <a:gd name="connsiteX9704" fmla="*/ 6771440 w 7122824"/>
              <a:gd name="connsiteY9704" fmla="*/ 2509879 h 4151891"/>
              <a:gd name="connsiteX9705" fmla="*/ 6767601 w 7122824"/>
              <a:gd name="connsiteY9705" fmla="*/ 2507121 h 4151891"/>
              <a:gd name="connsiteX9706" fmla="*/ 6701872 w 7122824"/>
              <a:gd name="connsiteY9706" fmla="*/ 2450489 h 4151891"/>
              <a:gd name="connsiteX9707" fmla="*/ 6698876 w 7122824"/>
              <a:gd name="connsiteY9707" fmla="*/ 2449456 h 4151891"/>
              <a:gd name="connsiteX9708" fmla="*/ 6672678 w 7122824"/>
              <a:gd name="connsiteY9708" fmla="*/ 2427506 h 4151891"/>
              <a:gd name="connsiteX9709" fmla="*/ 6663084 w 7122824"/>
              <a:gd name="connsiteY9709" fmla="*/ 2427553 h 4151891"/>
              <a:gd name="connsiteX9710" fmla="*/ 6678216 w 7122824"/>
              <a:gd name="connsiteY9710" fmla="*/ 2439228 h 4151891"/>
              <a:gd name="connsiteX9711" fmla="*/ 6659571 w 7122824"/>
              <a:gd name="connsiteY9711" fmla="*/ 2428017 h 4151891"/>
              <a:gd name="connsiteX9712" fmla="*/ 6650568 w 7122824"/>
              <a:gd name="connsiteY9712" fmla="*/ 2426352 h 4151891"/>
              <a:gd name="connsiteX9713" fmla="*/ 6565274 w 7122824"/>
              <a:gd name="connsiteY9713" fmla="*/ 2354752 h 4151891"/>
              <a:gd name="connsiteX9714" fmla="*/ 6479893 w 7122824"/>
              <a:gd name="connsiteY9714" fmla="*/ 2286756 h 4151891"/>
              <a:gd name="connsiteX9715" fmla="*/ 6479662 w 7122824"/>
              <a:gd name="connsiteY9715" fmla="*/ 2286423 h 4151891"/>
              <a:gd name="connsiteX9716" fmla="*/ 6477015 w 7122824"/>
              <a:gd name="connsiteY9716" fmla="*/ 2284464 h 4151891"/>
              <a:gd name="connsiteX9717" fmla="*/ 6479893 w 7122824"/>
              <a:gd name="connsiteY9717" fmla="*/ 2286756 h 4151891"/>
              <a:gd name="connsiteX9718" fmla="*/ 6481762 w 7122824"/>
              <a:gd name="connsiteY9718" fmla="*/ 2289450 h 4151891"/>
              <a:gd name="connsiteX9719" fmla="*/ 6460827 w 7122824"/>
              <a:gd name="connsiteY9719" fmla="*/ 2270988 h 4151891"/>
              <a:gd name="connsiteX9720" fmla="*/ 6458044 w 7122824"/>
              <a:gd name="connsiteY9720" fmla="*/ 2270030 h 4151891"/>
              <a:gd name="connsiteX9721" fmla="*/ 6447002 w 7122824"/>
              <a:gd name="connsiteY9721" fmla="*/ 2264549 h 4151891"/>
              <a:gd name="connsiteX9722" fmla="*/ 6521691 w 7122824"/>
              <a:gd name="connsiteY9722" fmla="*/ 2341742 h 4151891"/>
              <a:gd name="connsiteX9723" fmla="*/ 6485924 w 7122824"/>
              <a:gd name="connsiteY9723" fmla="*/ 2310032 h 4151891"/>
              <a:gd name="connsiteX9724" fmla="*/ 6475022 w 7122824"/>
              <a:gd name="connsiteY9724" fmla="*/ 2304841 h 4151891"/>
              <a:gd name="connsiteX9725" fmla="*/ 6463957 w 7122824"/>
              <a:gd name="connsiteY9725" fmla="*/ 2294566 h 4151891"/>
              <a:gd name="connsiteX9726" fmla="*/ 6449618 w 7122824"/>
              <a:gd name="connsiteY9726" fmla="*/ 2289625 h 4151891"/>
              <a:gd name="connsiteX9727" fmla="*/ 6487207 w 7122824"/>
              <a:gd name="connsiteY9727" fmla="*/ 2325075 h 4151891"/>
              <a:gd name="connsiteX9728" fmla="*/ 6442340 w 7122824"/>
              <a:gd name="connsiteY9728" fmla="*/ 2287119 h 4151891"/>
              <a:gd name="connsiteX9729" fmla="*/ 6434001 w 7122824"/>
              <a:gd name="connsiteY9729" fmla="*/ 2281613 h 4151891"/>
              <a:gd name="connsiteX9730" fmla="*/ 6431781 w 7122824"/>
              <a:gd name="connsiteY9730" fmla="*/ 2281381 h 4151891"/>
              <a:gd name="connsiteX9731" fmla="*/ 6450535 w 7122824"/>
              <a:gd name="connsiteY9731" fmla="*/ 2298023 h 4151891"/>
              <a:gd name="connsiteX9732" fmla="*/ 6438299 w 7122824"/>
              <a:gd name="connsiteY9732" fmla="*/ 2289648 h 4151891"/>
              <a:gd name="connsiteX9733" fmla="*/ 6444188 w 7122824"/>
              <a:gd name="connsiteY9733" fmla="*/ 2295654 h 4151891"/>
              <a:gd name="connsiteX9734" fmla="*/ 6431347 w 7122824"/>
              <a:gd name="connsiteY9734" fmla="*/ 2291230 h 4151891"/>
              <a:gd name="connsiteX9735" fmla="*/ 6455014 w 7122824"/>
              <a:gd name="connsiteY9735" fmla="*/ 2315660 h 4151891"/>
              <a:gd name="connsiteX9736" fmla="*/ 6453730 w 7122824"/>
              <a:gd name="connsiteY9736" fmla="*/ 2315218 h 4151891"/>
              <a:gd name="connsiteX9737" fmla="*/ 6440673 w 7122824"/>
              <a:gd name="connsiteY9737" fmla="*/ 2310719 h 4151891"/>
              <a:gd name="connsiteX9738" fmla="*/ 6491620 w 7122824"/>
              <a:gd name="connsiteY9738" fmla="*/ 2363695 h 4151891"/>
              <a:gd name="connsiteX9739" fmla="*/ 6436228 w 7122824"/>
              <a:gd name="connsiteY9739" fmla="*/ 2318762 h 4151891"/>
              <a:gd name="connsiteX9740" fmla="*/ 6424884 w 7122824"/>
              <a:gd name="connsiteY9740" fmla="*/ 2314854 h 4151891"/>
              <a:gd name="connsiteX9741" fmla="*/ 6441022 w 7122824"/>
              <a:gd name="connsiteY9741" fmla="*/ 2333339 h 4151891"/>
              <a:gd name="connsiteX9742" fmla="*/ 6432246 w 7122824"/>
              <a:gd name="connsiteY9742" fmla="*/ 2330316 h 4151891"/>
              <a:gd name="connsiteX9743" fmla="*/ 6391408 w 7122824"/>
              <a:gd name="connsiteY9743" fmla="*/ 2290396 h 4151891"/>
              <a:gd name="connsiteX9744" fmla="*/ 6393134 w 7122824"/>
              <a:gd name="connsiteY9744" fmla="*/ 2289555 h 4151891"/>
              <a:gd name="connsiteX9745" fmla="*/ 6375269 w 7122824"/>
              <a:gd name="connsiteY9745" fmla="*/ 2271911 h 4151891"/>
              <a:gd name="connsiteX9746" fmla="*/ 6388403 w 7122824"/>
              <a:gd name="connsiteY9746" fmla="*/ 2277378 h 4151891"/>
              <a:gd name="connsiteX9747" fmla="*/ 6388228 w 7122824"/>
              <a:gd name="connsiteY9747" fmla="*/ 2276752 h 4151891"/>
              <a:gd name="connsiteX9748" fmla="*/ 6417558 w 7122824"/>
              <a:gd name="connsiteY9748" fmla="*/ 2302756 h 4151891"/>
              <a:gd name="connsiteX9749" fmla="*/ 6430098 w 7122824"/>
              <a:gd name="connsiteY9749" fmla="*/ 2308751 h 4151891"/>
              <a:gd name="connsiteX9750" fmla="*/ 6401912 w 7122824"/>
              <a:gd name="connsiteY9750" fmla="*/ 2277978 h 4151891"/>
              <a:gd name="connsiteX9751" fmla="*/ 6411227 w 7122824"/>
              <a:gd name="connsiteY9751" fmla="*/ 2284299 h 4151891"/>
              <a:gd name="connsiteX9752" fmla="*/ 6418733 w 7122824"/>
              <a:gd name="connsiteY9752" fmla="*/ 2285449 h 4151891"/>
              <a:gd name="connsiteX9753" fmla="*/ 6375670 w 7122824"/>
              <a:gd name="connsiteY9753" fmla="*/ 2244096 h 4151891"/>
              <a:gd name="connsiteX9754" fmla="*/ 6365637 w 7122824"/>
              <a:gd name="connsiteY9754" fmla="*/ 2239193 h 4151891"/>
              <a:gd name="connsiteX9755" fmla="*/ 6355863 w 7122824"/>
              <a:gd name="connsiteY9755" fmla="*/ 2238744 h 4151891"/>
              <a:gd name="connsiteX9756" fmla="*/ 6330737 w 7122824"/>
              <a:gd name="connsiteY9756" fmla="*/ 2217382 h 4151891"/>
              <a:gd name="connsiteX9757" fmla="*/ 6330021 w 7122824"/>
              <a:gd name="connsiteY9757" fmla="*/ 2219123 h 4151891"/>
              <a:gd name="connsiteX9758" fmla="*/ 6328088 w 7122824"/>
              <a:gd name="connsiteY9758" fmla="*/ 2220934 h 4151891"/>
              <a:gd name="connsiteX9759" fmla="*/ 6332895 w 7122824"/>
              <a:gd name="connsiteY9759" fmla="*/ 2226077 h 4151891"/>
              <a:gd name="connsiteX9760" fmla="*/ 6340716 w 7122824"/>
              <a:gd name="connsiteY9760" fmla="*/ 2241367 h 4151891"/>
              <a:gd name="connsiteX9761" fmla="*/ 6340991 w 7122824"/>
              <a:gd name="connsiteY9761" fmla="*/ 2242505 h 4151891"/>
              <a:gd name="connsiteX9762" fmla="*/ 6326566 w 7122824"/>
              <a:gd name="connsiteY9762" fmla="*/ 2227496 h 4151891"/>
              <a:gd name="connsiteX9763" fmla="*/ 6334500 w 7122824"/>
              <a:gd name="connsiteY9763" fmla="*/ 2238806 h 4151891"/>
              <a:gd name="connsiteX9764" fmla="*/ 6339966 w 7122824"/>
              <a:gd name="connsiteY9764" fmla="*/ 2246808 h 4151891"/>
              <a:gd name="connsiteX9765" fmla="*/ 6354536 w 7122824"/>
              <a:gd name="connsiteY9765" fmla="*/ 2258493 h 4151891"/>
              <a:gd name="connsiteX9766" fmla="*/ 6318535 w 7122824"/>
              <a:gd name="connsiteY9766" fmla="*/ 2239098 h 4151891"/>
              <a:gd name="connsiteX9767" fmla="*/ 6327798 w 7122824"/>
              <a:gd name="connsiteY9767" fmla="*/ 2257030 h 4151891"/>
              <a:gd name="connsiteX9768" fmla="*/ 6315861 w 7122824"/>
              <a:gd name="connsiteY9768" fmla="*/ 2248943 h 4151891"/>
              <a:gd name="connsiteX9769" fmla="*/ 6309493 w 7122824"/>
              <a:gd name="connsiteY9769" fmla="*/ 2243761 h 4151891"/>
              <a:gd name="connsiteX9770" fmla="*/ 6310271 w 7122824"/>
              <a:gd name="connsiteY9770" fmla="*/ 2244759 h 4151891"/>
              <a:gd name="connsiteX9771" fmla="*/ 6325172 w 7122824"/>
              <a:gd name="connsiteY9771" fmla="*/ 2265080 h 4151891"/>
              <a:gd name="connsiteX9772" fmla="*/ 6326998 w 7122824"/>
              <a:gd name="connsiteY9772" fmla="*/ 2266771 h 4151891"/>
              <a:gd name="connsiteX9773" fmla="*/ 6337408 w 7122824"/>
              <a:gd name="connsiteY9773" fmla="*/ 2278255 h 4151891"/>
              <a:gd name="connsiteX9774" fmla="*/ 6336124 w 7122824"/>
              <a:gd name="connsiteY9774" fmla="*/ 2277814 h 4151891"/>
              <a:gd name="connsiteX9775" fmla="*/ 6331311 w 7122824"/>
              <a:gd name="connsiteY9775" fmla="*/ 2273291 h 4151891"/>
              <a:gd name="connsiteX9776" fmla="*/ 6337296 w 7122824"/>
              <a:gd name="connsiteY9776" fmla="*/ 2281225 h 4151891"/>
              <a:gd name="connsiteX9777" fmla="*/ 6339971 w 7122824"/>
              <a:gd name="connsiteY9777" fmla="*/ 2285139 h 4151891"/>
              <a:gd name="connsiteX9778" fmla="*/ 6345583 w 7122824"/>
              <a:gd name="connsiteY9778" fmla="*/ 2291741 h 4151891"/>
              <a:gd name="connsiteX9779" fmla="*/ 6342959 w 7122824"/>
              <a:gd name="connsiteY9779" fmla="*/ 2291651 h 4151891"/>
              <a:gd name="connsiteX9780" fmla="*/ 6341689 w 7122824"/>
              <a:gd name="connsiteY9780" fmla="*/ 2291123 h 4151891"/>
              <a:gd name="connsiteX9781" fmla="*/ 6338972 w 7122824"/>
              <a:gd name="connsiteY9781" fmla="*/ 2288071 h 4151891"/>
              <a:gd name="connsiteX9782" fmla="*/ 6327553 w 7122824"/>
              <a:gd name="connsiteY9782" fmla="*/ 2278995 h 4151891"/>
              <a:gd name="connsiteX9783" fmla="*/ 6322959 w 7122824"/>
              <a:gd name="connsiteY9783" fmla="*/ 2275975 h 4151891"/>
              <a:gd name="connsiteX9784" fmla="*/ 6353595 w 7122824"/>
              <a:gd name="connsiteY9784" fmla="*/ 2306331 h 4151891"/>
              <a:gd name="connsiteX9785" fmla="*/ 6356943 w 7122824"/>
              <a:gd name="connsiteY9785" fmla="*/ 2308348 h 4151891"/>
              <a:gd name="connsiteX9786" fmla="*/ 6356451 w 7122824"/>
              <a:gd name="connsiteY9786" fmla="*/ 2307772 h 4151891"/>
              <a:gd name="connsiteX9787" fmla="*/ 6359551 w 7122824"/>
              <a:gd name="connsiteY9787" fmla="*/ 2309919 h 4151891"/>
              <a:gd name="connsiteX9788" fmla="*/ 6364153 w 7122824"/>
              <a:gd name="connsiteY9788" fmla="*/ 2312692 h 4151891"/>
              <a:gd name="connsiteX9789" fmla="*/ 6370415 w 7122824"/>
              <a:gd name="connsiteY9789" fmla="*/ 2313802 h 4151891"/>
              <a:gd name="connsiteX9790" fmla="*/ 6367935 w 7122824"/>
              <a:gd name="connsiteY9790" fmla="*/ 2311272 h 4151891"/>
              <a:gd name="connsiteX9791" fmla="*/ 6400403 w 7122824"/>
              <a:gd name="connsiteY9791" fmla="*/ 2343520 h 4151891"/>
              <a:gd name="connsiteX9792" fmla="*/ 6397076 w 7122824"/>
              <a:gd name="connsiteY9792" fmla="*/ 2342374 h 4151891"/>
              <a:gd name="connsiteX9793" fmla="*/ 6410035 w 7122824"/>
              <a:gd name="connsiteY9793" fmla="*/ 2352164 h 4151891"/>
              <a:gd name="connsiteX9794" fmla="*/ 6409551 w 7122824"/>
              <a:gd name="connsiteY9794" fmla="*/ 2352208 h 4151891"/>
              <a:gd name="connsiteX9795" fmla="*/ 6415535 w 7122824"/>
              <a:gd name="connsiteY9795" fmla="*/ 2361180 h 4151891"/>
              <a:gd name="connsiteX9796" fmla="*/ 6417831 w 7122824"/>
              <a:gd name="connsiteY9796" fmla="*/ 2364492 h 4151891"/>
              <a:gd name="connsiteX9797" fmla="*/ 6412612 w 7122824"/>
              <a:gd name="connsiteY9797" fmla="*/ 2360902 h 4151891"/>
              <a:gd name="connsiteX9798" fmla="*/ 6391074 w 7122824"/>
              <a:gd name="connsiteY9798" fmla="*/ 2345093 h 4151891"/>
              <a:gd name="connsiteX9799" fmla="*/ 6390367 w 7122824"/>
              <a:gd name="connsiteY9799" fmla="*/ 2344850 h 4151891"/>
              <a:gd name="connsiteX9800" fmla="*/ 6416590 w 7122824"/>
              <a:gd name="connsiteY9800" fmla="*/ 2371596 h 4151891"/>
              <a:gd name="connsiteX9801" fmla="*/ 6412825 w 7122824"/>
              <a:gd name="connsiteY9801" fmla="*/ 2368623 h 4151891"/>
              <a:gd name="connsiteX9802" fmla="*/ 6400685 w 7122824"/>
              <a:gd name="connsiteY9802" fmla="*/ 2356363 h 4151891"/>
              <a:gd name="connsiteX9803" fmla="*/ 6385406 w 7122824"/>
              <a:gd name="connsiteY9803" fmla="*/ 2340933 h 4151891"/>
              <a:gd name="connsiteX9804" fmla="*/ 6382569 w 7122824"/>
              <a:gd name="connsiteY9804" fmla="*/ 2338851 h 4151891"/>
              <a:gd name="connsiteX9805" fmla="*/ 6371722 w 7122824"/>
              <a:gd name="connsiteY9805" fmla="*/ 2333639 h 4151891"/>
              <a:gd name="connsiteX9806" fmla="*/ 6339788 w 7122824"/>
              <a:gd name="connsiteY9806" fmla="*/ 2302998 h 4151891"/>
              <a:gd name="connsiteX9807" fmla="*/ 6347735 w 7122824"/>
              <a:gd name="connsiteY9807" fmla="*/ 2313076 h 4151891"/>
              <a:gd name="connsiteX9808" fmla="*/ 6358774 w 7122824"/>
              <a:gd name="connsiteY9808" fmla="*/ 2327710 h 4151891"/>
              <a:gd name="connsiteX9809" fmla="*/ 6366269 w 7122824"/>
              <a:gd name="connsiteY9809" fmla="*/ 2334872 h 4151891"/>
              <a:gd name="connsiteX9810" fmla="*/ 6377311 w 7122824"/>
              <a:gd name="connsiteY9810" fmla="*/ 2340352 h 4151891"/>
              <a:gd name="connsiteX9811" fmla="*/ 6438807 w 7122824"/>
              <a:gd name="connsiteY9811" fmla="*/ 2405100 h 4151891"/>
              <a:gd name="connsiteX9812" fmla="*/ 6452582 w 7122824"/>
              <a:gd name="connsiteY9812" fmla="*/ 2412908 h 4151891"/>
              <a:gd name="connsiteX9813" fmla="*/ 6452677 w 7122824"/>
              <a:gd name="connsiteY9813" fmla="*/ 2411687 h 4151891"/>
              <a:gd name="connsiteX9814" fmla="*/ 6453120 w 7122824"/>
              <a:gd name="connsiteY9814" fmla="*/ 2412051 h 4151891"/>
              <a:gd name="connsiteX9815" fmla="*/ 6458950 w 7122824"/>
              <a:gd name="connsiteY9815" fmla="*/ 2416826 h 4151891"/>
              <a:gd name="connsiteX9816" fmla="*/ 6495582 w 7122824"/>
              <a:gd name="connsiteY9816" fmla="*/ 2455057 h 4151891"/>
              <a:gd name="connsiteX9817" fmla="*/ 6486481 w 7122824"/>
              <a:gd name="connsiteY9817" fmla="*/ 2448810 h 4151891"/>
              <a:gd name="connsiteX9818" fmla="*/ 6453711 w 7122824"/>
              <a:gd name="connsiteY9818" fmla="*/ 2418133 h 4151891"/>
              <a:gd name="connsiteX9819" fmla="*/ 6439673 w 7122824"/>
              <a:gd name="connsiteY9819" fmla="*/ 2411622 h 4151891"/>
              <a:gd name="connsiteX9820" fmla="*/ 6454351 w 7122824"/>
              <a:gd name="connsiteY9820" fmla="*/ 2425907 h 4151891"/>
              <a:gd name="connsiteX9821" fmla="*/ 6432006 w 7122824"/>
              <a:gd name="connsiteY9821" fmla="*/ 2405522 h 4151891"/>
              <a:gd name="connsiteX9822" fmla="*/ 6408654 w 7122824"/>
              <a:gd name="connsiteY9822" fmla="*/ 2384899 h 4151891"/>
              <a:gd name="connsiteX9823" fmla="*/ 6395812 w 7122824"/>
              <a:gd name="connsiteY9823" fmla="*/ 2380474 h 4151891"/>
              <a:gd name="connsiteX9824" fmla="*/ 6474731 w 7122824"/>
              <a:gd name="connsiteY9824" fmla="*/ 2464150 h 4151891"/>
              <a:gd name="connsiteX9825" fmla="*/ 6447551 w 7122824"/>
              <a:gd name="connsiteY9825" fmla="*/ 2440185 h 4151891"/>
              <a:gd name="connsiteX9826" fmla="*/ 6433727 w 7122824"/>
              <a:gd name="connsiteY9826" fmla="*/ 2433748 h 4151891"/>
              <a:gd name="connsiteX9827" fmla="*/ 6425934 w 7122824"/>
              <a:gd name="connsiteY9827" fmla="*/ 2432738 h 4151891"/>
              <a:gd name="connsiteX9828" fmla="*/ 6449816 w 7122824"/>
              <a:gd name="connsiteY9828" fmla="*/ 2457242 h 4151891"/>
              <a:gd name="connsiteX9829" fmla="*/ 6397580 w 7122824"/>
              <a:gd name="connsiteY9829" fmla="*/ 2408673 h 4151891"/>
              <a:gd name="connsiteX9830" fmla="*/ 6399846 w 7122824"/>
              <a:gd name="connsiteY9830" fmla="*/ 2411811 h 4151891"/>
              <a:gd name="connsiteX9831" fmla="*/ 6392683 w 7122824"/>
              <a:gd name="connsiteY9831" fmla="*/ 2407097 h 4151891"/>
              <a:gd name="connsiteX9832" fmla="*/ 6385937 w 7122824"/>
              <a:gd name="connsiteY9832" fmla="*/ 2399071 h 4151891"/>
              <a:gd name="connsiteX9833" fmla="*/ 6378840 w 7122824"/>
              <a:gd name="connsiteY9833" fmla="*/ 2395422 h 4151891"/>
              <a:gd name="connsiteX9834" fmla="*/ 6374329 w 7122824"/>
              <a:gd name="connsiteY9834" fmla="*/ 2395573 h 4151891"/>
              <a:gd name="connsiteX9835" fmla="*/ 6415383 w 7122824"/>
              <a:gd name="connsiteY9835" fmla="*/ 2435565 h 4151891"/>
              <a:gd name="connsiteX9836" fmla="*/ 6413884 w 7122824"/>
              <a:gd name="connsiteY9836" fmla="*/ 2435050 h 4151891"/>
              <a:gd name="connsiteX9837" fmla="*/ 6353394 w 7122824"/>
              <a:gd name="connsiteY9837" fmla="*/ 2377111 h 4151891"/>
              <a:gd name="connsiteX9838" fmla="*/ 6339496 w 7122824"/>
              <a:gd name="connsiteY9838" fmla="*/ 2370887 h 4151891"/>
              <a:gd name="connsiteX9839" fmla="*/ 6350422 w 7122824"/>
              <a:gd name="connsiteY9839" fmla="*/ 2380874 h 4151891"/>
              <a:gd name="connsiteX9840" fmla="*/ 6328971 w 7122824"/>
              <a:gd name="connsiteY9840" fmla="*/ 2363910 h 4151891"/>
              <a:gd name="connsiteX9841" fmla="*/ 6332195 w 7122824"/>
              <a:gd name="connsiteY9841" fmla="*/ 2363585 h 4151891"/>
              <a:gd name="connsiteX9842" fmla="*/ 6318359 w 7122824"/>
              <a:gd name="connsiteY9842" fmla="*/ 2351531 h 4151891"/>
              <a:gd name="connsiteX9843" fmla="*/ 6319166 w 7122824"/>
              <a:gd name="connsiteY9843" fmla="*/ 2353604 h 4151891"/>
              <a:gd name="connsiteX9844" fmla="*/ 6314232 w 7122824"/>
              <a:gd name="connsiteY9844" fmla="*/ 2348956 h 4151891"/>
              <a:gd name="connsiteX9845" fmla="*/ 6314516 w 7122824"/>
              <a:gd name="connsiteY9845" fmla="*/ 2348182 h 4151891"/>
              <a:gd name="connsiteX9846" fmla="*/ 6302494 w 7122824"/>
              <a:gd name="connsiteY9846" fmla="*/ 2337708 h 4151891"/>
              <a:gd name="connsiteX9847" fmla="*/ 6303544 w 7122824"/>
              <a:gd name="connsiteY9847" fmla="*/ 2339050 h 4151891"/>
              <a:gd name="connsiteX9848" fmla="*/ 6306254 w 7122824"/>
              <a:gd name="connsiteY9848" fmla="*/ 2342227 h 4151891"/>
              <a:gd name="connsiteX9849" fmla="*/ 6294251 w 7122824"/>
              <a:gd name="connsiteY9849" fmla="*/ 2334658 h 4151891"/>
              <a:gd name="connsiteX9850" fmla="*/ 6289533 w 7122824"/>
              <a:gd name="connsiteY9850" fmla="*/ 2331563 h 4151891"/>
              <a:gd name="connsiteX9851" fmla="*/ 6292838 w 7122824"/>
              <a:gd name="connsiteY9851" fmla="*/ 2336329 h 4151891"/>
              <a:gd name="connsiteX9852" fmla="*/ 6290851 w 7122824"/>
              <a:gd name="connsiteY9852" fmla="*/ 2340365 h 4151891"/>
              <a:gd name="connsiteX9853" fmla="*/ 6287682 w 7122824"/>
              <a:gd name="connsiteY9853" fmla="*/ 2336936 h 4151891"/>
              <a:gd name="connsiteX9854" fmla="*/ 6286441 w 7122824"/>
              <a:gd name="connsiteY9854" fmla="*/ 2336542 h 4151891"/>
              <a:gd name="connsiteX9855" fmla="*/ 6284920 w 7122824"/>
              <a:gd name="connsiteY9855" fmla="*/ 2337485 h 4151891"/>
              <a:gd name="connsiteX9856" fmla="*/ 6302016 w 7122824"/>
              <a:gd name="connsiteY9856" fmla="*/ 2353188 h 4151891"/>
              <a:gd name="connsiteX9857" fmla="*/ 6284824 w 7122824"/>
              <a:gd name="connsiteY9857" fmla="*/ 2339649 h 4151891"/>
              <a:gd name="connsiteX9858" fmla="*/ 6284951 w 7122824"/>
              <a:gd name="connsiteY9858" fmla="*/ 2340186 h 4151891"/>
              <a:gd name="connsiteX9859" fmla="*/ 6282353 w 7122824"/>
              <a:gd name="connsiteY9859" fmla="*/ 2338184 h 4151891"/>
              <a:gd name="connsiteX9860" fmla="*/ 6280165 w 7122824"/>
              <a:gd name="connsiteY9860" fmla="*/ 2337152 h 4151891"/>
              <a:gd name="connsiteX9861" fmla="*/ 6286506 w 7122824"/>
              <a:gd name="connsiteY9861" fmla="*/ 2344632 h 4151891"/>
              <a:gd name="connsiteX9862" fmla="*/ 6275405 w 7122824"/>
              <a:gd name="connsiteY9862" fmla="*/ 2338581 h 4151891"/>
              <a:gd name="connsiteX9863" fmla="*/ 6287473 w 7122824"/>
              <a:gd name="connsiteY9863" fmla="*/ 2353208 h 4151891"/>
              <a:gd name="connsiteX9864" fmla="*/ 6302239 w 7122824"/>
              <a:gd name="connsiteY9864" fmla="*/ 2363816 h 4151891"/>
              <a:gd name="connsiteX9865" fmla="*/ 6310156 w 7122824"/>
              <a:gd name="connsiteY9865" fmla="*/ 2373580 h 4151891"/>
              <a:gd name="connsiteX9866" fmla="*/ 6311115 w 7122824"/>
              <a:gd name="connsiteY9866" fmla="*/ 2374753 h 4151891"/>
              <a:gd name="connsiteX9867" fmla="*/ 6304951 w 7122824"/>
              <a:gd name="connsiteY9867" fmla="*/ 2370863 h 4151891"/>
              <a:gd name="connsiteX9868" fmla="*/ 6281183 w 7122824"/>
              <a:gd name="connsiteY9868" fmla="*/ 2354635 h 4151891"/>
              <a:gd name="connsiteX9869" fmla="*/ 6268139 w 7122824"/>
              <a:gd name="connsiteY9869" fmla="*/ 2344828 h 4151891"/>
              <a:gd name="connsiteX9870" fmla="*/ 6258670 w 7122824"/>
              <a:gd name="connsiteY9870" fmla="*/ 2337217 h 4151891"/>
              <a:gd name="connsiteX9871" fmla="*/ 6258213 w 7122824"/>
              <a:gd name="connsiteY9871" fmla="*/ 2337839 h 4151891"/>
              <a:gd name="connsiteX9872" fmla="*/ 6256656 w 7122824"/>
              <a:gd name="connsiteY9872" fmla="*/ 2339841 h 4151891"/>
              <a:gd name="connsiteX9873" fmla="*/ 6277261 w 7122824"/>
              <a:gd name="connsiteY9873" fmla="*/ 2357712 h 4151891"/>
              <a:gd name="connsiteX9874" fmla="*/ 6274217 w 7122824"/>
              <a:gd name="connsiteY9874" fmla="*/ 2360090 h 4151891"/>
              <a:gd name="connsiteX9875" fmla="*/ 6272025 w 7122824"/>
              <a:gd name="connsiteY9875" fmla="*/ 2358677 h 4151891"/>
              <a:gd name="connsiteX9876" fmla="*/ 6272372 w 7122824"/>
              <a:gd name="connsiteY9876" fmla="*/ 2359217 h 4151891"/>
              <a:gd name="connsiteX9877" fmla="*/ 6283257 w 7122824"/>
              <a:gd name="connsiteY9877" fmla="*/ 2364931 h 4151891"/>
              <a:gd name="connsiteX9878" fmla="*/ 6289778 w 7122824"/>
              <a:gd name="connsiteY9878" fmla="*/ 2375066 h 4151891"/>
              <a:gd name="connsiteX9879" fmla="*/ 6314968 w 7122824"/>
              <a:gd name="connsiteY9879" fmla="*/ 2392399 h 4151891"/>
              <a:gd name="connsiteX9880" fmla="*/ 6299636 w 7122824"/>
              <a:gd name="connsiteY9880" fmla="*/ 2386847 h 4151891"/>
              <a:gd name="connsiteX9881" fmla="*/ 6282450 w 7122824"/>
              <a:gd name="connsiteY9881" fmla="*/ 2374880 h 4151891"/>
              <a:gd name="connsiteX9882" fmla="*/ 6277897 w 7122824"/>
              <a:gd name="connsiteY9882" fmla="*/ 2375173 h 4151891"/>
              <a:gd name="connsiteX9883" fmla="*/ 6275156 w 7122824"/>
              <a:gd name="connsiteY9883" fmla="*/ 2374784 h 4151891"/>
              <a:gd name="connsiteX9884" fmla="*/ 6278719 w 7122824"/>
              <a:gd name="connsiteY9884" fmla="*/ 2378234 h 4151891"/>
              <a:gd name="connsiteX9885" fmla="*/ 6281345 w 7122824"/>
              <a:gd name="connsiteY9885" fmla="*/ 2382334 h 4151891"/>
              <a:gd name="connsiteX9886" fmla="*/ 6280368 w 7122824"/>
              <a:gd name="connsiteY9886" fmla="*/ 2382622 h 4151891"/>
              <a:gd name="connsiteX9887" fmla="*/ 6280079 w 7122824"/>
              <a:gd name="connsiteY9887" fmla="*/ 2382528 h 4151891"/>
              <a:gd name="connsiteX9888" fmla="*/ 6285413 w 7122824"/>
              <a:gd name="connsiteY9888" fmla="*/ 2386558 h 4151891"/>
              <a:gd name="connsiteX9889" fmla="*/ 6299940 w 7122824"/>
              <a:gd name="connsiteY9889" fmla="*/ 2402059 h 4151891"/>
              <a:gd name="connsiteX9890" fmla="*/ 6316309 w 7122824"/>
              <a:gd name="connsiteY9890" fmla="*/ 2416295 h 4151891"/>
              <a:gd name="connsiteX9891" fmla="*/ 6313798 w 7122824"/>
              <a:gd name="connsiteY9891" fmla="*/ 2427131 h 4151891"/>
              <a:gd name="connsiteX9892" fmla="*/ 6352689 w 7122824"/>
              <a:gd name="connsiteY9892" fmla="*/ 2454554 h 4151891"/>
              <a:gd name="connsiteX9893" fmla="*/ 6367626 w 7122824"/>
              <a:gd name="connsiteY9893" fmla="*/ 2465141 h 4151891"/>
              <a:gd name="connsiteX9894" fmla="*/ 6368475 w 7122824"/>
              <a:gd name="connsiteY9894" fmla="*/ 2467171 h 4151891"/>
              <a:gd name="connsiteX9895" fmla="*/ 6371445 w 7122824"/>
              <a:gd name="connsiteY9895" fmla="*/ 2472766 h 4151891"/>
              <a:gd name="connsiteX9896" fmla="*/ 6366540 w 7122824"/>
              <a:gd name="connsiteY9896" fmla="*/ 2469522 h 4151891"/>
              <a:gd name="connsiteX9897" fmla="*/ 6292992 w 7122824"/>
              <a:gd name="connsiteY9897" fmla="*/ 2420738 h 4151891"/>
              <a:gd name="connsiteX9898" fmla="*/ 6264318 w 7122824"/>
              <a:gd name="connsiteY9898" fmla="*/ 2401527 h 4151891"/>
              <a:gd name="connsiteX9899" fmla="*/ 6241796 w 7122824"/>
              <a:gd name="connsiteY9899" fmla="*/ 2388341 h 4151891"/>
              <a:gd name="connsiteX9900" fmla="*/ 6227427 w 7122824"/>
              <a:gd name="connsiteY9900" fmla="*/ 2380750 h 4151891"/>
              <a:gd name="connsiteX9901" fmla="*/ 6224302 w 7122824"/>
              <a:gd name="connsiteY9901" fmla="*/ 2380296 h 4151891"/>
              <a:gd name="connsiteX9902" fmla="*/ 6222918 w 7122824"/>
              <a:gd name="connsiteY9902" fmla="*/ 2380256 h 4151891"/>
              <a:gd name="connsiteX9903" fmla="*/ 6231320 w 7122824"/>
              <a:gd name="connsiteY9903" fmla="*/ 2391400 h 4151891"/>
              <a:gd name="connsiteX9904" fmla="*/ 6234851 w 7122824"/>
              <a:gd name="connsiteY9904" fmla="*/ 2397176 h 4151891"/>
              <a:gd name="connsiteX9905" fmla="*/ 6234883 w 7122824"/>
              <a:gd name="connsiteY9905" fmla="*/ 2397201 h 4151891"/>
              <a:gd name="connsiteX9906" fmla="*/ 6258397 w 7122824"/>
              <a:gd name="connsiteY9906" fmla="*/ 2414138 h 4151891"/>
              <a:gd name="connsiteX9907" fmla="*/ 6286475 w 7122824"/>
              <a:gd name="connsiteY9907" fmla="*/ 2439499 h 4151891"/>
              <a:gd name="connsiteX9908" fmla="*/ 6289365 w 7122824"/>
              <a:gd name="connsiteY9908" fmla="*/ 2447525 h 4151891"/>
              <a:gd name="connsiteX9909" fmla="*/ 6323449 w 7122824"/>
              <a:gd name="connsiteY9909" fmla="*/ 2471606 h 4151891"/>
              <a:gd name="connsiteX9910" fmla="*/ 6312182 w 7122824"/>
              <a:gd name="connsiteY9910" fmla="*/ 2468244 h 4151891"/>
              <a:gd name="connsiteX9911" fmla="*/ 6313158 w 7122824"/>
              <a:gd name="connsiteY9911" fmla="*/ 2467878 h 4151891"/>
              <a:gd name="connsiteX9912" fmla="*/ 6314776 w 7122824"/>
              <a:gd name="connsiteY9912" fmla="*/ 2468740 h 4151891"/>
              <a:gd name="connsiteX9913" fmla="*/ 6313786 w 7122824"/>
              <a:gd name="connsiteY9913" fmla="*/ 2467641 h 4151891"/>
              <a:gd name="connsiteX9914" fmla="*/ 6313158 w 7122824"/>
              <a:gd name="connsiteY9914" fmla="*/ 2467878 h 4151891"/>
              <a:gd name="connsiteX9915" fmla="*/ 6310181 w 7122824"/>
              <a:gd name="connsiteY9915" fmla="*/ 2466293 h 4151891"/>
              <a:gd name="connsiteX9916" fmla="*/ 6308612 w 7122824"/>
              <a:gd name="connsiteY9916" fmla="*/ 2464760 h 4151891"/>
              <a:gd name="connsiteX9917" fmla="*/ 6306487 w 7122824"/>
              <a:gd name="connsiteY9917" fmla="*/ 2463522 h 4151891"/>
              <a:gd name="connsiteX9918" fmla="*/ 6297454 w 7122824"/>
              <a:gd name="connsiteY9918" fmla="*/ 2464222 h 4151891"/>
              <a:gd name="connsiteX9919" fmla="*/ 6264259 w 7122824"/>
              <a:gd name="connsiteY9919" fmla="*/ 2441524 h 4151891"/>
              <a:gd name="connsiteX9920" fmla="*/ 6257080 w 7122824"/>
              <a:gd name="connsiteY9920" fmla="*/ 2441568 h 4151891"/>
              <a:gd name="connsiteX9921" fmla="*/ 6227627 w 7122824"/>
              <a:gd name="connsiteY9921" fmla="*/ 2420919 h 4151891"/>
              <a:gd name="connsiteX9922" fmla="*/ 6221546 w 7122824"/>
              <a:gd name="connsiteY9922" fmla="*/ 2416555 h 4151891"/>
              <a:gd name="connsiteX9923" fmla="*/ 6222256 w 7122824"/>
              <a:gd name="connsiteY9923" fmla="*/ 2418616 h 4151891"/>
              <a:gd name="connsiteX9924" fmla="*/ 6224564 w 7122824"/>
              <a:gd name="connsiteY9924" fmla="*/ 2421695 h 4151891"/>
              <a:gd name="connsiteX9925" fmla="*/ 6201105 w 7122824"/>
              <a:gd name="connsiteY9925" fmla="*/ 2399802 h 4151891"/>
              <a:gd name="connsiteX9926" fmla="*/ 6201082 w 7122824"/>
              <a:gd name="connsiteY9926" fmla="*/ 2399546 h 4151891"/>
              <a:gd name="connsiteX9927" fmla="*/ 6200365 w 7122824"/>
              <a:gd name="connsiteY9927" fmla="*/ 2398979 h 4151891"/>
              <a:gd name="connsiteX9928" fmla="*/ 6201105 w 7122824"/>
              <a:gd name="connsiteY9928" fmla="*/ 2399802 h 4151891"/>
              <a:gd name="connsiteX9929" fmla="*/ 6200560 w 7122824"/>
              <a:gd name="connsiteY9929" fmla="*/ 2401593 h 4151891"/>
              <a:gd name="connsiteX9930" fmla="*/ 6193137 w 7122824"/>
              <a:gd name="connsiteY9930" fmla="*/ 2395336 h 4151891"/>
              <a:gd name="connsiteX9931" fmla="*/ 6189149 w 7122824"/>
              <a:gd name="connsiteY9931" fmla="*/ 2390379 h 4151891"/>
              <a:gd name="connsiteX9932" fmla="*/ 6181747 w 7122824"/>
              <a:gd name="connsiteY9932" fmla="*/ 2385241 h 4151891"/>
              <a:gd name="connsiteX9933" fmla="*/ 6189249 w 7122824"/>
              <a:gd name="connsiteY9933" fmla="*/ 2397513 h 4151891"/>
              <a:gd name="connsiteX9934" fmla="*/ 6190265 w 7122824"/>
              <a:gd name="connsiteY9934" fmla="*/ 2398313 h 4151891"/>
              <a:gd name="connsiteX9935" fmla="*/ 6210257 w 7122824"/>
              <a:gd name="connsiteY9935" fmla="*/ 2412430 h 4151891"/>
              <a:gd name="connsiteX9936" fmla="*/ 6304194 w 7122824"/>
              <a:gd name="connsiteY9936" fmla="*/ 2483466 h 4151891"/>
              <a:gd name="connsiteX9937" fmla="*/ 6353949 w 7122824"/>
              <a:gd name="connsiteY9937" fmla="*/ 2517292 h 4151891"/>
              <a:gd name="connsiteX9938" fmla="*/ 6356096 w 7122824"/>
              <a:gd name="connsiteY9938" fmla="*/ 2520950 h 4151891"/>
              <a:gd name="connsiteX9939" fmla="*/ 6361630 w 7122824"/>
              <a:gd name="connsiteY9939" fmla="*/ 2529209 h 4151891"/>
              <a:gd name="connsiteX9940" fmla="*/ 6345234 w 7122824"/>
              <a:gd name="connsiteY9940" fmla="*/ 2519608 h 4151891"/>
              <a:gd name="connsiteX9941" fmla="*/ 6359523 w 7122824"/>
              <a:gd name="connsiteY9941" fmla="*/ 2531117 h 4151891"/>
              <a:gd name="connsiteX9942" fmla="*/ 6356093 w 7122824"/>
              <a:gd name="connsiteY9942" fmla="*/ 2533945 h 4151891"/>
              <a:gd name="connsiteX9943" fmla="*/ 6360024 w 7122824"/>
              <a:gd name="connsiteY9943" fmla="*/ 2538955 h 4151891"/>
              <a:gd name="connsiteX9944" fmla="*/ 6344881 w 7122824"/>
              <a:gd name="connsiteY9944" fmla="*/ 2529495 h 4151891"/>
              <a:gd name="connsiteX9945" fmla="*/ 6340677 w 7122824"/>
              <a:gd name="connsiteY9945" fmla="*/ 2525850 h 4151891"/>
              <a:gd name="connsiteX9946" fmla="*/ 6339118 w 7122824"/>
              <a:gd name="connsiteY9946" fmla="*/ 2523667 h 4151891"/>
              <a:gd name="connsiteX9947" fmla="*/ 6338356 w 7122824"/>
              <a:gd name="connsiteY9947" fmla="*/ 2525418 h 4151891"/>
              <a:gd name="connsiteX9948" fmla="*/ 6318097 w 7122824"/>
              <a:gd name="connsiteY9948" fmla="*/ 2512760 h 4151891"/>
              <a:gd name="connsiteX9949" fmla="*/ 6313407 w 7122824"/>
              <a:gd name="connsiteY9949" fmla="*/ 2507363 h 4151891"/>
              <a:gd name="connsiteX9950" fmla="*/ 6303207 w 7122824"/>
              <a:gd name="connsiteY9950" fmla="*/ 2494586 h 4151891"/>
              <a:gd name="connsiteX9951" fmla="*/ 6288998 w 7122824"/>
              <a:gd name="connsiteY9951" fmla="*/ 2480724 h 4151891"/>
              <a:gd name="connsiteX9952" fmla="*/ 6310041 w 7122824"/>
              <a:gd name="connsiteY9952" fmla="*/ 2507536 h 4151891"/>
              <a:gd name="connsiteX9953" fmla="*/ 6310245 w 7122824"/>
              <a:gd name="connsiteY9953" fmla="*/ 2507855 h 4151891"/>
              <a:gd name="connsiteX9954" fmla="*/ 6304722 w 7122824"/>
              <a:gd name="connsiteY9954" fmla="*/ 2504404 h 4151891"/>
              <a:gd name="connsiteX9955" fmla="*/ 6211535 w 7122824"/>
              <a:gd name="connsiteY9955" fmla="*/ 2440356 h 4151891"/>
              <a:gd name="connsiteX9956" fmla="*/ 6221305 w 7122824"/>
              <a:gd name="connsiteY9956" fmla="*/ 2450233 h 4151891"/>
              <a:gd name="connsiteX9957" fmla="*/ 6215116 w 7122824"/>
              <a:gd name="connsiteY9957" fmla="*/ 2448569 h 4151891"/>
              <a:gd name="connsiteX9958" fmla="*/ 6192051 w 7122824"/>
              <a:gd name="connsiteY9958" fmla="*/ 2422520 h 4151891"/>
              <a:gd name="connsiteX9959" fmla="*/ 6207384 w 7122824"/>
              <a:gd name="connsiteY9959" fmla="*/ 2443830 h 4151891"/>
              <a:gd name="connsiteX9960" fmla="*/ 6205968 w 7122824"/>
              <a:gd name="connsiteY9960" fmla="*/ 2442915 h 4151891"/>
              <a:gd name="connsiteX9961" fmla="*/ 6172123 w 7122824"/>
              <a:gd name="connsiteY9961" fmla="*/ 2422735 h 4151891"/>
              <a:gd name="connsiteX9962" fmla="*/ 6214793 w 7122824"/>
              <a:gd name="connsiteY9962" fmla="*/ 2459567 h 4151891"/>
              <a:gd name="connsiteX9963" fmla="*/ 6206797 w 7122824"/>
              <a:gd name="connsiteY9963" fmla="*/ 2461881 h 4151891"/>
              <a:gd name="connsiteX9964" fmla="*/ 6210503 w 7122824"/>
              <a:gd name="connsiteY9964" fmla="*/ 2467639 h 4151891"/>
              <a:gd name="connsiteX9965" fmla="*/ 6186203 w 7122824"/>
              <a:gd name="connsiteY9965" fmla="*/ 2451688 h 4151891"/>
              <a:gd name="connsiteX9966" fmla="*/ 6162718 w 7122824"/>
              <a:gd name="connsiteY9966" fmla="*/ 2433469 h 4151891"/>
              <a:gd name="connsiteX9967" fmla="*/ 6156428 w 7122824"/>
              <a:gd name="connsiteY9967" fmla="*/ 2434895 h 4151891"/>
              <a:gd name="connsiteX9968" fmla="*/ 6127606 w 7122824"/>
              <a:gd name="connsiteY9968" fmla="*/ 2415455 h 4151891"/>
              <a:gd name="connsiteX9969" fmla="*/ 6145690 w 7122824"/>
              <a:gd name="connsiteY9969" fmla="*/ 2436484 h 4151891"/>
              <a:gd name="connsiteX9970" fmla="*/ 6174585 w 7122824"/>
              <a:gd name="connsiteY9970" fmla="*/ 2459575 h 4151891"/>
              <a:gd name="connsiteX9971" fmla="*/ 6228966 w 7122824"/>
              <a:gd name="connsiteY9971" fmla="*/ 2507532 h 4151891"/>
              <a:gd name="connsiteX9972" fmla="*/ 6172287 w 7122824"/>
              <a:gd name="connsiteY9972" fmla="*/ 2466612 h 4151891"/>
              <a:gd name="connsiteX9973" fmla="*/ 6144068 w 7122824"/>
              <a:gd name="connsiteY9973" fmla="*/ 2448701 h 4151891"/>
              <a:gd name="connsiteX9974" fmla="*/ 6134294 w 7122824"/>
              <a:gd name="connsiteY9974" fmla="*/ 2448252 h 4151891"/>
              <a:gd name="connsiteX9975" fmla="*/ 6109168 w 7122824"/>
              <a:gd name="connsiteY9975" fmla="*/ 2426890 h 4151891"/>
              <a:gd name="connsiteX9976" fmla="*/ 6109118 w 7122824"/>
              <a:gd name="connsiteY9976" fmla="*/ 2427012 h 4151891"/>
              <a:gd name="connsiteX9977" fmla="*/ 6110191 w 7122824"/>
              <a:gd name="connsiteY9977" fmla="*/ 2428538 h 4151891"/>
              <a:gd name="connsiteX9978" fmla="*/ 6111179 w 7122824"/>
              <a:gd name="connsiteY9978" fmla="*/ 2429724 h 4151891"/>
              <a:gd name="connsiteX9979" fmla="*/ 6127365 w 7122824"/>
              <a:gd name="connsiteY9979" fmla="*/ 2452070 h 4151891"/>
              <a:gd name="connsiteX9980" fmla="*/ 6127204 w 7122824"/>
              <a:gd name="connsiteY9980" fmla="*/ 2457293 h 4151891"/>
              <a:gd name="connsiteX9981" fmla="*/ 6105216 w 7122824"/>
              <a:gd name="connsiteY9981" fmla="*/ 2431441 h 4151891"/>
              <a:gd name="connsiteX9982" fmla="*/ 6103046 w 7122824"/>
              <a:gd name="connsiteY9982" fmla="*/ 2432798 h 4151891"/>
              <a:gd name="connsiteX9983" fmla="*/ 6101247 w 7122824"/>
              <a:gd name="connsiteY9983" fmla="*/ 2432855 h 4151891"/>
              <a:gd name="connsiteX9984" fmla="*/ 6066877 w 7122824"/>
              <a:gd name="connsiteY9984" fmla="*/ 2408921 h 4151891"/>
              <a:gd name="connsiteX9985" fmla="*/ 6065708 w 7122824"/>
              <a:gd name="connsiteY9985" fmla="*/ 2409529 h 4151891"/>
              <a:gd name="connsiteX9986" fmla="*/ 6065318 w 7122824"/>
              <a:gd name="connsiteY9986" fmla="*/ 2409733 h 4151891"/>
              <a:gd name="connsiteX9987" fmla="*/ 6065492 w 7122824"/>
              <a:gd name="connsiteY9987" fmla="*/ 2409642 h 4151891"/>
              <a:gd name="connsiteX9988" fmla="*/ 6065708 w 7122824"/>
              <a:gd name="connsiteY9988" fmla="*/ 2409529 h 4151891"/>
              <a:gd name="connsiteX9989" fmla="*/ 6066358 w 7122824"/>
              <a:gd name="connsiteY9989" fmla="*/ 2409192 h 4151891"/>
              <a:gd name="connsiteX9990" fmla="*/ 6066877 w 7122824"/>
              <a:gd name="connsiteY9990" fmla="*/ 2408921 h 4151891"/>
              <a:gd name="connsiteX9991" fmla="*/ 6093178 w 7122824"/>
              <a:gd name="connsiteY9991" fmla="*/ 2431517 h 4151891"/>
              <a:gd name="connsiteX9992" fmla="*/ 6132968 w 7122824"/>
              <a:gd name="connsiteY9992" fmla="*/ 2468002 h 4151891"/>
              <a:gd name="connsiteX9993" fmla="*/ 6096967 w 7122824"/>
              <a:gd name="connsiteY9993" fmla="*/ 2448607 h 4151891"/>
              <a:gd name="connsiteX9994" fmla="*/ 6106230 w 7122824"/>
              <a:gd name="connsiteY9994" fmla="*/ 2466539 h 4151891"/>
              <a:gd name="connsiteX9995" fmla="*/ 6083634 w 7122824"/>
              <a:gd name="connsiteY9995" fmla="*/ 2449700 h 4151891"/>
              <a:gd name="connsiteX9996" fmla="*/ 6061040 w 7122824"/>
              <a:gd name="connsiteY9996" fmla="*/ 2432863 h 4151891"/>
              <a:gd name="connsiteX9997" fmla="*/ 6086524 w 7122824"/>
              <a:gd name="connsiteY9997" fmla="*/ 2457728 h 4151891"/>
              <a:gd name="connsiteX9998" fmla="*/ 6081632 w 7122824"/>
              <a:gd name="connsiteY9998" fmla="*/ 2455992 h 4151891"/>
              <a:gd name="connsiteX9999" fmla="*/ 6079600 w 7122824"/>
              <a:gd name="connsiteY9999" fmla="*/ 2455109 h 4151891"/>
              <a:gd name="connsiteX10000" fmla="*/ 6060192 w 7122824"/>
              <a:gd name="connsiteY10000" fmla="*/ 2433303 h 4151891"/>
              <a:gd name="connsiteX10001" fmla="*/ 6050864 w 7122824"/>
              <a:gd name="connsiteY10001" fmla="*/ 2422825 h 4151891"/>
              <a:gd name="connsiteX10002" fmla="*/ 6063832 w 7122824"/>
              <a:gd name="connsiteY10002" fmla="*/ 2441638 h 4151891"/>
              <a:gd name="connsiteX10003" fmla="*/ 6072990 w 7122824"/>
              <a:gd name="connsiteY10003" fmla="*/ 2452807 h 4151891"/>
              <a:gd name="connsiteX10004" fmla="*/ 6071101 w 7122824"/>
              <a:gd name="connsiteY10004" fmla="*/ 2452910 h 4151891"/>
              <a:gd name="connsiteX10005" fmla="*/ 6079418 w 7122824"/>
              <a:gd name="connsiteY10005" fmla="*/ 2461424 h 4151891"/>
              <a:gd name="connsiteX10006" fmla="*/ 6081549 w 7122824"/>
              <a:gd name="connsiteY10006" fmla="*/ 2463261 h 4151891"/>
              <a:gd name="connsiteX10007" fmla="*/ 6092197 w 7122824"/>
              <a:gd name="connsiteY10007" fmla="*/ 2476302 h 4151891"/>
              <a:gd name="connsiteX10008" fmla="*/ 6105013 w 7122824"/>
              <a:gd name="connsiteY10008" fmla="*/ 2495154 h 4151891"/>
              <a:gd name="connsiteX10009" fmla="*/ 6067866 w 7122824"/>
              <a:gd name="connsiteY10009" fmla="*/ 2453792 h 4151891"/>
              <a:gd name="connsiteX10010" fmla="*/ 6067052 w 7122824"/>
              <a:gd name="connsiteY10010" fmla="*/ 2458288 h 4151891"/>
              <a:gd name="connsiteX10011" fmla="*/ 6110158 w 7122824"/>
              <a:gd name="connsiteY10011" fmla="*/ 2511042 h 4151891"/>
              <a:gd name="connsiteX10012" fmla="*/ 6108098 w 7122824"/>
              <a:gd name="connsiteY10012" fmla="*/ 2509528 h 4151891"/>
              <a:gd name="connsiteX10013" fmla="*/ 6091802 w 7122824"/>
              <a:gd name="connsiteY10013" fmla="*/ 2498944 h 4151891"/>
              <a:gd name="connsiteX10014" fmla="*/ 6080102 w 7122824"/>
              <a:gd name="connsiteY10014" fmla="*/ 2495500 h 4151891"/>
              <a:gd name="connsiteX10015" fmla="*/ 6082770 w 7122824"/>
              <a:gd name="connsiteY10015" fmla="*/ 2499646 h 4151891"/>
              <a:gd name="connsiteX10016" fmla="*/ 6081297 w 7122824"/>
              <a:gd name="connsiteY10016" fmla="*/ 2512094 h 4151891"/>
              <a:gd name="connsiteX10017" fmla="*/ 6043653 w 7122824"/>
              <a:gd name="connsiteY10017" fmla="*/ 2489556 h 4151891"/>
              <a:gd name="connsiteX10018" fmla="*/ 6069964 w 7122824"/>
              <a:gd name="connsiteY10018" fmla="*/ 2519833 h 4151891"/>
              <a:gd name="connsiteX10019" fmla="*/ 6063922 w 7122824"/>
              <a:gd name="connsiteY10019" fmla="*/ 2518413 h 4151891"/>
              <a:gd name="connsiteX10020" fmla="*/ 6060899 w 7122824"/>
              <a:gd name="connsiteY10020" fmla="*/ 2516775 h 4151891"/>
              <a:gd name="connsiteX10021" fmla="*/ 6030775 w 7122824"/>
              <a:gd name="connsiteY10021" fmla="*/ 2480923 h 4151891"/>
              <a:gd name="connsiteX10022" fmla="*/ 6012530 w 7122824"/>
              <a:gd name="connsiteY10022" fmla="*/ 2459323 h 4151891"/>
              <a:gd name="connsiteX10023" fmla="*/ 6021994 w 7122824"/>
              <a:gd name="connsiteY10023" fmla="*/ 2474672 h 4151891"/>
              <a:gd name="connsiteX10024" fmla="*/ 6053528 w 7122824"/>
              <a:gd name="connsiteY10024" fmla="*/ 2512190 h 4151891"/>
              <a:gd name="connsiteX10025" fmla="*/ 6054330 w 7122824"/>
              <a:gd name="connsiteY10025" fmla="*/ 2513216 h 4151891"/>
              <a:gd name="connsiteX10026" fmla="*/ 6054250 w 7122824"/>
              <a:gd name="connsiteY10026" fmla="*/ 2513174 h 4151891"/>
              <a:gd name="connsiteX10027" fmla="*/ 6052037 w 7122824"/>
              <a:gd name="connsiteY10027" fmla="*/ 2513786 h 4151891"/>
              <a:gd name="connsiteX10028" fmla="*/ 6063387 w 7122824"/>
              <a:gd name="connsiteY10028" fmla="*/ 2524796 h 4151891"/>
              <a:gd name="connsiteX10029" fmla="*/ 6081975 w 7122824"/>
              <a:gd name="connsiteY10029" fmla="*/ 2548559 h 4151891"/>
              <a:gd name="connsiteX10030" fmla="*/ 6084684 w 7122824"/>
              <a:gd name="connsiteY10030" fmla="*/ 2551735 h 4151891"/>
              <a:gd name="connsiteX10031" fmla="*/ 6072682 w 7122824"/>
              <a:gd name="connsiteY10031" fmla="*/ 2544166 h 4151891"/>
              <a:gd name="connsiteX10032" fmla="*/ 6054120 w 7122824"/>
              <a:gd name="connsiteY10032" fmla="*/ 2531763 h 4151891"/>
              <a:gd name="connsiteX10033" fmla="*/ 6033304 w 7122824"/>
              <a:gd name="connsiteY10033" fmla="*/ 2517689 h 4151891"/>
              <a:gd name="connsiteX10034" fmla="*/ 6028956 w 7122824"/>
              <a:gd name="connsiteY10034" fmla="*/ 2516561 h 4151891"/>
              <a:gd name="connsiteX10035" fmla="*/ 6030978 w 7122824"/>
              <a:gd name="connsiteY10035" fmla="*/ 2518085 h 4151891"/>
              <a:gd name="connsiteX10036" fmla="*/ 6040479 w 7122824"/>
              <a:gd name="connsiteY10036" fmla="*/ 2529071 h 4151891"/>
              <a:gd name="connsiteX10037" fmla="*/ 6040553 w 7122824"/>
              <a:gd name="connsiteY10037" fmla="*/ 2529273 h 4151891"/>
              <a:gd name="connsiteX10038" fmla="*/ 6046125 w 7122824"/>
              <a:gd name="connsiteY10038" fmla="*/ 2534077 h 4151891"/>
              <a:gd name="connsiteX10039" fmla="*/ 6063383 w 7122824"/>
              <a:gd name="connsiteY10039" fmla="*/ 2549695 h 4151891"/>
              <a:gd name="connsiteX10040" fmla="*/ 6052929 w 7122824"/>
              <a:gd name="connsiteY10040" fmla="*/ 2543987 h 4151891"/>
              <a:gd name="connsiteX10041" fmla="*/ 6044760 w 7122824"/>
              <a:gd name="connsiteY10041" fmla="*/ 2540666 h 4151891"/>
              <a:gd name="connsiteX10042" fmla="*/ 6046093 w 7122824"/>
              <a:gd name="connsiteY10042" fmla="*/ 2544279 h 4151891"/>
              <a:gd name="connsiteX10043" fmla="*/ 6040727 w 7122824"/>
              <a:gd name="connsiteY10043" fmla="*/ 2539026 h 4151891"/>
              <a:gd name="connsiteX10044" fmla="*/ 6036425 w 7122824"/>
              <a:gd name="connsiteY10044" fmla="*/ 2537278 h 4151891"/>
              <a:gd name="connsiteX10045" fmla="*/ 6027604 w 7122824"/>
              <a:gd name="connsiteY10045" fmla="*/ 2534180 h 4151891"/>
              <a:gd name="connsiteX10046" fmla="*/ 6039983 w 7122824"/>
              <a:gd name="connsiteY10046" fmla="*/ 2542806 h 4151891"/>
              <a:gd name="connsiteX10047" fmla="*/ 6035087 w 7122824"/>
              <a:gd name="connsiteY10047" fmla="*/ 2549349 h 4151891"/>
              <a:gd name="connsiteX10048" fmla="*/ 6055692 w 7122824"/>
              <a:gd name="connsiteY10048" fmla="*/ 2567221 h 4151891"/>
              <a:gd name="connsiteX10049" fmla="*/ 6048799 w 7122824"/>
              <a:gd name="connsiteY10049" fmla="*/ 2567118 h 4151891"/>
              <a:gd name="connsiteX10050" fmla="*/ 6040361 w 7122824"/>
              <a:gd name="connsiteY10050" fmla="*/ 2561669 h 4151891"/>
              <a:gd name="connsiteX10051" fmla="*/ 6038061 w 7122824"/>
              <a:gd name="connsiteY10051" fmla="*/ 2568706 h 4151891"/>
              <a:gd name="connsiteX10052" fmla="*/ 6035181 w 7122824"/>
              <a:gd name="connsiteY10052" fmla="*/ 2565651 h 4151891"/>
              <a:gd name="connsiteX10053" fmla="*/ 6027713 w 7122824"/>
              <a:gd name="connsiteY10053" fmla="*/ 2559722 h 4151891"/>
              <a:gd name="connsiteX10054" fmla="*/ 6027474 w 7122824"/>
              <a:gd name="connsiteY10054" fmla="*/ 2559430 h 4151891"/>
              <a:gd name="connsiteX10055" fmla="*/ 5977566 w 7122824"/>
              <a:gd name="connsiteY10055" fmla="*/ 2499150 h 4151891"/>
              <a:gd name="connsiteX10056" fmla="*/ 5975942 w 7122824"/>
              <a:gd name="connsiteY10056" fmla="*/ 2498058 h 4151891"/>
              <a:gd name="connsiteX10057" fmla="*/ 6002687 w 7122824"/>
              <a:gd name="connsiteY10057" fmla="*/ 2537865 h 4151891"/>
              <a:gd name="connsiteX10058" fmla="*/ 6004327 w 7122824"/>
              <a:gd name="connsiteY10058" fmla="*/ 2541902 h 4151891"/>
              <a:gd name="connsiteX10059" fmla="*/ 6028097 w 7122824"/>
              <a:gd name="connsiteY10059" fmla="*/ 2571547 h 4151891"/>
              <a:gd name="connsiteX10060" fmla="*/ 6029009 w 7122824"/>
              <a:gd name="connsiteY10060" fmla="*/ 2572821 h 4151891"/>
              <a:gd name="connsiteX10061" fmla="*/ 6022164 w 7122824"/>
              <a:gd name="connsiteY10061" fmla="*/ 2568636 h 4151891"/>
              <a:gd name="connsiteX10062" fmla="*/ 6021030 w 7122824"/>
              <a:gd name="connsiteY10062" fmla="*/ 2568319 h 4151891"/>
              <a:gd name="connsiteX10063" fmla="*/ 6019608 w 7122824"/>
              <a:gd name="connsiteY10063" fmla="*/ 2566408 h 4151891"/>
              <a:gd name="connsiteX10064" fmla="*/ 6005650 w 7122824"/>
              <a:gd name="connsiteY10064" fmla="*/ 2550365 h 4151891"/>
              <a:gd name="connsiteX10065" fmla="*/ 6004566 w 7122824"/>
              <a:gd name="connsiteY10065" fmla="*/ 2552872 h 4151891"/>
              <a:gd name="connsiteX10066" fmla="*/ 5962244 w 7122824"/>
              <a:gd name="connsiteY10066" fmla="*/ 2506467 h 4151891"/>
              <a:gd name="connsiteX10067" fmla="*/ 5962251 w 7122824"/>
              <a:gd name="connsiteY10067" fmla="*/ 2509127 h 4151891"/>
              <a:gd name="connsiteX10068" fmla="*/ 5959491 w 7122824"/>
              <a:gd name="connsiteY10068" fmla="*/ 2508656 h 4151891"/>
              <a:gd name="connsiteX10069" fmla="*/ 5976928 w 7122824"/>
              <a:gd name="connsiteY10069" fmla="*/ 2529773 h 4151891"/>
              <a:gd name="connsiteX10070" fmla="*/ 6010534 w 7122824"/>
              <a:gd name="connsiteY10070" fmla="*/ 2574721 h 4151891"/>
              <a:gd name="connsiteX10071" fmla="*/ 6014989 w 7122824"/>
              <a:gd name="connsiteY10071" fmla="*/ 2575804 h 4151891"/>
              <a:gd name="connsiteX10072" fmla="*/ 6017709 w 7122824"/>
              <a:gd name="connsiteY10072" fmla="*/ 2585265 h 4151891"/>
              <a:gd name="connsiteX10073" fmla="*/ 6015640 w 7122824"/>
              <a:gd name="connsiteY10073" fmla="*/ 2587867 h 4151891"/>
              <a:gd name="connsiteX10074" fmla="*/ 6009762 w 7122824"/>
              <a:gd name="connsiteY10074" fmla="*/ 2574532 h 4151891"/>
              <a:gd name="connsiteX10075" fmla="*/ 6009887 w 7122824"/>
              <a:gd name="connsiteY10075" fmla="*/ 2574562 h 4151891"/>
              <a:gd name="connsiteX10076" fmla="*/ 5973138 w 7122824"/>
              <a:gd name="connsiteY10076" fmla="*/ 2531366 h 4151891"/>
              <a:gd name="connsiteX10077" fmla="*/ 5953188 w 7122824"/>
              <a:gd name="connsiteY10077" fmla="*/ 2507580 h 4151891"/>
              <a:gd name="connsiteX10078" fmla="*/ 5952907 w 7122824"/>
              <a:gd name="connsiteY10078" fmla="*/ 2507532 h 4151891"/>
              <a:gd name="connsiteX10079" fmla="*/ 5949081 w 7122824"/>
              <a:gd name="connsiteY10079" fmla="*/ 2505692 h 4151891"/>
              <a:gd name="connsiteX10080" fmla="*/ 5963140 w 7122824"/>
              <a:gd name="connsiteY10080" fmla="*/ 2522521 h 4151891"/>
              <a:gd name="connsiteX10081" fmla="*/ 6006342 w 7122824"/>
              <a:gd name="connsiteY10081" fmla="*/ 2583221 h 4151891"/>
              <a:gd name="connsiteX10082" fmla="*/ 5948265 w 7122824"/>
              <a:gd name="connsiteY10082" fmla="*/ 2518053 h 4151891"/>
              <a:gd name="connsiteX10083" fmla="*/ 5942194 w 7122824"/>
              <a:gd name="connsiteY10083" fmla="*/ 2511367 h 4151891"/>
              <a:gd name="connsiteX10084" fmla="*/ 5944287 w 7122824"/>
              <a:gd name="connsiteY10084" fmla="*/ 2518368 h 4151891"/>
              <a:gd name="connsiteX10085" fmla="*/ 5944396 w 7122824"/>
              <a:gd name="connsiteY10085" fmla="*/ 2519308 h 4151891"/>
              <a:gd name="connsiteX10086" fmla="*/ 5946474 w 7122824"/>
              <a:gd name="connsiteY10086" fmla="*/ 2521580 h 4151891"/>
              <a:gd name="connsiteX10087" fmla="*/ 5992374 w 7122824"/>
              <a:gd name="connsiteY10087" fmla="*/ 2577861 h 4151891"/>
              <a:gd name="connsiteX10088" fmla="*/ 6020088 w 7122824"/>
              <a:gd name="connsiteY10088" fmla="*/ 2622421 h 4151891"/>
              <a:gd name="connsiteX10089" fmla="*/ 6028382 w 7122824"/>
              <a:gd name="connsiteY10089" fmla="*/ 2633321 h 4151891"/>
              <a:gd name="connsiteX10090" fmla="*/ 6030607 w 7122824"/>
              <a:gd name="connsiteY10090" fmla="*/ 2641774 h 4151891"/>
              <a:gd name="connsiteX10091" fmla="*/ 5997332 w 7122824"/>
              <a:gd name="connsiteY10091" fmla="*/ 2603197 h 4151891"/>
              <a:gd name="connsiteX10092" fmla="*/ 5940285 w 7122824"/>
              <a:gd name="connsiteY10092" fmla="*/ 2535706 h 4151891"/>
              <a:gd name="connsiteX10093" fmla="*/ 5925118 w 7122824"/>
              <a:gd name="connsiteY10093" fmla="*/ 2518749 h 4151891"/>
              <a:gd name="connsiteX10094" fmla="*/ 5916948 w 7122824"/>
              <a:gd name="connsiteY10094" fmla="*/ 2513604 h 4151891"/>
              <a:gd name="connsiteX10095" fmla="*/ 5902370 w 7122824"/>
              <a:gd name="connsiteY10095" fmla="*/ 2494579 h 4151891"/>
              <a:gd name="connsiteX10096" fmla="*/ 5884684 w 7122824"/>
              <a:gd name="connsiteY10096" fmla="*/ 2479639 h 4151891"/>
              <a:gd name="connsiteX10097" fmla="*/ 5910346 w 7122824"/>
              <a:gd name="connsiteY10097" fmla="*/ 2508029 h 4151891"/>
              <a:gd name="connsiteX10098" fmla="*/ 5916948 w 7122824"/>
              <a:gd name="connsiteY10098" fmla="*/ 2513604 h 4151891"/>
              <a:gd name="connsiteX10099" fmla="*/ 5927667 w 7122824"/>
              <a:gd name="connsiteY10099" fmla="*/ 2527130 h 4151891"/>
              <a:gd name="connsiteX10100" fmla="*/ 5927746 w 7122824"/>
              <a:gd name="connsiteY10100" fmla="*/ 2527277 h 4151891"/>
              <a:gd name="connsiteX10101" fmla="*/ 5930730 w 7122824"/>
              <a:gd name="connsiteY10101" fmla="*/ 2530579 h 4151891"/>
              <a:gd name="connsiteX10102" fmla="*/ 5985292 w 7122824"/>
              <a:gd name="connsiteY10102" fmla="*/ 2597566 h 4151891"/>
              <a:gd name="connsiteX10103" fmla="*/ 6001317 w 7122824"/>
              <a:gd name="connsiteY10103" fmla="*/ 2618324 h 4151891"/>
              <a:gd name="connsiteX10104" fmla="*/ 5999578 w 7122824"/>
              <a:gd name="connsiteY10104" fmla="*/ 2624729 h 4151891"/>
              <a:gd name="connsiteX10105" fmla="*/ 6002995 w 7122824"/>
              <a:gd name="connsiteY10105" fmla="*/ 2631204 h 4151891"/>
              <a:gd name="connsiteX10106" fmla="*/ 5979536 w 7122824"/>
              <a:gd name="connsiteY10106" fmla="*/ 2609310 h 4151891"/>
              <a:gd name="connsiteX10107" fmla="*/ 5980781 w 7122824"/>
              <a:gd name="connsiteY10107" fmla="*/ 2607563 h 4151891"/>
              <a:gd name="connsiteX10108" fmla="*/ 5980849 w 7122824"/>
              <a:gd name="connsiteY10108" fmla="*/ 2607632 h 4151891"/>
              <a:gd name="connsiteX10109" fmla="*/ 5987085 w 7122824"/>
              <a:gd name="connsiteY10109" fmla="*/ 2615352 h 4151891"/>
              <a:gd name="connsiteX10110" fmla="*/ 5997977 w 7122824"/>
              <a:gd name="connsiteY10110" fmla="*/ 2625151 h 4151891"/>
              <a:gd name="connsiteX10111" fmla="*/ 5980849 w 7122824"/>
              <a:gd name="connsiteY10111" fmla="*/ 2607632 h 4151891"/>
              <a:gd name="connsiteX10112" fmla="*/ 5980786 w 7122824"/>
              <a:gd name="connsiteY10112" fmla="*/ 2607555 h 4151891"/>
              <a:gd name="connsiteX10113" fmla="*/ 5980781 w 7122824"/>
              <a:gd name="connsiteY10113" fmla="*/ 2607563 h 4151891"/>
              <a:gd name="connsiteX10114" fmla="*/ 5972131 w 7122824"/>
              <a:gd name="connsiteY10114" fmla="*/ 2598717 h 4151891"/>
              <a:gd name="connsiteX10115" fmla="*/ 5979536 w 7122824"/>
              <a:gd name="connsiteY10115" fmla="*/ 2609310 h 4151891"/>
              <a:gd name="connsiteX10116" fmla="*/ 5978992 w 7122824"/>
              <a:gd name="connsiteY10116" fmla="*/ 2611101 h 4151891"/>
              <a:gd name="connsiteX10117" fmla="*/ 5971569 w 7122824"/>
              <a:gd name="connsiteY10117" fmla="*/ 2604845 h 4151891"/>
              <a:gd name="connsiteX10118" fmla="*/ 5960539 w 7122824"/>
              <a:gd name="connsiteY10118" fmla="*/ 2591132 h 4151891"/>
              <a:gd name="connsiteX10119" fmla="*/ 5956021 w 7122824"/>
              <a:gd name="connsiteY10119" fmla="*/ 2584864 h 4151891"/>
              <a:gd name="connsiteX10120" fmla="*/ 5952638 w 7122824"/>
              <a:gd name="connsiteY10120" fmla="*/ 2582689 h 4151891"/>
              <a:gd name="connsiteX10121" fmla="*/ 5942605 w 7122824"/>
              <a:gd name="connsiteY10121" fmla="*/ 2569399 h 4151891"/>
              <a:gd name="connsiteX10122" fmla="*/ 5946318 w 7122824"/>
              <a:gd name="connsiteY10122" fmla="*/ 2572353 h 4151891"/>
              <a:gd name="connsiteX10123" fmla="*/ 5935951 w 7122824"/>
              <a:gd name="connsiteY10123" fmla="*/ 2560935 h 4151891"/>
              <a:gd name="connsiteX10124" fmla="*/ 5942605 w 7122824"/>
              <a:gd name="connsiteY10124" fmla="*/ 2569399 h 4151891"/>
              <a:gd name="connsiteX10125" fmla="*/ 5921373 w 7122824"/>
              <a:gd name="connsiteY10125" fmla="*/ 2552510 h 4151891"/>
              <a:gd name="connsiteX10126" fmla="*/ 5926186 w 7122824"/>
              <a:gd name="connsiteY10126" fmla="*/ 2574031 h 4151891"/>
              <a:gd name="connsiteX10127" fmla="*/ 5938081 w 7122824"/>
              <a:gd name="connsiteY10127" fmla="*/ 2591984 h 4151891"/>
              <a:gd name="connsiteX10128" fmla="*/ 5918628 w 7122824"/>
              <a:gd name="connsiteY10128" fmla="*/ 2594203 h 4151891"/>
              <a:gd name="connsiteX10129" fmla="*/ 5901059 w 7122824"/>
              <a:gd name="connsiteY10129" fmla="*/ 2588720 h 4151891"/>
              <a:gd name="connsiteX10130" fmla="*/ 5797741 w 7122824"/>
              <a:gd name="connsiteY10130" fmla="*/ 2498040 h 4151891"/>
              <a:gd name="connsiteX10131" fmla="*/ 5144388 w 7122824"/>
              <a:gd name="connsiteY10131" fmla="*/ 1996006 h 4151891"/>
              <a:gd name="connsiteX10132" fmla="*/ 5121088 w 7122824"/>
              <a:gd name="connsiteY10132" fmla="*/ 1981718 h 4151891"/>
              <a:gd name="connsiteX10133" fmla="*/ 5235281 w 7122824"/>
              <a:gd name="connsiteY10133" fmla="*/ 2064062 h 4151891"/>
              <a:gd name="connsiteX10134" fmla="*/ 5655622 w 7122824"/>
              <a:gd name="connsiteY10134" fmla="*/ 2384988 h 4151891"/>
              <a:gd name="connsiteX10135" fmla="*/ 5813916 w 7122824"/>
              <a:gd name="connsiteY10135" fmla="*/ 2532846 h 4151891"/>
              <a:gd name="connsiteX10136" fmla="*/ 5855893 w 7122824"/>
              <a:gd name="connsiteY10136" fmla="*/ 2579684 h 4151891"/>
              <a:gd name="connsiteX10137" fmla="*/ 5871063 w 7122824"/>
              <a:gd name="connsiteY10137" fmla="*/ 2626428 h 4151891"/>
              <a:gd name="connsiteX10138" fmla="*/ 5775446 w 7122824"/>
              <a:gd name="connsiteY10138" fmla="*/ 2537629 h 4151891"/>
              <a:gd name="connsiteX10139" fmla="*/ 5326374 w 7122824"/>
              <a:gd name="connsiteY10139" fmla="*/ 2175447 h 4151891"/>
              <a:gd name="connsiteX10140" fmla="*/ 4565852 w 7122824"/>
              <a:gd name="connsiteY10140" fmla="*/ 1697856 h 4151891"/>
              <a:gd name="connsiteX10141" fmla="*/ 4559607 w 7122824"/>
              <a:gd name="connsiteY10141" fmla="*/ 1694236 h 4151891"/>
              <a:gd name="connsiteX10142" fmla="*/ 4553072 w 7122824"/>
              <a:gd name="connsiteY10142" fmla="*/ 1692021 h 4151891"/>
              <a:gd name="connsiteX10143" fmla="*/ 4562997 w 7122824"/>
              <a:gd name="connsiteY10143" fmla="*/ 1701428 h 4151891"/>
              <a:gd name="connsiteX10144" fmla="*/ 4564266 w 7122824"/>
              <a:gd name="connsiteY10144" fmla="*/ 1702377 h 4151891"/>
              <a:gd name="connsiteX10145" fmla="*/ 4565534 w 7122824"/>
              <a:gd name="connsiteY10145" fmla="*/ 1703326 h 4151891"/>
              <a:gd name="connsiteX10146" fmla="*/ 4571377 w 7122824"/>
              <a:gd name="connsiteY10146" fmla="*/ 1705721 h 4151891"/>
              <a:gd name="connsiteX10147" fmla="*/ 4580983 w 7122824"/>
              <a:gd name="connsiteY10147" fmla="*/ 1712910 h 4151891"/>
              <a:gd name="connsiteX10148" fmla="*/ 4494248 w 7122824"/>
              <a:gd name="connsiteY10148" fmla="*/ 1676545 h 4151891"/>
              <a:gd name="connsiteX10149" fmla="*/ 4495655 w 7122824"/>
              <a:gd name="connsiteY10149" fmla="*/ 1679577 h 4151891"/>
              <a:gd name="connsiteX10150" fmla="*/ 4424724 w 7122824"/>
              <a:gd name="connsiteY10150" fmla="*/ 1647408 h 4151891"/>
              <a:gd name="connsiteX10151" fmla="*/ 4426131 w 7122824"/>
              <a:gd name="connsiteY10151" fmla="*/ 1650440 h 4151891"/>
              <a:gd name="connsiteX10152" fmla="*/ 4216293 w 7122824"/>
              <a:gd name="connsiteY10152" fmla="*/ 1554378 h 4151891"/>
              <a:gd name="connsiteX10153" fmla="*/ 4066115 w 7122824"/>
              <a:gd name="connsiteY10153" fmla="*/ 1475449 h 4151891"/>
              <a:gd name="connsiteX10154" fmla="*/ 4131515 w 7122824"/>
              <a:gd name="connsiteY10154" fmla="*/ 1568536 h 4151891"/>
              <a:gd name="connsiteX10155" fmla="*/ 4341511 w 7122824"/>
              <a:gd name="connsiteY10155" fmla="*/ 1827528 h 4151891"/>
              <a:gd name="connsiteX10156" fmla="*/ 4774411 w 7122824"/>
              <a:gd name="connsiteY10156" fmla="*/ 2332230 h 4151891"/>
              <a:gd name="connsiteX10157" fmla="*/ 4790031 w 7122824"/>
              <a:gd name="connsiteY10157" fmla="*/ 2348297 h 4151891"/>
              <a:gd name="connsiteX10158" fmla="*/ 4820374 w 7122824"/>
              <a:gd name="connsiteY10158" fmla="*/ 2341659 h 4151891"/>
              <a:gd name="connsiteX10159" fmla="*/ 4866998 w 7122824"/>
              <a:gd name="connsiteY10159" fmla="*/ 2333054 h 4151891"/>
              <a:gd name="connsiteX10160" fmla="*/ 4881875 w 7122824"/>
              <a:gd name="connsiteY10160" fmla="*/ 2336812 h 4151891"/>
              <a:gd name="connsiteX10161" fmla="*/ 4796700 w 7122824"/>
              <a:gd name="connsiteY10161" fmla="*/ 2353457 h 4151891"/>
              <a:gd name="connsiteX10162" fmla="*/ 4795586 w 7122824"/>
              <a:gd name="connsiteY10162" fmla="*/ 2354009 h 4151891"/>
              <a:gd name="connsiteX10163" fmla="*/ 4820055 w 7122824"/>
              <a:gd name="connsiteY10163" fmla="*/ 2379179 h 4151891"/>
              <a:gd name="connsiteX10164" fmla="*/ 4845436 w 7122824"/>
              <a:gd name="connsiteY10164" fmla="*/ 2380929 h 4151891"/>
              <a:gd name="connsiteX10165" fmla="*/ 4952492 w 7122824"/>
              <a:gd name="connsiteY10165" fmla="*/ 2424807 h 4151891"/>
              <a:gd name="connsiteX10166" fmla="*/ 4887545 w 7122824"/>
              <a:gd name="connsiteY10166" fmla="*/ 2448600 h 4151891"/>
              <a:gd name="connsiteX10167" fmla="*/ 4922169 w 7122824"/>
              <a:gd name="connsiteY10167" fmla="*/ 2484214 h 4151891"/>
              <a:gd name="connsiteX10168" fmla="*/ 4924095 w 7122824"/>
              <a:gd name="connsiteY10168" fmla="*/ 2483620 h 4151891"/>
              <a:gd name="connsiteX10169" fmla="*/ 4933528 w 7122824"/>
              <a:gd name="connsiteY10169" fmla="*/ 2488937 h 4151891"/>
              <a:gd name="connsiteX10170" fmla="*/ 4929057 w 7122824"/>
              <a:gd name="connsiteY10170" fmla="*/ 2491298 h 4151891"/>
              <a:gd name="connsiteX10171" fmla="*/ 4937145 w 7122824"/>
              <a:gd name="connsiteY10171" fmla="*/ 2499618 h 4151891"/>
              <a:gd name="connsiteX10172" fmla="*/ 5258863 w 7122824"/>
              <a:gd name="connsiteY10172" fmla="*/ 2796697 h 4151891"/>
              <a:gd name="connsiteX10173" fmla="*/ 5296559 w 7122824"/>
              <a:gd name="connsiteY10173" fmla="*/ 2826643 h 4151891"/>
              <a:gd name="connsiteX10174" fmla="*/ 5299723 w 7122824"/>
              <a:gd name="connsiteY10174" fmla="*/ 2825808 h 4151891"/>
              <a:gd name="connsiteX10175" fmla="*/ 5323321 w 7122824"/>
              <a:gd name="connsiteY10175" fmla="*/ 2823276 h 4151891"/>
              <a:gd name="connsiteX10176" fmla="*/ 5338198 w 7122824"/>
              <a:gd name="connsiteY10176" fmla="*/ 2827035 h 4151891"/>
              <a:gd name="connsiteX10177" fmla="*/ 5317152 w 7122824"/>
              <a:gd name="connsiteY10177" fmla="*/ 2835753 h 4151891"/>
              <a:gd name="connsiteX10178" fmla="*/ 5308774 w 7122824"/>
              <a:gd name="connsiteY10178" fmla="*/ 2836345 h 4151891"/>
              <a:gd name="connsiteX10179" fmla="*/ 5367947 w 7122824"/>
              <a:gd name="connsiteY10179" fmla="*/ 2883352 h 4151891"/>
              <a:gd name="connsiteX10180" fmla="*/ 5471201 w 7122824"/>
              <a:gd name="connsiteY10180" fmla="*/ 2963144 h 4151891"/>
              <a:gd name="connsiteX10181" fmla="*/ 5422604 w 7122824"/>
              <a:gd name="connsiteY10181" fmla="*/ 2955831 h 4151891"/>
              <a:gd name="connsiteX10182" fmla="*/ 5398853 w 7122824"/>
              <a:gd name="connsiteY10182" fmla="*/ 2941755 h 4151891"/>
              <a:gd name="connsiteX10183" fmla="*/ 5376599 w 7122824"/>
              <a:gd name="connsiteY10183" fmla="*/ 2926830 h 4151891"/>
              <a:gd name="connsiteX10184" fmla="*/ 5362655 w 7122824"/>
              <a:gd name="connsiteY10184" fmla="*/ 2931938 h 4151891"/>
              <a:gd name="connsiteX10185" fmla="*/ 5395653 w 7122824"/>
              <a:gd name="connsiteY10185" fmla="*/ 2953976 h 4151891"/>
              <a:gd name="connsiteX10186" fmla="*/ 5438910 w 7122824"/>
              <a:gd name="connsiteY10186" fmla="*/ 2998907 h 4151891"/>
              <a:gd name="connsiteX10187" fmla="*/ 5447195 w 7122824"/>
              <a:gd name="connsiteY10187" fmla="*/ 3015343 h 4151891"/>
              <a:gd name="connsiteX10188" fmla="*/ 5448191 w 7122824"/>
              <a:gd name="connsiteY10188" fmla="*/ 3034896 h 4151891"/>
              <a:gd name="connsiteX10189" fmla="*/ 5428531 w 7122824"/>
              <a:gd name="connsiteY10189" fmla="*/ 3026100 h 4151891"/>
              <a:gd name="connsiteX10190" fmla="*/ 5406514 w 7122824"/>
              <a:gd name="connsiteY10190" fmla="*/ 3024875 h 4151891"/>
              <a:gd name="connsiteX10191" fmla="*/ 5426650 w 7122824"/>
              <a:gd name="connsiteY10191" fmla="*/ 3043056 h 4151891"/>
              <a:gd name="connsiteX10192" fmla="*/ 5417211 w 7122824"/>
              <a:gd name="connsiteY10192" fmla="*/ 3037877 h 4151891"/>
              <a:gd name="connsiteX10193" fmla="*/ 5430171 w 7122824"/>
              <a:gd name="connsiteY10193" fmla="*/ 3046235 h 4151891"/>
              <a:gd name="connsiteX10194" fmla="*/ 5426650 w 7122824"/>
              <a:gd name="connsiteY10194" fmla="*/ 3043056 h 4151891"/>
              <a:gd name="connsiteX10195" fmla="*/ 5441402 w 7122824"/>
              <a:gd name="connsiteY10195" fmla="*/ 3050778 h 4151891"/>
              <a:gd name="connsiteX10196" fmla="*/ 5444103 w 7122824"/>
              <a:gd name="connsiteY10196" fmla="*/ 3053760 h 4151891"/>
              <a:gd name="connsiteX10197" fmla="*/ 5451025 w 7122824"/>
              <a:gd name="connsiteY10197" fmla="*/ 3057190 h 4151891"/>
              <a:gd name="connsiteX10198" fmla="*/ 5466359 w 7122824"/>
              <a:gd name="connsiteY10198" fmla="*/ 3065827 h 4151891"/>
              <a:gd name="connsiteX10199" fmla="*/ 5473746 w 7122824"/>
              <a:gd name="connsiteY10199" fmla="*/ 3072127 h 4151891"/>
              <a:gd name="connsiteX10200" fmla="*/ 5472068 w 7122824"/>
              <a:gd name="connsiteY10200" fmla="*/ 3072956 h 4151891"/>
              <a:gd name="connsiteX10201" fmla="*/ 5460405 w 7122824"/>
              <a:gd name="connsiteY10201" fmla="*/ 3067385 h 4151891"/>
              <a:gd name="connsiteX10202" fmla="*/ 5470548 w 7122824"/>
              <a:gd name="connsiteY10202" fmla="*/ 3074470 h 4151891"/>
              <a:gd name="connsiteX10203" fmla="*/ 5470541 w 7122824"/>
              <a:gd name="connsiteY10203" fmla="*/ 3074477 h 4151891"/>
              <a:gd name="connsiteX10204" fmla="*/ 5470630 w 7122824"/>
              <a:gd name="connsiteY10204" fmla="*/ 3074527 h 4151891"/>
              <a:gd name="connsiteX10205" fmla="*/ 5490713 w 7122824"/>
              <a:gd name="connsiteY10205" fmla="*/ 3088556 h 4151891"/>
              <a:gd name="connsiteX10206" fmla="*/ 5479263 w 7122824"/>
              <a:gd name="connsiteY10206" fmla="*/ 3079415 h 4151891"/>
              <a:gd name="connsiteX10207" fmla="*/ 5470630 w 7122824"/>
              <a:gd name="connsiteY10207" fmla="*/ 3074527 h 4151891"/>
              <a:gd name="connsiteX10208" fmla="*/ 5470548 w 7122824"/>
              <a:gd name="connsiteY10208" fmla="*/ 3074470 h 4151891"/>
              <a:gd name="connsiteX10209" fmla="*/ 5472068 w 7122824"/>
              <a:gd name="connsiteY10209" fmla="*/ 3072956 h 4151891"/>
              <a:gd name="connsiteX10210" fmla="*/ 5497506 w 7122824"/>
              <a:gd name="connsiteY10210" fmla="*/ 3092516 h 4151891"/>
              <a:gd name="connsiteX10211" fmla="*/ 5490559 w 7122824"/>
              <a:gd name="connsiteY10211" fmla="*/ 3090204 h 4151891"/>
              <a:gd name="connsiteX10212" fmla="*/ 5484526 w 7122824"/>
              <a:gd name="connsiteY10212" fmla="*/ 3092967 h 4151891"/>
              <a:gd name="connsiteX10213" fmla="*/ 5461424 w 7122824"/>
              <a:gd name="connsiteY10213" fmla="*/ 3080557 h 4151891"/>
              <a:gd name="connsiteX10214" fmla="*/ 5386410 w 7122824"/>
              <a:gd name="connsiteY10214" fmla="*/ 3037696 h 4151891"/>
              <a:gd name="connsiteX10215" fmla="*/ 5382664 w 7122824"/>
              <a:gd name="connsiteY10215" fmla="*/ 3035292 h 4151891"/>
              <a:gd name="connsiteX10216" fmla="*/ 5382506 w 7122824"/>
              <a:gd name="connsiteY10216" fmla="*/ 3035238 h 4151891"/>
              <a:gd name="connsiteX10217" fmla="*/ 5367409 w 7122824"/>
              <a:gd name="connsiteY10217" fmla="*/ 3026877 h 4151891"/>
              <a:gd name="connsiteX10218" fmla="*/ 5360827 w 7122824"/>
              <a:gd name="connsiteY10218" fmla="*/ 3021278 h 4151891"/>
              <a:gd name="connsiteX10219" fmla="*/ 5337392 w 7122824"/>
              <a:gd name="connsiteY10219" fmla="*/ 3006239 h 4151891"/>
              <a:gd name="connsiteX10220" fmla="*/ 5335990 w 7122824"/>
              <a:gd name="connsiteY10220" fmla="*/ 3006879 h 4151891"/>
              <a:gd name="connsiteX10221" fmla="*/ 5346252 w 7122824"/>
              <a:gd name="connsiteY10221" fmla="*/ 3015611 h 4151891"/>
              <a:gd name="connsiteX10222" fmla="*/ 5367409 w 7122824"/>
              <a:gd name="connsiteY10222" fmla="*/ 3026877 h 4151891"/>
              <a:gd name="connsiteX10223" fmla="*/ 5373820 w 7122824"/>
              <a:gd name="connsiteY10223" fmla="*/ 3034096 h 4151891"/>
              <a:gd name="connsiteX10224" fmla="*/ 5393031 w 7122824"/>
              <a:gd name="connsiteY10224" fmla="*/ 3046282 h 4151891"/>
              <a:gd name="connsiteX10225" fmla="*/ 5468951 w 7122824"/>
              <a:gd name="connsiteY10225" fmla="*/ 3091514 h 4151891"/>
              <a:gd name="connsiteX10226" fmla="*/ 5512453 w 7122824"/>
              <a:gd name="connsiteY10226" fmla="*/ 3118024 h 4151891"/>
              <a:gd name="connsiteX10227" fmla="*/ 5503749 w 7122824"/>
              <a:gd name="connsiteY10227" fmla="*/ 3117212 h 4151891"/>
              <a:gd name="connsiteX10228" fmla="*/ 5491639 w 7122824"/>
              <a:gd name="connsiteY10228" fmla="*/ 3110816 h 4151891"/>
              <a:gd name="connsiteX10229" fmla="*/ 5443144 w 7122824"/>
              <a:gd name="connsiteY10229" fmla="*/ 3090769 h 4151891"/>
              <a:gd name="connsiteX10230" fmla="*/ 5380109 w 7122824"/>
              <a:gd name="connsiteY10230" fmla="*/ 3054700 h 4151891"/>
              <a:gd name="connsiteX10231" fmla="*/ 5377527 w 7122824"/>
              <a:gd name="connsiteY10231" fmla="*/ 3053022 h 4151891"/>
              <a:gd name="connsiteX10232" fmla="*/ 5376582 w 7122824"/>
              <a:gd name="connsiteY10232" fmla="*/ 3053068 h 4151891"/>
              <a:gd name="connsiteX10233" fmla="*/ 5369333 w 7122824"/>
              <a:gd name="connsiteY10233" fmla="*/ 3052150 h 4151891"/>
              <a:gd name="connsiteX10234" fmla="*/ 5376922 w 7122824"/>
              <a:gd name="connsiteY10234" fmla="*/ 3057045 h 4151891"/>
              <a:gd name="connsiteX10235" fmla="*/ 5450719 w 7122824"/>
              <a:gd name="connsiteY10235" fmla="*/ 3103671 h 4151891"/>
              <a:gd name="connsiteX10236" fmla="*/ 5383765 w 7122824"/>
              <a:gd name="connsiteY10236" fmla="*/ 3070987 h 4151891"/>
              <a:gd name="connsiteX10237" fmla="*/ 5364864 w 7122824"/>
              <a:gd name="connsiteY10237" fmla="*/ 3059873 h 4151891"/>
              <a:gd name="connsiteX10238" fmla="*/ 5367304 w 7122824"/>
              <a:gd name="connsiteY10238" fmla="*/ 3063346 h 4151891"/>
              <a:gd name="connsiteX10239" fmla="*/ 5367397 w 7122824"/>
              <a:gd name="connsiteY10239" fmla="*/ 3063615 h 4151891"/>
              <a:gd name="connsiteX10240" fmla="*/ 5394128 w 7122824"/>
              <a:gd name="connsiteY10240" fmla="*/ 3079403 h 4151891"/>
              <a:gd name="connsiteX10241" fmla="*/ 5442757 w 7122824"/>
              <a:gd name="connsiteY10241" fmla="*/ 3108586 h 4151891"/>
              <a:gd name="connsiteX10242" fmla="*/ 5442706 w 7122824"/>
              <a:gd name="connsiteY10242" fmla="*/ 3108467 h 4151891"/>
              <a:gd name="connsiteX10243" fmla="*/ 5456822 w 7122824"/>
              <a:gd name="connsiteY10243" fmla="*/ 3112083 h 4151891"/>
              <a:gd name="connsiteX10244" fmla="*/ 5454596 w 7122824"/>
              <a:gd name="connsiteY10244" fmla="*/ 3114550 h 4151891"/>
              <a:gd name="connsiteX10245" fmla="*/ 5444816 w 7122824"/>
              <a:gd name="connsiteY10245" fmla="*/ 3113416 h 4151891"/>
              <a:gd name="connsiteX10246" fmla="*/ 5443018 w 7122824"/>
              <a:gd name="connsiteY10246" fmla="*/ 3109198 h 4151891"/>
              <a:gd name="connsiteX10247" fmla="*/ 5393176 w 7122824"/>
              <a:gd name="connsiteY10247" fmla="*/ 3083403 h 4151891"/>
              <a:gd name="connsiteX10248" fmla="*/ 5369490 w 7122824"/>
              <a:gd name="connsiteY10248" fmla="*/ 3069656 h 4151891"/>
              <a:gd name="connsiteX10249" fmla="*/ 5370406 w 7122824"/>
              <a:gd name="connsiteY10249" fmla="*/ 3072302 h 4151891"/>
              <a:gd name="connsiteX10250" fmla="*/ 5367781 w 7122824"/>
              <a:gd name="connsiteY10250" fmla="*/ 3072730 h 4151891"/>
              <a:gd name="connsiteX10251" fmla="*/ 5420489 w 7122824"/>
              <a:gd name="connsiteY10251" fmla="*/ 3106887 h 4151891"/>
              <a:gd name="connsiteX10252" fmla="*/ 5418193 w 7122824"/>
              <a:gd name="connsiteY10252" fmla="*/ 3108367 h 4151891"/>
              <a:gd name="connsiteX10253" fmla="*/ 5436304 w 7122824"/>
              <a:gd name="connsiteY10253" fmla="*/ 3119512 h 4151891"/>
              <a:gd name="connsiteX10254" fmla="*/ 5438422 w 7122824"/>
              <a:gd name="connsiteY10254" fmla="*/ 3120600 h 4151891"/>
              <a:gd name="connsiteX10255" fmla="*/ 5438920 w 7122824"/>
              <a:gd name="connsiteY10255" fmla="*/ 3121667 h 4151891"/>
              <a:gd name="connsiteX10256" fmla="*/ 5444169 w 7122824"/>
              <a:gd name="connsiteY10256" fmla="*/ 3127735 h 4151891"/>
              <a:gd name="connsiteX10257" fmla="*/ 5442763 w 7122824"/>
              <a:gd name="connsiteY10257" fmla="*/ 3127043 h 4151891"/>
              <a:gd name="connsiteX10258" fmla="*/ 5409626 w 7122824"/>
              <a:gd name="connsiteY10258" fmla="*/ 3108448 h 4151891"/>
              <a:gd name="connsiteX10259" fmla="*/ 5405376 w 7122824"/>
              <a:gd name="connsiteY10259" fmla="*/ 3107488 h 4151891"/>
              <a:gd name="connsiteX10260" fmla="*/ 5361727 w 7122824"/>
              <a:gd name="connsiteY10260" fmla="*/ 3087621 h 4151891"/>
              <a:gd name="connsiteX10261" fmla="*/ 5363071 w 7122824"/>
              <a:gd name="connsiteY10261" fmla="*/ 3089044 h 4151891"/>
              <a:gd name="connsiteX10262" fmla="*/ 5430707 w 7122824"/>
              <a:gd name="connsiteY10262" fmla="*/ 3128413 h 4151891"/>
              <a:gd name="connsiteX10263" fmla="*/ 5431034 w 7122824"/>
              <a:gd name="connsiteY10263" fmla="*/ 3128600 h 4151891"/>
              <a:gd name="connsiteX10264" fmla="*/ 5438106 w 7122824"/>
              <a:gd name="connsiteY10264" fmla="*/ 3134997 h 4151891"/>
              <a:gd name="connsiteX10265" fmla="*/ 5441591 w 7122824"/>
              <a:gd name="connsiteY10265" fmla="*/ 3137337 h 4151891"/>
              <a:gd name="connsiteX10266" fmla="*/ 5435025 w 7122824"/>
              <a:gd name="connsiteY10266" fmla="*/ 3140758 h 4151891"/>
              <a:gd name="connsiteX10267" fmla="*/ 5441781 w 7122824"/>
              <a:gd name="connsiteY10267" fmla="*/ 3148190 h 4151891"/>
              <a:gd name="connsiteX10268" fmla="*/ 5443012 w 7122824"/>
              <a:gd name="connsiteY10268" fmla="*/ 3154975 h 4151891"/>
              <a:gd name="connsiteX10269" fmla="*/ 5422008 w 7122824"/>
              <a:gd name="connsiteY10269" fmla="*/ 3137573 h 4151891"/>
              <a:gd name="connsiteX10270" fmla="*/ 5416355 w 7122824"/>
              <a:gd name="connsiteY10270" fmla="*/ 3143473 h 4151891"/>
              <a:gd name="connsiteX10271" fmla="*/ 5405819 w 7122824"/>
              <a:gd name="connsiteY10271" fmla="*/ 3132673 h 4151891"/>
              <a:gd name="connsiteX10272" fmla="*/ 5410318 w 7122824"/>
              <a:gd name="connsiteY10272" fmla="*/ 3140868 h 4151891"/>
              <a:gd name="connsiteX10273" fmla="*/ 5412748 w 7122824"/>
              <a:gd name="connsiteY10273" fmla="*/ 3144826 h 4151891"/>
              <a:gd name="connsiteX10274" fmla="*/ 5418808 w 7122824"/>
              <a:gd name="connsiteY10274" fmla="*/ 3149261 h 4151891"/>
              <a:gd name="connsiteX10275" fmla="*/ 5415026 w 7122824"/>
              <a:gd name="connsiteY10275" fmla="*/ 3148536 h 4151891"/>
              <a:gd name="connsiteX10276" fmla="*/ 5419639 w 7122824"/>
              <a:gd name="connsiteY10276" fmla="*/ 3156052 h 4151891"/>
              <a:gd name="connsiteX10277" fmla="*/ 5426980 w 7122824"/>
              <a:gd name="connsiteY10277" fmla="*/ 3165430 h 4151891"/>
              <a:gd name="connsiteX10278" fmla="*/ 5408749 w 7122824"/>
              <a:gd name="connsiteY10278" fmla="*/ 3150962 h 4151891"/>
              <a:gd name="connsiteX10279" fmla="*/ 5403097 w 7122824"/>
              <a:gd name="connsiteY10279" fmla="*/ 3146252 h 4151891"/>
              <a:gd name="connsiteX10280" fmla="*/ 5402885 w 7122824"/>
              <a:gd name="connsiteY10280" fmla="*/ 3146211 h 4151891"/>
              <a:gd name="connsiteX10281" fmla="*/ 5390492 w 7122824"/>
              <a:gd name="connsiteY10281" fmla="*/ 3138636 h 4151891"/>
              <a:gd name="connsiteX10282" fmla="*/ 5388658 w 7122824"/>
              <a:gd name="connsiteY10282" fmla="*/ 3136891 h 4151891"/>
              <a:gd name="connsiteX10283" fmla="*/ 5390484 w 7122824"/>
              <a:gd name="connsiteY10283" fmla="*/ 3140995 h 4151891"/>
              <a:gd name="connsiteX10284" fmla="*/ 5407774 w 7122824"/>
              <a:gd name="connsiteY10284" fmla="*/ 3159228 h 4151891"/>
              <a:gd name="connsiteX10285" fmla="*/ 5423048 w 7122824"/>
              <a:gd name="connsiteY10285" fmla="*/ 3175510 h 4151891"/>
              <a:gd name="connsiteX10286" fmla="*/ 5432481 w 7122824"/>
              <a:gd name="connsiteY10286" fmla="*/ 3186110 h 4151891"/>
              <a:gd name="connsiteX10287" fmla="*/ 5428903 w 7122824"/>
              <a:gd name="connsiteY10287" fmla="*/ 3183957 h 4151891"/>
              <a:gd name="connsiteX10288" fmla="*/ 5402419 w 7122824"/>
              <a:gd name="connsiteY10288" fmla="*/ 3169510 h 4151891"/>
              <a:gd name="connsiteX10289" fmla="*/ 5389700 w 7122824"/>
              <a:gd name="connsiteY10289" fmla="*/ 3160114 h 4151891"/>
              <a:gd name="connsiteX10290" fmla="*/ 5389457 w 7122824"/>
              <a:gd name="connsiteY10290" fmla="*/ 3162399 h 4151891"/>
              <a:gd name="connsiteX10291" fmla="*/ 5389513 w 7122824"/>
              <a:gd name="connsiteY10291" fmla="*/ 3162470 h 4151891"/>
              <a:gd name="connsiteX10292" fmla="*/ 5388369 w 7122824"/>
              <a:gd name="connsiteY10292" fmla="*/ 3161847 h 4151891"/>
              <a:gd name="connsiteX10293" fmla="*/ 5346196 w 7122824"/>
              <a:gd name="connsiteY10293" fmla="*/ 3136880 h 4151891"/>
              <a:gd name="connsiteX10294" fmla="*/ 5329504 w 7122824"/>
              <a:gd name="connsiteY10294" fmla="*/ 3130056 h 4151891"/>
              <a:gd name="connsiteX10295" fmla="*/ 5353800 w 7122824"/>
              <a:gd name="connsiteY10295" fmla="*/ 3144519 h 4151891"/>
              <a:gd name="connsiteX10296" fmla="*/ 5394098 w 7122824"/>
              <a:gd name="connsiteY10296" fmla="*/ 3168368 h 4151891"/>
              <a:gd name="connsiteX10297" fmla="*/ 5396209 w 7122824"/>
              <a:gd name="connsiteY10297" fmla="*/ 3171083 h 4151891"/>
              <a:gd name="connsiteX10298" fmla="*/ 5398599 w 7122824"/>
              <a:gd name="connsiteY10298" fmla="*/ 3176810 h 4151891"/>
              <a:gd name="connsiteX10299" fmla="*/ 5364424 w 7122824"/>
              <a:gd name="connsiteY10299" fmla="*/ 3155810 h 4151891"/>
              <a:gd name="connsiteX10300" fmla="*/ 5392820 w 7122824"/>
              <a:gd name="connsiteY10300" fmla="*/ 3189257 h 4151891"/>
              <a:gd name="connsiteX10301" fmla="*/ 5380781 w 7122824"/>
              <a:gd name="connsiteY10301" fmla="*/ 3192748 h 4151891"/>
              <a:gd name="connsiteX10302" fmla="*/ 5376253 w 7122824"/>
              <a:gd name="connsiteY10302" fmla="*/ 3190795 h 4151891"/>
              <a:gd name="connsiteX10303" fmla="*/ 5381566 w 7122824"/>
              <a:gd name="connsiteY10303" fmla="*/ 3201774 h 4151891"/>
              <a:gd name="connsiteX10304" fmla="*/ 5394675 w 7122824"/>
              <a:gd name="connsiteY10304" fmla="*/ 3216116 h 4151891"/>
              <a:gd name="connsiteX10305" fmla="*/ 5396506 w 7122824"/>
              <a:gd name="connsiteY10305" fmla="*/ 3217901 h 4151891"/>
              <a:gd name="connsiteX10306" fmla="*/ 5345571 w 7122824"/>
              <a:gd name="connsiteY10306" fmla="*/ 3188692 h 4151891"/>
              <a:gd name="connsiteX10307" fmla="*/ 5338685 w 7122824"/>
              <a:gd name="connsiteY10307" fmla="*/ 3189106 h 4151891"/>
              <a:gd name="connsiteX10308" fmla="*/ 5379991 w 7122824"/>
              <a:gd name="connsiteY10308" fmla="*/ 3215427 h 4151891"/>
              <a:gd name="connsiteX10309" fmla="*/ 5359295 w 7122824"/>
              <a:gd name="connsiteY10309" fmla="*/ 3205869 h 4151891"/>
              <a:gd name="connsiteX10310" fmla="*/ 5344687 w 7122824"/>
              <a:gd name="connsiteY10310" fmla="*/ 3197499 h 4151891"/>
              <a:gd name="connsiteX10311" fmla="*/ 5342525 w 7122824"/>
              <a:gd name="connsiteY10311" fmla="*/ 3195698 h 4151891"/>
              <a:gd name="connsiteX10312" fmla="*/ 5333525 w 7122824"/>
              <a:gd name="connsiteY10312" fmla="*/ 3189416 h 4151891"/>
              <a:gd name="connsiteX10313" fmla="*/ 5332828 w 7122824"/>
              <a:gd name="connsiteY10313" fmla="*/ 3189458 h 4151891"/>
              <a:gd name="connsiteX10314" fmla="*/ 5332973 w 7122824"/>
              <a:gd name="connsiteY10314" fmla="*/ 3190768 h 4151891"/>
              <a:gd name="connsiteX10315" fmla="*/ 5330901 w 7122824"/>
              <a:gd name="connsiteY10315" fmla="*/ 3189574 h 4151891"/>
              <a:gd name="connsiteX10316" fmla="*/ 5325237 w 7122824"/>
              <a:gd name="connsiteY10316" fmla="*/ 3189914 h 4151891"/>
              <a:gd name="connsiteX10317" fmla="*/ 5336325 w 7122824"/>
              <a:gd name="connsiteY10317" fmla="*/ 3196911 h 4151891"/>
              <a:gd name="connsiteX10318" fmla="*/ 5337529 w 7122824"/>
              <a:gd name="connsiteY10318" fmla="*/ 3198770 h 4151891"/>
              <a:gd name="connsiteX10319" fmla="*/ 5340041 w 7122824"/>
              <a:gd name="connsiteY10319" fmla="*/ 3203312 h 4151891"/>
              <a:gd name="connsiteX10320" fmla="*/ 5327826 w 7122824"/>
              <a:gd name="connsiteY10320" fmla="*/ 3194480 h 4151891"/>
              <a:gd name="connsiteX10321" fmla="*/ 5322719 w 7122824"/>
              <a:gd name="connsiteY10321" fmla="*/ 3190688 h 4151891"/>
              <a:gd name="connsiteX10322" fmla="*/ 5323202 w 7122824"/>
              <a:gd name="connsiteY10322" fmla="*/ 3194210 h 4151891"/>
              <a:gd name="connsiteX10323" fmla="*/ 5331650 w 7122824"/>
              <a:gd name="connsiteY10323" fmla="*/ 3201776 h 4151891"/>
              <a:gd name="connsiteX10324" fmla="*/ 5338243 w 7122824"/>
              <a:gd name="connsiteY10324" fmla="*/ 3207546 h 4151891"/>
              <a:gd name="connsiteX10325" fmla="*/ 5356150 w 7122824"/>
              <a:gd name="connsiteY10325" fmla="*/ 3215143 h 4151891"/>
              <a:gd name="connsiteX10326" fmla="*/ 5368254 w 7122824"/>
              <a:gd name="connsiteY10326" fmla="*/ 3218063 h 4151891"/>
              <a:gd name="connsiteX10327" fmla="*/ 5365241 w 7122824"/>
              <a:gd name="connsiteY10327" fmla="*/ 3215880 h 4151891"/>
              <a:gd name="connsiteX10328" fmla="*/ 5362941 w 7122824"/>
              <a:gd name="connsiteY10328" fmla="*/ 3213705 h 4151891"/>
              <a:gd name="connsiteX10329" fmla="*/ 5370833 w 7122824"/>
              <a:gd name="connsiteY10329" fmla="*/ 3218685 h 4151891"/>
              <a:gd name="connsiteX10330" fmla="*/ 5377433 w 7122824"/>
              <a:gd name="connsiteY10330" fmla="*/ 3220276 h 4151891"/>
              <a:gd name="connsiteX10331" fmla="*/ 5400704 w 7122824"/>
              <a:gd name="connsiteY10331" fmla="*/ 3218673 h 4151891"/>
              <a:gd name="connsiteX10332" fmla="*/ 5439253 w 7122824"/>
              <a:gd name="connsiteY10332" fmla="*/ 3243194 h 4151891"/>
              <a:gd name="connsiteX10333" fmla="*/ 5407701 w 7122824"/>
              <a:gd name="connsiteY10333" fmla="*/ 3241869 h 4151891"/>
              <a:gd name="connsiteX10334" fmla="*/ 5424709 w 7122824"/>
              <a:gd name="connsiteY10334" fmla="*/ 3252116 h 4151891"/>
              <a:gd name="connsiteX10335" fmla="*/ 5438742 w 7122824"/>
              <a:gd name="connsiteY10335" fmla="*/ 3259121 h 4151891"/>
              <a:gd name="connsiteX10336" fmla="*/ 5468313 w 7122824"/>
              <a:gd name="connsiteY10336" fmla="*/ 3287978 h 4151891"/>
              <a:gd name="connsiteX10337" fmla="*/ 5472709 w 7122824"/>
              <a:gd name="connsiteY10337" fmla="*/ 3292539 h 4151891"/>
              <a:gd name="connsiteX10338" fmla="*/ 5469066 w 7122824"/>
              <a:gd name="connsiteY10338" fmla="*/ 3290815 h 4151891"/>
              <a:gd name="connsiteX10339" fmla="*/ 5459235 w 7122824"/>
              <a:gd name="connsiteY10339" fmla="*/ 3286382 h 4151891"/>
              <a:gd name="connsiteX10340" fmla="*/ 5459271 w 7122824"/>
              <a:gd name="connsiteY10340" fmla="*/ 3286866 h 4151891"/>
              <a:gd name="connsiteX10341" fmla="*/ 5444738 w 7122824"/>
              <a:gd name="connsiteY10341" fmla="*/ 3273071 h 4151891"/>
              <a:gd name="connsiteX10342" fmla="*/ 5412819 w 7122824"/>
              <a:gd name="connsiteY10342" fmla="*/ 3247571 h 4151891"/>
              <a:gd name="connsiteX10343" fmla="*/ 5407271 w 7122824"/>
              <a:gd name="connsiteY10343" fmla="*/ 3241850 h 4151891"/>
              <a:gd name="connsiteX10344" fmla="*/ 5366483 w 7122824"/>
              <a:gd name="connsiteY10344" fmla="*/ 3240137 h 4151891"/>
              <a:gd name="connsiteX10345" fmla="*/ 5355196 w 7122824"/>
              <a:gd name="connsiteY10345" fmla="*/ 3240588 h 4151891"/>
              <a:gd name="connsiteX10346" fmla="*/ 5364901 w 7122824"/>
              <a:gd name="connsiteY10346" fmla="*/ 3251992 h 4151891"/>
              <a:gd name="connsiteX10347" fmla="*/ 5357780 w 7122824"/>
              <a:gd name="connsiteY10347" fmla="*/ 3247449 h 4151891"/>
              <a:gd name="connsiteX10348" fmla="*/ 5350884 w 7122824"/>
              <a:gd name="connsiteY10348" fmla="*/ 3242049 h 4151891"/>
              <a:gd name="connsiteX10349" fmla="*/ 5342176 w 7122824"/>
              <a:gd name="connsiteY10349" fmla="*/ 3245886 h 4151891"/>
              <a:gd name="connsiteX10350" fmla="*/ 5351967 w 7122824"/>
              <a:gd name="connsiteY10350" fmla="*/ 3253601 h 4151891"/>
              <a:gd name="connsiteX10351" fmla="*/ 5376022 w 7122824"/>
              <a:gd name="connsiteY10351" fmla="*/ 3260028 h 4151891"/>
              <a:gd name="connsiteX10352" fmla="*/ 5353507 w 7122824"/>
              <a:gd name="connsiteY10352" fmla="*/ 3264220 h 4151891"/>
              <a:gd name="connsiteX10353" fmla="*/ 5343443 w 7122824"/>
              <a:gd name="connsiteY10353" fmla="*/ 3265610 h 4151891"/>
              <a:gd name="connsiteX10354" fmla="*/ 5350028 w 7122824"/>
              <a:gd name="connsiteY10354" fmla="*/ 3274853 h 4151891"/>
              <a:gd name="connsiteX10355" fmla="*/ 5362844 w 7122824"/>
              <a:gd name="connsiteY10355" fmla="*/ 3286464 h 4151891"/>
              <a:gd name="connsiteX10356" fmla="*/ 5412489 w 7122824"/>
              <a:gd name="connsiteY10356" fmla="*/ 3335681 h 4151891"/>
              <a:gd name="connsiteX10357" fmla="*/ 5356279 w 7122824"/>
              <a:gd name="connsiteY10357" fmla="*/ 3289884 h 4151891"/>
              <a:gd name="connsiteX10358" fmla="*/ 5344739 w 7122824"/>
              <a:gd name="connsiteY10358" fmla="*/ 3280954 h 4151891"/>
              <a:gd name="connsiteX10359" fmla="*/ 5330969 w 7122824"/>
              <a:gd name="connsiteY10359" fmla="*/ 3267335 h 4151891"/>
              <a:gd name="connsiteX10360" fmla="*/ 5322109 w 7122824"/>
              <a:gd name="connsiteY10360" fmla="*/ 3268559 h 4151891"/>
              <a:gd name="connsiteX10361" fmla="*/ 5328960 w 7122824"/>
              <a:gd name="connsiteY10361" fmla="*/ 3276012 h 4151891"/>
              <a:gd name="connsiteX10362" fmla="*/ 5328582 w 7122824"/>
              <a:gd name="connsiteY10362" fmla="*/ 3282450 h 4151891"/>
              <a:gd name="connsiteX10363" fmla="*/ 5350400 w 7122824"/>
              <a:gd name="connsiteY10363" fmla="*/ 3302635 h 4151891"/>
              <a:gd name="connsiteX10364" fmla="*/ 5360736 w 7122824"/>
              <a:gd name="connsiteY10364" fmla="*/ 3311883 h 4151891"/>
              <a:gd name="connsiteX10365" fmla="*/ 5362438 w 7122824"/>
              <a:gd name="connsiteY10365" fmla="*/ 3311890 h 4151891"/>
              <a:gd name="connsiteX10366" fmla="*/ 5370908 w 7122824"/>
              <a:gd name="connsiteY10366" fmla="*/ 3323101 h 4151891"/>
              <a:gd name="connsiteX10367" fmla="*/ 5369455 w 7122824"/>
              <a:gd name="connsiteY10367" fmla="*/ 3323094 h 4151891"/>
              <a:gd name="connsiteX10368" fmla="*/ 5370113 w 7122824"/>
              <a:gd name="connsiteY10368" fmla="*/ 3323997 h 4151891"/>
              <a:gd name="connsiteX10369" fmla="*/ 5368565 w 7122824"/>
              <a:gd name="connsiteY10369" fmla="*/ 3325186 h 4151891"/>
              <a:gd name="connsiteX10370" fmla="*/ 5366634 w 7122824"/>
              <a:gd name="connsiteY10370" fmla="*/ 3323082 h 4151891"/>
              <a:gd name="connsiteX10371" fmla="*/ 5364875 w 7122824"/>
              <a:gd name="connsiteY10371" fmla="*/ 3323074 h 4151891"/>
              <a:gd name="connsiteX10372" fmla="*/ 5372947 w 7122824"/>
              <a:gd name="connsiteY10372" fmla="*/ 3336860 h 4151891"/>
              <a:gd name="connsiteX10373" fmla="*/ 5362851 w 7122824"/>
              <a:gd name="connsiteY10373" fmla="*/ 3329550 h 4151891"/>
              <a:gd name="connsiteX10374" fmla="*/ 5354192 w 7122824"/>
              <a:gd name="connsiteY10374" fmla="*/ 3321693 h 4151891"/>
              <a:gd name="connsiteX10375" fmla="*/ 5350553 w 7122824"/>
              <a:gd name="connsiteY10375" fmla="*/ 3320059 h 4151891"/>
              <a:gd name="connsiteX10376" fmla="*/ 5350089 w 7122824"/>
              <a:gd name="connsiteY10376" fmla="*/ 3317970 h 4151891"/>
              <a:gd name="connsiteX10377" fmla="*/ 5342678 w 7122824"/>
              <a:gd name="connsiteY10377" fmla="*/ 3311248 h 4151891"/>
              <a:gd name="connsiteX10378" fmla="*/ 5326087 w 7122824"/>
              <a:gd name="connsiteY10378" fmla="*/ 3298515 h 4151891"/>
              <a:gd name="connsiteX10379" fmla="*/ 5326607 w 7122824"/>
              <a:gd name="connsiteY10379" fmla="*/ 3299936 h 4151891"/>
              <a:gd name="connsiteX10380" fmla="*/ 5344862 w 7122824"/>
              <a:gd name="connsiteY10380" fmla="*/ 3322076 h 4151891"/>
              <a:gd name="connsiteX10381" fmla="*/ 5343766 w 7122824"/>
              <a:gd name="connsiteY10381" fmla="*/ 3322267 h 4151891"/>
              <a:gd name="connsiteX10382" fmla="*/ 5344980 w 7122824"/>
              <a:gd name="connsiteY10382" fmla="*/ 3323570 h 4151891"/>
              <a:gd name="connsiteX10383" fmla="*/ 5346115 w 7122824"/>
              <a:gd name="connsiteY10383" fmla="*/ 3324817 h 4151891"/>
              <a:gd name="connsiteX10384" fmla="*/ 5341693 w 7122824"/>
              <a:gd name="connsiteY10384" fmla="*/ 3322630 h 4151891"/>
              <a:gd name="connsiteX10385" fmla="*/ 5338530 w 7122824"/>
              <a:gd name="connsiteY10385" fmla="*/ 3323184 h 4151891"/>
              <a:gd name="connsiteX10386" fmla="*/ 5352056 w 7122824"/>
              <a:gd name="connsiteY10386" fmla="*/ 3331670 h 4151891"/>
              <a:gd name="connsiteX10387" fmla="*/ 5354710 w 7122824"/>
              <a:gd name="connsiteY10387" fmla="*/ 3337503 h 4151891"/>
              <a:gd name="connsiteX10388" fmla="*/ 5343368 w 7122824"/>
              <a:gd name="connsiteY10388" fmla="*/ 3329482 h 4151891"/>
              <a:gd name="connsiteX10389" fmla="*/ 5421804 w 7122824"/>
              <a:gd name="connsiteY10389" fmla="*/ 3410928 h 4151891"/>
              <a:gd name="connsiteX10390" fmla="*/ 5426113 w 7122824"/>
              <a:gd name="connsiteY10390" fmla="*/ 3415811 h 4151891"/>
              <a:gd name="connsiteX10391" fmla="*/ 5425764 w 7122824"/>
              <a:gd name="connsiteY10391" fmla="*/ 3415663 h 4151891"/>
              <a:gd name="connsiteX10392" fmla="*/ 5395869 w 7122824"/>
              <a:gd name="connsiteY10392" fmla="*/ 3399292 h 4151891"/>
              <a:gd name="connsiteX10393" fmla="*/ 5411871 w 7122824"/>
              <a:gd name="connsiteY10393" fmla="*/ 3411040 h 4151891"/>
              <a:gd name="connsiteX10394" fmla="*/ 5426145 w 7122824"/>
              <a:gd name="connsiteY10394" fmla="*/ 3419012 h 4151891"/>
              <a:gd name="connsiteX10395" fmla="*/ 5432237 w 7122824"/>
              <a:gd name="connsiteY10395" fmla="*/ 3422755 h 4151891"/>
              <a:gd name="connsiteX10396" fmla="*/ 5448040 w 7122824"/>
              <a:gd name="connsiteY10396" fmla="*/ 3440669 h 4151891"/>
              <a:gd name="connsiteX10397" fmla="*/ 5446437 w 7122824"/>
              <a:gd name="connsiteY10397" fmla="*/ 3441706 h 4151891"/>
              <a:gd name="connsiteX10398" fmla="*/ 5448846 w 7122824"/>
              <a:gd name="connsiteY10398" fmla="*/ 3442888 h 4151891"/>
              <a:gd name="connsiteX10399" fmla="*/ 5453129 w 7122824"/>
              <a:gd name="connsiteY10399" fmla="*/ 3446438 h 4151891"/>
              <a:gd name="connsiteX10400" fmla="*/ 5464941 w 7122824"/>
              <a:gd name="connsiteY10400" fmla="*/ 3459828 h 4151891"/>
              <a:gd name="connsiteX10401" fmla="*/ 5459355 w 7122824"/>
              <a:gd name="connsiteY10401" fmla="*/ 3456770 h 4151891"/>
              <a:gd name="connsiteX10402" fmla="*/ 5457127 w 7122824"/>
              <a:gd name="connsiteY10402" fmla="*/ 3460617 h 4151891"/>
              <a:gd name="connsiteX10403" fmla="*/ 5443435 w 7122824"/>
              <a:gd name="connsiteY10403" fmla="*/ 3448404 h 4151891"/>
              <a:gd name="connsiteX10404" fmla="*/ 5455589 w 7122824"/>
              <a:gd name="connsiteY10404" fmla="*/ 3463009 h 4151891"/>
              <a:gd name="connsiteX10405" fmla="*/ 5446536 w 7122824"/>
              <a:gd name="connsiteY10405" fmla="*/ 3458900 h 4151891"/>
              <a:gd name="connsiteX10406" fmla="*/ 5442576 w 7122824"/>
              <a:gd name="connsiteY10406" fmla="*/ 3457382 h 4151891"/>
              <a:gd name="connsiteX10407" fmla="*/ 5415739 w 7122824"/>
              <a:gd name="connsiteY10407" fmla="*/ 3429230 h 4151891"/>
              <a:gd name="connsiteX10408" fmla="*/ 5410646 w 7122824"/>
              <a:gd name="connsiteY10408" fmla="*/ 3434786 h 4151891"/>
              <a:gd name="connsiteX10409" fmla="*/ 5382600 w 7122824"/>
              <a:gd name="connsiteY10409" fmla="*/ 3444446 h 4151891"/>
              <a:gd name="connsiteX10410" fmla="*/ 5377696 w 7122824"/>
              <a:gd name="connsiteY10410" fmla="*/ 3451107 h 4151891"/>
              <a:gd name="connsiteX10411" fmla="*/ 5375789 w 7122824"/>
              <a:gd name="connsiteY10411" fmla="*/ 3454309 h 4151891"/>
              <a:gd name="connsiteX10412" fmla="*/ 5397512 w 7122824"/>
              <a:gd name="connsiteY10412" fmla="*/ 3477623 h 4151891"/>
              <a:gd name="connsiteX10413" fmla="*/ 5401515 w 7122824"/>
              <a:gd name="connsiteY10413" fmla="*/ 3481930 h 4151891"/>
              <a:gd name="connsiteX10414" fmla="*/ 5395509 w 7122824"/>
              <a:gd name="connsiteY10414" fmla="*/ 3479916 h 4151891"/>
              <a:gd name="connsiteX10415" fmla="*/ 5393367 w 7122824"/>
              <a:gd name="connsiteY10415" fmla="*/ 3479410 h 4151891"/>
              <a:gd name="connsiteX10416" fmla="*/ 5380477 w 7122824"/>
              <a:gd name="connsiteY10416" fmla="*/ 3466407 h 4151891"/>
              <a:gd name="connsiteX10417" fmla="*/ 5373321 w 7122824"/>
              <a:gd name="connsiteY10417" fmla="*/ 3458451 h 4151891"/>
              <a:gd name="connsiteX10418" fmla="*/ 5372478 w 7122824"/>
              <a:gd name="connsiteY10418" fmla="*/ 3459869 h 4151891"/>
              <a:gd name="connsiteX10419" fmla="*/ 5354513 w 7122824"/>
              <a:gd name="connsiteY10419" fmla="*/ 3465002 h 4151891"/>
              <a:gd name="connsiteX10420" fmla="*/ 5363618 w 7122824"/>
              <a:gd name="connsiteY10420" fmla="*/ 3477306 h 4151891"/>
              <a:gd name="connsiteX10421" fmla="*/ 5313960 w 7122824"/>
              <a:gd name="connsiteY10421" fmla="*/ 3498820 h 4151891"/>
              <a:gd name="connsiteX10422" fmla="*/ 5331175 w 7122824"/>
              <a:gd name="connsiteY10422" fmla="*/ 3508282 h 4151891"/>
              <a:gd name="connsiteX10423" fmla="*/ 5346030 w 7122824"/>
              <a:gd name="connsiteY10423" fmla="*/ 3519924 h 4151891"/>
              <a:gd name="connsiteX10424" fmla="*/ 5340761 w 7122824"/>
              <a:gd name="connsiteY10424" fmla="*/ 3517308 h 4151891"/>
              <a:gd name="connsiteX10425" fmla="*/ 5334480 w 7122824"/>
              <a:gd name="connsiteY10425" fmla="*/ 3511575 h 4151891"/>
              <a:gd name="connsiteX10426" fmla="*/ 5328709 w 7122824"/>
              <a:gd name="connsiteY10426" fmla="*/ 3507505 h 4151891"/>
              <a:gd name="connsiteX10427" fmla="*/ 5328715 w 7122824"/>
              <a:gd name="connsiteY10427" fmla="*/ 3510608 h 4151891"/>
              <a:gd name="connsiteX10428" fmla="*/ 5326899 w 7122824"/>
              <a:gd name="connsiteY10428" fmla="*/ 3509547 h 4151891"/>
              <a:gd name="connsiteX10429" fmla="*/ 5307663 w 7122824"/>
              <a:gd name="connsiteY10429" fmla="*/ 3502762 h 4151891"/>
              <a:gd name="connsiteX10430" fmla="*/ 5333357 w 7122824"/>
              <a:gd name="connsiteY10430" fmla="*/ 3517079 h 4151891"/>
              <a:gd name="connsiteX10431" fmla="*/ 5334942 w 7122824"/>
              <a:gd name="connsiteY10431" fmla="*/ 3518022 h 4151891"/>
              <a:gd name="connsiteX10432" fmla="*/ 5335114 w 7122824"/>
              <a:gd name="connsiteY10432" fmla="*/ 3518222 h 4151891"/>
              <a:gd name="connsiteX10433" fmla="*/ 5339463 w 7122824"/>
              <a:gd name="connsiteY10433" fmla="*/ 3522352 h 4151891"/>
              <a:gd name="connsiteX10434" fmla="*/ 5302135 w 7122824"/>
              <a:gd name="connsiteY10434" fmla="*/ 3503494 h 4151891"/>
              <a:gd name="connsiteX10435" fmla="*/ 5300786 w 7122824"/>
              <a:gd name="connsiteY10435" fmla="*/ 3502773 h 4151891"/>
              <a:gd name="connsiteX10436" fmla="*/ 5296472 w 7122824"/>
              <a:gd name="connsiteY10436" fmla="*/ 3503855 h 4151891"/>
              <a:gd name="connsiteX10437" fmla="*/ 5346122 w 7122824"/>
              <a:gd name="connsiteY10437" fmla="*/ 3533792 h 4151891"/>
              <a:gd name="connsiteX10438" fmla="*/ 5291273 w 7122824"/>
              <a:gd name="connsiteY10438" fmla="*/ 3505702 h 4151891"/>
              <a:gd name="connsiteX10439" fmla="*/ 5290608 w 7122824"/>
              <a:gd name="connsiteY10439" fmla="*/ 3505325 h 4151891"/>
              <a:gd name="connsiteX10440" fmla="*/ 5283144 w 7122824"/>
              <a:gd name="connsiteY10440" fmla="*/ 3507198 h 4151891"/>
              <a:gd name="connsiteX10441" fmla="*/ 5293733 w 7122824"/>
              <a:gd name="connsiteY10441" fmla="*/ 3513381 h 4151891"/>
              <a:gd name="connsiteX10442" fmla="*/ 5287181 w 7122824"/>
              <a:gd name="connsiteY10442" fmla="*/ 3510864 h 4151891"/>
              <a:gd name="connsiteX10443" fmla="*/ 5283105 w 7122824"/>
              <a:gd name="connsiteY10443" fmla="*/ 3507208 h 4151891"/>
              <a:gd name="connsiteX10444" fmla="*/ 5283060 w 7122824"/>
              <a:gd name="connsiteY10444" fmla="*/ 3507219 h 4151891"/>
              <a:gd name="connsiteX10445" fmla="*/ 5276028 w 7122824"/>
              <a:gd name="connsiteY10445" fmla="*/ 3512421 h 4151891"/>
              <a:gd name="connsiteX10446" fmla="*/ 5274389 w 7122824"/>
              <a:gd name="connsiteY10446" fmla="*/ 3517910 h 4151891"/>
              <a:gd name="connsiteX10447" fmla="*/ 5297896 w 7122824"/>
              <a:gd name="connsiteY10447" fmla="*/ 3540851 h 4151891"/>
              <a:gd name="connsiteX10448" fmla="*/ 5302294 w 7122824"/>
              <a:gd name="connsiteY10448" fmla="*/ 3545414 h 4151891"/>
              <a:gd name="connsiteX10449" fmla="*/ 5298650 w 7122824"/>
              <a:gd name="connsiteY10449" fmla="*/ 3543689 h 4151891"/>
              <a:gd name="connsiteX10450" fmla="*/ 5288819 w 7122824"/>
              <a:gd name="connsiteY10450" fmla="*/ 3539255 h 4151891"/>
              <a:gd name="connsiteX10451" fmla="*/ 5288855 w 7122824"/>
              <a:gd name="connsiteY10451" fmla="*/ 3539739 h 4151891"/>
              <a:gd name="connsiteX10452" fmla="*/ 5274322 w 7122824"/>
              <a:gd name="connsiteY10452" fmla="*/ 3525944 h 4151891"/>
              <a:gd name="connsiteX10453" fmla="*/ 5271696 w 7122824"/>
              <a:gd name="connsiteY10453" fmla="*/ 3523846 h 4151891"/>
              <a:gd name="connsiteX10454" fmla="*/ 5262930 w 7122824"/>
              <a:gd name="connsiteY10454" fmla="*/ 3530755 h 4151891"/>
              <a:gd name="connsiteX10455" fmla="*/ 5252528 w 7122824"/>
              <a:gd name="connsiteY10455" fmla="*/ 3533663 h 4151891"/>
              <a:gd name="connsiteX10456" fmla="*/ 5231691 w 7122824"/>
              <a:gd name="connsiteY10456" fmla="*/ 3549309 h 4151891"/>
              <a:gd name="connsiteX10457" fmla="*/ 5222196 w 7122824"/>
              <a:gd name="connsiteY10457" fmla="*/ 3559225 h 4151891"/>
              <a:gd name="connsiteX10458" fmla="*/ 5217276 w 7122824"/>
              <a:gd name="connsiteY10458" fmla="*/ 3562784 h 4151891"/>
              <a:gd name="connsiteX10459" fmla="*/ 5218040 w 7122824"/>
              <a:gd name="connsiteY10459" fmla="*/ 3563505 h 4151891"/>
              <a:gd name="connsiteX10460" fmla="*/ 5242074 w 7122824"/>
              <a:gd name="connsiteY10460" fmla="*/ 3588555 h 4151891"/>
              <a:gd name="connsiteX10461" fmla="*/ 5213930 w 7122824"/>
              <a:gd name="connsiteY10461" fmla="*/ 3565771 h 4151891"/>
              <a:gd name="connsiteX10462" fmla="*/ 5213563 w 7122824"/>
              <a:gd name="connsiteY10462" fmla="*/ 3565470 h 4151891"/>
              <a:gd name="connsiteX10463" fmla="*/ 5211896 w 7122824"/>
              <a:gd name="connsiteY10463" fmla="*/ 3566675 h 4151891"/>
              <a:gd name="connsiteX10464" fmla="*/ 5200923 w 7122824"/>
              <a:gd name="connsiteY10464" fmla="*/ 3573407 h 4151891"/>
              <a:gd name="connsiteX10465" fmla="*/ 5198739 w 7122824"/>
              <a:gd name="connsiteY10465" fmla="*/ 3575557 h 4151891"/>
              <a:gd name="connsiteX10466" fmla="*/ 5199697 w 7122824"/>
              <a:gd name="connsiteY10466" fmla="*/ 3576871 h 4151891"/>
              <a:gd name="connsiteX10467" fmla="*/ 5198148 w 7122824"/>
              <a:gd name="connsiteY10467" fmla="*/ 3578059 h 4151891"/>
              <a:gd name="connsiteX10468" fmla="*/ 5197223 w 7122824"/>
              <a:gd name="connsiteY10468" fmla="*/ 3577051 h 4151891"/>
              <a:gd name="connsiteX10469" fmla="*/ 5195878 w 7122824"/>
              <a:gd name="connsiteY10469" fmla="*/ 3578374 h 4151891"/>
              <a:gd name="connsiteX10470" fmla="*/ 5201229 w 7122824"/>
              <a:gd name="connsiteY10470" fmla="*/ 3587511 h 4151891"/>
              <a:gd name="connsiteX10471" fmla="*/ 5202388 w 7122824"/>
              <a:gd name="connsiteY10471" fmla="*/ 3588445 h 4151891"/>
              <a:gd name="connsiteX10472" fmla="*/ 5201633 w 7122824"/>
              <a:gd name="connsiteY10472" fmla="*/ 3603965 h 4151891"/>
              <a:gd name="connsiteX10473" fmla="*/ 5248428 w 7122824"/>
              <a:gd name="connsiteY10473" fmla="*/ 3597218 h 4151891"/>
              <a:gd name="connsiteX10474" fmla="*/ 5247896 w 7122824"/>
              <a:gd name="connsiteY10474" fmla="*/ 3596930 h 4151891"/>
              <a:gd name="connsiteX10475" fmla="*/ 5242074 w 7122824"/>
              <a:gd name="connsiteY10475" fmla="*/ 3588555 h 4151891"/>
              <a:gd name="connsiteX10476" fmla="*/ 5249442 w 7122824"/>
              <a:gd name="connsiteY10476" fmla="*/ 3597072 h 4151891"/>
              <a:gd name="connsiteX10477" fmla="*/ 5262088 w 7122824"/>
              <a:gd name="connsiteY10477" fmla="*/ 3595248 h 4151891"/>
              <a:gd name="connsiteX10478" fmla="*/ 5292328 w 7122824"/>
              <a:gd name="connsiteY10478" fmla="*/ 3583112 h 4151891"/>
              <a:gd name="connsiteX10479" fmla="*/ 5317024 w 7122824"/>
              <a:gd name="connsiteY10479" fmla="*/ 3566963 h 4151891"/>
              <a:gd name="connsiteX10480" fmla="*/ 5310871 w 7122824"/>
              <a:gd name="connsiteY10480" fmla="*/ 3560852 h 4151891"/>
              <a:gd name="connsiteX10481" fmla="*/ 5314010 w 7122824"/>
              <a:gd name="connsiteY10481" fmla="*/ 3562307 h 4151891"/>
              <a:gd name="connsiteX10482" fmla="*/ 5320428 w 7122824"/>
              <a:gd name="connsiteY10482" fmla="*/ 3564738 h 4151891"/>
              <a:gd name="connsiteX10483" fmla="*/ 5321181 w 7122824"/>
              <a:gd name="connsiteY10483" fmla="*/ 3564246 h 4151891"/>
              <a:gd name="connsiteX10484" fmla="*/ 5328543 w 7122824"/>
              <a:gd name="connsiteY10484" fmla="*/ 3535903 h 4151891"/>
              <a:gd name="connsiteX10485" fmla="*/ 5331271 w 7122824"/>
              <a:gd name="connsiteY10485" fmla="*/ 3559500 h 4151891"/>
              <a:gd name="connsiteX10486" fmla="*/ 5348101 w 7122824"/>
              <a:gd name="connsiteY10486" fmla="*/ 3549768 h 4151891"/>
              <a:gd name="connsiteX10487" fmla="*/ 5402868 w 7122824"/>
              <a:gd name="connsiteY10487" fmla="*/ 3568635 h 4151891"/>
              <a:gd name="connsiteX10488" fmla="*/ 5414804 w 7122824"/>
              <a:gd name="connsiteY10488" fmla="*/ 3582925 h 4151891"/>
              <a:gd name="connsiteX10489" fmla="*/ 5397454 w 7122824"/>
              <a:gd name="connsiteY10489" fmla="*/ 3594403 h 4151891"/>
              <a:gd name="connsiteX10490" fmla="*/ 5383259 w 7122824"/>
              <a:gd name="connsiteY10490" fmla="*/ 3596973 h 4151891"/>
              <a:gd name="connsiteX10491" fmla="*/ 5375156 w 7122824"/>
              <a:gd name="connsiteY10491" fmla="*/ 3598889 h 4151891"/>
              <a:gd name="connsiteX10492" fmla="*/ 5373138 w 7122824"/>
              <a:gd name="connsiteY10492" fmla="*/ 3612396 h 4151891"/>
              <a:gd name="connsiteX10493" fmla="*/ 5364349 w 7122824"/>
              <a:gd name="connsiteY10493" fmla="*/ 3618900 h 4151891"/>
              <a:gd name="connsiteX10494" fmla="*/ 5348985 w 7122824"/>
              <a:gd name="connsiteY10494" fmla="*/ 3627548 h 4151891"/>
              <a:gd name="connsiteX10495" fmla="*/ 5278735 w 7122824"/>
              <a:gd name="connsiteY10495" fmla="*/ 3680887 h 4151891"/>
              <a:gd name="connsiteX10496" fmla="*/ 5312152 w 7122824"/>
              <a:gd name="connsiteY10496" fmla="*/ 3687445 h 4151891"/>
              <a:gd name="connsiteX10497" fmla="*/ 5353875 w 7122824"/>
              <a:gd name="connsiteY10497" fmla="*/ 3688990 h 4151891"/>
              <a:gd name="connsiteX10498" fmla="*/ 5341767 w 7122824"/>
              <a:gd name="connsiteY10498" fmla="*/ 3707243 h 4151891"/>
              <a:gd name="connsiteX10499" fmla="*/ 5355460 w 7122824"/>
              <a:gd name="connsiteY10499" fmla="*/ 3720233 h 4151891"/>
              <a:gd name="connsiteX10500" fmla="*/ 5358378 w 7122824"/>
              <a:gd name="connsiteY10500" fmla="*/ 3742556 h 4151891"/>
              <a:gd name="connsiteX10501" fmla="*/ 5375599 w 7122824"/>
              <a:gd name="connsiteY10501" fmla="*/ 3751123 h 4151891"/>
              <a:gd name="connsiteX10502" fmla="*/ 5350471 w 7122824"/>
              <a:gd name="connsiteY10502" fmla="*/ 3753621 h 4151891"/>
              <a:gd name="connsiteX10503" fmla="*/ 5340311 w 7122824"/>
              <a:gd name="connsiteY10503" fmla="*/ 3769299 h 4151891"/>
              <a:gd name="connsiteX10504" fmla="*/ 5326019 w 7122824"/>
              <a:gd name="connsiteY10504" fmla="*/ 3781234 h 4151891"/>
              <a:gd name="connsiteX10505" fmla="*/ 5238098 w 7122824"/>
              <a:gd name="connsiteY10505" fmla="*/ 3839491 h 4151891"/>
              <a:gd name="connsiteX10506" fmla="*/ 5193734 w 7122824"/>
              <a:gd name="connsiteY10506" fmla="*/ 3874811 h 4151891"/>
              <a:gd name="connsiteX10507" fmla="*/ 5104403 w 7122824"/>
              <a:gd name="connsiteY10507" fmla="*/ 3942497 h 4151891"/>
              <a:gd name="connsiteX10508" fmla="*/ 5158748 w 7122824"/>
              <a:gd name="connsiteY10508" fmla="*/ 3953744 h 4151891"/>
              <a:gd name="connsiteX10509" fmla="*/ 5174885 w 7122824"/>
              <a:gd name="connsiteY10509" fmla="*/ 3960845 h 4151891"/>
              <a:gd name="connsiteX10510" fmla="*/ 5176312 w 7122824"/>
              <a:gd name="connsiteY10510" fmla="*/ 3982685 h 4151891"/>
              <a:gd name="connsiteX10511" fmla="*/ 5151157 w 7122824"/>
              <a:gd name="connsiteY10511" fmla="*/ 3983616 h 4151891"/>
              <a:gd name="connsiteX10512" fmla="*/ 5123427 w 7122824"/>
              <a:gd name="connsiteY10512" fmla="*/ 3982599 h 4151891"/>
              <a:gd name="connsiteX10513" fmla="*/ 5110192 w 7122824"/>
              <a:gd name="connsiteY10513" fmla="*/ 3987461 h 4151891"/>
              <a:gd name="connsiteX10514" fmla="*/ 5106588 w 7122824"/>
              <a:gd name="connsiteY10514" fmla="*/ 3989136 h 4151891"/>
              <a:gd name="connsiteX10515" fmla="*/ 5106720 w 7122824"/>
              <a:gd name="connsiteY10515" fmla="*/ 3993224 h 4151891"/>
              <a:gd name="connsiteX10516" fmla="*/ 5104413 w 7122824"/>
              <a:gd name="connsiteY10516" fmla="*/ 3992880 h 4151891"/>
              <a:gd name="connsiteX10517" fmla="*/ 5106021 w 7122824"/>
              <a:gd name="connsiteY10517" fmla="*/ 3989400 h 4151891"/>
              <a:gd name="connsiteX10518" fmla="*/ 5103788 w 7122824"/>
              <a:gd name="connsiteY10518" fmla="*/ 3990437 h 4151891"/>
              <a:gd name="connsiteX10519" fmla="*/ 5097129 w 7122824"/>
              <a:gd name="connsiteY10519" fmla="*/ 3991177 h 4151891"/>
              <a:gd name="connsiteX10520" fmla="*/ 5112423 w 7122824"/>
              <a:gd name="connsiteY10520" fmla="*/ 3993462 h 4151891"/>
              <a:gd name="connsiteX10521" fmla="*/ 5120685 w 7122824"/>
              <a:gd name="connsiteY10521" fmla="*/ 4000949 h 4151891"/>
              <a:gd name="connsiteX10522" fmla="*/ 5129344 w 7122824"/>
              <a:gd name="connsiteY10522" fmla="*/ 4014490 h 4151891"/>
              <a:gd name="connsiteX10523" fmla="*/ 5165135 w 7122824"/>
              <a:gd name="connsiteY10523" fmla="*/ 4026092 h 4151891"/>
              <a:gd name="connsiteX10524" fmla="*/ 5176358 w 7122824"/>
              <a:gd name="connsiteY10524" fmla="*/ 4043403 h 4151891"/>
              <a:gd name="connsiteX10525" fmla="*/ 5131805 w 7122824"/>
              <a:gd name="connsiteY10525" fmla="*/ 4039872 h 4151891"/>
              <a:gd name="connsiteX10526" fmla="*/ 5089239 w 7122824"/>
              <a:gd name="connsiteY10526" fmla="*/ 4033511 h 4151891"/>
              <a:gd name="connsiteX10527" fmla="*/ 5045003 w 7122824"/>
              <a:gd name="connsiteY10527" fmla="*/ 4048788 h 4151891"/>
              <a:gd name="connsiteX10528" fmla="*/ 5024016 w 7122824"/>
              <a:gd name="connsiteY10528" fmla="*/ 4053208 h 4151891"/>
              <a:gd name="connsiteX10529" fmla="*/ 4990329 w 7122824"/>
              <a:gd name="connsiteY10529" fmla="*/ 4060682 h 4151891"/>
              <a:gd name="connsiteX10530" fmla="*/ 4965332 w 7122824"/>
              <a:gd name="connsiteY10530" fmla="*/ 4071016 h 4151891"/>
              <a:gd name="connsiteX10531" fmla="*/ 4871625 w 7122824"/>
              <a:gd name="connsiteY10531" fmla="*/ 4105217 h 4151891"/>
              <a:gd name="connsiteX10532" fmla="*/ 4689594 w 7122824"/>
              <a:gd name="connsiteY10532" fmla="*/ 4148107 h 4151891"/>
              <a:gd name="connsiteX10533" fmla="*/ 4297955 w 7122824"/>
              <a:gd name="connsiteY10533" fmla="*/ 4083331 h 4151891"/>
              <a:gd name="connsiteX10534" fmla="*/ 4321398 w 7122824"/>
              <a:gd name="connsiteY10534" fmla="*/ 4071200 h 4151891"/>
              <a:gd name="connsiteX10535" fmla="*/ 4110555 w 7122824"/>
              <a:gd name="connsiteY10535" fmla="*/ 3994617 h 4151891"/>
              <a:gd name="connsiteX10536" fmla="*/ 4006820 w 7122824"/>
              <a:gd name="connsiteY10536" fmla="*/ 3949411 h 4151891"/>
              <a:gd name="connsiteX10537" fmla="*/ 3955793 w 7122824"/>
              <a:gd name="connsiteY10537" fmla="*/ 3926413 h 4151891"/>
              <a:gd name="connsiteX10538" fmla="*/ 3927587 w 7122824"/>
              <a:gd name="connsiteY10538" fmla="*/ 3897184 h 4151891"/>
              <a:gd name="connsiteX10539" fmla="*/ 4094945 w 7122824"/>
              <a:gd name="connsiteY10539" fmla="*/ 3973523 h 4151891"/>
              <a:gd name="connsiteX10540" fmla="*/ 4134842 w 7122824"/>
              <a:gd name="connsiteY10540" fmla="*/ 3987302 h 4151891"/>
              <a:gd name="connsiteX10541" fmla="*/ 4167575 w 7122824"/>
              <a:gd name="connsiteY10541" fmla="*/ 3998446 h 4151891"/>
              <a:gd name="connsiteX10542" fmla="*/ 4198295 w 7122824"/>
              <a:gd name="connsiteY10542" fmla="*/ 4010854 h 4151891"/>
              <a:gd name="connsiteX10543" fmla="*/ 4229897 w 7122824"/>
              <a:gd name="connsiteY10543" fmla="*/ 4027824 h 4151891"/>
              <a:gd name="connsiteX10544" fmla="*/ 4404100 w 7122824"/>
              <a:gd name="connsiteY10544" fmla="*/ 4060107 h 4151891"/>
              <a:gd name="connsiteX10545" fmla="*/ 4586643 w 7122824"/>
              <a:gd name="connsiteY10545" fmla="*/ 4076702 h 4151891"/>
              <a:gd name="connsiteX10546" fmla="*/ 4551107 w 7122824"/>
              <a:gd name="connsiteY10546" fmla="*/ 4065138 h 4151891"/>
              <a:gd name="connsiteX10547" fmla="*/ 4582265 w 7122824"/>
              <a:gd name="connsiteY10547" fmla="*/ 4043217 h 4151891"/>
              <a:gd name="connsiteX10548" fmla="*/ 4222305 w 7122824"/>
              <a:gd name="connsiteY10548" fmla="*/ 3944351 h 4151891"/>
              <a:gd name="connsiteX10549" fmla="*/ 4050103 w 7122824"/>
              <a:gd name="connsiteY10549" fmla="*/ 3867288 h 4151891"/>
              <a:gd name="connsiteX10550" fmla="*/ 3879526 w 7122824"/>
              <a:gd name="connsiteY10550" fmla="*/ 3781088 h 4151891"/>
              <a:gd name="connsiteX10551" fmla="*/ 3829641 w 7122824"/>
              <a:gd name="connsiteY10551" fmla="*/ 3750444 h 4151891"/>
              <a:gd name="connsiteX10552" fmla="*/ 3805724 w 7122824"/>
              <a:gd name="connsiteY10552" fmla="*/ 3734363 h 4151891"/>
              <a:gd name="connsiteX10553" fmla="*/ 3785190 w 7122824"/>
              <a:gd name="connsiteY10553" fmla="*/ 3715661 h 4151891"/>
              <a:gd name="connsiteX10554" fmla="*/ 3824737 w 7122824"/>
              <a:gd name="connsiteY10554" fmla="*/ 3730950 h 4151891"/>
              <a:gd name="connsiteX10555" fmla="*/ 3867849 w 7122824"/>
              <a:gd name="connsiteY10555" fmla="*/ 3754590 h 4151891"/>
              <a:gd name="connsiteX10556" fmla="*/ 3956129 w 7122824"/>
              <a:gd name="connsiteY10556" fmla="*/ 3800352 h 4151891"/>
              <a:gd name="connsiteX10557" fmla="*/ 4044343 w 7122824"/>
              <a:gd name="connsiteY10557" fmla="*/ 3844801 h 4151891"/>
              <a:gd name="connsiteX10558" fmla="*/ 4086421 w 7122824"/>
              <a:gd name="connsiteY10558" fmla="*/ 3864899 h 4151891"/>
              <a:gd name="connsiteX10559" fmla="*/ 4101847 w 7122824"/>
              <a:gd name="connsiteY10559" fmla="*/ 3875020 h 4151891"/>
              <a:gd name="connsiteX10560" fmla="*/ 4121273 w 7122824"/>
              <a:gd name="connsiteY10560" fmla="*/ 3881050 h 4151891"/>
              <a:gd name="connsiteX10561" fmla="*/ 4113238 w 7122824"/>
              <a:gd name="connsiteY10561" fmla="*/ 3872033 h 4151891"/>
              <a:gd name="connsiteX10562" fmla="*/ 4087107 w 7122824"/>
              <a:gd name="connsiteY10562" fmla="*/ 3860311 h 4151891"/>
              <a:gd name="connsiteX10563" fmla="*/ 4032404 w 7122824"/>
              <a:gd name="connsiteY10563" fmla="*/ 3830510 h 4151891"/>
              <a:gd name="connsiteX10564" fmla="*/ 3930002 w 7122824"/>
              <a:gd name="connsiteY10564" fmla="*/ 3776385 h 4151891"/>
              <a:gd name="connsiteX10565" fmla="*/ 3909759 w 7122824"/>
              <a:gd name="connsiteY10565" fmla="*/ 3767106 h 4151891"/>
              <a:gd name="connsiteX10566" fmla="*/ 3892162 w 7122824"/>
              <a:gd name="connsiteY10566" fmla="*/ 3748843 h 4151891"/>
              <a:gd name="connsiteX10567" fmla="*/ 3867559 w 7122824"/>
              <a:gd name="connsiteY10567" fmla="*/ 3737349 h 4151891"/>
              <a:gd name="connsiteX10568" fmla="*/ 3841858 w 7122824"/>
              <a:gd name="connsiteY10568" fmla="*/ 3721002 h 4151891"/>
              <a:gd name="connsiteX10569" fmla="*/ 3794081 w 7122824"/>
              <a:gd name="connsiteY10569" fmla="*/ 3687546 h 4151891"/>
              <a:gd name="connsiteX10570" fmla="*/ 3771694 w 7122824"/>
              <a:gd name="connsiteY10570" fmla="*/ 3671694 h 4151891"/>
              <a:gd name="connsiteX10571" fmla="*/ 3754644 w 7122824"/>
              <a:gd name="connsiteY10571" fmla="*/ 3670709 h 4151891"/>
              <a:gd name="connsiteX10572" fmla="*/ 3695041 w 7122824"/>
              <a:gd name="connsiteY10572" fmla="*/ 3621416 h 4151891"/>
              <a:gd name="connsiteX10573" fmla="*/ 3696840 w 7122824"/>
              <a:gd name="connsiteY10573" fmla="*/ 3626375 h 4151891"/>
              <a:gd name="connsiteX10574" fmla="*/ 3695427 w 7122824"/>
              <a:gd name="connsiteY10574" fmla="*/ 3630202 h 4151891"/>
              <a:gd name="connsiteX10575" fmla="*/ 3696963 w 7122824"/>
              <a:gd name="connsiteY10575" fmla="*/ 3628980 h 4151891"/>
              <a:gd name="connsiteX10576" fmla="*/ 3698751 w 7122824"/>
              <a:gd name="connsiteY10576" fmla="*/ 3631583 h 4151891"/>
              <a:gd name="connsiteX10577" fmla="*/ 3695228 w 7122824"/>
              <a:gd name="connsiteY10577" fmla="*/ 3635727 h 4151891"/>
              <a:gd name="connsiteX10578" fmla="*/ 3694492 w 7122824"/>
              <a:gd name="connsiteY10578" fmla="*/ 3630947 h 4151891"/>
              <a:gd name="connsiteX10579" fmla="*/ 3694839 w 7122824"/>
              <a:gd name="connsiteY10579" fmla="*/ 3630670 h 4151891"/>
              <a:gd name="connsiteX10580" fmla="*/ 3689342 w 7122824"/>
              <a:gd name="connsiteY10580" fmla="*/ 3628381 h 4151891"/>
              <a:gd name="connsiteX10581" fmla="*/ 3683676 w 7122824"/>
              <a:gd name="connsiteY10581" fmla="*/ 3625971 h 4151891"/>
              <a:gd name="connsiteX10582" fmla="*/ 3689152 w 7122824"/>
              <a:gd name="connsiteY10582" fmla="*/ 3618973 h 4151891"/>
              <a:gd name="connsiteX10583" fmla="*/ 3666151 w 7122824"/>
              <a:gd name="connsiteY10583" fmla="*/ 3596776 h 4151891"/>
              <a:gd name="connsiteX10584" fmla="*/ 3631105 w 7122824"/>
              <a:gd name="connsiteY10584" fmla="*/ 3571475 h 4151891"/>
              <a:gd name="connsiteX10585" fmla="*/ 3560568 w 7122824"/>
              <a:gd name="connsiteY10585" fmla="*/ 3522111 h 4151891"/>
              <a:gd name="connsiteX10586" fmla="*/ 3509849 w 7122824"/>
              <a:gd name="connsiteY10586" fmla="*/ 3485189 h 4151891"/>
              <a:gd name="connsiteX10587" fmla="*/ 3501556 w 7122824"/>
              <a:gd name="connsiteY10587" fmla="*/ 3483173 h 4151891"/>
              <a:gd name="connsiteX10588" fmla="*/ 3482153 w 7122824"/>
              <a:gd name="connsiteY10588" fmla="*/ 3468413 h 4151891"/>
              <a:gd name="connsiteX10589" fmla="*/ 3486735 w 7122824"/>
              <a:gd name="connsiteY10589" fmla="*/ 3468363 h 4151891"/>
              <a:gd name="connsiteX10590" fmla="*/ 3420500 w 7122824"/>
              <a:gd name="connsiteY10590" fmla="*/ 3420146 h 4151891"/>
              <a:gd name="connsiteX10591" fmla="*/ 3279884 w 7122824"/>
              <a:gd name="connsiteY10591" fmla="*/ 3318360 h 4151891"/>
              <a:gd name="connsiteX10592" fmla="*/ 3212027 w 7122824"/>
              <a:gd name="connsiteY10592" fmla="*/ 3269592 h 4151891"/>
              <a:gd name="connsiteX10593" fmla="*/ 3168263 w 7122824"/>
              <a:gd name="connsiteY10593" fmla="*/ 3235269 h 4151891"/>
              <a:gd name="connsiteX10594" fmla="*/ 3168463 w 7122824"/>
              <a:gd name="connsiteY10594" fmla="*/ 3236443 h 4151891"/>
              <a:gd name="connsiteX10595" fmla="*/ 3164216 w 7122824"/>
              <a:gd name="connsiteY10595" fmla="*/ 3235808 h 4151891"/>
              <a:gd name="connsiteX10596" fmla="*/ 3166076 w 7122824"/>
              <a:gd name="connsiteY10596" fmla="*/ 3233553 h 4151891"/>
              <a:gd name="connsiteX10597" fmla="*/ 3164457 w 7122824"/>
              <a:gd name="connsiteY10597" fmla="*/ 3232284 h 4151891"/>
              <a:gd name="connsiteX10598" fmla="*/ 3161358 w 7122824"/>
              <a:gd name="connsiteY10598" fmla="*/ 3234029 h 4151891"/>
              <a:gd name="connsiteX10599" fmla="*/ 3145669 w 7122824"/>
              <a:gd name="connsiteY10599" fmla="*/ 3221498 h 4151891"/>
              <a:gd name="connsiteX10600" fmla="*/ 3145983 w 7122824"/>
              <a:gd name="connsiteY10600" fmla="*/ 3221149 h 4151891"/>
              <a:gd name="connsiteX10601" fmla="*/ 3145709 w 7122824"/>
              <a:gd name="connsiteY10601" fmla="*/ 3218297 h 4151891"/>
              <a:gd name="connsiteX10602" fmla="*/ 3145256 w 7122824"/>
              <a:gd name="connsiteY10602" fmla="*/ 3216478 h 4151891"/>
              <a:gd name="connsiteX10603" fmla="*/ 3147727 w 7122824"/>
              <a:gd name="connsiteY10603" fmla="*/ 3214512 h 4151891"/>
              <a:gd name="connsiteX10604" fmla="*/ 3148424 w 7122824"/>
              <a:gd name="connsiteY10604" fmla="*/ 3215528 h 4151891"/>
              <a:gd name="connsiteX10605" fmla="*/ 3149909 w 7122824"/>
              <a:gd name="connsiteY10605" fmla="*/ 3214463 h 4151891"/>
              <a:gd name="connsiteX10606" fmla="*/ 3163306 w 7122824"/>
              <a:gd name="connsiteY10606" fmla="*/ 3224855 h 4151891"/>
              <a:gd name="connsiteX10607" fmla="*/ 3197423 w 7122824"/>
              <a:gd name="connsiteY10607" fmla="*/ 3247846 h 4151891"/>
              <a:gd name="connsiteX10608" fmla="*/ 3196833 w 7122824"/>
              <a:gd name="connsiteY10608" fmla="*/ 3240607 h 4151891"/>
              <a:gd name="connsiteX10609" fmla="*/ 3215001 w 7122824"/>
              <a:gd name="connsiteY10609" fmla="*/ 3256939 h 4151891"/>
              <a:gd name="connsiteX10610" fmla="*/ 3220820 w 7122824"/>
              <a:gd name="connsiteY10610" fmla="*/ 3263953 h 4151891"/>
              <a:gd name="connsiteX10611" fmla="*/ 3262981 w 7122824"/>
              <a:gd name="connsiteY10611" fmla="*/ 3293009 h 4151891"/>
              <a:gd name="connsiteX10612" fmla="*/ 3265538 w 7122824"/>
              <a:gd name="connsiteY10612" fmla="*/ 3291615 h 4151891"/>
              <a:gd name="connsiteX10613" fmla="*/ 3281994 w 7122824"/>
              <a:gd name="connsiteY10613" fmla="*/ 3302846 h 4151891"/>
              <a:gd name="connsiteX10614" fmla="*/ 3290625 w 7122824"/>
              <a:gd name="connsiteY10614" fmla="*/ 3311516 h 4151891"/>
              <a:gd name="connsiteX10615" fmla="*/ 3310683 w 7122824"/>
              <a:gd name="connsiteY10615" fmla="*/ 3324578 h 4151891"/>
              <a:gd name="connsiteX10616" fmla="*/ 3320122 w 7122824"/>
              <a:gd name="connsiteY10616" fmla="*/ 3328909 h 4151891"/>
              <a:gd name="connsiteX10617" fmla="*/ 3333540 w 7122824"/>
              <a:gd name="connsiteY10617" fmla="*/ 3338344 h 4151891"/>
              <a:gd name="connsiteX10618" fmla="*/ 3332656 w 7122824"/>
              <a:gd name="connsiteY10618" fmla="*/ 3338888 h 4151891"/>
              <a:gd name="connsiteX10619" fmla="*/ 3333165 w 7122824"/>
              <a:gd name="connsiteY10619" fmla="*/ 3339219 h 4151891"/>
              <a:gd name="connsiteX10620" fmla="*/ 3333582 w 7122824"/>
              <a:gd name="connsiteY10620" fmla="*/ 3338866 h 4151891"/>
              <a:gd name="connsiteX10621" fmla="*/ 3334273 w 7122824"/>
              <a:gd name="connsiteY10621" fmla="*/ 3339940 h 4151891"/>
              <a:gd name="connsiteX10622" fmla="*/ 3338766 w 7122824"/>
              <a:gd name="connsiteY10622" fmla="*/ 3342866 h 4151891"/>
              <a:gd name="connsiteX10623" fmla="*/ 3340547 w 7122824"/>
              <a:gd name="connsiteY10623" fmla="*/ 3342498 h 4151891"/>
              <a:gd name="connsiteX10624" fmla="*/ 3356333 w 7122824"/>
              <a:gd name="connsiteY10624" fmla="*/ 3350146 h 4151891"/>
              <a:gd name="connsiteX10625" fmla="*/ 3362567 w 7122824"/>
              <a:gd name="connsiteY10625" fmla="*/ 3356264 h 4151891"/>
              <a:gd name="connsiteX10626" fmla="*/ 3362613 w 7122824"/>
              <a:gd name="connsiteY10626" fmla="*/ 3356167 h 4151891"/>
              <a:gd name="connsiteX10627" fmla="*/ 3362644 w 7122824"/>
              <a:gd name="connsiteY10627" fmla="*/ 3356339 h 4151891"/>
              <a:gd name="connsiteX10628" fmla="*/ 3362980 w 7122824"/>
              <a:gd name="connsiteY10628" fmla="*/ 3356668 h 4151891"/>
              <a:gd name="connsiteX10629" fmla="*/ 3362741 w 7122824"/>
              <a:gd name="connsiteY10629" fmla="*/ 3356876 h 4151891"/>
              <a:gd name="connsiteX10630" fmla="*/ 3363119 w 7122824"/>
              <a:gd name="connsiteY10630" fmla="*/ 3358945 h 4151891"/>
              <a:gd name="connsiteX10631" fmla="*/ 3365985 w 7122824"/>
              <a:gd name="connsiteY10631" fmla="*/ 3360883 h 4151891"/>
              <a:gd name="connsiteX10632" fmla="*/ 3368252 w 7122824"/>
              <a:gd name="connsiteY10632" fmla="*/ 3358868 h 4151891"/>
              <a:gd name="connsiteX10633" fmla="*/ 3375855 w 7122824"/>
              <a:gd name="connsiteY10633" fmla="*/ 3359591 h 4151891"/>
              <a:gd name="connsiteX10634" fmla="*/ 3381734 w 7122824"/>
              <a:gd name="connsiteY10634" fmla="*/ 3361963 h 4151891"/>
              <a:gd name="connsiteX10635" fmla="*/ 3321862 w 7122824"/>
              <a:gd name="connsiteY10635" fmla="*/ 3319943 h 4151891"/>
              <a:gd name="connsiteX10636" fmla="*/ 3252854 w 7122824"/>
              <a:gd name="connsiteY10636" fmla="*/ 3270806 h 4151891"/>
              <a:gd name="connsiteX10637" fmla="*/ 3217618 w 7122824"/>
              <a:gd name="connsiteY10637" fmla="*/ 3246782 h 4151891"/>
              <a:gd name="connsiteX10638" fmla="*/ 3202166 w 7122824"/>
              <a:gd name="connsiteY10638" fmla="*/ 3235092 h 4151891"/>
              <a:gd name="connsiteX10639" fmla="*/ 3193506 w 7122824"/>
              <a:gd name="connsiteY10639" fmla="*/ 3221551 h 4151891"/>
              <a:gd name="connsiteX10640" fmla="*/ 3208386 w 7122824"/>
              <a:gd name="connsiteY10640" fmla="*/ 3214395 h 4151891"/>
              <a:gd name="connsiteX10641" fmla="*/ 3224910 w 7122824"/>
              <a:gd name="connsiteY10641" fmla="*/ 3229371 h 4151891"/>
              <a:gd name="connsiteX10642" fmla="*/ 3263401 w 7122824"/>
              <a:gd name="connsiteY10642" fmla="*/ 3263003 h 4151891"/>
              <a:gd name="connsiteX10643" fmla="*/ 3302768 w 7122824"/>
              <a:gd name="connsiteY10643" fmla="*/ 3290773 h 4151891"/>
              <a:gd name="connsiteX10644" fmla="*/ 3313210 w 7122824"/>
              <a:gd name="connsiteY10644" fmla="*/ 3292821 h 4151891"/>
              <a:gd name="connsiteX10645" fmla="*/ 3316406 w 7122824"/>
              <a:gd name="connsiteY10645" fmla="*/ 3293134 h 4151891"/>
              <a:gd name="connsiteX10646" fmla="*/ 3315489 w 7122824"/>
              <a:gd name="connsiteY10646" fmla="*/ 3291007 h 4151891"/>
              <a:gd name="connsiteX10647" fmla="*/ 3319749 w 7122824"/>
              <a:gd name="connsiteY10647" fmla="*/ 3291644 h 4151891"/>
              <a:gd name="connsiteX10648" fmla="*/ 3318594 w 7122824"/>
              <a:gd name="connsiteY10648" fmla="*/ 3293347 h 4151891"/>
              <a:gd name="connsiteX10649" fmla="*/ 3322649 w 7122824"/>
              <a:gd name="connsiteY10649" fmla="*/ 3293743 h 4151891"/>
              <a:gd name="connsiteX10650" fmla="*/ 3344001 w 7122824"/>
              <a:gd name="connsiteY10650" fmla="*/ 3306054 h 4151891"/>
              <a:gd name="connsiteX10651" fmla="*/ 3413395 w 7122824"/>
              <a:gd name="connsiteY10651" fmla="*/ 3363064 h 4151891"/>
              <a:gd name="connsiteX10652" fmla="*/ 3449932 w 7122824"/>
              <a:gd name="connsiteY10652" fmla="*/ 3388847 h 4151891"/>
              <a:gd name="connsiteX10653" fmla="*/ 3468802 w 7122824"/>
              <a:gd name="connsiteY10653" fmla="*/ 3401634 h 4151891"/>
              <a:gd name="connsiteX10654" fmla="*/ 3477623 w 7122824"/>
              <a:gd name="connsiteY10654" fmla="*/ 3409863 h 4151891"/>
              <a:gd name="connsiteX10655" fmla="*/ 3510165 w 7122824"/>
              <a:gd name="connsiteY10655" fmla="*/ 3424706 h 4151891"/>
              <a:gd name="connsiteX10656" fmla="*/ 3517873 w 7122824"/>
              <a:gd name="connsiteY10656" fmla="*/ 3422450 h 4151891"/>
              <a:gd name="connsiteX10657" fmla="*/ 3464223 w 7122824"/>
              <a:gd name="connsiteY10657" fmla="*/ 3376913 h 4151891"/>
              <a:gd name="connsiteX10658" fmla="*/ 3410439 w 7122824"/>
              <a:gd name="connsiteY10658" fmla="*/ 3340996 h 4151891"/>
              <a:gd name="connsiteX10659" fmla="*/ 3308182 w 7122824"/>
              <a:gd name="connsiteY10659" fmla="*/ 3265005 h 4151891"/>
              <a:gd name="connsiteX10660" fmla="*/ 3308534 w 7122824"/>
              <a:gd name="connsiteY10660" fmla="*/ 3262643 h 4151891"/>
              <a:gd name="connsiteX10661" fmla="*/ 3309414 w 7122824"/>
              <a:gd name="connsiteY10661" fmla="*/ 3260822 h 4151891"/>
              <a:gd name="connsiteX10662" fmla="*/ 3308892 w 7122824"/>
              <a:gd name="connsiteY10662" fmla="*/ 3260256 h 4151891"/>
              <a:gd name="connsiteX10663" fmla="*/ 3309182 w 7122824"/>
              <a:gd name="connsiteY10663" fmla="*/ 3258314 h 4151891"/>
              <a:gd name="connsiteX10664" fmla="*/ 3304737 w 7122824"/>
              <a:gd name="connsiteY10664" fmla="*/ 3256672 h 4151891"/>
              <a:gd name="connsiteX10665" fmla="*/ 3299762 w 7122824"/>
              <a:gd name="connsiteY10665" fmla="*/ 3248112 h 4151891"/>
              <a:gd name="connsiteX10666" fmla="*/ 3290129 w 7122824"/>
              <a:gd name="connsiteY10666" fmla="*/ 3249800 h 4151891"/>
              <a:gd name="connsiteX10667" fmla="*/ 3277693 w 7122824"/>
              <a:gd name="connsiteY10667" fmla="*/ 3251068 h 4151891"/>
              <a:gd name="connsiteX10668" fmla="*/ 3275656 w 7122824"/>
              <a:gd name="connsiteY10668" fmla="*/ 3243761 h 4151891"/>
              <a:gd name="connsiteX10669" fmla="*/ 3276279 w 7122824"/>
              <a:gd name="connsiteY10669" fmla="*/ 3242112 h 4151891"/>
              <a:gd name="connsiteX10670" fmla="*/ 3272318 w 7122824"/>
              <a:gd name="connsiteY10670" fmla="*/ 3241520 h 4151891"/>
              <a:gd name="connsiteX10671" fmla="*/ 3274793 w 7122824"/>
              <a:gd name="connsiteY10671" fmla="*/ 3239530 h 4151891"/>
              <a:gd name="connsiteX10672" fmla="*/ 3276374 w 7122824"/>
              <a:gd name="connsiteY10672" fmla="*/ 3241856 h 4151891"/>
              <a:gd name="connsiteX10673" fmla="*/ 3277196 w 7122824"/>
              <a:gd name="connsiteY10673" fmla="*/ 3239672 h 4151891"/>
              <a:gd name="connsiteX10674" fmla="*/ 3278182 w 7122824"/>
              <a:gd name="connsiteY10674" fmla="*/ 3237332 h 4151891"/>
              <a:gd name="connsiteX10675" fmla="*/ 3269850 w 7122824"/>
              <a:gd name="connsiteY10675" fmla="*/ 3240776 h 4151891"/>
              <a:gd name="connsiteX10676" fmla="*/ 3259639 w 7122824"/>
              <a:gd name="connsiteY10676" fmla="*/ 3235863 h 4151891"/>
              <a:gd name="connsiteX10677" fmla="*/ 3235914 w 7122824"/>
              <a:gd name="connsiteY10677" fmla="*/ 3218509 h 4151891"/>
              <a:gd name="connsiteX10678" fmla="*/ 3180670 w 7122824"/>
              <a:gd name="connsiteY10678" fmla="*/ 3171429 h 4151891"/>
              <a:gd name="connsiteX10679" fmla="*/ 3201407 w 7122824"/>
              <a:gd name="connsiteY10679" fmla="*/ 3177394 h 4151891"/>
              <a:gd name="connsiteX10680" fmla="*/ 3194047 w 7122824"/>
              <a:gd name="connsiteY10680" fmla="*/ 3165612 h 4151891"/>
              <a:gd name="connsiteX10681" fmla="*/ 3188053 w 7122824"/>
              <a:gd name="connsiteY10681" fmla="*/ 3162566 h 4151891"/>
              <a:gd name="connsiteX10682" fmla="*/ 3181525 w 7122824"/>
              <a:gd name="connsiteY10682" fmla="*/ 3164622 h 4151891"/>
              <a:gd name="connsiteX10683" fmla="*/ 3181672 w 7122824"/>
              <a:gd name="connsiteY10683" fmla="*/ 3164894 h 4151891"/>
              <a:gd name="connsiteX10684" fmla="*/ 3182069 w 7122824"/>
              <a:gd name="connsiteY10684" fmla="*/ 3167095 h 4151891"/>
              <a:gd name="connsiteX10685" fmla="*/ 3179029 w 7122824"/>
              <a:gd name="connsiteY10685" fmla="*/ 3168003 h 4151891"/>
              <a:gd name="connsiteX10686" fmla="*/ 3180563 w 7122824"/>
              <a:gd name="connsiteY10686" fmla="*/ 3164925 h 4151891"/>
              <a:gd name="connsiteX10687" fmla="*/ 3180055 w 7122824"/>
              <a:gd name="connsiteY10687" fmla="*/ 3165084 h 4151891"/>
              <a:gd name="connsiteX10688" fmla="*/ 3160403 w 7122824"/>
              <a:gd name="connsiteY10688" fmla="*/ 3160584 h 4151891"/>
              <a:gd name="connsiteX10689" fmla="*/ 3136258 w 7122824"/>
              <a:gd name="connsiteY10689" fmla="*/ 3146033 h 4151891"/>
              <a:gd name="connsiteX10690" fmla="*/ 3092303 w 7122824"/>
              <a:gd name="connsiteY10690" fmla="*/ 3117577 h 4151891"/>
              <a:gd name="connsiteX10691" fmla="*/ 3057715 w 7122824"/>
              <a:gd name="connsiteY10691" fmla="*/ 3089219 h 4151891"/>
              <a:gd name="connsiteX10692" fmla="*/ 3076110 w 7122824"/>
              <a:gd name="connsiteY10692" fmla="*/ 3079460 h 4151891"/>
              <a:gd name="connsiteX10693" fmla="*/ 3070781 w 7122824"/>
              <a:gd name="connsiteY10693" fmla="*/ 3052348 h 4151891"/>
              <a:gd name="connsiteX10694" fmla="*/ 3080572 w 7122824"/>
              <a:gd name="connsiteY10694" fmla="*/ 3060065 h 4151891"/>
              <a:gd name="connsiteX10695" fmla="*/ 3089087 w 7122824"/>
              <a:gd name="connsiteY10695" fmla="*/ 3067167 h 4151891"/>
              <a:gd name="connsiteX10696" fmla="*/ 3089972 w 7122824"/>
              <a:gd name="connsiteY10696" fmla="*/ 3067313 h 4151891"/>
              <a:gd name="connsiteX10697" fmla="*/ 3091925 w 7122824"/>
              <a:gd name="connsiteY10697" fmla="*/ 3059446 h 4151891"/>
              <a:gd name="connsiteX10698" fmla="*/ 3097890 w 7122824"/>
              <a:gd name="connsiteY10698" fmla="*/ 3068619 h 4151891"/>
              <a:gd name="connsiteX10699" fmla="*/ 3099578 w 7122824"/>
              <a:gd name="connsiteY10699" fmla="*/ 3068897 h 4151891"/>
              <a:gd name="connsiteX10700" fmla="*/ 3099096 w 7122824"/>
              <a:gd name="connsiteY10700" fmla="*/ 3070474 h 4151891"/>
              <a:gd name="connsiteX10701" fmla="*/ 3101823 w 7122824"/>
              <a:gd name="connsiteY10701" fmla="*/ 3074668 h 4151891"/>
              <a:gd name="connsiteX10702" fmla="*/ 3104828 w 7122824"/>
              <a:gd name="connsiteY10702" fmla="*/ 3073004 h 4151891"/>
              <a:gd name="connsiteX10703" fmla="*/ 3107382 w 7122824"/>
              <a:gd name="connsiteY10703" fmla="*/ 3079444 h 4151891"/>
              <a:gd name="connsiteX10704" fmla="*/ 3114704 w 7122824"/>
              <a:gd name="connsiteY10704" fmla="*/ 3091481 h 4151891"/>
              <a:gd name="connsiteX10705" fmla="*/ 3120291 w 7122824"/>
              <a:gd name="connsiteY10705" fmla="*/ 3085476 h 4151891"/>
              <a:gd name="connsiteX10706" fmla="*/ 3120302 w 7122824"/>
              <a:gd name="connsiteY10706" fmla="*/ 3085412 h 4151891"/>
              <a:gd name="connsiteX10707" fmla="*/ 3117161 w 7122824"/>
              <a:gd name="connsiteY10707" fmla="*/ 3081604 h 4151891"/>
              <a:gd name="connsiteX10708" fmla="*/ 3120583 w 7122824"/>
              <a:gd name="connsiteY10708" fmla="*/ 3083527 h 4151891"/>
              <a:gd name="connsiteX10709" fmla="*/ 3121805 w 7122824"/>
              <a:gd name="connsiteY10709" fmla="*/ 3075346 h 4151891"/>
              <a:gd name="connsiteX10710" fmla="*/ 3104426 w 7122824"/>
              <a:gd name="connsiteY10710" fmla="*/ 3057376 h 4151891"/>
              <a:gd name="connsiteX10711" fmla="*/ 3081557 w 7122824"/>
              <a:gd name="connsiteY10711" fmla="*/ 3043015 h 4151891"/>
              <a:gd name="connsiteX10712" fmla="*/ 3059171 w 7122824"/>
              <a:gd name="connsiteY10712" fmla="*/ 3027163 h 4151891"/>
              <a:gd name="connsiteX10713" fmla="*/ 3045281 w 7122824"/>
              <a:gd name="connsiteY10713" fmla="*/ 3005023 h 4151891"/>
              <a:gd name="connsiteX10714" fmla="*/ 3116502 w 7122824"/>
              <a:gd name="connsiteY10714" fmla="*/ 3049800 h 4151891"/>
              <a:gd name="connsiteX10715" fmla="*/ 3191601 w 7122824"/>
              <a:gd name="connsiteY10715" fmla="*/ 3098282 h 4151891"/>
              <a:gd name="connsiteX10716" fmla="*/ 3230120 w 7122824"/>
              <a:gd name="connsiteY10716" fmla="*/ 3125315 h 4151891"/>
              <a:gd name="connsiteX10717" fmla="*/ 3222341 w 7122824"/>
              <a:gd name="connsiteY10717" fmla="*/ 3115458 h 4151891"/>
              <a:gd name="connsiteX10718" fmla="*/ 3209829 w 7122824"/>
              <a:gd name="connsiteY10718" fmla="*/ 3106553 h 4151891"/>
              <a:gd name="connsiteX10719" fmla="*/ 3174783 w 7122824"/>
              <a:gd name="connsiteY10719" fmla="*/ 3081253 h 4151891"/>
              <a:gd name="connsiteX10720" fmla="*/ 3104246 w 7122824"/>
              <a:gd name="connsiteY10720" fmla="*/ 3031889 h 4151891"/>
              <a:gd name="connsiteX10721" fmla="*/ 3028389 w 7122824"/>
              <a:gd name="connsiteY10721" fmla="*/ 2976668 h 4151891"/>
              <a:gd name="connsiteX10722" fmla="*/ 3013174 w 7122824"/>
              <a:gd name="connsiteY10722" fmla="*/ 2970522 h 4151891"/>
              <a:gd name="connsiteX10723" fmla="*/ 2979428 w 7122824"/>
              <a:gd name="connsiteY10723" fmla="*/ 2946979 h 4151891"/>
              <a:gd name="connsiteX10724" fmla="*/ 2913702 w 7122824"/>
              <a:gd name="connsiteY10724" fmla="*/ 2909017 h 4151891"/>
              <a:gd name="connsiteX10725" fmla="*/ 2848194 w 7122824"/>
              <a:gd name="connsiteY10725" fmla="*/ 2859136 h 4151891"/>
              <a:gd name="connsiteX10726" fmla="*/ 2877155 w 7122824"/>
              <a:gd name="connsiteY10726" fmla="*/ 2872844 h 4151891"/>
              <a:gd name="connsiteX10727" fmla="*/ 2905702 w 7122824"/>
              <a:gd name="connsiteY10727" fmla="*/ 2889322 h 4151891"/>
              <a:gd name="connsiteX10728" fmla="*/ 2913972 w 7122824"/>
              <a:gd name="connsiteY10728" fmla="*/ 2893582 h 4151891"/>
              <a:gd name="connsiteX10729" fmla="*/ 2823562 w 7122824"/>
              <a:gd name="connsiteY10729" fmla="*/ 2828138 h 4151891"/>
              <a:gd name="connsiteX10730" fmla="*/ 2755704 w 7122824"/>
              <a:gd name="connsiteY10730" fmla="*/ 2779370 h 4151891"/>
              <a:gd name="connsiteX10731" fmla="*/ 2742922 w 7122824"/>
              <a:gd name="connsiteY10731" fmla="*/ 2769345 h 4151891"/>
              <a:gd name="connsiteX10732" fmla="*/ 2740014 w 7122824"/>
              <a:gd name="connsiteY10732" fmla="*/ 2772459 h 4151891"/>
              <a:gd name="connsiteX10733" fmla="*/ 2740537 w 7122824"/>
              <a:gd name="connsiteY10733" fmla="*/ 2767474 h 4151891"/>
              <a:gd name="connsiteX10734" fmla="*/ 2727760 w 7122824"/>
              <a:gd name="connsiteY10734" fmla="*/ 2757453 h 4151891"/>
              <a:gd name="connsiteX10735" fmla="*/ 2727341 w 7122824"/>
              <a:gd name="connsiteY10735" fmla="*/ 2764811 h 4151891"/>
              <a:gd name="connsiteX10736" fmla="*/ 2724817 w 7122824"/>
              <a:gd name="connsiteY10736" fmla="*/ 2760700 h 4151891"/>
              <a:gd name="connsiteX10737" fmla="*/ 2725605 w 7122824"/>
              <a:gd name="connsiteY10737" fmla="*/ 2755763 h 4151891"/>
              <a:gd name="connsiteX10738" fmla="*/ 2689317 w 7122824"/>
              <a:gd name="connsiteY10738" fmla="*/ 2727304 h 4151891"/>
              <a:gd name="connsiteX10739" fmla="*/ 2706984 w 7122824"/>
              <a:gd name="connsiteY10739" fmla="*/ 2734634 h 4151891"/>
              <a:gd name="connsiteX10740" fmla="*/ 2742068 w 7122824"/>
              <a:gd name="connsiteY10740" fmla="*/ 2758276 h 4151891"/>
              <a:gd name="connsiteX10741" fmla="*/ 2747873 w 7122824"/>
              <a:gd name="connsiteY10741" fmla="*/ 2752058 h 4151891"/>
              <a:gd name="connsiteX10742" fmla="*/ 2746873 w 7122824"/>
              <a:gd name="connsiteY10742" fmla="*/ 2761585 h 4151891"/>
              <a:gd name="connsiteX10743" fmla="*/ 2819984 w 7122824"/>
              <a:gd name="connsiteY10743" fmla="*/ 2811970 h 4151891"/>
              <a:gd name="connsiteX10744" fmla="*/ 2897874 w 7122824"/>
              <a:gd name="connsiteY10744" fmla="*/ 2862693 h 4151891"/>
              <a:gd name="connsiteX10745" fmla="*/ 2935979 w 7122824"/>
              <a:gd name="connsiteY10745" fmla="*/ 2888450 h 4151891"/>
              <a:gd name="connsiteX10746" fmla="*/ 2952960 w 7122824"/>
              <a:gd name="connsiteY10746" fmla="*/ 2900368 h 4151891"/>
              <a:gd name="connsiteX10747" fmla="*/ 2966425 w 7122824"/>
              <a:gd name="connsiteY10747" fmla="*/ 2914887 h 4151891"/>
              <a:gd name="connsiteX10748" fmla="*/ 2998025 w 7122824"/>
              <a:gd name="connsiteY10748" fmla="*/ 2931855 h 4151891"/>
              <a:gd name="connsiteX10749" fmla="*/ 3030431 w 7122824"/>
              <a:gd name="connsiteY10749" fmla="*/ 2953895 h 4151891"/>
              <a:gd name="connsiteX10750" fmla="*/ 3066739 w 7122824"/>
              <a:gd name="connsiteY10750" fmla="*/ 2981207 h 4151891"/>
              <a:gd name="connsiteX10751" fmla="*/ 3083908 w 7122824"/>
              <a:gd name="connsiteY10751" fmla="*/ 2991656 h 4151891"/>
              <a:gd name="connsiteX10752" fmla="*/ 3100306 w 7122824"/>
              <a:gd name="connsiteY10752" fmla="*/ 3002940 h 4151891"/>
              <a:gd name="connsiteX10753" fmla="*/ 3100832 w 7122824"/>
              <a:gd name="connsiteY10753" fmla="*/ 3000875 h 4151891"/>
              <a:gd name="connsiteX10754" fmla="*/ 3084990 w 7122824"/>
              <a:gd name="connsiteY10754" fmla="*/ 2989863 h 4151891"/>
              <a:gd name="connsiteX10755" fmla="*/ 3053529 w 7122824"/>
              <a:gd name="connsiteY10755" fmla="*/ 2966726 h 4151891"/>
              <a:gd name="connsiteX10756" fmla="*/ 3026986 w 7122824"/>
              <a:gd name="connsiteY10756" fmla="*/ 2945563 h 4151891"/>
              <a:gd name="connsiteX10757" fmla="*/ 3017195 w 7122824"/>
              <a:gd name="connsiteY10757" fmla="*/ 2937846 h 4151891"/>
              <a:gd name="connsiteX10758" fmla="*/ 3001313 w 7122824"/>
              <a:gd name="connsiteY10758" fmla="*/ 2930783 h 4151891"/>
              <a:gd name="connsiteX10759" fmla="*/ 2970601 w 7122824"/>
              <a:gd name="connsiteY10759" fmla="*/ 2906130 h 4151891"/>
              <a:gd name="connsiteX10760" fmla="*/ 2941433 w 7122824"/>
              <a:gd name="connsiteY10760" fmla="*/ 2883417 h 4151891"/>
              <a:gd name="connsiteX10761" fmla="*/ 2939989 w 7122824"/>
              <a:gd name="connsiteY10761" fmla="*/ 2885084 h 4151891"/>
              <a:gd name="connsiteX10762" fmla="*/ 2940313 w 7122824"/>
              <a:gd name="connsiteY10762" fmla="*/ 2882544 h 4151891"/>
              <a:gd name="connsiteX10763" fmla="*/ 2935821 w 7122824"/>
              <a:gd name="connsiteY10763" fmla="*/ 2879046 h 4151891"/>
              <a:gd name="connsiteX10764" fmla="*/ 2923060 w 7122824"/>
              <a:gd name="connsiteY10764" fmla="*/ 2870090 h 4151891"/>
              <a:gd name="connsiteX10765" fmla="*/ 2922413 w 7122824"/>
              <a:gd name="connsiteY10765" fmla="*/ 2874425 h 4151891"/>
              <a:gd name="connsiteX10766" fmla="*/ 2915898 w 7122824"/>
              <a:gd name="connsiteY10766" fmla="*/ 2865929 h 4151891"/>
              <a:gd name="connsiteX10767" fmla="*/ 2916584 w 7122824"/>
              <a:gd name="connsiteY10767" fmla="*/ 2865546 h 4151891"/>
              <a:gd name="connsiteX10768" fmla="*/ 2878221 w 7122824"/>
              <a:gd name="connsiteY10768" fmla="*/ 2838621 h 4151891"/>
              <a:gd name="connsiteX10769" fmla="*/ 2878278 w 7122824"/>
              <a:gd name="connsiteY10769" fmla="*/ 2839092 h 4151891"/>
              <a:gd name="connsiteX10770" fmla="*/ 2867679 w 7122824"/>
              <a:gd name="connsiteY10770" fmla="*/ 2837509 h 4151891"/>
              <a:gd name="connsiteX10771" fmla="*/ 2868027 w 7122824"/>
              <a:gd name="connsiteY10771" fmla="*/ 2831466 h 4151891"/>
              <a:gd name="connsiteX10772" fmla="*/ 2865539 w 7122824"/>
              <a:gd name="connsiteY10772" fmla="*/ 2829720 h 4151891"/>
              <a:gd name="connsiteX10773" fmla="*/ 2796532 w 7122824"/>
              <a:gd name="connsiteY10773" fmla="*/ 2780585 h 4151891"/>
              <a:gd name="connsiteX10774" fmla="*/ 2761295 w 7122824"/>
              <a:gd name="connsiteY10774" fmla="*/ 2756559 h 4151891"/>
              <a:gd name="connsiteX10775" fmla="*/ 2745844 w 7122824"/>
              <a:gd name="connsiteY10775" fmla="*/ 2744871 h 4151891"/>
              <a:gd name="connsiteX10776" fmla="*/ 2737184 w 7122824"/>
              <a:gd name="connsiteY10776" fmla="*/ 2731330 h 4151891"/>
              <a:gd name="connsiteX10777" fmla="*/ 2752064 w 7122824"/>
              <a:gd name="connsiteY10777" fmla="*/ 2724173 h 4151891"/>
              <a:gd name="connsiteX10778" fmla="*/ 2768587 w 7122824"/>
              <a:gd name="connsiteY10778" fmla="*/ 2739149 h 4151891"/>
              <a:gd name="connsiteX10779" fmla="*/ 2807079 w 7122824"/>
              <a:gd name="connsiteY10779" fmla="*/ 2772781 h 4151891"/>
              <a:gd name="connsiteX10780" fmla="*/ 2826592 w 7122824"/>
              <a:gd name="connsiteY10780" fmla="*/ 2787813 h 4151891"/>
              <a:gd name="connsiteX10781" fmla="*/ 2838557 w 7122824"/>
              <a:gd name="connsiteY10781" fmla="*/ 2795489 h 4151891"/>
              <a:gd name="connsiteX10782" fmla="*/ 2843315 w 7122824"/>
              <a:gd name="connsiteY10782" fmla="*/ 2796201 h 4151891"/>
              <a:gd name="connsiteX10783" fmla="*/ 2842996 w 7122824"/>
              <a:gd name="connsiteY10783" fmla="*/ 2798337 h 4151891"/>
              <a:gd name="connsiteX10784" fmla="*/ 2846445 w 7122824"/>
              <a:gd name="connsiteY10784" fmla="*/ 2800550 h 4151891"/>
              <a:gd name="connsiteX10785" fmla="*/ 2856888 w 7122824"/>
              <a:gd name="connsiteY10785" fmla="*/ 2802600 h 4151891"/>
              <a:gd name="connsiteX10786" fmla="*/ 2860084 w 7122824"/>
              <a:gd name="connsiteY10786" fmla="*/ 2802912 h 4151891"/>
              <a:gd name="connsiteX10787" fmla="*/ 2859167 w 7122824"/>
              <a:gd name="connsiteY10787" fmla="*/ 2800785 h 4151891"/>
              <a:gd name="connsiteX10788" fmla="*/ 2863426 w 7122824"/>
              <a:gd name="connsiteY10788" fmla="*/ 2801422 h 4151891"/>
              <a:gd name="connsiteX10789" fmla="*/ 2862272 w 7122824"/>
              <a:gd name="connsiteY10789" fmla="*/ 2803126 h 4151891"/>
              <a:gd name="connsiteX10790" fmla="*/ 2866327 w 7122824"/>
              <a:gd name="connsiteY10790" fmla="*/ 2803521 h 4151891"/>
              <a:gd name="connsiteX10791" fmla="*/ 2887679 w 7122824"/>
              <a:gd name="connsiteY10791" fmla="*/ 2815832 h 4151891"/>
              <a:gd name="connsiteX10792" fmla="*/ 2921617 w 7122824"/>
              <a:gd name="connsiteY10792" fmla="*/ 2845494 h 4151891"/>
              <a:gd name="connsiteX10793" fmla="*/ 2956520 w 7122824"/>
              <a:gd name="connsiteY10793" fmla="*/ 2872414 h 4151891"/>
              <a:gd name="connsiteX10794" fmla="*/ 2958944 w 7122824"/>
              <a:gd name="connsiteY10794" fmla="*/ 2866344 h 4151891"/>
              <a:gd name="connsiteX10795" fmla="*/ 2958631 w 7122824"/>
              <a:gd name="connsiteY10795" fmla="*/ 2873891 h 4151891"/>
              <a:gd name="connsiteX10796" fmla="*/ 2973406 w 7122824"/>
              <a:gd name="connsiteY10796" fmla="*/ 2883848 h 4151891"/>
              <a:gd name="connsiteX10797" fmla="*/ 2980338 w 7122824"/>
              <a:gd name="connsiteY10797" fmla="*/ 2886696 h 4151891"/>
              <a:gd name="connsiteX10798" fmla="*/ 2979685 w 7122824"/>
              <a:gd name="connsiteY10798" fmla="*/ 2887319 h 4151891"/>
              <a:gd name="connsiteX10799" fmla="*/ 2980522 w 7122824"/>
              <a:gd name="connsiteY10799" fmla="*/ 2888973 h 4151891"/>
              <a:gd name="connsiteX10800" fmla="*/ 2993610 w 7122824"/>
              <a:gd name="connsiteY10800" fmla="*/ 2898625 h 4151891"/>
              <a:gd name="connsiteX10801" fmla="*/ 2999581 w 7122824"/>
              <a:gd name="connsiteY10801" fmla="*/ 2902671 h 4151891"/>
              <a:gd name="connsiteX10802" fmla="*/ 2998111 w 7122824"/>
              <a:gd name="connsiteY10802" fmla="*/ 2892581 h 4151891"/>
              <a:gd name="connsiteX10803" fmla="*/ 3031376 w 7122824"/>
              <a:gd name="connsiteY10803" fmla="*/ 2914298 h 4151891"/>
              <a:gd name="connsiteX10804" fmla="*/ 3024016 w 7122824"/>
              <a:gd name="connsiteY10804" fmla="*/ 2921058 h 4151891"/>
              <a:gd name="connsiteX10805" fmla="*/ 3030227 w 7122824"/>
              <a:gd name="connsiteY10805" fmla="*/ 2921986 h 4151891"/>
              <a:gd name="connsiteX10806" fmla="*/ 3028225 w 7122824"/>
              <a:gd name="connsiteY10806" fmla="*/ 2926100 h 4151891"/>
              <a:gd name="connsiteX10807" fmla="*/ 3029690 w 7122824"/>
              <a:gd name="connsiteY10807" fmla="*/ 2927467 h 4151891"/>
              <a:gd name="connsiteX10808" fmla="*/ 3029370 w 7122824"/>
              <a:gd name="connsiteY10808" fmla="*/ 2928143 h 4151891"/>
              <a:gd name="connsiteX10809" fmla="*/ 3029807 w 7122824"/>
              <a:gd name="connsiteY10809" fmla="*/ 2931188 h 4151891"/>
              <a:gd name="connsiteX10810" fmla="*/ 3028443 w 7122824"/>
              <a:gd name="connsiteY10810" fmla="*/ 2933983 h 4151891"/>
              <a:gd name="connsiteX10811" fmla="*/ 3028585 w 7122824"/>
              <a:gd name="connsiteY10811" fmla="*/ 2934859 h 4151891"/>
              <a:gd name="connsiteX10812" fmla="*/ 3033653 w 7122824"/>
              <a:gd name="connsiteY10812" fmla="*/ 2932110 h 4151891"/>
              <a:gd name="connsiteX10813" fmla="*/ 3033036 w 7122824"/>
              <a:gd name="connsiteY10813" fmla="*/ 2927959 h 4151891"/>
              <a:gd name="connsiteX10814" fmla="*/ 3041779 w 7122824"/>
              <a:gd name="connsiteY10814" fmla="*/ 2929265 h 4151891"/>
              <a:gd name="connsiteX10815" fmla="*/ 3040415 w 7122824"/>
              <a:gd name="connsiteY10815" fmla="*/ 2933582 h 4151891"/>
              <a:gd name="connsiteX10816" fmla="*/ 3041239 w 7122824"/>
              <a:gd name="connsiteY10816" fmla="*/ 2933883 h 4151891"/>
              <a:gd name="connsiteX10817" fmla="*/ 3043433 w 7122824"/>
              <a:gd name="connsiteY10817" fmla="*/ 2934189 h 4151891"/>
              <a:gd name="connsiteX10818" fmla="*/ 3040708 w 7122824"/>
              <a:gd name="connsiteY10818" fmla="*/ 2925540 h 4151891"/>
              <a:gd name="connsiteX10819" fmla="*/ 3030450 w 7122824"/>
              <a:gd name="connsiteY10819" fmla="*/ 2922223 h 4151891"/>
              <a:gd name="connsiteX10820" fmla="*/ 3034205 w 7122824"/>
              <a:gd name="connsiteY10820" fmla="*/ 2913738 h 4151891"/>
              <a:gd name="connsiteX10821" fmla="*/ 3038185 w 7122824"/>
              <a:gd name="connsiteY10821" fmla="*/ 2912395 h 4151891"/>
              <a:gd name="connsiteX10822" fmla="*/ 3007901 w 7122824"/>
              <a:gd name="connsiteY10822" fmla="*/ 2886691 h 4151891"/>
              <a:gd name="connsiteX10823" fmla="*/ 2954118 w 7122824"/>
              <a:gd name="connsiteY10823" fmla="*/ 2850774 h 4151891"/>
              <a:gd name="connsiteX10824" fmla="*/ 2851860 w 7122824"/>
              <a:gd name="connsiteY10824" fmla="*/ 2774782 h 4151891"/>
              <a:gd name="connsiteX10825" fmla="*/ 2852213 w 7122824"/>
              <a:gd name="connsiteY10825" fmla="*/ 2772422 h 4151891"/>
              <a:gd name="connsiteX10826" fmla="*/ 2853092 w 7122824"/>
              <a:gd name="connsiteY10826" fmla="*/ 2770599 h 4151891"/>
              <a:gd name="connsiteX10827" fmla="*/ 2852570 w 7122824"/>
              <a:gd name="connsiteY10827" fmla="*/ 2770033 h 4151891"/>
              <a:gd name="connsiteX10828" fmla="*/ 2852859 w 7122824"/>
              <a:gd name="connsiteY10828" fmla="*/ 2768092 h 4151891"/>
              <a:gd name="connsiteX10829" fmla="*/ 2848415 w 7122824"/>
              <a:gd name="connsiteY10829" fmla="*/ 2766450 h 4151891"/>
              <a:gd name="connsiteX10830" fmla="*/ 2845020 w 7122824"/>
              <a:gd name="connsiteY10830" fmla="*/ 2760608 h 4151891"/>
              <a:gd name="connsiteX10831" fmla="*/ 2838002 w 7122824"/>
              <a:gd name="connsiteY10831" fmla="*/ 2758843 h 4151891"/>
              <a:gd name="connsiteX10832" fmla="*/ 2833807 w 7122824"/>
              <a:gd name="connsiteY10832" fmla="*/ 2759578 h 4151891"/>
              <a:gd name="connsiteX10833" fmla="*/ 2821371 w 7122824"/>
              <a:gd name="connsiteY10833" fmla="*/ 2760846 h 4151891"/>
              <a:gd name="connsiteX10834" fmla="*/ 2819335 w 7122824"/>
              <a:gd name="connsiteY10834" fmla="*/ 2753539 h 4151891"/>
              <a:gd name="connsiteX10835" fmla="*/ 2819573 w 7122824"/>
              <a:gd name="connsiteY10835" fmla="*/ 2752905 h 4151891"/>
              <a:gd name="connsiteX10836" fmla="*/ 2818950 w 7122824"/>
              <a:gd name="connsiteY10836" fmla="*/ 2751739 h 4151891"/>
              <a:gd name="connsiteX10837" fmla="*/ 2815996 w 7122824"/>
              <a:gd name="connsiteY10837" fmla="*/ 2751298 h 4151891"/>
              <a:gd name="connsiteX10838" fmla="*/ 2817897 w 7122824"/>
              <a:gd name="connsiteY10838" fmla="*/ 2749770 h 4151891"/>
              <a:gd name="connsiteX10839" fmla="*/ 2817085 w 7122824"/>
              <a:gd name="connsiteY10839" fmla="*/ 2748251 h 4151891"/>
              <a:gd name="connsiteX10840" fmla="*/ 2813527 w 7122824"/>
              <a:gd name="connsiteY10840" fmla="*/ 2750555 h 4151891"/>
              <a:gd name="connsiteX10841" fmla="*/ 2803316 w 7122824"/>
              <a:gd name="connsiteY10841" fmla="*/ 2745642 h 4151891"/>
              <a:gd name="connsiteX10842" fmla="*/ 2779592 w 7122824"/>
              <a:gd name="connsiteY10842" fmla="*/ 2728287 h 4151891"/>
              <a:gd name="connsiteX10843" fmla="*/ 2778908 w 7122824"/>
              <a:gd name="connsiteY10843" fmla="*/ 2727704 h 4151891"/>
              <a:gd name="connsiteX10844" fmla="*/ 2771569 w 7122824"/>
              <a:gd name="connsiteY10844" fmla="*/ 2727318 h 4151891"/>
              <a:gd name="connsiteX10845" fmla="*/ 2767862 w 7122824"/>
              <a:gd name="connsiteY10845" fmla="*/ 2718373 h 4151891"/>
              <a:gd name="connsiteX10846" fmla="*/ 2767966 w 7122824"/>
              <a:gd name="connsiteY10846" fmla="*/ 2718379 h 4151891"/>
              <a:gd name="connsiteX10847" fmla="*/ 2750341 w 7122824"/>
              <a:gd name="connsiteY10847" fmla="*/ 2703358 h 4151891"/>
              <a:gd name="connsiteX10848" fmla="*/ 2747724 w 7122824"/>
              <a:gd name="connsiteY10848" fmla="*/ 2705658 h 4151891"/>
              <a:gd name="connsiteX10849" fmla="*/ 2758584 w 7122824"/>
              <a:gd name="connsiteY10849" fmla="*/ 2716623 h 4151891"/>
              <a:gd name="connsiteX10850" fmla="*/ 2725681 w 7122824"/>
              <a:gd name="connsiteY10850" fmla="*/ 2705530 h 4151891"/>
              <a:gd name="connsiteX10851" fmla="*/ 2729250 w 7122824"/>
              <a:gd name="connsiteY10851" fmla="*/ 2730336 h 4151891"/>
              <a:gd name="connsiteX10852" fmla="*/ 2700350 w 7122824"/>
              <a:gd name="connsiteY10852" fmla="*/ 2713700 h 4151891"/>
              <a:gd name="connsiteX10853" fmla="*/ 2697096 w 7122824"/>
              <a:gd name="connsiteY10853" fmla="*/ 2703975 h 4151891"/>
              <a:gd name="connsiteX10854" fmla="*/ 2708065 w 7122824"/>
              <a:gd name="connsiteY10854" fmla="*/ 2704075 h 4151891"/>
              <a:gd name="connsiteX10855" fmla="*/ 2716465 w 7122824"/>
              <a:gd name="connsiteY10855" fmla="*/ 2709564 h 4151891"/>
              <a:gd name="connsiteX10856" fmla="*/ 2723561 w 7122824"/>
              <a:gd name="connsiteY10856" fmla="*/ 2704817 h 4151891"/>
              <a:gd name="connsiteX10857" fmla="*/ 2681313 w 7122824"/>
              <a:gd name="connsiteY10857" fmla="*/ 2690574 h 4151891"/>
              <a:gd name="connsiteX10858" fmla="*/ 2681889 w 7122824"/>
              <a:gd name="connsiteY10858" fmla="*/ 2693512 h 4151891"/>
              <a:gd name="connsiteX10859" fmla="*/ 2679861 w 7122824"/>
              <a:gd name="connsiteY10859" fmla="*/ 2693768 h 4151891"/>
              <a:gd name="connsiteX10860" fmla="*/ 2680651 w 7122824"/>
              <a:gd name="connsiteY10860" fmla="*/ 2690351 h 4151891"/>
              <a:gd name="connsiteX10861" fmla="*/ 2678349 w 7122824"/>
              <a:gd name="connsiteY10861" fmla="*/ 2689576 h 4151891"/>
              <a:gd name="connsiteX10862" fmla="*/ 2676294 w 7122824"/>
              <a:gd name="connsiteY10862" fmla="*/ 2690208 h 4151891"/>
              <a:gd name="connsiteX10863" fmla="*/ 2671185 w 7122824"/>
              <a:gd name="connsiteY10863" fmla="*/ 2689050 h 4151891"/>
              <a:gd name="connsiteX10864" fmla="*/ 2665074 w 7122824"/>
              <a:gd name="connsiteY10864" fmla="*/ 2685100 h 4151891"/>
              <a:gd name="connsiteX10865" fmla="*/ 2638101 w 7122824"/>
              <a:gd name="connsiteY10865" fmla="*/ 2676008 h 4151891"/>
              <a:gd name="connsiteX10866" fmla="*/ 2641335 w 7122824"/>
              <a:gd name="connsiteY10866" fmla="*/ 2684800 h 4151891"/>
              <a:gd name="connsiteX10867" fmla="*/ 2640306 w 7122824"/>
              <a:gd name="connsiteY10867" fmla="*/ 2699802 h 4151891"/>
              <a:gd name="connsiteX10868" fmla="*/ 2591604 w 7122824"/>
              <a:gd name="connsiteY10868" fmla="*/ 2660462 h 4151891"/>
              <a:gd name="connsiteX10869" fmla="*/ 2575113 w 7122824"/>
              <a:gd name="connsiteY10869" fmla="*/ 2654952 h 4151891"/>
              <a:gd name="connsiteX10870" fmla="*/ 2570556 w 7122824"/>
              <a:gd name="connsiteY10870" fmla="*/ 2643632 h 4151891"/>
              <a:gd name="connsiteX10871" fmla="*/ 2570735 w 7122824"/>
              <a:gd name="connsiteY10871" fmla="*/ 2643605 h 4151891"/>
              <a:gd name="connsiteX10872" fmla="*/ 2569134 w 7122824"/>
              <a:gd name="connsiteY10872" fmla="*/ 2642312 h 4151891"/>
              <a:gd name="connsiteX10873" fmla="*/ 2572286 w 7122824"/>
              <a:gd name="connsiteY10873" fmla="*/ 2643366 h 4151891"/>
              <a:gd name="connsiteX10874" fmla="*/ 2579318 w 7122824"/>
              <a:gd name="connsiteY10874" fmla="*/ 2642283 h 4151891"/>
              <a:gd name="connsiteX10875" fmla="*/ 2587376 w 7122824"/>
              <a:gd name="connsiteY10875" fmla="*/ 2644332 h 4151891"/>
              <a:gd name="connsiteX10876" fmla="*/ 2599146 w 7122824"/>
              <a:gd name="connsiteY10876" fmla="*/ 2649203 h 4151891"/>
              <a:gd name="connsiteX10877" fmla="*/ 2603530 w 7122824"/>
              <a:gd name="connsiteY10877" fmla="*/ 2640774 h 4151891"/>
              <a:gd name="connsiteX10878" fmla="*/ 2588704 w 7122824"/>
              <a:gd name="connsiteY10878" fmla="*/ 2635445 h 4151891"/>
              <a:gd name="connsiteX10879" fmla="*/ 2566491 w 7122824"/>
              <a:gd name="connsiteY10879" fmla="*/ 2629012 h 4151891"/>
              <a:gd name="connsiteX10880" fmla="*/ 2552082 w 7122824"/>
              <a:gd name="connsiteY10880" fmla="*/ 2624707 h 4151891"/>
              <a:gd name="connsiteX10881" fmla="*/ 2552610 w 7122824"/>
              <a:gd name="connsiteY10881" fmla="*/ 2628100 h 4151891"/>
              <a:gd name="connsiteX10882" fmla="*/ 2539366 w 7122824"/>
              <a:gd name="connsiteY10882" fmla="*/ 2626121 h 4151891"/>
              <a:gd name="connsiteX10883" fmla="*/ 2541126 w 7122824"/>
              <a:gd name="connsiteY10883" fmla="*/ 2621435 h 4151891"/>
              <a:gd name="connsiteX10884" fmla="*/ 2503926 w 7122824"/>
              <a:gd name="connsiteY10884" fmla="*/ 2610321 h 4151891"/>
              <a:gd name="connsiteX10885" fmla="*/ 2476902 w 7122824"/>
              <a:gd name="connsiteY10885" fmla="*/ 2604726 h 4151891"/>
              <a:gd name="connsiteX10886" fmla="*/ 2466107 w 7122824"/>
              <a:gd name="connsiteY10886" fmla="*/ 2601166 h 4151891"/>
              <a:gd name="connsiteX10887" fmla="*/ 2460091 w 7122824"/>
              <a:gd name="connsiteY10887" fmla="*/ 2597112 h 4151891"/>
              <a:gd name="connsiteX10888" fmla="*/ 2457945 w 7122824"/>
              <a:gd name="connsiteY10888" fmla="*/ 2595666 h 4151891"/>
              <a:gd name="connsiteX10889" fmla="*/ 2459055 w 7122824"/>
              <a:gd name="connsiteY10889" fmla="*/ 2595306 h 4151891"/>
              <a:gd name="connsiteX10890" fmla="*/ 2467798 w 7122824"/>
              <a:gd name="connsiteY10890" fmla="*/ 2592467 h 4151891"/>
              <a:gd name="connsiteX10891" fmla="*/ 2483080 w 7122824"/>
              <a:gd name="connsiteY10891" fmla="*/ 2594750 h 4151891"/>
              <a:gd name="connsiteX10892" fmla="*/ 2488160 w 7122824"/>
              <a:gd name="connsiteY10892" fmla="*/ 2595509 h 4151891"/>
              <a:gd name="connsiteX10893" fmla="*/ 2484574 w 7122824"/>
              <a:gd name="connsiteY10893" fmla="*/ 2593005 h 4151891"/>
              <a:gd name="connsiteX10894" fmla="*/ 2489733 w 7122824"/>
              <a:gd name="connsiteY10894" fmla="*/ 2592042 h 4151891"/>
              <a:gd name="connsiteX10895" fmla="*/ 2491468 w 7122824"/>
              <a:gd name="connsiteY10895" fmla="*/ 2580434 h 4151891"/>
              <a:gd name="connsiteX10896" fmla="*/ 2533547 w 7122824"/>
              <a:gd name="connsiteY10896" fmla="*/ 2595760 h 4151891"/>
              <a:gd name="connsiteX10897" fmla="*/ 2532174 w 7122824"/>
              <a:gd name="connsiteY10897" fmla="*/ 2587660 h 4151891"/>
              <a:gd name="connsiteX10898" fmla="*/ 2536563 w 7122824"/>
              <a:gd name="connsiteY10898" fmla="*/ 2582914 h 4151891"/>
              <a:gd name="connsiteX10899" fmla="*/ 2554293 w 7122824"/>
              <a:gd name="connsiteY10899" fmla="*/ 2597222 h 4151891"/>
              <a:gd name="connsiteX10900" fmla="*/ 2572621 w 7122824"/>
              <a:gd name="connsiteY10900" fmla="*/ 2609990 h 4151891"/>
              <a:gd name="connsiteX10901" fmla="*/ 2592963 w 7122824"/>
              <a:gd name="connsiteY10901" fmla="*/ 2617398 h 4151891"/>
              <a:gd name="connsiteX10902" fmla="*/ 2644603 w 7122824"/>
              <a:gd name="connsiteY10902" fmla="*/ 2636014 h 4151891"/>
              <a:gd name="connsiteX10903" fmla="*/ 2654279 w 7122824"/>
              <a:gd name="connsiteY10903" fmla="*/ 2639201 h 4151891"/>
              <a:gd name="connsiteX10904" fmla="*/ 2635982 w 7122824"/>
              <a:gd name="connsiteY10904" fmla="*/ 2627356 h 4151891"/>
              <a:gd name="connsiteX10905" fmla="*/ 2616930 w 7122824"/>
              <a:gd name="connsiteY10905" fmla="*/ 2616432 h 4151891"/>
              <a:gd name="connsiteX10906" fmla="*/ 2601547 w 7122824"/>
              <a:gd name="connsiteY10906" fmla="*/ 2599170 h 4151891"/>
              <a:gd name="connsiteX10907" fmla="*/ 2589075 w 7122824"/>
              <a:gd name="connsiteY10907" fmla="*/ 2594770 h 4151891"/>
              <a:gd name="connsiteX10908" fmla="*/ 2533947 w 7122824"/>
              <a:gd name="connsiteY10908" fmla="*/ 2578309 h 4151891"/>
              <a:gd name="connsiteX10909" fmla="*/ 2534412 w 7122824"/>
              <a:gd name="connsiteY10909" fmla="*/ 2580688 h 4151891"/>
              <a:gd name="connsiteX10910" fmla="*/ 2532202 w 7122824"/>
              <a:gd name="connsiteY10910" fmla="*/ 2584830 h 4151891"/>
              <a:gd name="connsiteX10911" fmla="*/ 2533210 w 7122824"/>
              <a:gd name="connsiteY10911" fmla="*/ 2578090 h 4151891"/>
              <a:gd name="connsiteX10912" fmla="*/ 2516031 w 7122824"/>
              <a:gd name="connsiteY10912" fmla="*/ 2572960 h 4151891"/>
              <a:gd name="connsiteX10913" fmla="*/ 2514148 w 7122824"/>
              <a:gd name="connsiteY10913" fmla="*/ 2585566 h 4151891"/>
              <a:gd name="connsiteX10914" fmla="*/ 2498249 w 7122824"/>
              <a:gd name="connsiteY10914" fmla="*/ 2570623 h 4151891"/>
              <a:gd name="connsiteX10915" fmla="*/ 2502278 w 7122824"/>
              <a:gd name="connsiteY10915" fmla="*/ 2569216 h 4151891"/>
              <a:gd name="connsiteX10916" fmla="*/ 2500522 w 7122824"/>
              <a:gd name="connsiteY10916" fmla="*/ 2568743 h 4151891"/>
              <a:gd name="connsiteX10917" fmla="*/ 2497066 w 7122824"/>
              <a:gd name="connsiteY10917" fmla="*/ 2570060 h 4151891"/>
              <a:gd name="connsiteX10918" fmla="*/ 2494101 w 7122824"/>
              <a:gd name="connsiteY10918" fmla="*/ 2567755 h 4151891"/>
              <a:gd name="connsiteX10919" fmla="*/ 2495240 w 7122824"/>
              <a:gd name="connsiteY10919" fmla="*/ 2567321 h 4151891"/>
              <a:gd name="connsiteX10920" fmla="*/ 2493084 w 7122824"/>
              <a:gd name="connsiteY10920" fmla="*/ 2566741 h 4151891"/>
              <a:gd name="connsiteX10921" fmla="*/ 2492197 w 7122824"/>
              <a:gd name="connsiteY10921" fmla="*/ 2568887 h 4151891"/>
              <a:gd name="connsiteX10922" fmla="*/ 2480767 w 7122824"/>
              <a:gd name="connsiteY10922" fmla="*/ 2571469 h 4151891"/>
              <a:gd name="connsiteX10923" fmla="*/ 2481300 w 7122824"/>
              <a:gd name="connsiteY10923" fmla="*/ 2587144 h 4151891"/>
              <a:gd name="connsiteX10924" fmla="*/ 2446814 w 7122824"/>
              <a:gd name="connsiteY10924" fmla="*/ 2569514 h 4151891"/>
              <a:gd name="connsiteX10925" fmla="*/ 2446648 w 7122824"/>
              <a:gd name="connsiteY10925" fmla="*/ 2560132 h 4151891"/>
              <a:gd name="connsiteX10926" fmla="*/ 2460227 w 7122824"/>
              <a:gd name="connsiteY10926" fmla="*/ 2563720 h 4151891"/>
              <a:gd name="connsiteX10927" fmla="*/ 2473856 w 7122824"/>
              <a:gd name="connsiteY10927" fmla="*/ 2563783 h 4151891"/>
              <a:gd name="connsiteX10928" fmla="*/ 2474669 w 7122824"/>
              <a:gd name="connsiteY10928" fmla="*/ 2561783 h 4151891"/>
              <a:gd name="connsiteX10929" fmla="*/ 2439840 w 7122824"/>
              <a:gd name="connsiteY10929" fmla="*/ 2552406 h 4151891"/>
              <a:gd name="connsiteX10930" fmla="*/ 2422085 w 7122824"/>
              <a:gd name="connsiteY10930" fmla="*/ 2547346 h 4151891"/>
              <a:gd name="connsiteX10931" fmla="*/ 2421444 w 7122824"/>
              <a:gd name="connsiteY10931" fmla="*/ 2548679 h 4151891"/>
              <a:gd name="connsiteX10932" fmla="*/ 2410205 w 7122824"/>
              <a:gd name="connsiteY10932" fmla="*/ 2544576 h 4151891"/>
              <a:gd name="connsiteX10933" fmla="*/ 2411934 w 7122824"/>
              <a:gd name="connsiteY10933" fmla="*/ 2544454 h 4151891"/>
              <a:gd name="connsiteX10934" fmla="*/ 2380876 w 7122824"/>
              <a:gd name="connsiteY10934" fmla="*/ 2535602 h 4151891"/>
              <a:gd name="connsiteX10935" fmla="*/ 2380492 w 7122824"/>
              <a:gd name="connsiteY10935" fmla="*/ 2535728 h 4151891"/>
              <a:gd name="connsiteX10936" fmla="*/ 2380710 w 7122824"/>
              <a:gd name="connsiteY10936" fmla="*/ 2535555 h 4151891"/>
              <a:gd name="connsiteX10937" fmla="*/ 2359111 w 7122824"/>
              <a:gd name="connsiteY10937" fmla="*/ 2529399 h 4151891"/>
              <a:gd name="connsiteX10938" fmla="*/ 2279094 w 7122824"/>
              <a:gd name="connsiteY10938" fmla="*/ 2503372 h 4151891"/>
              <a:gd name="connsiteX10939" fmla="*/ 2276809 w 7122824"/>
              <a:gd name="connsiteY10939" fmla="*/ 2518664 h 4151891"/>
              <a:gd name="connsiteX10940" fmla="*/ 2265330 w 7122824"/>
              <a:gd name="connsiteY10940" fmla="*/ 2501315 h 4151891"/>
              <a:gd name="connsiteX10941" fmla="*/ 2261515 w 7122824"/>
              <a:gd name="connsiteY10941" fmla="*/ 2516379 h 4151891"/>
              <a:gd name="connsiteX10942" fmla="*/ 2238830 w 7122824"/>
              <a:gd name="connsiteY10942" fmla="*/ 2512989 h 4151891"/>
              <a:gd name="connsiteX10943" fmla="*/ 2232713 w 7122824"/>
              <a:gd name="connsiteY10943" fmla="*/ 2512075 h 4151891"/>
              <a:gd name="connsiteX10944" fmla="*/ 2224153 w 7122824"/>
              <a:gd name="connsiteY10944" fmla="*/ 2517050 h 4151891"/>
              <a:gd name="connsiteX10945" fmla="*/ 2210458 w 7122824"/>
              <a:gd name="connsiteY10945" fmla="*/ 2504060 h 4151891"/>
              <a:gd name="connsiteX10946" fmla="*/ 2210865 w 7122824"/>
              <a:gd name="connsiteY10946" fmla="*/ 2501836 h 4151891"/>
              <a:gd name="connsiteX10947" fmla="*/ 2211594 w 7122824"/>
              <a:gd name="connsiteY10947" fmla="*/ 2501697 h 4151891"/>
              <a:gd name="connsiteX10948" fmla="*/ 2211174 w 7122824"/>
              <a:gd name="connsiteY10948" fmla="*/ 2500146 h 4151891"/>
              <a:gd name="connsiteX10949" fmla="*/ 2211711 w 7122824"/>
              <a:gd name="connsiteY10949" fmla="*/ 2497211 h 4151891"/>
              <a:gd name="connsiteX10950" fmla="*/ 2203752 w 7122824"/>
              <a:gd name="connsiteY10950" fmla="*/ 2498368 h 4151891"/>
              <a:gd name="connsiteX10951" fmla="*/ 2188403 w 7122824"/>
              <a:gd name="connsiteY10951" fmla="*/ 2496464 h 4151891"/>
              <a:gd name="connsiteX10952" fmla="*/ 2184394 w 7122824"/>
              <a:gd name="connsiteY10952" fmla="*/ 2495344 h 4151891"/>
              <a:gd name="connsiteX10953" fmla="*/ 2173395 w 7122824"/>
              <a:gd name="connsiteY10953" fmla="*/ 2492268 h 4151891"/>
              <a:gd name="connsiteX10954" fmla="*/ 2136717 w 7122824"/>
              <a:gd name="connsiteY10954" fmla="*/ 2488350 h 4151891"/>
              <a:gd name="connsiteX10955" fmla="*/ 2121423 w 7122824"/>
              <a:gd name="connsiteY10955" fmla="*/ 2486064 h 4151891"/>
              <a:gd name="connsiteX10956" fmla="*/ 2114551 w 7122824"/>
              <a:gd name="connsiteY10956" fmla="*/ 2500672 h 4151891"/>
              <a:gd name="connsiteX10957" fmla="*/ 2127172 w 7122824"/>
              <a:gd name="connsiteY10957" fmla="*/ 2510375 h 4151891"/>
              <a:gd name="connsiteX10958" fmla="*/ 2085748 w 7122824"/>
              <a:gd name="connsiteY10958" fmla="*/ 2496368 h 4151891"/>
              <a:gd name="connsiteX10959" fmla="*/ 2093465 w 7122824"/>
              <a:gd name="connsiteY10959" fmla="*/ 2486577 h 4151891"/>
              <a:gd name="connsiteX10960" fmla="*/ 1958506 w 7122824"/>
              <a:gd name="connsiteY10960" fmla="*/ 2474226 h 4151891"/>
              <a:gd name="connsiteX10961" fmla="*/ 2017324 w 7122824"/>
              <a:gd name="connsiteY10961" fmla="*/ 2464256 h 4151891"/>
              <a:gd name="connsiteX10962" fmla="*/ 2052918 w 7122824"/>
              <a:gd name="connsiteY10962" fmla="*/ 2466708 h 4151891"/>
              <a:gd name="connsiteX10963" fmla="*/ 2073229 w 7122824"/>
              <a:gd name="connsiteY10963" fmla="*/ 2465054 h 4151891"/>
              <a:gd name="connsiteX10964" fmla="*/ 2084691 w 7122824"/>
              <a:gd name="connsiteY10964" fmla="*/ 2451133 h 4151891"/>
              <a:gd name="connsiteX10965" fmla="*/ 2107631 w 7122824"/>
              <a:gd name="connsiteY10965" fmla="*/ 2454561 h 4151891"/>
              <a:gd name="connsiteX10966" fmla="*/ 2091581 w 7122824"/>
              <a:gd name="connsiteY10966" fmla="*/ 2467796 h 4151891"/>
              <a:gd name="connsiteX10967" fmla="*/ 2214305 w 7122824"/>
              <a:gd name="connsiteY10967" fmla="*/ 2478318 h 4151891"/>
              <a:gd name="connsiteX10968" fmla="*/ 2216362 w 7122824"/>
              <a:gd name="connsiteY10968" fmla="*/ 2464555 h 4151891"/>
              <a:gd name="connsiteX10969" fmla="*/ 2259506 w 7122824"/>
              <a:gd name="connsiteY10969" fmla="*/ 2476719 h 4151891"/>
              <a:gd name="connsiteX10970" fmla="*/ 2262786 w 7122824"/>
              <a:gd name="connsiteY10970" fmla="*/ 2478516 h 4151891"/>
              <a:gd name="connsiteX10971" fmla="*/ 2260377 w 7122824"/>
              <a:gd name="connsiteY10971" fmla="*/ 2479535 h 4151891"/>
              <a:gd name="connsiteX10972" fmla="*/ 2258401 w 7122824"/>
              <a:gd name="connsiteY10972" fmla="*/ 2484908 h 4151891"/>
              <a:gd name="connsiteX10973" fmla="*/ 2262252 w 7122824"/>
              <a:gd name="connsiteY10973" fmla="*/ 2483333 h 4151891"/>
              <a:gd name="connsiteX10974" fmla="*/ 2263749 w 7122824"/>
              <a:gd name="connsiteY10974" fmla="*/ 2479044 h 4151891"/>
              <a:gd name="connsiteX10975" fmla="*/ 2272622 w 7122824"/>
              <a:gd name="connsiteY10975" fmla="*/ 2483905 h 4151891"/>
              <a:gd name="connsiteX10976" fmla="*/ 2303046 w 7122824"/>
              <a:gd name="connsiteY10976" fmla="*/ 2493923 h 4151891"/>
              <a:gd name="connsiteX10977" fmla="*/ 2315964 w 7122824"/>
              <a:gd name="connsiteY10977" fmla="*/ 2494265 h 4151891"/>
              <a:gd name="connsiteX10978" fmla="*/ 2313464 w 7122824"/>
              <a:gd name="connsiteY10978" fmla="*/ 2492153 h 4151891"/>
              <a:gd name="connsiteX10979" fmla="*/ 2313816 w 7122824"/>
              <a:gd name="connsiteY10979" fmla="*/ 2491704 h 4151891"/>
              <a:gd name="connsiteX10980" fmla="*/ 2312979 w 7122824"/>
              <a:gd name="connsiteY10980" fmla="*/ 2488409 h 4151891"/>
              <a:gd name="connsiteX10981" fmla="*/ 2315145 w 7122824"/>
              <a:gd name="connsiteY10981" fmla="*/ 2484841 h 4151891"/>
              <a:gd name="connsiteX10982" fmla="*/ 2315816 w 7122824"/>
              <a:gd name="connsiteY10982" fmla="*/ 2489194 h 4151891"/>
              <a:gd name="connsiteX10983" fmla="*/ 2318372 w 7122824"/>
              <a:gd name="connsiteY10983" fmla="*/ 2489278 h 4151891"/>
              <a:gd name="connsiteX10984" fmla="*/ 2319541 w 7122824"/>
              <a:gd name="connsiteY10984" fmla="*/ 2494361 h 4151891"/>
              <a:gd name="connsiteX10985" fmla="*/ 2334841 w 7122824"/>
              <a:gd name="connsiteY10985" fmla="*/ 2494767 h 4151891"/>
              <a:gd name="connsiteX10986" fmla="*/ 2365213 w 7122824"/>
              <a:gd name="connsiteY10986" fmla="*/ 2504483 h 4151891"/>
              <a:gd name="connsiteX10987" fmla="*/ 2389679 w 7122824"/>
              <a:gd name="connsiteY10987" fmla="*/ 2515386 h 4151891"/>
              <a:gd name="connsiteX10988" fmla="*/ 2389295 w 7122824"/>
              <a:gd name="connsiteY10988" fmla="*/ 2509500 h 4151891"/>
              <a:gd name="connsiteX10989" fmla="*/ 2373677 w 7122824"/>
              <a:gd name="connsiteY10989" fmla="*/ 2496823 h 4151891"/>
              <a:gd name="connsiteX10990" fmla="*/ 2336448 w 7122824"/>
              <a:gd name="connsiteY10990" fmla="*/ 2476719 h 4151891"/>
              <a:gd name="connsiteX10991" fmla="*/ 2315077 w 7122824"/>
              <a:gd name="connsiteY10991" fmla="*/ 2462676 h 4151891"/>
              <a:gd name="connsiteX10992" fmla="*/ 2307601 w 7122824"/>
              <a:gd name="connsiteY10992" fmla="*/ 2460825 h 4151891"/>
              <a:gd name="connsiteX10993" fmla="*/ 2293818 w 7122824"/>
              <a:gd name="connsiteY10993" fmla="*/ 2446685 h 4151891"/>
              <a:gd name="connsiteX10994" fmla="*/ 2285683 w 7122824"/>
              <a:gd name="connsiteY10994" fmla="*/ 2459276 h 4151891"/>
              <a:gd name="connsiteX10995" fmla="*/ 2271989 w 7122824"/>
              <a:gd name="connsiteY10995" fmla="*/ 2446289 h 4151891"/>
              <a:gd name="connsiteX10996" fmla="*/ 2259514 w 7122824"/>
              <a:gd name="connsiteY10996" fmla="*/ 2447812 h 4151891"/>
              <a:gd name="connsiteX10997" fmla="*/ 2255278 w 7122824"/>
              <a:gd name="connsiteY10997" fmla="*/ 2451054 h 4151891"/>
              <a:gd name="connsiteX10998" fmla="*/ 2264340 w 7122824"/>
              <a:gd name="connsiteY10998" fmla="*/ 2456631 h 4151891"/>
              <a:gd name="connsiteX10999" fmla="*/ 2293048 w 7122824"/>
              <a:gd name="connsiteY10999" fmla="*/ 2473238 h 4151891"/>
              <a:gd name="connsiteX11000" fmla="*/ 2236876 w 7122824"/>
              <a:gd name="connsiteY11000" fmla="*/ 2450986 h 4151891"/>
              <a:gd name="connsiteX11001" fmla="*/ 2243486 w 7122824"/>
              <a:gd name="connsiteY11001" fmla="*/ 2447256 h 4151891"/>
              <a:gd name="connsiteX11002" fmla="*/ 2238741 w 7122824"/>
              <a:gd name="connsiteY11002" fmla="*/ 2443918 h 4151891"/>
              <a:gd name="connsiteX11003" fmla="*/ 2238590 w 7122824"/>
              <a:gd name="connsiteY11003" fmla="*/ 2444010 h 4151891"/>
              <a:gd name="connsiteX11004" fmla="*/ 2239344 w 7122824"/>
              <a:gd name="connsiteY11004" fmla="*/ 2448107 h 4151891"/>
              <a:gd name="connsiteX11005" fmla="*/ 2236357 w 7122824"/>
              <a:gd name="connsiteY11005" fmla="*/ 2448220 h 4151891"/>
              <a:gd name="connsiteX11006" fmla="*/ 2238146 w 7122824"/>
              <a:gd name="connsiteY11006" fmla="*/ 2444283 h 4151891"/>
              <a:gd name="connsiteX11007" fmla="*/ 2234725 w 7122824"/>
              <a:gd name="connsiteY11007" fmla="*/ 2446388 h 4151891"/>
              <a:gd name="connsiteX11008" fmla="*/ 2223534 w 7122824"/>
              <a:gd name="connsiteY11008" fmla="*/ 2443159 h 4151891"/>
              <a:gd name="connsiteX11009" fmla="*/ 2210370 w 7122824"/>
              <a:gd name="connsiteY11009" fmla="*/ 2437942 h 4151891"/>
              <a:gd name="connsiteX11010" fmla="*/ 2187700 w 7122824"/>
              <a:gd name="connsiteY11010" fmla="*/ 2438384 h 4151891"/>
              <a:gd name="connsiteX11011" fmla="*/ 2150307 w 7122824"/>
              <a:gd name="connsiteY11011" fmla="*/ 2437190 h 4151891"/>
              <a:gd name="connsiteX11012" fmla="*/ 2128393 w 7122824"/>
              <a:gd name="connsiteY11012" fmla="*/ 2435460 h 4151891"/>
              <a:gd name="connsiteX11013" fmla="*/ 2126528 w 7122824"/>
              <a:gd name="connsiteY11013" fmla="*/ 2440754 h 4151891"/>
              <a:gd name="connsiteX11014" fmla="*/ 2123019 w 7122824"/>
              <a:gd name="connsiteY11014" fmla="*/ 2442369 h 4151891"/>
              <a:gd name="connsiteX11015" fmla="*/ 2124911 w 7122824"/>
              <a:gd name="connsiteY11015" fmla="*/ 2437003 h 4151891"/>
              <a:gd name="connsiteX11016" fmla="*/ 2128284 w 7122824"/>
              <a:gd name="connsiteY11016" fmla="*/ 2435450 h 4151891"/>
              <a:gd name="connsiteX11017" fmla="*/ 2118164 w 7122824"/>
              <a:gd name="connsiteY11017" fmla="*/ 2434651 h 4151891"/>
              <a:gd name="connsiteX11018" fmla="*/ 2112883 w 7122824"/>
              <a:gd name="connsiteY11018" fmla="*/ 2434235 h 4151891"/>
              <a:gd name="connsiteX11019" fmla="*/ 2038064 w 7122824"/>
              <a:gd name="connsiteY11019" fmla="*/ 2430096 h 4151891"/>
              <a:gd name="connsiteX11020" fmla="*/ 2051016 w 7122824"/>
              <a:gd name="connsiteY11020" fmla="*/ 2416656 h 4151891"/>
              <a:gd name="connsiteX11021" fmla="*/ 2091019 w 7122824"/>
              <a:gd name="connsiteY11021" fmla="*/ 2419246 h 4151891"/>
              <a:gd name="connsiteX11022" fmla="*/ 2133775 w 7122824"/>
              <a:gd name="connsiteY11022" fmla="*/ 2424333 h 4151891"/>
              <a:gd name="connsiteX11023" fmla="*/ 2155414 w 7122824"/>
              <a:gd name="connsiteY11023" fmla="*/ 2426003 h 4151891"/>
              <a:gd name="connsiteX11024" fmla="*/ 2166120 w 7122824"/>
              <a:gd name="connsiteY11024" fmla="*/ 2427603 h 4151891"/>
              <a:gd name="connsiteX11025" fmla="*/ 2167158 w 7122824"/>
              <a:gd name="connsiteY11025" fmla="*/ 2420659 h 4151891"/>
              <a:gd name="connsiteX11026" fmla="*/ 2160230 w 7122824"/>
              <a:gd name="connsiteY11026" fmla="*/ 2417885 h 4151891"/>
              <a:gd name="connsiteX11027" fmla="*/ 2167513 w 7122824"/>
              <a:gd name="connsiteY11027" fmla="*/ 2411066 h 4151891"/>
              <a:gd name="connsiteX11028" fmla="*/ 2172151 w 7122824"/>
              <a:gd name="connsiteY11028" fmla="*/ 2413187 h 4151891"/>
              <a:gd name="connsiteX11029" fmla="*/ 2223795 w 7122824"/>
              <a:gd name="connsiteY11029" fmla="*/ 2425278 h 4151891"/>
              <a:gd name="connsiteX11030" fmla="*/ 2249564 w 7122824"/>
              <a:gd name="connsiteY11030" fmla="*/ 2430693 h 4151891"/>
              <a:gd name="connsiteX11031" fmla="*/ 2258354 w 7122824"/>
              <a:gd name="connsiteY11031" fmla="*/ 2424189 h 4151891"/>
              <a:gd name="connsiteX11032" fmla="*/ 2236328 w 7122824"/>
              <a:gd name="connsiteY11032" fmla="*/ 2414644 h 4151891"/>
              <a:gd name="connsiteX11033" fmla="*/ 2221035 w 7122824"/>
              <a:gd name="connsiteY11033" fmla="*/ 2412359 h 4151891"/>
              <a:gd name="connsiteX11034" fmla="*/ 2214315 w 7122824"/>
              <a:gd name="connsiteY11034" fmla="*/ 2411209 h 4151891"/>
              <a:gd name="connsiteX11035" fmla="*/ 2214672 w 7122824"/>
              <a:gd name="connsiteY11035" fmla="*/ 2413253 h 4151891"/>
              <a:gd name="connsiteX11036" fmla="*/ 2201428 w 7122824"/>
              <a:gd name="connsiteY11036" fmla="*/ 2411274 h 4151891"/>
              <a:gd name="connsiteX11037" fmla="*/ 2207653 w 7122824"/>
              <a:gd name="connsiteY11037" fmla="*/ 2399825 h 4151891"/>
              <a:gd name="connsiteX11038" fmla="*/ 2211799 w 7122824"/>
              <a:gd name="connsiteY11038" fmla="*/ 2403400 h 4151891"/>
              <a:gd name="connsiteX11039" fmla="*/ 2218346 w 7122824"/>
              <a:gd name="connsiteY11039" fmla="*/ 2401795 h 4151891"/>
              <a:gd name="connsiteX11040" fmla="*/ 2228523 w 7122824"/>
              <a:gd name="connsiteY11040" fmla="*/ 2404098 h 4151891"/>
              <a:gd name="connsiteX11041" fmla="*/ 2252764 w 7122824"/>
              <a:gd name="connsiteY11041" fmla="*/ 2409283 h 4151891"/>
              <a:gd name="connsiteX11042" fmla="*/ 2271185 w 7122824"/>
              <a:gd name="connsiteY11042" fmla="*/ 2414015 h 4151891"/>
              <a:gd name="connsiteX11043" fmla="*/ 2271711 w 7122824"/>
              <a:gd name="connsiteY11043" fmla="*/ 2418246 h 4151891"/>
              <a:gd name="connsiteX11044" fmla="*/ 2273126 w 7122824"/>
              <a:gd name="connsiteY11044" fmla="*/ 2421982 h 4151891"/>
              <a:gd name="connsiteX11045" fmla="*/ 2272093 w 7122824"/>
              <a:gd name="connsiteY11045" fmla="*/ 2421316 h 4151891"/>
              <a:gd name="connsiteX11046" fmla="*/ 2272320 w 7122824"/>
              <a:gd name="connsiteY11046" fmla="*/ 2423149 h 4151891"/>
              <a:gd name="connsiteX11047" fmla="*/ 2289529 w 7122824"/>
              <a:gd name="connsiteY11047" fmla="*/ 2433538 h 4151891"/>
              <a:gd name="connsiteX11048" fmla="*/ 2337527 w 7122824"/>
              <a:gd name="connsiteY11048" fmla="*/ 2445400 h 4151891"/>
              <a:gd name="connsiteX11049" fmla="*/ 2337983 w 7122824"/>
              <a:gd name="connsiteY11049" fmla="*/ 2442746 h 4151891"/>
              <a:gd name="connsiteX11050" fmla="*/ 2312388 w 7122824"/>
              <a:gd name="connsiteY11050" fmla="*/ 2428118 h 4151891"/>
              <a:gd name="connsiteX11051" fmla="*/ 2291094 w 7122824"/>
              <a:gd name="connsiteY11051" fmla="*/ 2416804 h 4151891"/>
              <a:gd name="connsiteX11052" fmla="*/ 2273919 w 7122824"/>
              <a:gd name="connsiteY11052" fmla="*/ 2412445 h 4151891"/>
              <a:gd name="connsiteX11053" fmla="*/ 2286037 w 7122824"/>
              <a:gd name="connsiteY11053" fmla="*/ 2414116 h 4151891"/>
              <a:gd name="connsiteX11054" fmla="*/ 2239081 w 7122824"/>
              <a:gd name="connsiteY11054" fmla="*/ 2389168 h 4151891"/>
              <a:gd name="connsiteX11055" fmla="*/ 2212418 w 7122824"/>
              <a:gd name="connsiteY11055" fmla="*/ 2387197 h 4151891"/>
              <a:gd name="connsiteX11056" fmla="*/ 2179872 w 7122824"/>
              <a:gd name="connsiteY11056" fmla="*/ 2386145 h 4151891"/>
              <a:gd name="connsiteX11057" fmla="*/ 2163698 w 7122824"/>
              <a:gd name="connsiteY11057" fmla="*/ 2386128 h 4151891"/>
              <a:gd name="connsiteX11058" fmla="*/ 2160717 w 7122824"/>
              <a:gd name="connsiteY11058" fmla="*/ 2390430 h 4151891"/>
              <a:gd name="connsiteX11059" fmla="*/ 2155106 w 7122824"/>
              <a:gd name="connsiteY11059" fmla="*/ 2390565 h 4151891"/>
              <a:gd name="connsiteX11060" fmla="*/ 2157757 w 7122824"/>
              <a:gd name="connsiteY11060" fmla="*/ 2386121 h 4151891"/>
              <a:gd name="connsiteX11061" fmla="*/ 2125270 w 7122824"/>
              <a:gd name="connsiteY11061" fmla="*/ 2386087 h 4151891"/>
              <a:gd name="connsiteX11062" fmla="*/ 2127631 w 7122824"/>
              <a:gd name="connsiteY11062" fmla="*/ 2386719 h 4151891"/>
              <a:gd name="connsiteX11063" fmla="*/ 2129245 w 7122824"/>
              <a:gd name="connsiteY11063" fmla="*/ 2408156 h 4151891"/>
              <a:gd name="connsiteX11064" fmla="*/ 2120717 w 7122824"/>
              <a:gd name="connsiteY11064" fmla="*/ 2400753 h 4151891"/>
              <a:gd name="connsiteX11065" fmla="*/ 2112599 w 7122824"/>
              <a:gd name="connsiteY11065" fmla="*/ 2390602 h 4151891"/>
              <a:gd name="connsiteX11066" fmla="*/ 2117775 w 7122824"/>
              <a:gd name="connsiteY11066" fmla="*/ 2386079 h 4151891"/>
              <a:gd name="connsiteX11067" fmla="*/ 2044653 w 7122824"/>
              <a:gd name="connsiteY11067" fmla="*/ 2386002 h 4151891"/>
              <a:gd name="connsiteX11068" fmla="*/ 2047010 w 7122824"/>
              <a:gd name="connsiteY11068" fmla="*/ 2380859 h 4151891"/>
              <a:gd name="connsiteX11069" fmla="*/ 2045018 w 7122824"/>
              <a:gd name="connsiteY11069" fmla="*/ 2380493 h 4151891"/>
              <a:gd name="connsiteX11070" fmla="*/ 2042671 w 7122824"/>
              <a:gd name="connsiteY11070" fmla="*/ 2374501 h 4151891"/>
              <a:gd name="connsiteX11071" fmla="*/ 2041938 w 7122824"/>
              <a:gd name="connsiteY11071" fmla="*/ 2376526 h 4151891"/>
              <a:gd name="connsiteX11072" fmla="*/ 2033861 w 7122824"/>
              <a:gd name="connsiteY11072" fmla="*/ 2387463 h 4151891"/>
              <a:gd name="connsiteX11073" fmla="*/ 1970367 w 7122824"/>
              <a:gd name="connsiteY11073" fmla="*/ 2387378 h 4151891"/>
              <a:gd name="connsiteX11074" fmla="*/ 1992873 w 7122824"/>
              <a:gd name="connsiteY11074" fmla="*/ 2381338 h 4151891"/>
              <a:gd name="connsiteX11075" fmla="*/ 2002496 w 7122824"/>
              <a:gd name="connsiteY11075" fmla="*/ 2379642 h 4151891"/>
              <a:gd name="connsiteX11076" fmla="*/ 2005702 w 7122824"/>
              <a:gd name="connsiteY11076" fmla="*/ 2358182 h 4151891"/>
              <a:gd name="connsiteX11077" fmla="*/ 2011890 w 7122824"/>
              <a:gd name="connsiteY11077" fmla="*/ 2379479 h 4151891"/>
              <a:gd name="connsiteX11078" fmla="*/ 2020557 w 7122824"/>
              <a:gd name="connsiteY11078" fmla="*/ 2352828 h 4151891"/>
              <a:gd name="connsiteX11079" fmla="*/ 2035728 w 7122824"/>
              <a:gd name="connsiteY11079" fmla="*/ 2352320 h 4151891"/>
              <a:gd name="connsiteX11080" fmla="*/ 2046920 w 7122824"/>
              <a:gd name="connsiteY11080" fmla="*/ 2362775 h 4151891"/>
              <a:gd name="connsiteX11081" fmla="*/ 2042717 w 7122824"/>
              <a:gd name="connsiteY11081" fmla="*/ 2374375 h 4151891"/>
              <a:gd name="connsiteX11082" fmla="*/ 2048645 w 7122824"/>
              <a:gd name="connsiteY11082" fmla="*/ 2375445 h 4151891"/>
              <a:gd name="connsiteX11083" fmla="*/ 2050177 w 7122824"/>
              <a:gd name="connsiteY11083" fmla="*/ 2380482 h 4151891"/>
              <a:gd name="connsiteX11084" fmla="*/ 2051330 w 7122824"/>
              <a:gd name="connsiteY11084" fmla="*/ 2380551 h 4151891"/>
              <a:gd name="connsiteX11085" fmla="*/ 2059788 w 7122824"/>
              <a:gd name="connsiteY11085" fmla="*/ 2378884 h 4151891"/>
              <a:gd name="connsiteX11086" fmla="*/ 2049413 w 7122824"/>
              <a:gd name="connsiteY11086" fmla="*/ 2354143 h 4151891"/>
              <a:gd name="connsiteX11087" fmla="*/ 2107273 w 7122824"/>
              <a:gd name="connsiteY11087" fmla="*/ 2362789 h 4151891"/>
              <a:gd name="connsiteX11088" fmla="*/ 2072549 w 7122824"/>
              <a:gd name="connsiteY11088" fmla="*/ 2366720 h 4151891"/>
              <a:gd name="connsiteX11089" fmla="*/ 2122534 w 7122824"/>
              <a:gd name="connsiteY11089" fmla="*/ 2375753 h 4151891"/>
              <a:gd name="connsiteX11090" fmla="*/ 2126081 w 7122824"/>
              <a:gd name="connsiteY11090" fmla="*/ 2362473 h 4151891"/>
              <a:gd name="connsiteX11091" fmla="*/ 2112775 w 7122824"/>
              <a:gd name="connsiteY11091" fmla="*/ 2357358 h 4151891"/>
              <a:gd name="connsiteX11092" fmla="*/ 2119807 w 7122824"/>
              <a:gd name="connsiteY11092" fmla="*/ 2352155 h 4151891"/>
              <a:gd name="connsiteX11093" fmla="*/ 2134616 w 7122824"/>
              <a:gd name="connsiteY11093" fmla="*/ 2355932 h 4151891"/>
              <a:gd name="connsiteX11094" fmla="*/ 2133403 w 7122824"/>
              <a:gd name="connsiteY11094" fmla="*/ 2374511 h 4151891"/>
              <a:gd name="connsiteX11095" fmla="*/ 2144794 w 7122824"/>
              <a:gd name="connsiteY11095" fmla="*/ 2371523 h 4151891"/>
              <a:gd name="connsiteX11096" fmla="*/ 2140276 w 7122824"/>
              <a:gd name="connsiteY11096" fmla="*/ 2359904 h 4151891"/>
              <a:gd name="connsiteX11097" fmla="*/ 2161386 w 7122824"/>
              <a:gd name="connsiteY11097" fmla="*/ 2355128 h 4151891"/>
              <a:gd name="connsiteX11098" fmla="*/ 2142487 w 7122824"/>
              <a:gd name="connsiteY11098" fmla="*/ 2347124 h 4151891"/>
              <a:gd name="connsiteX11099" fmla="*/ 2099336 w 7122824"/>
              <a:gd name="connsiteY11099" fmla="*/ 2332056 h 4151891"/>
              <a:gd name="connsiteX11100" fmla="*/ 2072567 w 7122824"/>
              <a:gd name="connsiteY11100" fmla="*/ 2325716 h 4151891"/>
              <a:gd name="connsiteX11101" fmla="*/ 2033860 w 7122824"/>
              <a:gd name="connsiteY11101" fmla="*/ 2329546 h 4151891"/>
              <a:gd name="connsiteX11102" fmla="*/ 1988392 w 7122824"/>
              <a:gd name="connsiteY11102" fmla="*/ 2332132 h 4151891"/>
              <a:gd name="connsiteX11103" fmla="*/ 1967850 w 7122824"/>
              <a:gd name="connsiteY11103" fmla="*/ 2335317 h 4151891"/>
              <a:gd name="connsiteX11104" fmla="*/ 1949428 w 7122824"/>
              <a:gd name="connsiteY11104" fmla="*/ 2343507 h 4151891"/>
              <a:gd name="connsiteX11105" fmla="*/ 1857000 w 7122824"/>
              <a:gd name="connsiteY11105" fmla="*/ 2348196 h 4151891"/>
              <a:gd name="connsiteX11106" fmla="*/ 1811532 w 7122824"/>
              <a:gd name="connsiteY11106" fmla="*/ 2350783 h 4151891"/>
              <a:gd name="connsiteX11107" fmla="*/ 1789435 w 7122824"/>
              <a:gd name="connsiteY11107" fmla="*/ 2352171 h 4151891"/>
              <a:gd name="connsiteX11108" fmla="*/ 1770423 w 7122824"/>
              <a:gd name="connsiteY11108" fmla="*/ 2355584 h 4151891"/>
              <a:gd name="connsiteX11109" fmla="*/ 1763778 w 7122824"/>
              <a:gd name="connsiteY11109" fmla="*/ 2368662 h 4151891"/>
              <a:gd name="connsiteX11110" fmla="*/ 1746536 w 7122824"/>
              <a:gd name="connsiteY11110" fmla="*/ 2368951 h 4151891"/>
              <a:gd name="connsiteX11111" fmla="*/ 1606545 w 7122824"/>
              <a:gd name="connsiteY11111" fmla="*/ 2390246 h 4151891"/>
              <a:gd name="connsiteX11112" fmla="*/ 1520850 w 7122824"/>
              <a:gd name="connsiteY11112" fmla="*/ 2402194 h 4151891"/>
              <a:gd name="connsiteX11113" fmla="*/ 1497224 w 7122824"/>
              <a:gd name="connsiteY11113" fmla="*/ 2403354 h 4151891"/>
              <a:gd name="connsiteX11114" fmla="*/ 1488434 w 7122824"/>
              <a:gd name="connsiteY11114" fmla="*/ 2409858 h 4151891"/>
              <a:gd name="connsiteX11115" fmla="*/ 1481790 w 7122824"/>
              <a:gd name="connsiteY11115" fmla="*/ 2422936 h 4151891"/>
              <a:gd name="connsiteX11116" fmla="*/ 1463045 w 7122824"/>
              <a:gd name="connsiteY11116" fmla="*/ 2424565 h 4151891"/>
              <a:gd name="connsiteX11117" fmla="*/ 1431314 w 7122824"/>
              <a:gd name="connsiteY11117" fmla="*/ 2427641 h 4151891"/>
              <a:gd name="connsiteX11118" fmla="*/ 1493149 w 7122824"/>
              <a:gd name="connsiteY11118" fmla="*/ 2430627 h 4151891"/>
              <a:gd name="connsiteX11119" fmla="*/ 1487576 w 7122824"/>
              <a:gd name="connsiteY11119" fmla="*/ 2446992 h 4151891"/>
              <a:gd name="connsiteX11120" fmla="*/ 1471597 w 7122824"/>
              <a:gd name="connsiteY11120" fmla="*/ 2449295 h 4151891"/>
              <a:gd name="connsiteX11121" fmla="*/ 1456945 w 7122824"/>
              <a:gd name="connsiteY11121" fmla="*/ 2454922 h 4151891"/>
              <a:gd name="connsiteX11122" fmla="*/ 1448155 w 7122824"/>
              <a:gd name="connsiteY11122" fmla="*/ 2461425 h 4151891"/>
              <a:gd name="connsiteX11123" fmla="*/ 1460930 w 7122824"/>
              <a:gd name="connsiteY11123" fmla="*/ 2458640 h 4151891"/>
              <a:gd name="connsiteX11124" fmla="*/ 1460976 w 7122824"/>
              <a:gd name="connsiteY11124" fmla="*/ 2457841 h 4151891"/>
              <a:gd name="connsiteX11125" fmla="*/ 1460183 w 7122824"/>
              <a:gd name="connsiteY11125" fmla="*/ 2456068 h 4151891"/>
              <a:gd name="connsiteX11126" fmla="*/ 1462492 w 7122824"/>
              <a:gd name="connsiteY11126" fmla="*/ 2455586 h 4151891"/>
              <a:gd name="connsiteX11127" fmla="*/ 1461260 w 7122824"/>
              <a:gd name="connsiteY11127" fmla="*/ 2458568 h 4151891"/>
              <a:gd name="connsiteX11128" fmla="*/ 1463576 w 7122824"/>
              <a:gd name="connsiteY11128" fmla="*/ 2458064 h 4151891"/>
              <a:gd name="connsiteX11129" fmla="*/ 1479630 w 7122824"/>
              <a:gd name="connsiteY11129" fmla="*/ 2458313 h 4151891"/>
              <a:gd name="connsiteX11130" fmla="*/ 1469083 w 7122824"/>
              <a:gd name="connsiteY11130" fmla="*/ 2466117 h 4151891"/>
              <a:gd name="connsiteX11131" fmla="*/ 1450267 w 7122824"/>
              <a:gd name="connsiteY11131" fmla="*/ 2478680 h 4151891"/>
              <a:gd name="connsiteX11132" fmla="*/ 1357889 w 7122824"/>
              <a:gd name="connsiteY11132" fmla="*/ 2503961 h 4151891"/>
              <a:gd name="connsiteX11133" fmla="*/ 1346569 w 7122824"/>
              <a:gd name="connsiteY11133" fmla="*/ 2496015 h 4151891"/>
              <a:gd name="connsiteX11134" fmla="*/ 1331858 w 7122824"/>
              <a:gd name="connsiteY11134" fmla="*/ 2510754 h 4151891"/>
              <a:gd name="connsiteX11135" fmla="*/ 1306500 w 7122824"/>
              <a:gd name="connsiteY11135" fmla="*/ 2514783 h 4151891"/>
              <a:gd name="connsiteX11136" fmla="*/ 1196195 w 7122824"/>
              <a:gd name="connsiteY11136" fmla="*/ 2544942 h 4151891"/>
              <a:gd name="connsiteX11137" fmla="*/ 1086276 w 7122824"/>
              <a:gd name="connsiteY11137" fmla="*/ 2582977 h 4151891"/>
              <a:gd name="connsiteX11138" fmla="*/ 1031949 w 7122824"/>
              <a:gd name="connsiteY11138" fmla="*/ 2603001 h 4151891"/>
              <a:gd name="connsiteX11139" fmla="*/ 1007260 w 7122824"/>
              <a:gd name="connsiteY11139" fmla="*/ 2611275 h 4151891"/>
              <a:gd name="connsiteX11140" fmla="*/ 989979 w 7122824"/>
              <a:gd name="connsiteY11140" fmla="*/ 2611820 h 4151891"/>
              <a:gd name="connsiteX11141" fmla="*/ 992916 w 7122824"/>
              <a:gd name="connsiteY11141" fmla="*/ 2609896 h 4151891"/>
              <a:gd name="connsiteX11142" fmla="*/ 990313 w 7122824"/>
              <a:gd name="connsiteY11142" fmla="*/ 2610874 h 4151891"/>
              <a:gd name="connsiteX11143" fmla="*/ 989131 w 7122824"/>
              <a:gd name="connsiteY11143" fmla="*/ 2609081 h 4151891"/>
              <a:gd name="connsiteX11144" fmla="*/ 990773 w 7122824"/>
              <a:gd name="connsiteY11144" fmla="*/ 2607800 h 4151891"/>
              <a:gd name="connsiteX11145" fmla="*/ 993323 w 7122824"/>
              <a:gd name="connsiteY11145" fmla="*/ 2609669 h 4151891"/>
              <a:gd name="connsiteX11146" fmla="*/ 996429 w 7122824"/>
              <a:gd name="connsiteY11146" fmla="*/ 2608549 h 4151891"/>
              <a:gd name="connsiteX11147" fmla="*/ 1000675 w 7122824"/>
              <a:gd name="connsiteY11147" fmla="*/ 2603018 h 4151891"/>
              <a:gd name="connsiteX11148" fmla="*/ 982815 w 7122824"/>
              <a:gd name="connsiteY11148" fmla="*/ 2609186 h 4151891"/>
              <a:gd name="connsiteX11149" fmla="*/ 979104 w 7122824"/>
              <a:gd name="connsiteY11149" fmla="*/ 2602638 h 4151891"/>
              <a:gd name="connsiteX11150" fmla="*/ 968428 w 7122824"/>
              <a:gd name="connsiteY11150" fmla="*/ 2590382 h 4151891"/>
              <a:gd name="connsiteX11151" fmla="*/ 999643 w 7122824"/>
              <a:gd name="connsiteY11151" fmla="*/ 2570260 h 4151891"/>
              <a:gd name="connsiteX11152" fmla="*/ 1011232 w 7122824"/>
              <a:gd name="connsiteY11152" fmla="*/ 2564223 h 4151891"/>
              <a:gd name="connsiteX11153" fmla="*/ 1010841 w 7122824"/>
              <a:gd name="connsiteY11153" fmla="*/ 2561748 h 4151891"/>
              <a:gd name="connsiteX11154" fmla="*/ 1009111 w 7122824"/>
              <a:gd name="connsiteY11154" fmla="*/ 2559964 h 4151891"/>
              <a:gd name="connsiteX11155" fmla="*/ 1013371 w 7122824"/>
              <a:gd name="connsiteY11155" fmla="*/ 2560601 h 4151891"/>
              <a:gd name="connsiteX11156" fmla="*/ 1011661 w 7122824"/>
              <a:gd name="connsiteY11156" fmla="*/ 2563999 h 4151891"/>
              <a:gd name="connsiteX11157" fmla="*/ 1015308 w 7122824"/>
              <a:gd name="connsiteY11157" fmla="*/ 2562100 h 4151891"/>
              <a:gd name="connsiteX11158" fmla="*/ 1031119 w 7122824"/>
              <a:gd name="connsiteY11158" fmla="*/ 2556234 h 4151891"/>
              <a:gd name="connsiteX11159" fmla="*/ 1059605 w 7122824"/>
              <a:gd name="connsiteY11159" fmla="*/ 2541730 h 4151891"/>
              <a:gd name="connsiteX11160" fmla="*/ 1075198 w 7122824"/>
              <a:gd name="connsiteY11160" fmla="*/ 2531552 h 4151891"/>
              <a:gd name="connsiteX11161" fmla="*/ 1057688 w 7122824"/>
              <a:gd name="connsiteY11161" fmla="*/ 2536500 h 4151891"/>
              <a:gd name="connsiteX11162" fmla="*/ 1045339 w 7122824"/>
              <a:gd name="connsiteY11162" fmla="*/ 2539990 h 4151891"/>
              <a:gd name="connsiteX11163" fmla="*/ 1015598 w 7122824"/>
              <a:gd name="connsiteY11163" fmla="*/ 2555479 h 4151891"/>
              <a:gd name="connsiteX11164" fmla="*/ 951902 w 7122824"/>
              <a:gd name="connsiteY11164" fmla="*/ 2575406 h 4151891"/>
              <a:gd name="connsiteX11165" fmla="*/ 805118 w 7122824"/>
              <a:gd name="connsiteY11165" fmla="*/ 2610774 h 4151891"/>
              <a:gd name="connsiteX11166" fmla="*/ 819481 w 7122824"/>
              <a:gd name="connsiteY11166" fmla="*/ 2587905 h 4151891"/>
              <a:gd name="connsiteX11167" fmla="*/ 844855 w 7122824"/>
              <a:gd name="connsiteY11167" fmla="*/ 2575044 h 4151891"/>
              <a:gd name="connsiteX11168" fmla="*/ 913764 w 7122824"/>
              <a:gd name="connsiteY11168" fmla="*/ 2560325 h 4151891"/>
              <a:gd name="connsiteX11169" fmla="*/ 948395 w 7122824"/>
              <a:gd name="connsiteY11169" fmla="*/ 2548302 h 4151891"/>
              <a:gd name="connsiteX11170" fmla="*/ 1022610 w 7122824"/>
              <a:gd name="connsiteY11170" fmla="*/ 2519003 h 4151891"/>
              <a:gd name="connsiteX11171" fmla="*/ 1093566 w 7122824"/>
              <a:gd name="connsiteY11171" fmla="*/ 2492345 h 4151891"/>
              <a:gd name="connsiteX11172" fmla="*/ 1188577 w 7122824"/>
              <a:gd name="connsiteY11172" fmla="*/ 2459899 h 4151891"/>
              <a:gd name="connsiteX11173" fmla="*/ 1222565 w 7122824"/>
              <a:gd name="connsiteY11173" fmla="*/ 2439967 h 4151891"/>
              <a:gd name="connsiteX11174" fmla="*/ 1238736 w 7122824"/>
              <a:gd name="connsiteY11174" fmla="*/ 2436385 h 4151891"/>
              <a:gd name="connsiteX11175" fmla="*/ 1314704 w 7122824"/>
              <a:gd name="connsiteY11175" fmla="*/ 2418033 h 4151891"/>
              <a:gd name="connsiteX11176" fmla="*/ 1333062 w 7122824"/>
              <a:gd name="connsiteY11176" fmla="*/ 2408529 h 4151891"/>
              <a:gd name="connsiteX11177" fmla="*/ 1398940 w 7122824"/>
              <a:gd name="connsiteY11177" fmla="*/ 2394921 h 4151891"/>
              <a:gd name="connsiteX11178" fmla="*/ 1413161 w 7122824"/>
              <a:gd name="connsiteY11178" fmla="*/ 2393921 h 4151891"/>
              <a:gd name="connsiteX11179" fmla="*/ 1471980 w 7122824"/>
              <a:gd name="connsiteY11179" fmla="*/ 2383948 h 4151891"/>
              <a:gd name="connsiteX11180" fmla="*/ 1515749 w 7122824"/>
              <a:gd name="connsiteY11180" fmla="*/ 2373552 h 4151891"/>
              <a:gd name="connsiteX11181" fmla="*/ 1559073 w 7122824"/>
              <a:gd name="connsiteY11181" fmla="*/ 2364391 h 4151891"/>
              <a:gd name="connsiteX11182" fmla="*/ 1595822 w 7122824"/>
              <a:gd name="connsiteY11182" fmla="*/ 2357370 h 4151891"/>
              <a:gd name="connsiteX11183" fmla="*/ 1677412 w 7122824"/>
              <a:gd name="connsiteY11183" fmla="*/ 2343248 h 4151891"/>
              <a:gd name="connsiteX11184" fmla="*/ 1771249 w 7122824"/>
              <a:gd name="connsiteY11184" fmla="*/ 2329128 h 4151891"/>
              <a:gd name="connsiteX11185" fmla="*/ 1857560 w 7122824"/>
              <a:gd name="connsiteY11185" fmla="*/ 2323525 h 4151891"/>
              <a:gd name="connsiteX11186" fmla="*/ 1865228 w 7122824"/>
              <a:gd name="connsiteY11186" fmla="*/ 2322813 h 4151891"/>
              <a:gd name="connsiteX11187" fmla="*/ 1872546 w 7122824"/>
              <a:gd name="connsiteY11187" fmla="*/ 2318722 h 4151891"/>
              <a:gd name="connsiteX11188" fmla="*/ 1872030 w 7122824"/>
              <a:gd name="connsiteY11188" fmla="*/ 2322181 h 4151891"/>
              <a:gd name="connsiteX11189" fmla="*/ 1900303 w 7122824"/>
              <a:gd name="connsiteY11189" fmla="*/ 2319555 h 4151891"/>
              <a:gd name="connsiteX11190" fmla="*/ 1943679 w 7122824"/>
              <a:gd name="connsiteY11190" fmla="*/ 2319197 h 4151891"/>
              <a:gd name="connsiteX11191" fmla="*/ 2035554 w 7122824"/>
              <a:gd name="connsiteY11191" fmla="*/ 2319082 h 4151891"/>
              <a:gd name="connsiteX11192" fmla="*/ 2043464 w 7122824"/>
              <a:gd name="connsiteY11192" fmla="*/ 2319188 h 4151891"/>
              <a:gd name="connsiteX11193" fmla="*/ 2040997 w 7122824"/>
              <a:gd name="connsiteY11193" fmla="*/ 2317855 h 4151891"/>
              <a:gd name="connsiteX11194" fmla="*/ 2034948 w 7122824"/>
              <a:gd name="connsiteY11194" fmla="*/ 2305980 h 4151891"/>
              <a:gd name="connsiteX11195" fmla="*/ 1987763 w 7122824"/>
              <a:gd name="connsiteY11195" fmla="*/ 2298930 h 4151891"/>
              <a:gd name="connsiteX11196" fmla="*/ 1902877 w 7122824"/>
              <a:gd name="connsiteY11196" fmla="*/ 2273708 h 4151891"/>
              <a:gd name="connsiteX11197" fmla="*/ 1898617 w 7122824"/>
              <a:gd name="connsiteY11197" fmla="*/ 2271776 h 4151891"/>
              <a:gd name="connsiteX11198" fmla="*/ 1895070 w 7122824"/>
              <a:gd name="connsiteY11198" fmla="*/ 2272185 h 4151891"/>
              <a:gd name="connsiteX11199" fmla="*/ 1893205 w 7122824"/>
              <a:gd name="connsiteY11199" fmla="*/ 2269319 h 4151891"/>
              <a:gd name="connsiteX11200" fmla="*/ 1887858 w 7122824"/>
              <a:gd name="connsiteY11200" fmla="*/ 2266893 h 4151891"/>
              <a:gd name="connsiteX11201" fmla="*/ 1878498 w 7122824"/>
              <a:gd name="connsiteY11201" fmla="*/ 2258284 h 4151891"/>
              <a:gd name="connsiteX11202" fmla="*/ 1873473 w 7122824"/>
              <a:gd name="connsiteY11202" fmla="*/ 2259583 h 4151891"/>
              <a:gd name="connsiteX11203" fmla="*/ 1850036 w 7122824"/>
              <a:gd name="connsiteY11203" fmla="*/ 2264088 h 4151891"/>
              <a:gd name="connsiteX11204" fmla="*/ 1849104 w 7122824"/>
              <a:gd name="connsiteY11204" fmla="*/ 2264123 h 4151891"/>
              <a:gd name="connsiteX11205" fmla="*/ 1825965 w 7122824"/>
              <a:gd name="connsiteY11205" fmla="*/ 2264983 h 4151891"/>
              <a:gd name="connsiteX11206" fmla="*/ 1622324 w 7122824"/>
              <a:gd name="connsiteY11206" fmla="*/ 2304343 h 4151891"/>
              <a:gd name="connsiteX11207" fmla="*/ 1625776 w 7122824"/>
              <a:gd name="connsiteY11207" fmla="*/ 2312671 h 4151891"/>
              <a:gd name="connsiteX11208" fmla="*/ 1603265 w 7122824"/>
              <a:gd name="connsiteY11208" fmla="*/ 2306183 h 4151891"/>
              <a:gd name="connsiteX11209" fmla="*/ 1615447 w 7122824"/>
              <a:gd name="connsiteY11209" fmla="*/ 2318939 h 4151891"/>
              <a:gd name="connsiteX11210" fmla="*/ 1501800 w 7122824"/>
              <a:gd name="connsiteY11210" fmla="*/ 2339195 h 4151891"/>
              <a:gd name="connsiteX11211" fmla="*/ 1525025 w 7122824"/>
              <a:gd name="connsiteY11211" fmla="*/ 2330427 h 4151891"/>
              <a:gd name="connsiteX11212" fmla="*/ 1541909 w 7122824"/>
              <a:gd name="connsiteY11212" fmla="*/ 2320451 h 4151891"/>
              <a:gd name="connsiteX11213" fmla="*/ 1569081 w 7122824"/>
              <a:gd name="connsiteY11213" fmla="*/ 2316699 h 4151891"/>
              <a:gd name="connsiteX11214" fmla="*/ 1587496 w 7122824"/>
              <a:gd name="connsiteY11214" fmla="*/ 2306951 h 4151891"/>
              <a:gd name="connsiteX11215" fmla="*/ 1596980 w 7122824"/>
              <a:gd name="connsiteY11215" fmla="*/ 2295868 h 4151891"/>
              <a:gd name="connsiteX11216" fmla="*/ 1627176 w 7122824"/>
              <a:gd name="connsiteY11216" fmla="*/ 2292828 h 4151891"/>
              <a:gd name="connsiteX11217" fmla="*/ 1690062 w 7122824"/>
              <a:gd name="connsiteY11217" fmla="*/ 2278789 h 4151891"/>
              <a:gd name="connsiteX11218" fmla="*/ 1709037 w 7122824"/>
              <a:gd name="connsiteY11218" fmla="*/ 2274994 h 4151891"/>
              <a:gd name="connsiteX11219" fmla="*/ 1709302 w 7122824"/>
              <a:gd name="connsiteY11219" fmla="*/ 2273223 h 4151891"/>
              <a:gd name="connsiteX11220" fmla="*/ 1709871 w 7122824"/>
              <a:gd name="connsiteY11220" fmla="*/ 2269417 h 4151891"/>
              <a:gd name="connsiteX11221" fmla="*/ 1712049 w 7122824"/>
              <a:gd name="connsiteY11221" fmla="*/ 2273050 h 4151891"/>
              <a:gd name="connsiteX11222" fmla="*/ 1710708 w 7122824"/>
              <a:gd name="connsiteY11222" fmla="*/ 2274659 h 4151891"/>
              <a:gd name="connsiteX11223" fmla="*/ 1754808 w 7122824"/>
              <a:gd name="connsiteY11223" fmla="*/ 2265840 h 4151891"/>
              <a:gd name="connsiteX11224" fmla="*/ 1817919 w 7122824"/>
              <a:gd name="connsiteY11224" fmla="*/ 2255968 h 4151891"/>
              <a:gd name="connsiteX11225" fmla="*/ 1877757 w 7122824"/>
              <a:gd name="connsiteY11225" fmla="*/ 2251564 h 4151891"/>
              <a:gd name="connsiteX11226" fmla="*/ 1878738 w 7122824"/>
              <a:gd name="connsiteY11226" fmla="*/ 2249403 h 4151891"/>
              <a:gd name="connsiteX11227" fmla="*/ 1887681 w 7122824"/>
              <a:gd name="connsiteY11227" fmla="*/ 2249761 h 4151891"/>
              <a:gd name="connsiteX11228" fmla="*/ 1907922 w 7122824"/>
              <a:gd name="connsiteY11228" fmla="*/ 2254125 h 4151891"/>
              <a:gd name="connsiteX11229" fmla="*/ 1908502 w 7122824"/>
              <a:gd name="connsiteY11229" fmla="*/ 2253879 h 4151891"/>
              <a:gd name="connsiteX11230" fmla="*/ 1908382 w 7122824"/>
              <a:gd name="connsiteY11230" fmla="*/ 2254224 h 4151891"/>
              <a:gd name="connsiteX11231" fmla="*/ 1908855 w 7122824"/>
              <a:gd name="connsiteY11231" fmla="*/ 2254326 h 4151891"/>
              <a:gd name="connsiteX11232" fmla="*/ 1920068 w 7122824"/>
              <a:gd name="connsiteY11232" fmla="*/ 2253106 h 4151891"/>
              <a:gd name="connsiteX11233" fmla="*/ 1931727 w 7122824"/>
              <a:gd name="connsiteY11233" fmla="*/ 2245110 h 4151891"/>
              <a:gd name="connsiteX11234" fmla="*/ 1990533 w 7122824"/>
              <a:gd name="connsiteY11234" fmla="*/ 2255449 h 4151891"/>
              <a:gd name="connsiteX11235" fmla="*/ 1956839 w 7122824"/>
              <a:gd name="connsiteY11235" fmla="*/ 2246542 h 4151891"/>
              <a:gd name="connsiteX11236" fmla="*/ 1929694 w 7122824"/>
              <a:gd name="connsiteY11236" fmla="*/ 2239380 h 4151891"/>
              <a:gd name="connsiteX11237" fmla="*/ 1922763 w 7122824"/>
              <a:gd name="connsiteY11237" fmla="*/ 2222819 h 4151891"/>
              <a:gd name="connsiteX11238" fmla="*/ 2010979 w 7122824"/>
              <a:gd name="connsiteY11238" fmla="*/ 2249497 h 4151891"/>
              <a:gd name="connsiteX11239" fmla="*/ 2011710 w 7122824"/>
              <a:gd name="connsiteY11239" fmla="*/ 2247918 h 4151891"/>
              <a:gd name="connsiteX11240" fmla="*/ 2017014 w 7122824"/>
              <a:gd name="connsiteY11240" fmla="*/ 2246672 h 4151891"/>
              <a:gd name="connsiteX11241" fmla="*/ 2028592 w 7122824"/>
              <a:gd name="connsiteY11241" fmla="*/ 2249777 h 4151891"/>
              <a:gd name="connsiteX11242" fmla="*/ 2026409 w 7122824"/>
              <a:gd name="connsiteY11242" fmla="*/ 2254163 h 4151891"/>
              <a:gd name="connsiteX11243" fmla="*/ 2074986 w 7122824"/>
              <a:gd name="connsiteY11243" fmla="*/ 2268854 h 4151891"/>
              <a:gd name="connsiteX11244" fmla="*/ 2097530 w 7122824"/>
              <a:gd name="connsiteY11244" fmla="*/ 2275328 h 4151891"/>
              <a:gd name="connsiteX11245" fmla="*/ 2101844 w 7122824"/>
              <a:gd name="connsiteY11245" fmla="*/ 2278061 h 4151891"/>
              <a:gd name="connsiteX11246" fmla="*/ 2127627 w 7122824"/>
              <a:gd name="connsiteY11246" fmla="*/ 2277134 h 4151891"/>
              <a:gd name="connsiteX11247" fmla="*/ 2143816 w 7122824"/>
              <a:gd name="connsiteY11247" fmla="*/ 2281396 h 4151891"/>
              <a:gd name="connsiteX11248" fmla="*/ 2153259 w 7122824"/>
              <a:gd name="connsiteY11248" fmla="*/ 2270166 h 4151891"/>
              <a:gd name="connsiteX11249" fmla="*/ 2167469 w 7122824"/>
              <a:gd name="connsiteY11249" fmla="*/ 2289408 h 4151891"/>
              <a:gd name="connsiteX11250" fmla="*/ 2109809 w 7122824"/>
              <a:gd name="connsiteY11250" fmla="*/ 2290125 h 4151891"/>
              <a:gd name="connsiteX11251" fmla="*/ 2103199 w 7122824"/>
              <a:gd name="connsiteY11251" fmla="*/ 2285347 h 4151891"/>
              <a:gd name="connsiteX11252" fmla="*/ 2094635 w 7122824"/>
              <a:gd name="connsiteY11252" fmla="*/ 2284211 h 4151891"/>
              <a:gd name="connsiteX11253" fmla="*/ 2088061 w 7122824"/>
              <a:gd name="connsiteY11253" fmla="*/ 2282477 h 4151891"/>
              <a:gd name="connsiteX11254" fmla="*/ 2087125 w 7122824"/>
              <a:gd name="connsiteY11254" fmla="*/ 2288746 h 4151891"/>
              <a:gd name="connsiteX11255" fmla="*/ 2082695 w 7122824"/>
              <a:gd name="connsiteY11255" fmla="*/ 2281061 h 4151891"/>
              <a:gd name="connsiteX11256" fmla="*/ 2067978 w 7122824"/>
              <a:gd name="connsiteY11256" fmla="*/ 2277178 h 4151891"/>
              <a:gd name="connsiteX11257" fmla="*/ 2057842 w 7122824"/>
              <a:gd name="connsiteY11257" fmla="*/ 2277413 h 4151891"/>
              <a:gd name="connsiteX11258" fmla="*/ 2052740 w 7122824"/>
              <a:gd name="connsiteY11258" fmla="*/ 2274778 h 4151891"/>
              <a:gd name="connsiteX11259" fmla="*/ 2052437 w 7122824"/>
              <a:gd name="connsiteY11259" fmla="*/ 2272736 h 4151891"/>
              <a:gd name="connsiteX11260" fmla="*/ 2010873 w 7122824"/>
              <a:gd name="connsiteY11260" fmla="*/ 2260826 h 4151891"/>
              <a:gd name="connsiteX11261" fmla="*/ 2003342 w 7122824"/>
              <a:gd name="connsiteY11261" fmla="*/ 2258836 h 4151891"/>
              <a:gd name="connsiteX11262" fmla="*/ 2003982 w 7122824"/>
              <a:gd name="connsiteY11262" fmla="*/ 2260665 h 4151891"/>
              <a:gd name="connsiteX11263" fmla="*/ 1998469 w 7122824"/>
              <a:gd name="connsiteY11263" fmla="*/ 2260149 h 4151891"/>
              <a:gd name="connsiteX11264" fmla="*/ 1997573 w 7122824"/>
              <a:gd name="connsiteY11264" fmla="*/ 2257310 h 4151891"/>
              <a:gd name="connsiteX11265" fmla="*/ 1990871 w 7122824"/>
              <a:gd name="connsiteY11265" fmla="*/ 2255539 h 4151891"/>
              <a:gd name="connsiteX11266" fmla="*/ 1947160 w 7122824"/>
              <a:gd name="connsiteY11266" fmla="*/ 2262586 h 4151891"/>
              <a:gd name="connsiteX11267" fmla="*/ 1964601 w 7122824"/>
              <a:gd name="connsiteY11267" fmla="*/ 2266347 h 4151891"/>
              <a:gd name="connsiteX11268" fmla="*/ 2041177 w 7122824"/>
              <a:gd name="connsiteY11268" fmla="*/ 2285234 h 4151891"/>
              <a:gd name="connsiteX11269" fmla="*/ 2074554 w 7122824"/>
              <a:gd name="connsiteY11269" fmla="*/ 2300930 h 4151891"/>
              <a:gd name="connsiteX11270" fmla="*/ 2117534 w 7122824"/>
              <a:gd name="connsiteY11270" fmla="*/ 2315187 h 4151891"/>
              <a:gd name="connsiteX11271" fmla="*/ 2133292 w 7122824"/>
              <a:gd name="connsiteY11271" fmla="*/ 2321608 h 4151891"/>
              <a:gd name="connsiteX11272" fmla="*/ 2135651 w 7122824"/>
              <a:gd name="connsiteY11272" fmla="*/ 2318629 h 4151891"/>
              <a:gd name="connsiteX11273" fmla="*/ 2141174 w 7122824"/>
              <a:gd name="connsiteY11273" fmla="*/ 2319268 h 4151891"/>
              <a:gd name="connsiteX11274" fmla="*/ 2137785 w 7122824"/>
              <a:gd name="connsiteY11274" fmla="*/ 2323438 h 4151891"/>
              <a:gd name="connsiteX11275" fmla="*/ 2155757 w 7122824"/>
              <a:gd name="connsiteY11275" fmla="*/ 2330760 h 4151891"/>
              <a:gd name="connsiteX11276" fmla="*/ 2156786 w 7122824"/>
              <a:gd name="connsiteY11276" fmla="*/ 2325274 h 4151891"/>
              <a:gd name="connsiteX11277" fmla="*/ 2160858 w 7122824"/>
              <a:gd name="connsiteY11277" fmla="*/ 2316339 h 4151891"/>
              <a:gd name="connsiteX11278" fmla="*/ 2165819 w 7122824"/>
              <a:gd name="connsiteY11278" fmla="*/ 2316457 h 4151891"/>
              <a:gd name="connsiteX11279" fmla="*/ 2156912 w 7122824"/>
              <a:gd name="connsiteY11279" fmla="*/ 2311669 h 4151891"/>
              <a:gd name="connsiteX11280" fmla="*/ 2226155 w 7122824"/>
              <a:gd name="connsiteY11280" fmla="*/ 2329182 h 4151891"/>
              <a:gd name="connsiteX11281" fmla="*/ 2261746 w 7122824"/>
              <a:gd name="connsiteY11281" fmla="*/ 2344320 h 4151891"/>
              <a:gd name="connsiteX11282" fmla="*/ 2344541 w 7122824"/>
              <a:gd name="connsiteY11282" fmla="*/ 2357923 h 4151891"/>
              <a:gd name="connsiteX11283" fmla="*/ 2369721 w 7122824"/>
              <a:gd name="connsiteY11283" fmla="*/ 2363403 h 4151891"/>
              <a:gd name="connsiteX11284" fmla="*/ 2366001 w 7122824"/>
              <a:gd name="connsiteY11284" fmla="*/ 2355858 h 4151891"/>
              <a:gd name="connsiteX11285" fmla="*/ 2374423 w 7122824"/>
              <a:gd name="connsiteY11285" fmla="*/ 2356127 h 4151891"/>
              <a:gd name="connsiteX11286" fmla="*/ 2378319 w 7122824"/>
              <a:gd name="connsiteY11286" fmla="*/ 2364028 h 4151891"/>
              <a:gd name="connsiteX11287" fmla="*/ 2371613 w 7122824"/>
              <a:gd name="connsiteY11287" fmla="*/ 2363814 h 4151891"/>
              <a:gd name="connsiteX11288" fmla="*/ 2383217 w 7122824"/>
              <a:gd name="connsiteY11288" fmla="*/ 2366340 h 4151891"/>
              <a:gd name="connsiteX11289" fmla="*/ 2383159 w 7122824"/>
              <a:gd name="connsiteY11289" fmla="*/ 2364018 h 4151891"/>
              <a:gd name="connsiteX11290" fmla="*/ 2384111 w 7122824"/>
              <a:gd name="connsiteY11290" fmla="*/ 2366534 h 4151891"/>
              <a:gd name="connsiteX11291" fmla="*/ 2454385 w 7122824"/>
              <a:gd name="connsiteY11291" fmla="*/ 2381828 h 4151891"/>
              <a:gd name="connsiteX11292" fmla="*/ 2484316 w 7122824"/>
              <a:gd name="connsiteY11292" fmla="*/ 2389773 h 4151891"/>
              <a:gd name="connsiteX11293" fmla="*/ 2484881 w 7122824"/>
              <a:gd name="connsiteY11293" fmla="*/ 2385350 h 4151891"/>
              <a:gd name="connsiteX11294" fmla="*/ 2489218 w 7122824"/>
              <a:gd name="connsiteY11294" fmla="*/ 2379866 h 4151891"/>
              <a:gd name="connsiteX11295" fmla="*/ 2487916 w 7122824"/>
              <a:gd name="connsiteY11295" fmla="*/ 2389958 h 4151891"/>
              <a:gd name="connsiteX11296" fmla="*/ 2487373 w 7122824"/>
              <a:gd name="connsiteY11296" fmla="*/ 2390585 h 4151891"/>
              <a:gd name="connsiteX11297" fmla="*/ 2508179 w 7122824"/>
              <a:gd name="connsiteY11297" fmla="*/ 2396108 h 4151891"/>
              <a:gd name="connsiteX11298" fmla="*/ 2506280 w 7122824"/>
              <a:gd name="connsiteY11298" fmla="*/ 2393824 h 4151891"/>
              <a:gd name="connsiteX11299" fmla="*/ 2515385 w 7122824"/>
              <a:gd name="connsiteY11299" fmla="*/ 2392928 h 4151891"/>
              <a:gd name="connsiteX11300" fmla="*/ 2519680 w 7122824"/>
              <a:gd name="connsiteY11300" fmla="*/ 2394693 h 4151891"/>
              <a:gd name="connsiteX11301" fmla="*/ 2524479 w 7122824"/>
              <a:gd name="connsiteY11301" fmla="*/ 2392302 h 4151891"/>
              <a:gd name="connsiteX11302" fmla="*/ 2535151 w 7122824"/>
              <a:gd name="connsiteY11302" fmla="*/ 2392530 h 4151891"/>
              <a:gd name="connsiteX11303" fmla="*/ 2539174 w 7122824"/>
              <a:gd name="connsiteY11303" fmla="*/ 2387332 h 4151891"/>
              <a:gd name="connsiteX11304" fmla="*/ 2537198 w 7122824"/>
              <a:gd name="connsiteY11304" fmla="*/ 2393263 h 4151891"/>
              <a:gd name="connsiteX11305" fmla="*/ 2536662 w 7122824"/>
              <a:gd name="connsiteY11305" fmla="*/ 2393427 h 4151891"/>
              <a:gd name="connsiteX11306" fmla="*/ 2545179 w 7122824"/>
              <a:gd name="connsiteY11306" fmla="*/ 2398521 h 4151891"/>
              <a:gd name="connsiteX11307" fmla="*/ 2596850 w 7122824"/>
              <a:gd name="connsiteY11307" fmla="*/ 2417188 h 4151891"/>
              <a:gd name="connsiteX11308" fmla="*/ 2621029 w 7122824"/>
              <a:gd name="connsiteY11308" fmla="*/ 2430474 h 4151891"/>
              <a:gd name="connsiteX11309" fmla="*/ 2622056 w 7122824"/>
              <a:gd name="connsiteY11309" fmla="*/ 2439433 h 4151891"/>
              <a:gd name="connsiteX11310" fmla="*/ 2622214 w 7122824"/>
              <a:gd name="connsiteY11310" fmla="*/ 2438737 h 4151891"/>
              <a:gd name="connsiteX11311" fmla="*/ 2625510 w 7122824"/>
              <a:gd name="connsiteY11311" fmla="*/ 2442177 h 4151891"/>
              <a:gd name="connsiteX11312" fmla="*/ 2630557 w 7122824"/>
              <a:gd name="connsiteY11312" fmla="*/ 2440984 h 4151891"/>
              <a:gd name="connsiteX11313" fmla="*/ 2627111 w 7122824"/>
              <a:gd name="connsiteY11313" fmla="*/ 2432652 h 4151891"/>
              <a:gd name="connsiteX11314" fmla="*/ 2643705 w 7122824"/>
              <a:gd name="connsiteY11314" fmla="*/ 2436696 h 4151891"/>
              <a:gd name="connsiteX11315" fmla="*/ 2653953 w 7122824"/>
              <a:gd name="connsiteY11315" fmla="*/ 2441353 h 4151891"/>
              <a:gd name="connsiteX11316" fmla="*/ 2651935 w 7122824"/>
              <a:gd name="connsiteY11316" fmla="*/ 2454862 h 4151891"/>
              <a:gd name="connsiteX11317" fmla="*/ 2658542 w 7122824"/>
              <a:gd name="connsiteY11317" fmla="*/ 2442039 h 4151891"/>
              <a:gd name="connsiteX11318" fmla="*/ 2680875 w 7122824"/>
              <a:gd name="connsiteY11318" fmla="*/ 2450776 h 4151891"/>
              <a:gd name="connsiteX11319" fmla="*/ 2680073 w 7122824"/>
              <a:gd name="connsiteY11319" fmla="*/ 2447383 h 4151891"/>
              <a:gd name="connsiteX11320" fmla="*/ 2663936 w 7122824"/>
              <a:gd name="connsiteY11320" fmla="*/ 2440281 h 4151891"/>
              <a:gd name="connsiteX11321" fmla="*/ 2664161 w 7122824"/>
              <a:gd name="connsiteY11321" fmla="*/ 2439963 h 4151891"/>
              <a:gd name="connsiteX11322" fmla="*/ 2663979 w 7122824"/>
              <a:gd name="connsiteY11322" fmla="*/ 2440166 h 4151891"/>
              <a:gd name="connsiteX11323" fmla="*/ 2664463 w 7122824"/>
              <a:gd name="connsiteY11323" fmla="*/ 2435714 h 4151891"/>
              <a:gd name="connsiteX11324" fmla="*/ 2664593 w 7122824"/>
              <a:gd name="connsiteY11324" fmla="*/ 2435675 h 4151891"/>
              <a:gd name="connsiteX11325" fmla="*/ 2661988 w 7122824"/>
              <a:gd name="connsiteY11325" fmla="*/ 2436310 h 4151891"/>
              <a:gd name="connsiteX11326" fmla="*/ 2655446 w 7122824"/>
              <a:gd name="connsiteY11326" fmla="*/ 2434322 h 4151891"/>
              <a:gd name="connsiteX11327" fmla="*/ 2640142 w 7122824"/>
              <a:gd name="connsiteY11327" fmla="*/ 2421647 h 4151891"/>
              <a:gd name="connsiteX11328" fmla="*/ 2616613 w 7122824"/>
              <a:gd name="connsiteY11328" fmla="*/ 2413442 h 4151891"/>
              <a:gd name="connsiteX11329" fmla="*/ 2608543 w 7122824"/>
              <a:gd name="connsiteY11329" fmla="*/ 2405981 h 4151891"/>
              <a:gd name="connsiteX11330" fmla="*/ 2605564 w 7122824"/>
              <a:gd name="connsiteY11330" fmla="*/ 2400313 h 4151891"/>
              <a:gd name="connsiteX11331" fmla="*/ 2589306 w 7122824"/>
              <a:gd name="connsiteY11331" fmla="*/ 2394433 h 4151891"/>
              <a:gd name="connsiteX11332" fmla="*/ 2552013 w 7122824"/>
              <a:gd name="connsiteY11332" fmla="*/ 2384170 h 4151891"/>
              <a:gd name="connsiteX11333" fmla="*/ 2541764 w 7122824"/>
              <a:gd name="connsiteY11333" fmla="*/ 2379513 h 4151891"/>
              <a:gd name="connsiteX11334" fmla="*/ 2542749 w 7122824"/>
              <a:gd name="connsiteY11334" fmla="*/ 2362462 h 4151891"/>
              <a:gd name="connsiteX11335" fmla="*/ 2521206 w 7122824"/>
              <a:gd name="connsiteY11335" fmla="*/ 2351426 h 4151891"/>
              <a:gd name="connsiteX11336" fmla="*/ 2482385 w 7122824"/>
              <a:gd name="connsiteY11336" fmla="*/ 2340936 h 4151891"/>
              <a:gd name="connsiteX11337" fmla="*/ 2407506 w 7122824"/>
              <a:gd name="connsiteY11337" fmla="*/ 2320626 h 4151891"/>
              <a:gd name="connsiteX11338" fmla="*/ 2398914 w 7122824"/>
              <a:gd name="connsiteY11338" fmla="*/ 2336277 h 4151891"/>
              <a:gd name="connsiteX11339" fmla="*/ 2380562 w 7122824"/>
              <a:gd name="connsiteY11339" fmla="*/ 2333535 h 4151891"/>
              <a:gd name="connsiteX11340" fmla="*/ 2372555 w 7122824"/>
              <a:gd name="connsiteY11340" fmla="*/ 2326086 h 4151891"/>
              <a:gd name="connsiteX11341" fmla="*/ 2393742 w 7122824"/>
              <a:gd name="connsiteY11341" fmla="*/ 2318570 h 4151891"/>
              <a:gd name="connsiteX11342" fmla="*/ 2386072 w 7122824"/>
              <a:gd name="connsiteY11342" fmla="*/ 2312146 h 4151891"/>
              <a:gd name="connsiteX11343" fmla="*/ 2385855 w 7122824"/>
              <a:gd name="connsiteY11343" fmla="*/ 2313593 h 4151891"/>
              <a:gd name="connsiteX11344" fmla="*/ 2377106 w 7122824"/>
              <a:gd name="connsiteY11344" fmla="*/ 2312286 h 4151891"/>
              <a:gd name="connsiteX11345" fmla="*/ 2377612 w 7122824"/>
              <a:gd name="connsiteY11345" fmla="*/ 2308899 h 4151891"/>
              <a:gd name="connsiteX11346" fmla="*/ 2373729 w 7122824"/>
              <a:gd name="connsiteY11346" fmla="*/ 2307763 h 4151891"/>
              <a:gd name="connsiteX11347" fmla="*/ 2346430 w 7122824"/>
              <a:gd name="connsiteY11347" fmla="*/ 2302121 h 4151891"/>
              <a:gd name="connsiteX11348" fmla="*/ 2290812 w 7122824"/>
              <a:gd name="connsiteY11348" fmla="*/ 2290681 h 4151891"/>
              <a:gd name="connsiteX11349" fmla="*/ 2268101 w 7122824"/>
              <a:gd name="connsiteY11349" fmla="*/ 2285724 h 4151891"/>
              <a:gd name="connsiteX11350" fmla="*/ 2264426 w 7122824"/>
              <a:gd name="connsiteY11350" fmla="*/ 2278922 h 4151891"/>
              <a:gd name="connsiteX11351" fmla="*/ 2275360 w 7122824"/>
              <a:gd name="connsiteY11351" fmla="*/ 2278992 h 4151891"/>
              <a:gd name="connsiteX11352" fmla="*/ 2284483 w 7122824"/>
              <a:gd name="connsiteY11352" fmla="*/ 2274702 h 4151891"/>
              <a:gd name="connsiteX11353" fmla="*/ 2285109 w 7122824"/>
              <a:gd name="connsiteY11353" fmla="*/ 2268736 h 4151891"/>
              <a:gd name="connsiteX11354" fmla="*/ 2291551 w 7122824"/>
              <a:gd name="connsiteY11354" fmla="*/ 2261836 h 4151891"/>
              <a:gd name="connsiteX11355" fmla="*/ 2290135 w 7122824"/>
              <a:gd name="connsiteY11355" fmla="*/ 2275337 h 4151891"/>
              <a:gd name="connsiteX11356" fmla="*/ 2289497 w 7122824"/>
              <a:gd name="connsiteY11356" fmla="*/ 2276020 h 4151891"/>
              <a:gd name="connsiteX11357" fmla="*/ 2290189 w 7122824"/>
              <a:gd name="connsiteY11357" fmla="*/ 2276322 h 4151891"/>
              <a:gd name="connsiteX11358" fmla="*/ 2293457 w 7122824"/>
              <a:gd name="connsiteY11358" fmla="*/ 2281697 h 4151891"/>
              <a:gd name="connsiteX11359" fmla="*/ 2304233 w 7122824"/>
              <a:gd name="connsiteY11359" fmla="*/ 2272364 h 4151891"/>
              <a:gd name="connsiteX11360" fmla="*/ 2296200 w 7122824"/>
              <a:gd name="connsiteY11360" fmla="*/ 2263345 h 4151891"/>
              <a:gd name="connsiteX11361" fmla="*/ 2321126 w 7122824"/>
              <a:gd name="connsiteY11361" fmla="*/ 2263945 h 4151891"/>
              <a:gd name="connsiteX11362" fmla="*/ 2308135 w 7122824"/>
              <a:gd name="connsiteY11362" fmla="*/ 2277636 h 4151891"/>
              <a:gd name="connsiteX11363" fmla="*/ 2342370 w 7122824"/>
              <a:gd name="connsiteY11363" fmla="*/ 2287442 h 4151891"/>
              <a:gd name="connsiteX11364" fmla="*/ 2344991 w 7122824"/>
              <a:gd name="connsiteY11364" fmla="*/ 2288932 h 4151891"/>
              <a:gd name="connsiteX11365" fmla="*/ 2357215 w 7122824"/>
              <a:gd name="connsiteY11365" fmla="*/ 2291640 h 4151891"/>
              <a:gd name="connsiteX11366" fmla="*/ 2357561 w 7122824"/>
              <a:gd name="connsiteY11366" fmla="*/ 2292866 h 4151891"/>
              <a:gd name="connsiteX11367" fmla="*/ 2358735 w 7122824"/>
              <a:gd name="connsiteY11367" fmla="*/ 2293014 h 4151891"/>
              <a:gd name="connsiteX11368" fmla="*/ 2364818 w 7122824"/>
              <a:gd name="connsiteY11368" fmla="*/ 2295300 h 4151891"/>
              <a:gd name="connsiteX11369" fmla="*/ 2364801 w 7122824"/>
              <a:gd name="connsiteY11369" fmla="*/ 2294617 h 4151891"/>
              <a:gd name="connsiteX11370" fmla="*/ 2365099 w 7122824"/>
              <a:gd name="connsiteY11370" fmla="*/ 2295406 h 4151891"/>
              <a:gd name="connsiteX11371" fmla="*/ 2379460 w 7122824"/>
              <a:gd name="connsiteY11371" fmla="*/ 2300802 h 4151891"/>
              <a:gd name="connsiteX11372" fmla="*/ 2393426 w 7122824"/>
              <a:gd name="connsiteY11372" fmla="*/ 2299762 h 4151891"/>
              <a:gd name="connsiteX11373" fmla="*/ 2403288 w 7122824"/>
              <a:gd name="connsiteY11373" fmla="*/ 2296545 h 4151891"/>
              <a:gd name="connsiteX11374" fmla="*/ 2426526 w 7122824"/>
              <a:gd name="connsiteY11374" fmla="*/ 2287511 h 4151891"/>
              <a:gd name="connsiteX11375" fmla="*/ 2414291 w 7122824"/>
              <a:gd name="connsiteY11375" fmla="*/ 2285682 h 4151891"/>
              <a:gd name="connsiteX11376" fmla="*/ 2416963 w 7122824"/>
              <a:gd name="connsiteY11376" fmla="*/ 2278266 h 4151891"/>
              <a:gd name="connsiteX11377" fmla="*/ 2432028 w 7122824"/>
              <a:gd name="connsiteY11377" fmla="*/ 2282079 h 4151891"/>
              <a:gd name="connsiteX11378" fmla="*/ 2456243 w 7122824"/>
              <a:gd name="connsiteY11378" fmla="*/ 2285698 h 4151891"/>
              <a:gd name="connsiteX11379" fmla="*/ 2502939 w 7122824"/>
              <a:gd name="connsiteY11379" fmla="*/ 2295802 h 4151891"/>
              <a:gd name="connsiteX11380" fmla="*/ 2545049 w 7122824"/>
              <a:gd name="connsiteY11380" fmla="*/ 2305222 h 4151891"/>
              <a:gd name="connsiteX11381" fmla="*/ 2560533 w 7122824"/>
              <a:gd name="connsiteY11381" fmla="*/ 2316256 h 4151891"/>
              <a:gd name="connsiteX11382" fmla="*/ 2572334 w 7122824"/>
              <a:gd name="connsiteY11382" fmla="*/ 2319664 h 4151891"/>
              <a:gd name="connsiteX11383" fmla="*/ 2496897 w 7122824"/>
              <a:gd name="connsiteY11383" fmla="*/ 2269441 h 4151891"/>
              <a:gd name="connsiteX11384" fmla="*/ 2433937 w 7122824"/>
              <a:gd name="connsiteY11384" fmla="*/ 2232152 h 4151891"/>
              <a:gd name="connsiteX11385" fmla="*/ 2402375 w 7122824"/>
              <a:gd name="connsiteY11385" fmla="*/ 2214930 h 4151891"/>
              <a:gd name="connsiteX11386" fmla="*/ 2387538 w 7122824"/>
              <a:gd name="connsiteY11386" fmla="*/ 2209586 h 4151891"/>
              <a:gd name="connsiteX11387" fmla="*/ 2386804 w 7122824"/>
              <a:gd name="connsiteY11387" fmla="*/ 2199159 h 4151891"/>
              <a:gd name="connsiteX11388" fmla="*/ 2381495 w 7122824"/>
              <a:gd name="connsiteY11388" fmla="*/ 2198366 h 4151891"/>
              <a:gd name="connsiteX11389" fmla="*/ 2380480 w 7122824"/>
              <a:gd name="connsiteY11389" fmla="*/ 2198214 h 4151891"/>
              <a:gd name="connsiteX11390" fmla="*/ 2376447 w 7122824"/>
              <a:gd name="connsiteY11390" fmla="*/ 2200111 h 4151891"/>
              <a:gd name="connsiteX11391" fmla="*/ 2375039 w 7122824"/>
              <a:gd name="connsiteY11391" fmla="*/ 2197401 h 4151891"/>
              <a:gd name="connsiteX11392" fmla="*/ 2357035 w 7122824"/>
              <a:gd name="connsiteY11392" fmla="*/ 2194711 h 4151891"/>
              <a:gd name="connsiteX11393" fmla="*/ 2321761 w 7122824"/>
              <a:gd name="connsiteY11393" fmla="*/ 2181484 h 4151891"/>
              <a:gd name="connsiteX11394" fmla="*/ 2341536 w 7122824"/>
              <a:gd name="connsiteY11394" fmla="*/ 2182404 h 4151891"/>
              <a:gd name="connsiteX11395" fmla="*/ 2323976 w 7122824"/>
              <a:gd name="connsiteY11395" fmla="*/ 2173279 h 4151891"/>
              <a:gd name="connsiteX11396" fmla="*/ 2301562 w 7122824"/>
              <a:gd name="connsiteY11396" fmla="*/ 2155685 h 4151891"/>
              <a:gd name="connsiteX11397" fmla="*/ 2298715 w 7122824"/>
              <a:gd name="connsiteY11397" fmla="*/ 2163243 h 4151891"/>
              <a:gd name="connsiteX11398" fmla="*/ 2294796 w 7122824"/>
              <a:gd name="connsiteY11398" fmla="*/ 2169855 h 4151891"/>
              <a:gd name="connsiteX11399" fmla="*/ 2292391 w 7122824"/>
              <a:gd name="connsiteY11399" fmla="*/ 2169720 h 4151891"/>
              <a:gd name="connsiteX11400" fmla="*/ 2292031 w 7122824"/>
              <a:gd name="connsiteY11400" fmla="*/ 2172123 h 4151891"/>
              <a:gd name="connsiteX11401" fmla="*/ 2290550 w 7122824"/>
              <a:gd name="connsiteY11401" fmla="*/ 2169617 h 4151891"/>
              <a:gd name="connsiteX11402" fmla="*/ 2282198 w 7122824"/>
              <a:gd name="connsiteY11402" fmla="*/ 2169146 h 4151891"/>
              <a:gd name="connsiteX11403" fmla="*/ 2268797 w 7122824"/>
              <a:gd name="connsiteY11403" fmla="*/ 2165971 h 4151891"/>
              <a:gd name="connsiteX11404" fmla="*/ 2277218 w 7122824"/>
              <a:gd name="connsiteY11404" fmla="*/ 2182862 h 4151891"/>
              <a:gd name="connsiteX11405" fmla="*/ 2267794 w 7122824"/>
              <a:gd name="connsiteY11405" fmla="*/ 2180352 h 4151891"/>
              <a:gd name="connsiteX11406" fmla="*/ 2268424 w 7122824"/>
              <a:gd name="connsiteY11406" fmla="*/ 2184176 h 4151891"/>
              <a:gd name="connsiteX11407" fmla="*/ 2266813 w 7122824"/>
              <a:gd name="connsiteY11407" fmla="*/ 2192366 h 4151891"/>
              <a:gd name="connsiteX11408" fmla="*/ 2237689 w 7122824"/>
              <a:gd name="connsiteY11408" fmla="*/ 2183414 h 4151891"/>
              <a:gd name="connsiteX11409" fmla="*/ 2235027 w 7122824"/>
              <a:gd name="connsiteY11409" fmla="*/ 2185873 h 4151891"/>
              <a:gd name="connsiteX11410" fmla="*/ 2234961 w 7122824"/>
              <a:gd name="connsiteY11410" fmla="*/ 2186227 h 4151891"/>
              <a:gd name="connsiteX11411" fmla="*/ 2233670 w 7122824"/>
              <a:gd name="connsiteY11411" fmla="*/ 2190879 h 4151891"/>
              <a:gd name="connsiteX11412" fmla="*/ 2232767 w 7122824"/>
              <a:gd name="connsiteY11412" fmla="*/ 2186271 h 4151891"/>
              <a:gd name="connsiteX11413" fmla="*/ 2233219 w 7122824"/>
              <a:gd name="connsiteY11413" fmla="*/ 2185478 h 4151891"/>
              <a:gd name="connsiteX11414" fmla="*/ 2232793 w 7122824"/>
              <a:gd name="connsiteY11414" fmla="*/ 2181060 h 4151891"/>
              <a:gd name="connsiteX11415" fmla="*/ 2232008 w 7122824"/>
              <a:gd name="connsiteY11415" fmla="*/ 2175925 h 4151891"/>
              <a:gd name="connsiteX11416" fmla="*/ 2240609 w 7122824"/>
              <a:gd name="connsiteY11416" fmla="*/ 2173111 h 4151891"/>
              <a:gd name="connsiteX11417" fmla="*/ 2235805 w 7122824"/>
              <a:gd name="connsiteY11417" fmla="*/ 2171832 h 4151891"/>
              <a:gd name="connsiteX11418" fmla="*/ 2235809 w 7122824"/>
              <a:gd name="connsiteY11418" fmla="*/ 2171837 h 4151891"/>
              <a:gd name="connsiteX11419" fmla="*/ 2231548 w 7122824"/>
              <a:gd name="connsiteY11419" fmla="*/ 2171200 h 4151891"/>
              <a:gd name="connsiteX11420" fmla="*/ 2231907 w 7122824"/>
              <a:gd name="connsiteY11420" fmla="*/ 2170794 h 4151891"/>
              <a:gd name="connsiteX11421" fmla="*/ 2230581 w 7122824"/>
              <a:gd name="connsiteY11421" fmla="*/ 2170441 h 4151891"/>
              <a:gd name="connsiteX11422" fmla="*/ 2226173 w 7122824"/>
              <a:gd name="connsiteY11422" fmla="*/ 2174939 h 4151891"/>
              <a:gd name="connsiteX11423" fmla="*/ 2219988 w 7122824"/>
              <a:gd name="connsiteY11423" fmla="*/ 2184524 h 4151891"/>
              <a:gd name="connsiteX11424" fmla="*/ 2234333 w 7122824"/>
              <a:gd name="connsiteY11424" fmla="*/ 2191338 h 4151891"/>
              <a:gd name="connsiteX11425" fmla="*/ 2245485 w 7122824"/>
              <a:gd name="connsiteY11425" fmla="*/ 2189891 h 4151891"/>
              <a:gd name="connsiteX11426" fmla="*/ 2268211 w 7122824"/>
              <a:gd name="connsiteY11426" fmla="*/ 2199090 h 4151891"/>
              <a:gd name="connsiteX11427" fmla="*/ 2270533 w 7122824"/>
              <a:gd name="connsiteY11427" fmla="*/ 2199174 h 4151891"/>
              <a:gd name="connsiteX11428" fmla="*/ 2273928 w 7122824"/>
              <a:gd name="connsiteY11428" fmla="*/ 2201405 h 4151891"/>
              <a:gd name="connsiteX11429" fmla="*/ 2282070 w 7122824"/>
              <a:gd name="connsiteY11429" fmla="*/ 2204700 h 4151891"/>
              <a:gd name="connsiteX11430" fmla="*/ 2277616 w 7122824"/>
              <a:gd name="connsiteY11430" fmla="*/ 2182237 h 4151891"/>
              <a:gd name="connsiteX11431" fmla="*/ 2298782 w 7122824"/>
              <a:gd name="connsiteY11431" fmla="*/ 2186957 h 4151891"/>
              <a:gd name="connsiteX11432" fmla="*/ 2307723 w 7122824"/>
              <a:gd name="connsiteY11432" fmla="*/ 2189850 h 4151891"/>
              <a:gd name="connsiteX11433" fmla="*/ 2310033 w 7122824"/>
              <a:gd name="connsiteY11433" fmla="*/ 2205764 h 4151891"/>
              <a:gd name="connsiteX11434" fmla="*/ 2298596 w 7122824"/>
              <a:gd name="connsiteY11434" fmla="*/ 2209116 h 4151891"/>
              <a:gd name="connsiteX11435" fmla="*/ 2297133 w 7122824"/>
              <a:gd name="connsiteY11435" fmla="*/ 2210401 h 4151891"/>
              <a:gd name="connsiteX11436" fmla="*/ 2296547 w 7122824"/>
              <a:gd name="connsiteY11436" fmla="*/ 2214324 h 4151891"/>
              <a:gd name="connsiteX11437" fmla="*/ 2295018 w 7122824"/>
              <a:gd name="connsiteY11437" fmla="*/ 2212258 h 4151891"/>
              <a:gd name="connsiteX11438" fmla="*/ 2291401 w 7122824"/>
              <a:gd name="connsiteY11438" fmla="*/ 2215436 h 4151891"/>
              <a:gd name="connsiteX11439" fmla="*/ 2297373 w 7122824"/>
              <a:gd name="connsiteY11439" fmla="*/ 2217822 h 4151891"/>
              <a:gd name="connsiteX11440" fmla="*/ 2297126 w 7122824"/>
              <a:gd name="connsiteY11440" fmla="*/ 2215482 h 4151891"/>
              <a:gd name="connsiteX11441" fmla="*/ 2298802 w 7122824"/>
              <a:gd name="connsiteY11441" fmla="*/ 2213980 h 4151891"/>
              <a:gd name="connsiteX11442" fmla="*/ 2301386 w 7122824"/>
              <a:gd name="connsiteY11442" fmla="*/ 2216118 h 4151891"/>
              <a:gd name="connsiteX11443" fmla="*/ 2299072 w 7122824"/>
              <a:gd name="connsiteY11443" fmla="*/ 2218648 h 4151891"/>
              <a:gd name="connsiteX11444" fmla="*/ 2301667 w 7122824"/>
              <a:gd name="connsiteY11444" fmla="*/ 2220254 h 4151891"/>
              <a:gd name="connsiteX11445" fmla="*/ 2302263 w 7122824"/>
              <a:gd name="connsiteY11445" fmla="*/ 2226401 h 4151891"/>
              <a:gd name="connsiteX11446" fmla="*/ 2248551 w 7122824"/>
              <a:gd name="connsiteY11446" fmla="*/ 2208295 h 4151891"/>
              <a:gd name="connsiteX11447" fmla="*/ 2199338 w 7122824"/>
              <a:gd name="connsiteY11447" fmla="*/ 2200941 h 4151891"/>
              <a:gd name="connsiteX11448" fmla="*/ 2203390 w 7122824"/>
              <a:gd name="connsiteY11448" fmla="*/ 2193072 h 4151891"/>
              <a:gd name="connsiteX11449" fmla="*/ 2177817 w 7122824"/>
              <a:gd name="connsiteY11449" fmla="*/ 2184450 h 4151891"/>
              <a:gd name="connsiteX11450" fmla="*/ 2174604 w 7122824"/>
              <a:gd name="connsiteY11450" fmla="*/ 2183377 h 4151891"/>
              <a:gd name="connsiteX11451" fmla="*/ 2179907 w 7122824"/>
              <a:gd name="connsiteY11451" fmla="*/ 2199327 h 4151891"/>
              <a:gd name="connsiteX11452" fmla="*/ 2101776 w 7122824"/>
              <a:gd name="connsiteY11452" fmla="*/ 2195627 h 4151891"/>
              <a:gd name="connsiteX11453" fmla="*/ 2102241 w 7122824"/>
              <a:gd name="connsiteY11453" fmla="*/ 2196647 h 4151891"/>
              <a:gd name="connsiteX11454" fmla="*/ 2097980 w 7122824"/>
              <a:gd name="connsiteY11454" fmla="*/ 2196011 h 4151891"/>
              <a:gd name="connsiteX11455" fmla="*/ 2098545 w 7122824"/>
              <a:gd name="connsiteY11455" fmla="*/ 2195474 h 4151891"/>
              <a:gd name="connsiteX11456" fmla="*/ 2055772 w 7122824"/>
              <a:gd name="connsiteY11456" fmla="*/ 2193448 h 4151891"/>
              <a:gd name="connsiteX11457" fmla="*/ 1931271 w 7122824"/>
              <a:gd name="connsiteY11457" fmla="*/ 2197870 h 4151891"/>
              <a:gd name="connsiteX11458" fmla="*/ 1946139 w 7122824"/>
              <a:gd name="connsiteY11458" fmla="*/ 2192537 h 4151891"/>
              <a:gd name="connsiteX11459" fmla="*/ 1933746 w 7122824"/>
              <a:gd name="connsiteY11459" fmla="*/ 2181304 h 4151891"/>
              <a:gd name="connsiteX11460" fmla="*/ 1923656 w 7122824"/>
              <a:gd name="connsiteY11460" fmla="*/ 2186050 h 4151891"/>
              <a:gd name="connsiteX11461" fmla="*/ 1915521 w 7122824"/>
              <a:gd name="connsiteY11461" fmla="*/ 2198644 h 4151891"/>
              <a:gd name="connsiteX11462" fmla="*/ 1894137 w 7122824"/>
              <a:gd name="connsiteY11462" fmla="*/ 2197012 h 4151891"/>
              <a:gd name="connsiteX11463" fmla="*/ 1885379 w 7122824"/>
              <a:gd name="connsiteY11463" fmla="*/ 2192837 h 4151891"/>
              <a:gd name="connsiteX11464" fmla="*/ 1884426 w 7122824"/>
              <a:gd name="connsiteY11464" fmla="*/ 2191462 h 4151891"/>
              <a:gd name="connsiteX11465" fmla="*/ 1883717 w 7122824"/>
              <a:gd name="connsiteY11465" fmla="*/ 2194641 h 4151891"/>
              <a:gd name="connsiteX11466" fmla="*/ 1882631 w 7122824"/>
              <a:gd name="connsiteY11466" fmla="*/ 2196443 h 4151891"/>
              <a:gd name="connsiteX11467" fmla="*/ 1882412 w 7122824"/>
              <a:gd name="connsiteY11467" fmla="*/ 2196465 h 4151891"/>
              <a:gd name="connsiteX11468" fmla="*/ 1883402 w 7122824"/>
              <a:gd name="connsiteY11468" fmla="*/ 2198570 h 4151891"/>
              <a:gd name="connsiteX11469" fmla="*/ 1879143 w 7122824"/>
              <a:gd name="connsiteY11469" fmla="*/ 2197933 h 4151891"/>
              <a:gd name="connsiteX11470" fmla="*/ 1880279 w 7122824"/>
              <a:gd name="connsiteY11470" fmla="*/ 2196679 h 4151891"/>
              <a:gd name="connsiteX11471" fmla="*/ 1879315 w 7122824"/>
              <a:gd name="connsiteY11471" fmla="*/ 2196776 h 4151891"/>
              <a:gd name="connsiteX11472" fmla="*/ 1879809 w 7122824"/>
              <a:gd name="connsiteY11472" fmla="*/ 2195004 h 4151891"/>
              <a:gd name="connsiteX11473" fmla="*/ 1878616 w 7122824"/>
              <a:gd name="connsiteY11473" fmla="*/ 2196256 h 4151891"/>
              <a:gd name="connsiteX11474" fmla="*/ 1846297 w 7122824"/>
              <a:gd name="connsiteY11474" fmla="*/ 2194553 h 4151891"/>
              <a:gd name="connsiteX11475" fmla="*/ 1767185 w 7122824"/>
              <a:gd name="connsiteY11475" fmla="*/ 2192112 h 4151891"/>
              <a:gd name="connsiteX11476" fmla="*/ 1773421 w 7122824"/>
              <a:gd name="connsiteY11476" fmla="*/ 2189647 h 4151891"/>
              <a:gd name="connsiteX11477" fmla="*/ 1722838 w 7122824"/>
              <a:gd name="connsiteY11477" fmla="*/ 2185635 h 4151891"/>
              <a:gd name="connsiteX11478" fmla="*/ 1690545 w 7122824"/>
              <a:gd name="connsiteY11478" fmla="*/ 2183973 h 4151891"/>
              <a:gd name="connsiteX11479" fmla="*/ 1675036 w 7122824"/>
              <a:gd name="connsiteY11479" fmla="*/ 2183236 h 4151891"/>
              <a:gd name="connsiteX11480" fmla="*/ 1667650 w 7122824"/>
              <a:gd name="connsiteY11480" fmla="*/ 2182132 h 4151891"/>
              <a:gd name="connsiteX11481" fmla="*/ 1666444 w 7122824"/>
              <a:gd name="connsiteY11481" fmla="*/ 2169301 h 4151891"/>
              <a:gd name="connsiteX11482" fmla="*/ 1689274 w 7122824"/>
              <a:gd name="connsiteY11482" fmla="*/ 2159833 h 4151891"/>
              <a:gd name="connsiteX11483" fmla="*/ 1662699 w 7122824"/>
              <a:gd name="connsiteY11483" fmla="*/ 2162428 h 4151891"/>
              <a:gd name="connsiteX11484" fmla="*/ 1637186 w 7122824"/>
              <a:gd name="connsiteY11484" fmla="*/ 2166060 h 4151891"/>
              <a:gd name="connsiteX11485" fmla="*/ 1661367 w 7122824"/>
              <a:gd name="connsiteY11485" fmla="*/ 2170776 h 4151891"/>
              <a:gd name="connsiteX11486" fmla="*/ 1634218 w 7122824"/>
              <a:gd name="connsiteY11486" fmla="*/ 2174494 h 4151891"/>
              <a:gd name="connsiteX11487" fmla="*/ 1603227 w 7122824"/>
              <a:gd name="connsiteY11487" fmla="*/ 2174268 h 4151891"/>
              <a:gd name="connsiteX11488" fmla="*/ 1585965 w 7122824"/>
              <a:gd name="connsiteY11488" fmla="*/ 2175510 h 4151891"/>
              <a:gd name="connsiteX11489" fmla="*/ 1582072 w 7122824"/>
              <a:gd name="connsiteY11489" fmla="*/ 2173904 h 4151891"/>
              <a:gd name="connsiteX11490" fmla="*/ 1576968 w 7122824"/>
              <a:gd name="connsiteY11490" fmla="*/ 2174631 h 4151891"/>
              <a:gd name="connsiteX11491" fmla="*/ 1547023 w 7122824"/>
              <a:gd name="connsiteY11491" fmla="*/ 2177973 h 4151891"/>
              <a:gd name="connsiteX11492" fmla="*/ 1549696 w 7122824"/>
              <a:gd name="connsiteY11492" fmla="*/ 2170555 h 4151891"/>
              <a:gd name="connsiteX11493" fmla="*/ 1560146 w 7122824"/>
              <a:gd name="connsiteY11493" fmla="*/ 2172117 h 4151891"/>
              <a:gd name="connsiteX11494" fmla="*/ 1560544 w 7122824"/>
              <a:gd name="connsiteY11494" fmla="*/ 2169054 h 4151891"/>
              <a:gd name="connsiteX11495" fmla="*/ 1558257 w 7122824"/>
              <a:gd name="connsiteY11495" fmla="*/ 2168992 h 4151891"/>
              <a:gd name="connsiteX11496" fmla="*/ 1551906 w 7122824"/>
              <a:gd name="connsiteY11496" fmla="*/ 2159108 h 4151891"/>
              <a:gd name="connsiteX11497" fmla="*/ 1561868 w 7122824"/>
              <a:gd name="connsiteY11497" fmla="*/ 2158876 h 4151891"/>
              <a:gd name="connsiteX11498" fmla="*/ 1562116 w 7122824"/>
              <a:gd name="connsiteY11498" fmla="*/ 2156973 h 4151891"/>
              <a:gd name="connsiteX11499" fmla="*/ 1569920 w 7122824"/>
              <a:gd name="connsiteY11499" fmla="*/ 2148563 h 4151891"/>
              <a:gd name="connsiteX11500" fmla="*/ 1604897 w 7122824"/>
              <a:gd name="connsiteY11500" fmla="*/ 2144672 h 4151891"/>
              <a:gd name="connsiteX11501" fmla="*/ 1685811 w 7122824"/>
              <a:gd name="connsiteY11501" fmla="*/ 2133312 h 4151891"/>
              <a:gd name="connsiteX11502" fmla="*/ 1810793 w 7122824"/>
              <a:gd name="connsiteY11502" fmla="*/ 2115803 h 4151891"/>
              <a:gd name="connsiteX11503" fmla="*/ 1791021 w 7122824"/>
              <a:gd name="connsiteY11503" fmla="*/ 2112468 h 4151891"/>
              <a:gd name="connsiteX11504" fmla="*/ 1770969 w 7122824"/>
              <a:gd name="connsiteY11504" fmla="*/ 2111387 h 4151891"/>
              <a:gd name="connsiteX11505" fmla="*/ 1755011 w 7122824"/>
              <a:gd name="connsiteY11505" fmla="*/ 2107172 h 4151891"/>
              <a:gd name="connsiteX11506" fmla="*/ 1754117 w 7122824"/>
              <a:gd name="connsiteY11506" fmla="*/ 2101729 h 4151891"/>
              <a:gd name="connsiteX11507" fmla="*/ 1743229 w 7122824"/>
              <a:gd name="connsiteY11507" fmla="*/ 2103068 h 4151891"/>
              <a:gd name="connsiteX11508" fmla="*/ 1555599 w 7122824"/>
              <a:gd name="connsiteY11508" fmla="*/ 2131051 h 4151891"/>
              <a:gd name="connsiteX11509" fmla="*/ 1426582 w 7122824"/>
              <a:gd name="connsiteY11509" fmla="*/ 2152013 h 4151891"/>
              <a:gd name="connsiteX11510" fmla="*/ 1427077 w 7122824"/>
              <a:gd name="connsiteY11510" fmla="*/ 2177486 h 4151891"/>
              <a:gd name="connsiteX11511" fmla="*/ 1406377 w 7122824"/>
              <a:gd name="connsiteY11511" fmla="*/ 2169726 h 4151891"/>
              <a:gd name="connsiteX11512" fmla="*/ 1414151 w 7122824"/>
              <a:gd name="connsiteY11512" fmla="*/ 2160001 h 4151891"/>
              <a:gd name="connsiteX11513" fmla="*/ 1420510 w 7122824"/>
              <a:gd name="connsiteY11513" fmla="*/ 2158423 h 4151891"/>
              <a:gd name="connsiteX11514" fmla="*/ 1425582 w 7122824"/>
              <a:gd name="connsiteY11514" fmla="*/ 2152175 h 4151891"/>
              <a:gd name="connsiteX11515" fmla="*/ 1346755 w 7122824"/>
              <a:gd name="connsiteY11515" fmla="*/ 2164983 h 4151891"/>
              <a:gd name="connsiteX11516" fmla="*/ 1310485 w 7122824"/>
              <a:gd name="connsiteY11516" fmla="*/ 2170620 h 4151891"/>
              <a:gd name="connsiteX11517" fmla="*/ 1312338 w 7122824"/>
              <a:gd name="connsiteY11517" fmla="*/ 2172890 h 4151891"/>
              <a:gd name="connsiteX11518" fmla="*/ 1311019 w 7122824"/>
              <a:gd name="connsiteY11518" fmla="*/ 2181719 h 4151891"/>
              <a:gd name="connsiteX11519" fmla="*/ 1307512 w 7122824"/>
              <a:gd name="connsiteY11519" fmla="*/ 2176118 h 4151891"/>
              <a:gd name="connsiteX11520" fmla="*/ 1307896 w 7122824"/>
              <a:gd name="connsiteY11520" fmla="*/ 2171022 h 4151891"/>
              <a:gd name="connsiteX11521" fmla="*/ 1300603 w 7122824"/>
              <a:gd name="connsiteY11521" fmla="*/ 2172156 h 4151891"/>
              <a:gd name="connsiteX11522" fmla="*/ 1278806 w 7122824"/>
              <a:gd name="connsiteY11522" fmla="*/ 2178084 h 4151891"/>
              <a:gd name="connsiteX11523" fmla="*/ 1269444 w 7122824"/>
              <a:gd name="connsiteY11523" fmla="*/ 2182304 h 4151891"/>
              <a:gd name="connsiteX11524" fmla="*/ 1267340 w 7122824"/>
              <a:gd name="connsiteY11524" fmla="*/ 2190129 h 4151891"/>
              <a:gd name="connsiteX11525" fmla="*/ 1265025 w 7122824"/>
              <a:gd name="connsiteY11525" fmla="*/ 2184296 h 4151891"/>
              <a:gd name="connsiteX11526" fmla="*/ 1257641 w 7122824"/>
              <a:gd name="connsiteY11526" fmla="*/ 2187625 h 4151891"/>
              <a:gd name="connsiteX11527" fmla="*/ 1206868 w 7122824"/>
              <a:gd name="connsiteY11527" fmla="*/ 2204793 h 4151891"/>
              <a:gd name="connsiteX11528" fmla="*/ 1184113 w 7122824"/>
              <a:gd name="connsiteY11528" fmla="*/ 2212334 h 4151891"/>
              <a:gd name="connsiteX11529" fmla="*/ 1165076 w 7122824"/>
              <a:gd name="connsiteY11529" fmla="*/ 2214179 h 4151891"/>
              <a:gd name="connsiteX11530" fmla="*/ 1184183 w 7122824"/>
              <a:gd name="connsiteY11530" fmla="*/ 2201404 h 4151891"/>
              <a:gd name="connsiteX11531" fmla="*/ 1177707 w 7122824"/>
              <a:gd name="connsiteY11531" fmla="*/ 2191679 h 4151891"/>
              <a:gd name="connsiteX11532" fmla="*/ 1171292 w 7122824"/>
              <a:gd name="connsiteY11532" fmla="*/ 2190720 h 4151891"/>
              <a:gd name="connsiteX11533" fmla="*/ 1171980 w 7122824"/>
              <a:gd name="connsiteY11533" fmla="*/ 2191322 h 4151891"/>
              <a:gd name="connsiteX11534" fmla="*/ 1154898 w 7122824"/>
              <a:gd name="connsiteY11534" fmla="*/ 2195008 h 4151891"/>
              <a:gd name="connsiteX11535" fmla="*/ 1145260 w 7122824"/>
              <a:gd name="connsiteY11535" fmla="*/ 2194485 h 4151891"/>
              <a:gd name="connsiteX11536" fmla="*/ 1145274 w 7122824"/>
              <a:gd name="connsiteY11536" fmla="*/ 2194537 h 4151891"/>
              <a:gd name="connsiteX11537" fmla="*/ 1144964 w 7122824"/>
              <a:gd name="connsiteY11537" fmla="*/ 2194469 h 4151891"/>
              <a:gd name="connsiteX11538" fmla="*/ 1138500 w 7122824"/>
              <a:gd name="connsiteY11538" fmla="*/ 2194118 h 4151891"/>
              <a:gd name="connsiteX11539" fmla="*/ 1140143 w 7122824"/>
              <a:gd name="connsiteY11539" fmla="*/ 2193417 h 4151891"/>
              <a:gd name="connsiteX11540" fmla="*/ 1139859 w 7122824"/>
              <a:gd name="connsiteY11540" fmla="*/ 2193355 h 4151891"/>
              <a:gd name="connsiteX11541" fmla="*/ 1137614 w 7122824"/>
              <a:gd name="connsiteY11541" fmla="*/ 2185938 h 4151891"/>
              <a:gd name="connsiteX11542" fmla="*/ 1143493 w 7122824"/>
              <a:gd name="connsiteY11542" fmla="*/ 2187749 h 4151891"/>
              <a:gd name="connsiteX11543" fmla="*/ 1144492 w 7122824"/>
              <a:gd name="connsiteY11543" fmla="*/ 2191559 h 4151891"/>
              <a:gd name="connsiteX11544" fmla="*/ 1151462 w 7122824"/>
              <a:gd name="connsiteY11544" fmla="*/ 2188584 h 4151891"/>
              <a:gd name="connsiteX11545" fmla="*/ 1165043 w 7122824"/>
              <a:gd name="connsiteY11545" fmla="*/ 2185254 h 4151891"/>
              <a:gd name="connsiteX11546" fmla="*/ 1169882 w 7122824"/>
              <a:gd name="connsiteY11546" fmla="*/ 2189488 h 4151891"/>
              <a:gd name="connsiteX11547" fmla="*/ 1175447 w 7122824"/>
              <a:gd name="connsiteY11547" fmla="*/ 2182690 h 4151891"/>
              <a:gd name="connsiteX11548" fmla="*/ 1184216 w 7122824"/>
              <a:gd name="connsiteY11548" fmla="*/ 2182120 h 4151891"/>
              <a:gd name="connsiteX11549" fmla="*/ 1186189 w 7122824"/>
              <a:gd name="connsiteY11549" fmla="*/ 2179406 h 4151891"/>
              <a:gd name="connsiteX11550" fmla="*/ 1186002 w 7122824"/>
              <a:gd name="connsiteY11550" fmla="*/ 2185048 h 4151891"/>
              <a:gd name="connsiteX11551" fmla="*/ 1193850 w 7122824"/>
              <a:gd name="connsiteY11551" fmla="*/ 2189035 h 4151891"/>
              <a:gd name="connsiteX11552" fmla="*/ 1199340 w 7122824"/>
              <a:gd name="connsiteY11552" fmla="*/ 2186348 h 4151891"/>
              <a:gd name="connsiteX11553" fmla="*/ 1199342 w 7122824"/>
              <a:gd name="connsiteY11553" fmla="*/ 2185527 h 4151891"/>
              <a:gd name="connsiteX11554" fmla="*/ 1200472 w 7122824"/>
              <a:gd name="connsiteY11554" fmla="*/ 2181804 h 4151891"/>
              <a:gd name="connsiteX11555" fmla="*/ 1201371 w 7122824"/>
              <a:gd name="connsiteY11555" fmla="*/ 2185354 h 4151891"/>
              <a:gd name="connsiteX11556" fmla="*/ 1201650 w 7122824"/>
              <a:gd name="connsiteY11556" fmla="*/ 2185219 h 4151891"/>
              <a:gd name="connsiteX11557" fmla="*/ 1202251 w 7122824"/>
              <a:gd name="connsiteY11557" fmla="*/ 2174656 h 4151891"/>
              <a:gd name="connsiteX11558" fmla="*/ 1213774 w 7122824"/>
              <a:gd name="connsiteY11558" fmla="*/ 2179506 h 4151891"/>
              <a:gd name="connsiteX11559" fmla="*/ 1213285 w 7122824"/>
              <a:gd name="connsiteY11559" fmla="*/ 2193241 h 4151891"/>
              <a:gd name="connsiteX11560" fmla="*/ 1218639 w 7122824"/>
              <a:gd name="connsiteY11560" fmla="*/ 2191850 h 4151891"/>
              <a:gd name="connsiteX11561" fmla="*/ 1218593 w 7122824"/>
              <a:gd name="connsiteY11561" fmla="*/ 2189995 h 4151891"/>
              <a:gd name="connsiteX11562" fmla="*/ 1219237 w 7122824"/>
              <a:gd name="connsiteY11562" fmla="*/ 2191695 h 4151891"/>
              <a:gd name="connsiteX11563" fmla="*/ 1227925 w 7122824"/>
              <a:gd name="connsiteY11563" fmla="*/ 2189437 h 4151891"/>
              <a:gd name="connsiteX11564" fmla="*/ 1220577 w 7122824"/>
              <a:gd name="connsiteY11564" fmla="*/ 2175832 h 4151891"/>
              <a:gd name="connsiteX11565" fmla="*/ 1230607 w 7122824"/>
              <a:gd name="connsiteY11565" fmla="*/ 2169734 h 4151891"/>
              <a:gd name="connsiteX11566" fmla="*/ 1226704 w 7122824"/>
              <a:gd name="connsiteY11566" fmla="*/ 2166574 h 4151891"/>
              <a:gd name="connsiteX11567" fmla="*/ 1235877 w 7122824"/>
              <a:gd name="connsiteY11567" fmla="*/ 2164995 h 4151891"/>
              <a:gd name="connsiteX11568" fmla="*/ 1232898 w 7122824"/>
              <a:gd name="connsiteY11568" fmla="*/ 2168900 h 4151891"/>
              <a:gd name="connsiteX11569" fmla="*/ 1279948 w 7122824"/>
              <a:gd name="connsiteY11569" fmla="*/ 2153437 h 4151891"/>
              <a:gd name="connsiteX11570" fmla="*/ 1386963 w 7122824"/>
              <a:gd name="connsiteY11570" fmla="*/ 2124351 h 4151891"/>
              <a:gd name="connsiteX11571" fmla="*/ 1352499 w 7122824"/>
              <a:gd name="connsiteY11571" fmla="*/ 2116074 h 4151891"/>
              <a:gd name="connsiteX11572" fmla="*/ 1315295 w 7122824"/>
              <a:gd name="connsiteY11572" fmla="*/ 2126148 h 4151891"/>
              <a:gd name="connsiteX11573" fmla="*/ 1274159 w 7122824"/>
              <a:gd name="connsiteY11573" fmla="*/ 2137653 h 4151891"/>
              <a:gd name="connsiteX11574" fmla="*/ 1274233 w 7122824"/>
              <a:gd name="connsiteY11574" fmla="*/ 2137664 h 4151891"/>
              <a:gd name="connsiteX11575" fmla="*/ 1271877 w 7122824"/>
              <a:gd name="connsiteY11575" fmla="*/ 2138789 h 4151891"/>
              <a:gd name="connsiteX11576" fmla="*/ 1271650 w 7122824"/>
              <a:gd name="connsiteY11576" fmla="*/ 2138314 h 4151891"/>
              <a:gd name="connsiteX11577" fmla="*/ 1234094 w 7122824"/>
              <a:gd name="connsiteY11577" fmla="*/ 2148148 h 4151891"/>
              <a:gd name="connsiteX11578" fmla="*/ 1071433 w 7122824"/>
              <a:gd name="connsiteY11578" fmla="*/ 2191928 h 4151891"/>
              <a:gd name="connsiteX11579" fmla="*/ 1072000 w 7122824"/>
              <a:gd name="connsiteY11579" fmla="*/ 2192695 h 4151891"/>
              <a:gd name="connsiteX11580" fmla="*/ 1060755 w 7122824"/>
              <a:gd name="connsiteY11580" fmla="*/ 2204725 h 4151891"/>
              <a:gd name="connsiteX11581" fmla="*/ 1042246 w 7122824"/>
              <a:gd name="connsiteY11581" fmla="*/ 2212440 h 4151891"/>
              <a:gd name="connsiteX11582" fmla="*/ 1035568 w 7122824"/>
              <a:gd name="connsiteY11582" fmla="*/ 2215223 h 4151891"/>
              <a:gd name="connsiteX11583" fmla="*/ 1036620 w 7122824"/>
              <a:gd name="connsiteY11583" fmla="*/ 2211346 h 4151891"/>
              <a:gd name="connsiteX11584" fmla="*/ 1034691 w 7122824"/>
              <a:gd name="connsiteY11584" fmla="*/ 2211762 h 4151891"/>
              <a:gd name="connsiteX11585" fmla="*/ 1022667 w 7122824"/>
              <a:gd name="connsiteY11585" fmla="*/ 2209835 h 4151891"/>
              <a:gd name="connsiteX11586" fmla="*/ 1008238 w 7122824"/>
              <a:gd name="connsiteY11586" fmla="*/ 2216485 h 4151891"/>
              <a:gd name="connsiteX11587" fmla="*/ 1009411 w 7122824"/>
              <a:gd name="connsiteY11587" fmla="*/ 2219330 h 4151891"/>
              <a:gd name="connsiteX11588" fmla="*/ 1002878 w 7122824"/>
              <a:gd name="connsiteY11588" fmla="*/ 2218955 h 4151891"/>
              <a:gd name="connsiteX11589" fmla="*/ 989366 w 7122824"/>
              <a:gd name="connsiteY11589" fmla="*/ 2225183 h 4151891"/>
              <a:gd name="connsiteX11590" fmla="*/ 950378 w 7122824"/>
              <a:gd name="connsiteY11590" fmla="*/ 2234990 h 4151891"/>
              <a:gd name="connsiteX11591" fmla="*/ 914739 w 7122824"/>
              <a:gd name="connsiteY11591" fmla="*/ 2245037 h 4151891"/>
              <a:gd name="connsiteX11592" fmla="*/ 903736 w 7122824"/>
              <a:gd name="connsiteY11592" fmla="*/ 2255900 h 4151891"/>
              <a:gd name="connsiteX11593" fmla="*/ 897935 w 7122824"/>
              <a:gd name="connsiteY11593" fmla="*/ 2273795 h 4151891"/>
              <a:gd name="connsiteX11594" fmla="*/ 865127 w 7122824"/>
              <a:gd name="connsiteY11594" fmla="*/ 2285828 h 4151891"/>
              <a:gd name="connsiteX11595" fmla="*/ 842116 w 7122824"/>
              <a:gd name="connsiteY11595" fmla="*/ 2293333 h 4151891"/>
              <a:gd name="connsiteX11596" fmla="*/ 860959 w 7122824"/>
              <a:gd name="connsiteY11596" fmla="*/ 2282339 h 4151891"/>
              <a:gd name="connsiteX11597" fmla="*/ 876779 w 7122824"/>
              <a:gd name="connsiteY11597" fmla="*/ 2270633 h 4151891"/>
              <a:gd name="connsiteX11598" fmla="*/ 874379 w 7122824"/>
              <a:gd name="connsiteY11598" fmla="*/ 2269689 h 4151891"/>
              <a:gd name="connsiteX11599" fmla="*/ 872256 w 7122824"/>
              <a:gd name="connsiteY11599" fmla="*/ 2269706 h 4151891"/>
              <a:gd name="connsiteX11600" fmla="*/ 872628 w 7122824"/>
              <a:gd name="connsiteY11600" fmla="*/ 2271166 h 4151891"/>
              <a:gd name="connsiteX11601" fmla="*/ 870463 w 7122824"/>
              <a:gd name="connsiteY11601" fmla="*/ 2274735 h 4151891"/>
              <a:gd name="connsiteX11602" fmla="*/ 870498 w 7122824"/>
              <a:gd name="connsiteY11602" fmla="*/ 2270848 h 4151891"/>
              <a:gd name="connsiteX11603" fmla="*/ 870831 w 7122824"/>
              <a:gd name="connsiteY11603" fmla="*/ 2269718 h 4151891"/>
              <a:gd name="connsiteX11604" fmla="*/ 870662 w 7122824"/>
              <a:gd name="connsiteY11604" fmla="*/ 2269720 h 4151891"/>
              <a:gd name="connsiteX11605" fmla="*/ 866143 w 7122824"/>
              <a:gd name="connsiteY11605" fmla="*/ 2258102 h 4151891"/>
              <a:gd name="connsiteX11606" fmla="*/ 929607 w 7122824"/>
              <a:gd name="connsiteY11606" fmla="*/ 2230561 h 4151891"/>
              <a:gd name="connsiteX11607" fmla="*/ 927038 w 7122824"/>
              <a:gd name="connsiteY11607" fmla="*/ 2228442 h 4151891"/>
              <a:gd name="connsiteX11608" fmla="*/ 926566 w 7122824"/>
              <a:gd name="connsiteY11608" fmla="*/ 2221684 h 4151891"/>
              <a:gd name="connsiteX11609" fmla="*/ 930540 w 7122824"/>
              <a:gd name="connsiteY11609" fmla="*/ 2221989 h 4151891"/>
              <a:gd name="connsiteX11610" fmla="*/ 936686 w 7122824"/>
              <a:gd name="connsiteY11610" fmla="*/ 2223865 h 4151891"/>
              <a:gd name="connsiteX11611" fmla="*/ 937515 w 7122824"/>
              <a:gd name="connsiteY11611" fmla="*/ 2227128 h 4151891"/>
              <a:gd name="connsiteX11612" fmla="*/ 948164 w 7122824"/>
              <a:gd name="connsiteY11612" fmla="*/ 2222507 h 4151891"/>
              <a:gd name="connsiteX11613" fmla="*/ 952209 w 7122824"/>
              <a:gd name="connsiteY11613" fmla="*/ 2218129 h 4151891"/>
              <a:gd name="connsiteX11614" fmla="*/ 954428 w 7122824"/>
              <a:gd name="connsiteY11614" fmla="*/ 2219789 h 4151891"/>
              <a:gd name="connsiteX11615" fmla="*/ 960486 w 7122824"/>
              <a:gd name="connsiteY11615" fmla="*/ 2217161 h 4151891"/>
              <a:gd name="connsiteX11616" fmla="*/ 959606 w 7122824"/>
              <a:gd name="connsiteY11616" fmla="*/ 2215982 h 4151891"/>
              <a:gd name="connsiteX11617" fmla="*/ 976485 w 7122824"/>
              <a:gd name="connsiteY11617" fmla="*/ 2210218 h 4151891"/>
              <a:gd name="connsiteX11618" fmla="*/ 1037094 w 7122824"/>
              <a:gd name="connsiteY11618" fmla="*/ 2183916 h 4151891"/>
              <a:gd name="connsiteX11619" fmla="*/ 1209139 w 7122824"/>
              <a:gd name="connsiteY11619" fmla="*/ 2118102 h 4151891"/>
              <a:gd name="connsiteX11620" fmla="*/ 1294931 w 7122824"/>
              <a:gd name="connsiteY11620" fmla="*/ 2095681 h 4151891"/>
              <a:gd name="connsiteX11621" fmla="*/ 1305115 w 7122824"/>
              <a:gd name="connsiteY11621" fmla="*/ 2094534 h 4151891"/>
              <a:gd name="connsiteX11622" fmla="*/ 1303348 w 7122824"/>
              <a:gd name="connsiteY11622" fmla="*/ 2084287 h 4151891"/>
              <a:gd name="connsiteX11623" fmla="*/ 1311438 w 7122824"/>
              <a:gd name="connsiteY11623" fmla="*/ 2090010 h 4151891"/>
              <a:gd name="connsiteX11624" fmla="*/ 1308558 w 7122824"/>
              <a:gd name="connsiteY11624" fmla="*/ 2094146 h 4151891"/>
              <a:gd name="connsiteX11625" fmla="*/ 1380174 w 7122824"/>
              <a:gd name="connsiteY11625" fmla="*/ 2086077 h 4151891"/>
              <a:gd name="connsiteX11626" fmla="*/ 1389436 w 7122824"/>
              <a:gd name="connsiteY11626" fmla="*/ 2086681 h 4151891"/>
              <a:gd name="connsiteX11627" fmla="*/ 1390653 w 7122824"/>
              <a:gd name="connsiteY11627" fmla="*/ 2081160 h 4151891"/>
              <a:gd name="connsiteX11628" fmla="*/ 1395562 w 7122824"/>
              <a:gd name="connsiteY11628" fmla="*/ 2077380 h 4151891"/>
              <a:gd name="connsiteX11629" fmla="*/ 1394325 w 7122824"/>
              <a:gd name="connsiteY11629" fmla="*/ 2085657 h 4151891"/>
              <a:gd name="connsiteX11630" fmla="*/ 1392695 w 7122824"/>
              <a:gd name="connsiteY11630" fmla="*/ 2086892 h 4151891"/>
              <a:gd name="connsiteX11631" fmla="*/ 1398723 w 7122824"/>
              <a:gd name="connsiteY11631" fmla="*/ 2087285 h 4151891"/>
              <a:gd name="connsiteX11632" fmla="*/ 1417766 w 7122824"/>
              <a:gd name="connsiteY11632" fmla="*/ 2083877 h 4151891"/>
              <a:gd name="connsiteX11633" fmla="*/ 1457631 w 7122824"/>
              <a:gd name="connsiteY11633" fmla="*/ 2068208 h 4151891"/>
              <a:gd name="connsiteX11634" fmla="*/ 1543519 w 7122824"/>
              <a:gd name="connsiteY11634" fmla="*/ 2065408 h 4151891"/>
              <a:gd name="connsiteX11635" fmla="*/ 1543174 w 7122824"/>
              <a:gd name="connsiteY11635" fmla="*/ 2069418 h 4151891"/>
              <a:gd name="connsiteX11636" fmla="*/ 1547848 w 7122824"/>
              <a:gd name="connsiteY11636" fmla="*/ 2069110 h 4151891"/>
              <a:gd name="connsiteX11637" fmla="*/ 1546204 w 7122824"/>
              <a:gd name="connsiteY11637" fmla="*/ 2080110 h 4151891"/>
              <a:gd name="connsiteX11638" fmla="*/ 1549815 w 7122824"/>
              <a:gd name="connsiteY11638" fmla="*/ 2086054 h 4151891"/>
              <a:gd name="connsiteX11639" fmla="*/ 1548162 w 7122824"/>
              <a:gd name="connsiteY11639" fmla="*/ 2097109 h 4151891"/>
              <a:gd name="connsiteX11640" fmla="*/ 1558284 w 7122824"/>
              <a:gd name="connsiteY11640" fmla="*/ 2081685 h 4151891"/>
              <a:gd name="connsiteX11641" fmla="*/ 1588916 w 7122824"/>
              <a:gd name="connsiteY11641" fmla="*/ 2073756 h 4151891"/>
              <a:gd name="connsiteX11642" fmla="*/ 1589943 w 7122824"/>
              <a:gd name="connsiteY11642" fmla="*/ 2073574 h 4151891"/>
              <a:gd name="connsiteX11643" fmla="*/ 1590853 w 7122824"/>
              <a:gd name="connsiteY11643" fmla="*/ 2067489 h 4151891"/>
              <a:gd name="connsiteX11644" fmla="*/ 1595113 w 7122824"/>
              <a:gd name="connsiteY11644" fmla="*/ 2068126 h 4151891"/>
              <a:gd name="connsiteX11645" fmla="*/ 1594417 w 7122824"/>
              <a:gd name="connsiteY11645" fmla="*/ 2072784 h 4151891"/>
              <a:gd name="connsiteX11646" fmla="*/ 1656092 w 7122824"/>
              <a:gd name="connsiteY11646" fmla="*/ 2061906 h 4151891"/>
              <a:gd name="connsiteX11647" fmla="*/ 1794054 w 7122824"/>
              <a:gd name="connsiteY11647" fmla="*/ 2043699 h 4151891"/>
              <a:gd name="connsiteX11648" fmla="*/ 1787162 w 7122824"/>
              <a:gd name="connsiteY11648" fmla="*/ 2027035 h 4151891"/>
              <a:gd name="connsiteX11649" fmla="*/ 1796338 w 7122824"/>
              <a:gd name="connsiteY11649" fmla="*/ 2028406 h 4151891"/>
              <a:gd name="connsiteX11650" fmla="*/ 1803299 w 7122824"/>
              <a:gd name="connsiteY11650" fmla="*/ 2034137 h 4151891"/>
              <a:gd name="connsiteX11651" fmla="*/ 1828390 w 7122824"/>
              <a:gd name="connsiteY11651" fmla="*/ 2031893 h 4151891"/>
              <a:gd name="connsiteX11652" fmla="*/ 1870344 w 7122824"/>
              <a:gd name="connsiteY11652" fmla="*/ 2029596 h 4151891"/>
              <a:gd name="connsiteX11653" fmla="*/ 1862609 w 7122824"/>
              <a:gd name="connsiteY11653" fmla="*/ 2027312 h 4151891"/>
              <a:gd name="connsiteX11654" fmla="*/ 1822772 w 7122824"/>
              <a:gd name="connsiteY11654" fmla="*/ 2013151 h 4151891"/>
              <a:gd name="connsiteX11655" fmla="*/ 1822632 w 7122824"/>
              <a:gd name="connsiteY11655" fmla="*/ 2014092 h 4151891"/>
              <a:gd name="connsiteX11656" fmla="*/ 1824759 w 7122824"/>
              <a:gd name="connsiteY11656" fmla="*/ 2014219 h 4151891"/>
              <a:gd name="connsiteX11657" fmla="*/ 1822465 w 7122824"/>
              <a:gd name="connsiteY11657" fmla="*/ 2015204 h 4151891"/>
              <a:gd name="connsiteX11658" fmla="*/ 1820487 w 7122824"/>
              <a:gd name="connsiteY11658" fmla="*/ 2028442 h 4151891"/>
              <a:gd name="connsiteX11659" fmla="*/ 1814103 w 7122824"/>
              <a:gd name="connsiteY11659" fmla="*/ 2018794 h 4151891"/>
              <a:gd name="connsiteX11660" fmla="*/ 1811189 w 7122824"/>
              <a:gd name="connsiteY11660" fmla="*/ 2020046 h 4151891"/>
              <a:gd name="connsiteX11661" fmla="*/ 1814698 w 7122824"/>
              <a:gd name="connsiteY11661" fmla="*/ 2028426 h 4151891"/>
              <a:gd name="connsiteX11662" fmla="*/ 1802047 w 7122824"/>
              <a:gd name="connsiteY11662" fmla="*/ 2028106 h 4151891"/>
              <a:gd name="connsiteX11663" fmla="*/ 1799735 w 7122824"/>
              <a:gd name="connsiteY11663" fmla="*/ 2026220 h 4151891"/>
              <a:gd name="connsiteX11664" fmla="*/ 1794263 w 7122824"/>
              <a:gd name="connsiteY11664" fmla="*/ 2026283 h 4151891"/>
              <a:gd name="connsiteX11665" fmla="*/ 1782508 w 7122824"/>
              <a:gd name="connsiteY11665" fmla="*/ 2022768 h 4151891"/>
              <a:gd name="connsiteX11666" fmla="*/ 1776391 w 7122824"/>
              <a:gd name="connsiteY11666" fmla="*/ 2021853 h 4151891"/>
              <a:gd name="connsiteX11667" fmla="*/ 1767830 w 7122824"/>
              <a:gd name="connsiteY11667" fmla="*/ 2026828 h 4151891"/>
              <a:gd name="connsiteX11668" fmla="*/ 1754137 w 7122824"/>
              <a:gd name="connsiteY11668" fmla="*/ 2013838 h 4151891"/>
              <a:gd name="connsiteX11669" fmla="*/ 1754543 w 7122824"/>
              <a:gd name="connsiteY11669" fmla="*/ 2011614 h 4151891"/>
              <a:gd name="connsiteX11670" fmla="*/ 1755273 w 7122824"/>
              <a:gd name="connsiteY11670" fmla="*/ 2011475 h 4151891"/>
              <a:gd name="connsiteX11671" fmla="*/ 1754852 w 7122824"/>
              <a:gd name="connsiteY11671" fmla="*/ 2009924 h 4151891"/>
              <a:gd name="connsiteX11672" fmla="*/ 1755388 w 7122824"/>
              <a:gd name="connsiteY11672" fmla="*/ 2006990 h 4151891"/>
              <a:gd name="connsiteX11673" fmla="*/ 1747431 w 7122824"/>
              <a:gd name="connsiteY11673" fmla="*/ 2008146 h 4151891"/>
              <a:gd name="connsiteX11674" fmla="*/ 1732080 w 7122824"/>
              <a:gd name="connsiteY11674" fmla="*/ 2006242 h 4151891"/>
              <a:gd name="connsiteX11675" fmla="*/ 1728071 w 7122824"/>
              <a:gd name="connsiteY11675" fmla="*/ 2005122 h 4151891"/>
              <a:gd name="connsiteX11676" fmla="*/ 1717073 w 7122824"/>
              <a:gd name="connsiteY11676" fmla="*/ 2002046 h 4151891"/>
              <a:gd name="connsiteX11677" fmla="*/ 1712090 w 7122824"/>
              <a:gd name="connsiteY11677" fmla="*/ 2001355 h 4151891"/>
              <a:gd name="connsiteX11678" fmla="*/ 1694616 w 7122824"/>
              <a:gd name="connsiteY11678" fmla="*/ 2002474 h 4151891"/>
              <a:gd name="connsiteX11679" fmla="*/ 1658910 w 7122824"/>
              <a:gd name="connsiteY11679" fmla="*/ 2005885 h 4151891"/>
              <a:gd name="connsiteX11680" fmla="*/ 1658228 w 7122824"/>
              <a:gd name="connsiteY11680" fmla="*/ 2010450 h 4151891"/>
              <a:gd name="connsiteX11681" fmla="*/ 1670849 w 7122824"/>
              <a:gd name="connsiteY11681" fmla="*/ 2020153 h 4151891"/>
              <a:gd name="connsiteX11682" fmla="*/ 1635318 w 7122824"/>
              <a:gd name="connsiteY11682" fmla="*/ 2008138 h 4151891"/>
              <a:gd name="connsiteX11683" fmla="*/ 1618333 w 7122824"/>
              <a:gd name="connsiteY11683" fmla="*/ 2009761 h 4151891"/>
              <a:gd name="connsiteX11684" fmla="*/ 1610004 w 7122824"/>
              <a:gd name="connsiteY11684" fmla="*/ 2013552 h 4151891"/>
              <a:gd name="connsiteX11685" fmla="*/ 1598041 w 7122824"/>
              <a:gd name="connsiteY11685" fmla="*/ 2016936 h 4151891"/>
              <a:gd name="connsiteX11686" fmla="*/ 1574952 w 7122824"/>
              <a:gd name="connsiteY11686" fmla="*/ 2015077 h 4151891"/>
              <a:gd name="connsiteX11687" fmla="*/ 1573655 w 7122824"/>
              <a:gd name="connsiteY11687" fmla="*/ 2014986 h 4151891"/>
              <a:gd name="connsiteX11688" fmla="*/ 1520746 w 7122824"/>
              <a:gd name="connsiteY11688" fmla="*/ 2021591 h 4151891"/>
              <a:gd name="connsiteX11689" fmla="*/ 1477862 w 7122824"/>
              <a:gd name="connsiteY11689" fmla="*/ 2027697 h 4151891"/>
              <a:gd name="connsiteX11690" fmla="*/ 1475991 w 7122824"/>
              <a:gd name="connsiteY11690" fmla="*/ 2027920 h 4151891"/>
              <a:gd name="connsiteX11691" fmla="*/ 1476061 w 7122824"/>
              <a:gd name="connsiteY11691" fmla="*/ 2028763 h 4151891"/>
              <a:gd name="connsiteX11692" fmla="*/ 1469007 w 7122824"/>
              <a:gd name="connsiteY11692" fmla="*/ 2028755 h 4151891"/>
              <a:gd name="connsiteX11693" fmla="*/ 1455566 w 7122824"/>
              <a:gd name="connsiteY11693" fmla="*/ 2030360 h 4151891"/>
              <a:gd name="connsiteX11694" fmla="*/ 1444399 w 7122824"/>
              <a:gd name="connsiteY11694" fmla="*/ 2031820 h 4151891"/>
              <a:gd name="connsiteX11695" fmla="*/ 1443557 w 7122824"/>
              <a:gd name="connsiteY11695" fmla="*/ 2028724 h 4151891"/>
              <a:gd name="connsiteX11696" fmla="*/ 1434915 w 7122824"/>
              <a:gd name="connsiteY11696" fmla="*/ 2028713 h 4151891"/>
              <a:gd name="connsiteX11697" fmla="*/ 1393442 w 7122824"/>
              <a:gd name="connsiteY11697" fmla="*/ 2032156 h 4151891"/>
              <a:gd name="connsiteX11698" fmla="*/ 1352870 w 7122824"/>
              <a:gd name="connsiteY11698" fmla="*/ 2032388 h 4151891"/>
              <a:gd name="connsiteX11699" fmla="*/ 1331543 w 7122824"/>
              <a:gd name="connsiteY11699" fmla="*/ 2030776 h 4151891"/>
              <a:gd name="connsiteX11700" fmla="*/ 1320868 w 7122824"/>
              <a:gd name="connsiteY11700" fmla="*/ 2029180 h 4151891"/>
              <a:gd name="connsiteX11701" fmla="*/ 1318593 w 7122824"/>
              <a:gd name="connsiteY11701" fmla="*/ 2013102 h 4151891"/>
              <a:gd name="connsiteX11702" fmla="*/ 1341614 w 7122824"/>
              <a:gd name="connsiteY11702" fmla="*/ 2025986 h 4151891"/>
              <a:gd name="connsiteX11703" fmla="*/ 1349904 w 7122824"/>
              <a:gd name="connsiteY11703" fmla="*/ 2020929 h 4151891"/>
              <a:gd name="connsiteX11704" fmla="*/ 1341469 w 7122824"/>
              <a:gd name="connsiteY11704" fmla="*/ 2016520 h 4151891"/>
              <a:gd name="connsiteX11705" fmla="*/ 1358851 w 7122824"/>
              <a:gd name="connsiteY11705" fmla="*/ 1992362 h 4151891"/>
              <a:gd name="connsiteX11706" fmla="*/ 1380662 w 7122824"/>
              <a:gd name="connsiteY11706" fmla="*/ 1992473 h 4151891"/>
              <a:gd name="connsiteX11707" fmla="*/ 1367311 w 7122824"/>
              <a:gd name="connsiteY11707" fmla="*/ 1998348 h 4151891"/>
              <a:gd name="connsiteX11708" fmla="*/ 1434160 w 7122824"/>
              <a:gd name="connsiteY11708" fmla="*/ 2008337 h 4151891"/>
              <a:gd name="connsiteX11709" fmla="*/ 1391989 w 7122824"/>
              <a:gd name="connsiteY11709" fmla="*/ 1989707 h 4151891"/>
              <a:gd name="connsiteX11710" fmla="*/ 1456078 w 7122824"/>
              <a:gd name="connsiteY11710" fmla="*/ 1985119 h 4151891"/>
              <a:gd name="connsiteX11711" fmla="*/ 1476594 w 7122824"/>
              <a:gd name="connsiteY11711" fmla="*/ 1983463 h 4151891"/>
              <a:gd name="connsiteX11712" fmla="*/ 1478614 w 7122824"/>
              <a:gd name="connsiteY11712" fmla="*/ 1986748 h 4151891"/>
              <a:gd name="connsiteX11713" fmla="*/ 1479963 w 7122824"/>
              <a:gd name="connsiteY11713" fmla="*/ 1985189 h 4151891"/>
              <a:gd name="connsiteX11714" fmla="*/ 1491228 w 7122824"/>
              <a:gd name="connsiteY11714" fmla="*/ 1985215 h 4151891"/>
              <a:gd name="connsiteX11715" fmla="*/ 1481241 w 7122824"/>
              <a:gd name="connsiteY11715" fmla="*/ 1995225 h 4151891"/>
              <a:gd name="connsiteX11716" fmla="*/ 1480828 w 7122824"/>
              <a:gd name="connsiteY11716" fmla="*/ 1995415 h 4151891"/>
              <a:gd name="connsiteX11717" fmla="*/ 1477757 w 7122824"/>
              <a:gd name="connsiteY11717" fmla="*/ 2006983 h 4151891"/>
              <a:gd name="connsiteX11718" fmla="*/ 1474937 w 7122824"/>
              <a:gd name="connsiteY11718" fmla="*/ 1996926 h 4151891"/>
              <a:gd name="connsiteX11719" fmla="*/ 1471669 w 7122824"/>
              <a:gd name="connsiteY11719" fmla="*/ 1994769 h 4151891"/>
              <a:gd name="connsiteX11720" fmla="*/ 1473602 w 7122824"/>
              <a:gd name="connsiteY11720" fmla="*/ 1992537 h 4151891"/>
              <a:gd name="connsiteX11721" fmla="*/ 1466668 w 7122824"/>
              <a:gd name="connsiteY11721" fmla="*/ 1997718 h 4151891"/>
              <a:gd name="connsiteX11722" fmla="*/ 1464082 w 7122824"/>
              <a:gd name="connsiteY11722" fmla="*/ 1991390 h 4151891"/>
              <a:gd name="connsiteX11723" fmla="*/ 1459349 w 7122824"/>
              <a:gd name="connsiteY11723" fmla="*/ 1996390 h 4151891"/>
              <a:gd name="connsiteX11724" fmla="*/ 1458190 w 7122824"/>
              <a:gd name="connsiteY11724" fmla="*/ 1996235 h 4151891"/>
              <a:gd name="connsiteX11725" fmla="*/ 1469258 w 7122824"/>
              <a:gd name="connsiteY11725" fmla="*/ 2001253 h 4151891"/>
              <a:gd name="connsiteX11726" fmla="*/ 1473634 w 7122824"/>
              <a:gd name="connsiteY11726" fmla="*/ 2010525 h 4151891"/>
              <a:gd name="connsiteX11727" fmla="*/ 1489987 w 7122824"/>
              <a:gd name="connsiteY11727" fmla="*/ 2007611 h 4151891"/>
              <a:gd name="connsiteX11728" fmla="*/ 1517141 w 7122824"/>
              <a:gd name="connsiteY11728" fmla="*/ 2003847 h 4151891"/>
              <a:gd name="connsiteX11729" fmla="*/ 1533426 w 7122824"/>
              <a:gd name="connsiteY11729" fmla="*/ 1989075 h 4151891"/>
              <a:gd name="connsiteX11730" fmla="*/ 1553250 w 7122824"/>
              <a:gd name="connsiteY11730" fmla="*/ 1990735 h 4151891"/>
              <a:gd name="connsiteX11731" fmla="*/ 1563321 w 7122824"/>
              <a:gd name="connsiteY11731" fmla="*/ 1989599 h 4151891"/>
              <a:gd name="connsiteX11732" fmla="*/ 1502185 w 7122824"/>
              <a:gd name="connsiteY11732" fmla="*/ 1984004 h 4151891"/>
              <a:gd name="connsiteX11733" fmla="*/ 1561002 w 7122824"/>
              <a:gd name="connsiteY11733" fmla="*/ 1974034 h 4151891"/>
              <a:gd name="connsiteX11734" fmla="*/ 1596596 w 7122824"/>
              <a:gd name="connsiteY11734" fmla="*/ 1976487 h 4151891"/>
              <a:gd name="connsiteX11735" fmla="*/ 1597262 w 7122824"/>
              <a:gd name="connsiteY11735" fmla="*/ 1976109 h 4151891"/>
              <a:gd name="connsiteX11736" fmla="*/ 1596891 w 7122824"/>
              <a:gd name="connsiteY11736" fmla="*/ 1969102 h 4151891"/>
              <a:gd name="connsiteX11737" fmla="*/ 1601279 w 7122824"/>
              <a:gd name="connsiteY11737" fmla="*/ 1973834 h 4151891"/>
              <a:gd name="connsiteX11738" fmla="*/ 1608197 w 7122824"/>
              <a:gd name="connsiteY11738" fmla="*/ 1969915 h 4151891"/>
              <a:gd name="connsiteX11739" fmla="*/ 1616907 w 7122824"/>
              <a:gd name="connsiteY11739" fmla="*/ 1974832 h 4151891"/>
              <a:gd name="connsiteX11740" fmla="*/ 1628368 w 7122824"/>
              <a:gd name="connsiteY11740" fmla="*/ 1960911 h 4151891"/>
              <a:gd name="connsiteX11741" fmla="*/ 1651309 w 7122824"/>
              <a:gd name="connsiteY11741" fmla="*/ 1964340 h 4151891"/>
              <a:gd name="connsiteX11742" fmla="*/ 1635260 w 7122824"/>
              <a:gd name="connsiteY11742" fmla="*/ 1977574 h 4151891"/>
              <a:gd name="connsiteX11743" fmla="*/ 1648473 w 7122824"/>
              <a:gd name="connsiteY11743" fmla="*/ 1977718 h 4151891"/>
              <a:gd name="connsiteX11744" fmla="*/ 1651715 w 7122824"/>
              <a:gd name="connsiteY11744" fmla="*/ 1977294 h 4151891"/>
              <a:gd name="connsiteX11745" fmla="*/ 1659010 w 7122824"/>
              <a:gd name="connsiteY11745" fmla="*/ 1959876 h 4151891"/>
              <a:gd name="connsiteX11746" fmla="*/ 1658749 w 7122824"/>
              <a:gd name="connsiteY11746" fmla="*/ 1972089 h 4151891"/>
              <a:gd name="connsiteX11747" fmla="*/ 1663581 w 7122824"/>
              <a:gd name="connsiteY11747" fmla="*/ 1977699 h 4151891"/>
              <a:gd name="connsiteX11748" fmla="*/ 1664105 w 7122824"/>
              <a:gd name="connsiteY11748" fmla="*/ 1977888 h 4151891"/>
              <a:gd name="connsiteX11749" fmla="*/ 1672852 w 7122824"/>
              <a:gd name="connsiteY11749" fmla="*/ 1977982 h 4151891"/>
              <a:gd name="connsiteX11750" fmla="*/ 1678868 w 7122824"/>
              <a:gd name="connsiteY11750" fmla="*/ 1973531 h 4151891"/>
              <a:gd name="connsiteX11751" fmla="*/ 1689322 w 7122824"/>
              <a:gd name="connsiteY11751" fmla="*/ 1975093 h 4151891"/>
              <a:gd name="connsiteX11752" fmla="*/ 1691342 w 7122824"/>
              <a:gd name="connsiteY11752" fmla="*/ 1961579 h 4151891"/>
              <a:gd name="connsiteX11753" fmla="*/ 1692382 w 7122824"/>
              <a:gd name="connsiteY11753" fmla="*/ 1975551 h 4151891"/>
              <a:gd name="connsiteX11754" fmla="*/ 1773091 w 7122824"/>
              <a:gd name="connsiteY11754" fmla="*/ 1967538 h 4151891"/>
              <a:gd name="connsiteX11755" fmla="*/ 1785629 w 7122824"/>
              <a:gd name="connsiteY11755" fmla="*/ 1955953 h 4151891"/>
              <a:gd name="connsiteX11756" fmla="*/ 1778458 w 7122824"/>
              <a:gd name="connsiteY11756" fmla="*/ 1950910 h 4151891"/>
              <a:gd name="connsiteX11757" fmla="*/ 1763197 w 7122824"/>
              <a:gd name="connsiteY11757" fmla="*/ 1947543 h 4151891"/>
              <a:gd name="connsiteX11758" fmla="*/ 1743349 w 7122824"/>
              <a:gd name="connsiteY11758" fmla="*/ 1947929 h 4151891"/>
              <a:gd name="connsiteX11759" fmla="*/ 1751129 w 7122824"/>
              <a:gd name="connsiteY11759" fmla="*/ 1949615 h 4151891"/>
              <a:gd name="connsiteX11760" fmla="*/ 1760309 w 7122824"/>
              <a:gd name="connsiteY11760" fmla="*/ 1961021 h 4151891"/>
              <a:gd name="connsiteX11761" fmla="*/ 1737626 w 7122824"/>
              <a:gd name="connsiteY11761" fmla="*/ 1960719 h 4151891"/>
              <a:gd name="connsiteX11762" fmla="*/ 1739526 w 7122824"/>
              <a:gd name="connsiteY11762" fmla="*/ 1948003 h 4151891"/>
              <a:gd name="connsiteX11763" fmla="*/ 1731378 w 7122824"/>
              <a:gd name="connsiteY11763" fmla="*/ 1948162 h 4151891"/>
              <a:gd name="connsiteX11764" fmla="*/ 1693985 w 7122824"/>
              <a:gd name="connsiteY11764" fmla="*/ 1946968 h 4151891"/>
              <a:gd name="connsiteX11765" fmla="*/ 1672071 w 7122824"/>
              <a:gd name="connsiteY11765" fmla="*/ 1945237 h 4151891"/>
              <a:gd name="connsiteX11766" fmla="*/ 1670205 w 7122824"/>
              <a:gd name="connsiteY11766" fmla="*/ 1950533 h 4151891"/>
              <a:gd name="connsiteX11767" fmla="*/ 1666697 w 7122824"/>
              <a:gd name="connsiteY11767" fmla="*/ 1952147 h 4151891"/>
              <a:gd name="connsiteX11768" fmla="*/ 1668589 w 7122824"/>
              <a:gd name="connsiteY11768" fmla="*/ 1946782 h 4151891"/>
              <a:gd name="connsiteX11769" fmla="*/ 1671962 w 7122824"/>
              <a:gd name="connsiteY11769" fmla="*/ 1945228 h 4151891"/>
              <a:gd name="connsiteX11770" fmla="*/ 1656560 w 7122824"/>
              <a:gd name="connsiteY11770" fmla="*/ 1944013 h 4151891"/>
              <a:gd name="connsiteX11771" fmla="*/ 1581742 w 7122824"/>
              <a:gd name="connsiteY11771" fmla="*/ 1939875 h 4151891"/>
              <a:gd name="connsiteX11772" fmla="*/ 1594695 w 7122824"/>
              <a:gd name="connsiteY11772" fmla="*/ 1926434 h 4151891"/>
              <a:gd name="connsiteX11773" fmla="*/ 1634697 w 7122824"/>
              <a:gd name="connsiteY11773" fmla="*/ 1929025 h 4151891"/>
              <a:gd name="connsiteX11774" fmla="*/ 1677454 w 7122824"/>
              <a:gd name="connsiteY11774" fmla="*/ 1934111 h 4151891"/>
              <a:gd name="connsiteX11775" fmla="*/ 1699093 w 7122824"/>
              <a:gd name="connsiteY11775" fmla="*/ 1935782 h 4151891"/>
              <a:gd name="connsiteX11776" fmla="*/ 1709798 w 7122824"/>
              <a:gd name="connsiteY11776" fmla="*/ 1937381 h 4151891"/>
              <a:gd name="connsiteX11777" fmla="*/ 1712083 w 7122824"/>
              <a:gd name="connsiteY11777" fmla="*/ 1922089 h 4151891"/>
              <a:gd name="connsiteX11778" fmla="*/ 1767473 w 7122824"/>
              <a:gd name="connsiteY11778" fmla="*/ 1935056 h 4151891"/>
              <a:gd name="connsiteX11779" fmla="*/ 1793243 w 7122824"/>
              <a:gd name="connsiteY11779" fmla="*/ 1940471 h 4151891"/>
              <a:gd name="connsiteX11780" fmla="*/ 1802032 w 7122824"/>
              <a:gd name="connsiteY11780" fmla="*/ 1933968 h 4151891"/>
              <a:gd name="connsiteX11781" fmla="*/ 1780006 w 7122824"/>
              <a:gd name="connsiteY11781" fmla="*/ 1924422 h 4151891"/>
              <a:gd name="connsiteX11782" fmla="*/ 1764713 w 7122824"/>
              <a:gd name="connsiteY11782" fmla="*/ 1922137 h 4151891"/>
              <a:gd name="connsiteX11783" fmla="*/ 1752118 w 7122824"/>
              <a:gd name="connsiteY11783" fmla="*/ 1914002 h 4151891"/>
              <a:gd name="connsiteX11784" fmla="*/ 1772201 w 7122824"/>
              <a:gd name="connsiteY11784" fmla="*/ 1913876 h 4151891"/>
              <a:gd name="connsiteX11785" fmla="*/ 1796442 w 7122824"/>
              <a:gd name="connsiteY11785" fmla="*/ 1919062 h 4151891"/>
              <a:gd name="connsiteX11786" fmla="*/ 1815998 w 7122824"/>
              <a:gd name="connsiteY11786" fmla="*/ 1932927 h 4151891"/>
              <a:gd name="connsiteX11787" fmla="*/ 1833207 w 7122824"/>
              <a:gd name="connsiteY11787" fmla="*/ 1943316 h 4151891"/>
              <a:gd name="connsiteX11788" fmla="*/ 1881205 w 7122824"/>
              <a:gd name="connsiteY11788" fmla="*/ 1955178 h 4151891"/>
              <a:gd name="connsiteX11789" fmla="*/ 1880432 w 7122824"/>
              <a:gd name="connsiteY11789" fmla="*/ 1939429 h 4151891"/>
              <a:gd name="connsiteX11790" fmla="*/ 1862537 w 7122824"/>
              <a:gd name="connsiteY11790" fmla="*/ 1933628 h 4151891"/>
              <a:gd name="connsiteX11791" fmla="*/ 1817598 w 7122824"/>
              <a:gd name="connsiteY11791" fmla="*/ 1922223 h 4151891"/>
              <a:gd name="connsiteX11792" fmla="*/ 1943606 w 7122824"/>
              <a:gd name="connsiteY11792" fmla="*/ 1939609 h 4151891"/>
              <a:gd name="connsiteX11793" fmla="*/ 1944226 w 7122824"/>
              <a:gd name="connsiteY11793" fmla="*/ 1937063 h 4151891"/>
              <a:gd name="connsiteX11794" fmla="*/ 1956668 w 7122824"/>
              <a:gd name="connsiteY11794" fmla="*/ 1935794 h 4151891"/>
              <a:gd name="connsiteX11795" fmla="*/ 1955846 w 7122824"/>
              <a:gd name="connsiteY11795" fmla="*/ 1941298 h 4151891"/>
              <a:gd name="connsiteX11796" fmla="*/ 1997926 w 7122824"/>
              <a:gd name="connsiteY11796" fmla="*/ 1947104 h 4151891"/>
              <a:gd name="connsiteX11797" fmla="*/ 2000554 w 7122824"/>
              <a:gd name="connsiteY11797" fmla="*/ 1943917 h 4151891"/>
              <a:gd name="connsiteX11798" fmla="*/ 2012794 w 7122824"/>
              <a:gd name="connsiteY11798" fmla="*/ 1945745 h 4151891"/>
              <a:gd name="connsiteX11799" fmla="*/ 2012334 w 7122824"/>
              <a:gd name="connsiteY11799" fmla="*/ 1948828 h 4151891"/>
              <a:gd name="connsiteX11800" fmla="*/ 2011762 w 7122824"/>
              <a:gd name="connsiteY11800" fmla="*/ 1948742 h 4151891"/>
              <a:gd name="connsiteX11801" fmla="*/ 2011805 w 7122824"/>
              <a:gd name="connsiteY11801" fmla="*/ 1949019 h 4151891"/>
              <a:gd name="connsiteX11802" fmla="*/ 2012295 w 7122824"/>
              <a:gd name="connsiteY11802" fmla="*/ 1949087 h 4151891"/>
              <a:gd name="connsiteX11803" fmla="*/ 2012334 w 7122824"/>
              <a:gd name="connsiteY11803" fmla="*/ 1948828 h 4151891"/>
              <a:gd name="connsiteX11804" fmla="*/ 2016022 w 7122824"/>
              <a:gd name="connsiteY11804" fmla="*/ 1949379 h 4151891"/>
              <a:gd name="connsiteX11805" fmla="*/ 2015854 w 7122824"/>
              <a:gd name="connsiteY11805" fmla="*/ 1949578 h 4151891"/>
              <a:gd name="connsiteX11806" fmla="*/ 2042674 w 7122824"/>
              <a:gd name="connsiteY11806" fmla="*/ 1953278 h 4151891"/>
              <a:gd name="connsiteX11807" fmla="*/ 2041221 w 7122824"/>
              <a:gd name="connsiteY11807" fmla="*/ 1942173 h 4151891"/>
              <a:gd name="connsiteX11808" fmla="*/ 2056979 w 7122824"/>
              <a:gd name="connsiteY11808" fmla="*/ 1941400 h 4151891"/>
              <a:gd name="connsiteX11809" fmla="*/ 2058799 w 7122824"/>
              <a:gd name="connsiteY11809" fmla="*/ 1947536 h 4151891"/>
              <a:gd name="connsiteX11810" fmla="*/ 2058005 w 7122824"/>
              <a:gd name="connsiteY11810" fmla="*/ 1955394 h 4151891"/>
              <a:gd name="connsiteX11811" fmla="*/ 2060509 w 7122824"/>
              <a:gd name="connsiteY11811" fmla="*/ 1955740 h 4151891"/>
              <a:gd name="connsiteX11812" fmla="*/ 2089350 w 7122824"/>
              <a:gd name="connsiteY11812" fmla="*/ 1957028 h 4151891"/>
              <a:gd name="connsiteX11813" fmla="*/ 2087084 w 7122824"/>
              <a:gd name="connsiteY11813" fmla="*/ 1951548 h 4151891"/>
              <a:gd name="connsiteX11814" fmla="*/ 2098894 w 7122824"/>
              <a:gd name="connsiteY11814" fmla="*/ 1945757 h 4151891"/>
              <a:gd name="connsiteX11815" fmla="*/ 2079176 w 7122824"/>
              <a:gd name="connsiteY11815" fmla="*/ 1932531 h 4151891"/>
              <a:gd name="connsiteX11816" fmla="*/ 2075048 w 7122824"/>
              <a:gd name="connsiteY11816" fmla="*/ 1936435 h 4151891"/>
              <a:gd name="connsiteX11817" fmla="*/ 2075769 w 7122824"/>
              <a:gd name="connsiteY11817" fmla="*/ 1931610 h 4151891"/>
              <a:gd name="connsiteX11818" fmla="*/ 2058155 w 7122824"/>
              <a:gd name="connsiteY11818" fmla="*/ 1927164 h 4151891"/>
              <a:gd name="connsiteX11819" fmla="*/ 2008628 w 7122824"/>
              <a:gd name="connsiteY11819" fmla="*/ 1915072 h 4151891"/>
              <a:gd name="connsiteX11820" fmla="*/ 1962845 w 7122824"/>
              <a:gd name="connsiteY11820" fmla="*/ 1898851 h 4151891"/>
              <a:gd name="connsiteX11821" fmla="*/ 1943650 w 7122824"/>
              <a:gd name="connsiteY11821" fmla="*/ 1891290 h 4151891"/>
              <a:gd name="connsiteX11822" fmla="*/ 1932875 w 7122824"/>
              <a:gd name="connsiteY11822" fmla="*/ 1900625 h 4151891"/>
              <a:gd name="connsiteX11823" fmla="*/ 1933876 w 7122824"/>
              <a:gd name="connsiteY11823" fmla="*/ 1914845 h 4151891"/>
              <a:gd name="connsiteX11824" fmla="*/ 1910733 w 7122824"/>
              <a:gd name="connsiteY11824" fmla="*/ 1914514 h 4151891"/>
              <a:gd name="connsiteX11825" fmla="*/ 1915594 w 7122824"/>
              <a:gd name="connsiteY11825" fmla="*/ 1901170 h 4151891"/>
              <a:gd name="connsiteX11826" fmla="*/ 1925156 w 7122824"/>
              <a:gd name="connsiteY11826" fmla="*/ 1910416 h 4151891"/>
              <a:gd name="connsiteX11827" fmla="*/ 1925527 w 7122824"/>
              <a:gd name="connsiteY11827" fmla="*/ 1887020 h 4151891"/>
              <a:gd name="connsiteX11828" fmla="*/ 1913546 w 7122824"/>
              <a:gd name="connsiteY11828" fmla="*/ 1885229 h 4151891"/>
              <a:gd name="connsiteX11829" fmla="*/ 1895423 w 7122824"/>
              <a:gd name="connsiteY11829" fmla="*/ 1880958 h 4151891"/>
              <a:gd name="connsiteX11830" fmla="*/ 1886463 w 7122824"/>
              <a:gd name="connsiteY11830" fmla="*/ 1892371 h 4151891"/>
              <a:gd name="connsiteX11831" fmla="*/ 1885372 w 7122824"/>
              <a:gd name="connsiteY11831" fmla="*/ 1893984 h 4151891"/>
              <a:gd name="connsiteX11832" fmla="*/ 1885616 w 7122824"/>
              <a:gd name="connsiteY11832" fmla="*/ 1893689 h 4151891"/>
              <a:gd name="connsiteX11833" fmla="*/ 1887219 w 7122824"/>
              <a:gd name="connsiteY11833" fmla="*/ 1897536 h 4151891"/>
              <a:gd name="connsiteX11834" fmla="*/ 1887199 w 7122824"/>
              <a:gd name="connsiteY11834" fmla="*/ 1897559 h 4151891"/>
              <a:gd name="connsiteX11835" fmla="*/ 1888321 w 7122824"/>
              <a:gd name="connsiteY11835" fmla="*/ 1897095 h 4151891"/>
              <a:gd name="connsiteX11836" fmla="*/ 1887794 w 7122824"/>
              <a:gd name="connsiteY11836" fmla="*/ 1911086 h 4151891"/>
              <a:gd name="connsiteX11837" fmla="*/ 1829935 w 7122824"/>
              <a:gd name="connsiteY11837" fmla="*/ 1902440 h 4151891"/>
              <a:gd name="connsiteX11838" fmla="*/ 1846599 w 7122824"/>
              <a:gd name="connsiteY11838" fmla="*/ 1895551 h 4151891"/>
              <a:gd name="connsiteX11839" fmla="*/ 1854777 w 7122824"/>
              <a:gd name="connsiteY11839" fmla="*/ 1895478 h 4151891"/>
              <a:gd name="connsiteX11840" fmla="*/ 1861415 w 7122824"/>
              <a:gd name="connsiteY11840" fmla="*/ 1893944 h 4151891"/>
              <a:gd name="connsiteX11841" fmla="*/ 1860564 w 7122824"/>
              <a:gd name="connsiteY11841" fmla="*/ 1892960 h 4151891"/>
              <a:gd name="connsiteX11842" fmla="*/ 1863738 w 7122824"/>
              <a:gd name="connsiteY11842" fmla="*/ 1889931 h 4151891"/>
              <a:gd name="connsiteX11843" fmla="*/ 1864665 w 7122824"/>
              <a:gd name="connsiteY11843" fmla="*/ 1893062 h 4151891"/>
              <a:gd name="connsiteX11844" fmla="*/ 1880287 w 7122824"/>
              <a:gd name="connsiteY11844" fmla="*/ 1888078 h 4151891"/>
              <a:gd name="connsiteX11845" fmla="*/ 1821356 w 7122824"/>
              <a:gd name="connsiteY11845" fmla="*/ 1876145 h 4151891"/>
              <a:gd name="connsiteX11846" fmla="*/ 1814439 w 7122824"/>
              <a:gd name="connsiteY11846" fmla="*/ 1903251 h 4151891"/>
              <a:gd name="connsiteX11847" fmla="*/ 1788441 w 7122824"/>
              <a:gd name="connsiteY11847" fmla="*/ 1899366 h 4151891"/>
              <a:gd name="connsiteX11848" fmla="*/ 1723551 w 7122824"/>
              <a:gd name="connsiteY11848" fmla="*/ 1895923 h 4151891"/>
              <a:gd name="connsiteX11849" fmla="*/ 1588330 w 7122824"/>
              <a:gd name="connsiteY11849" fmla="*/ 1895780 h 4151891"/>
              <a:gd name="connsiteX11850" fmla="*/ 1603465 w 7122824"/>
              <a:gd name="connsiteY11850" fmla="*/ 1888661 h 4151891"/>
              <a:gd name="connsiteX11851" fmla="*/ 1603198 w 7122824"/>
              <a:gd name="connsiteY11851" fmla="*/ 1885339 h 4151891"/>
              <a:gd name="connsiteX11852" fmla="*/ 1602331 w 7122824"/>
              <a:gd name="connsiteY11852" fmla="*/ 1884597 h 4151891"/>
              <a:gd name="connsiteX11853" fmla="*/ 1603122 w 7122824"/>
              <a:gd name="connsiteY11853" fmla="*/ 1884404 h 4151891"/>
              <a:gd name="connsiteX11854" fmla="*/ 1602234 w 7122824"/>
              <a:gd name="connsiteY11854" fmla="*/ 1873365 h 4151891"/>
              <a:gd name="connsiteX11855" fmla="*/ 1593091 w 7122824"/>
              <a:gd name="connsiteY11855" fmla="*/ 1863922 h 4151891"/>
              <a:gd name="connsiteX11856" fmla="*/ 1650951 w 7122824"/>
              <a:gd name="connsiteY11856" fmla="*/ 1872568 h 4151891"/>
              <a:gd name="connsiteX11857" fmla="*/ 1616227 w 7122824"/>
              <a:gd name="connsiteY11857" fmla="*/ 1876498 h 4151891"/>
              <a:gd name="connsiteX11858" fmla="*/ 1628935 w 7122824"/>
              <a:gd name="connsiteY11858" fmla="*/ 1878239 h 4151891"/>
              <a:gd name="connsiteX11859" fmla="*/ 1637098 w 7122824"/>
              <a:gd name="connsiteY11859" fmla="*/ 1877240 h 4151891"/>
              <a:gd name="connsiteX11860" fmla="*/ 1637989 w 7122824"/>
              <a:gd name="connsiteY11860" fmla="*/ 1876486 h 4151891"/>
              <a:gd name="connsiteX11861" fmla="*/ 1638808 w 7122824"/>
              <a:gd name="connsiteY11861" fmla="*/ 1877030 h 4151891"/>
              <a:gd name="connsiteX11862" fmla="*/ 1642369 w 7122824"/>
              <a:gd name="connsiteY11862" fmla="*/ 1876594 h 4151891"/>
              <a:gd name="connsiteX11863" fmla="*/ 1655227 w 7122824"/>
              <a:gd name="connsiteY11863" fmla="*/ 1877160 h 4151891"/>
              <a:gd name="connsiteX11864" fmla="*/ 1655319 w 7122824"/>
              <a:gd name="connsiteY11864" fmla="*/ 1877230 h 4151891"/>
              <a:gd name="connsiteX11865" fmla="*/ 1668599 w 7122824"/>
              <a:gd name="connsiteY11865" fmla="*/ 1876596 h 4151891"/>
              <a:gd name="connsiteX11866" fmla="*/ 1669759 w 7122824"/>
              <a:gd name="connsiteY11866" fmla="*/ 1872251 h 4151891"/>
              <a:gd name="connsiteX11867" fmla="*/ 1656452 w 7122824"/>
              <a:gd name="connsiteY11867" fmla="*/ 1867137 h 4151891"/>
              <a:gd name="connsiteX11868" fmla="*/ 1663484 w 7122824"/>
              <a:gd name="connsiteY11868" fmla="*/ 1861934 h 4151891"/>
              <a:gd name="connsiteX11869" fmla="*/ 1678294 w 7122824"/>
              <a:gd name="connsiteY11869" fmla="*/ 1865710 h 4151891"/>
              <a:gd name="connsiteX11870" fmla="*/ 1677081 w 7122824"/>
              <a:gd name="connsiteY11870" fmla="*/ 1884289 h 4151891"/>
              <a:gd name="connsiteX11871" fmla="*/ 1688472 w 7122824"/>
              <a:gd name="connsiteY11871" fmla="*/ 1881302 h 4151891"/>
              <a:gd name="connsiteX11872" fmla="*/ 1687580 w 7122824"/>
              <a:gd name="connsiteY11872" fmla="*/ 1879007 h 4151891"/>
              <a:gd name="connsiteX11873" fmla="*/ 1681570 w 7122824"/>
              <a:gd name="connsiteY11873" fmla="*/ 1874443 h 4151891"/>
              <a:gd name="connsiteX11874" fmla="*/ 1685318 w 7122824"/>
              <a:gd name="connsiteY11874" fmla="*/ 1873187 h 4151891"/>
              <a:gd name="connsiteX11875" fmla="*/ 1683954 w 7122824"/>
              <a:gd name="connsiteY11875" fmla="*/ 1869682 h 4151891"/>
              <a:gd name="connsiteX11876" fmla="*/ 1713082 w 7122824"/>
              <a:gd name="connsiteY11876" fmla="*/ 1863092 h 4151891"/>
              <a:gd name="connsiteX11877" fmla="*/ 1712958 w 7122824"/>
              <a:gd name="connsiteY11877" fmla="*/ 1863923 h 4151891"/>
              <a:gd name="connsiteX11878" fmla="*/ 1715663 w 7122824"/>
              <a:gd name="connsiteY11878" fmla="*/ 1863016 h 4151891"/>
              <a:gd name="connsiteX11879" fmla="*/ 1730485 w 7122824"/>
              <a:gd name="connsiteY11879" fmla="*/ 1863210 h 4151891"/>
              <a:gd name="connsiteX11880" fmla="*/ 1730106 w 7122824"/>
              <a:gd name="connsiteY11880" fmla="*/ 1862510 h 4151891"/>
              <a:gd name="connsiteX11881" fmla="*/ 1723014 w 7122824"/>
              <a:gd name="connsiteY11881" fmla="*/ 1848941 h 4151891"/>
              <a:gd name="connsiteX11882" fmla="*/ 1742215 w 7122824"/>
              <a:gd name="connsiteY11882" fmla="*/ 1844255 h 4151891"/>
              <a:gd name="connsiteX11883" fmla="*/ 1709903 w 7122824"/>
              <a:gd name="connsiteY11883" fmla="*/ 1841515 h 4151891"/>
              <a:gd name="connsiteX11884" fmla="*/ 1700987 w 7122824"/>
              <a:gd name="connsiteY11884" fmla="*/ 1844474 h 4151891"/>
              <a:gd name="connsiteX11885" fmla="*/ 1701946 w 7122824"/>
              <a:gd name="connsiteY11885" fmla="*/ 1845385 h 4151891"/>
              <a:gd name="connsiteX11886" fmla="*/ 1697686 w 7122824"/>
              <a:gd name="connsiteY11886" fmla="*/ 1844748 h 4151891"/>
              <a:gd name="connsiteX11887" fmla="*/ 1698744 w 7122824"/>
              <a:gd name="connsiteY11887" fmla="*/ 1844220 h 4151891"/>
              <a:gd name="connsiteX11888" fmla="*/ 1700465 w 7122824"/>
              <a:gd name="connsiteY11888" fmla="*/ 1835053 h 4151891"/>
              <a:gd name="connsiteX11889" fmla="*/ 1702059 w 7122824"/>
              <a:gd name="connsiteY11889" fmla="*/ 1831554 h 4151891"/>
              <a:gd name="connsiteX11890" fmla="*/ 1517430 w 7122824"/>
              <a:gd name="connsiteY11890" fmla="*/ 1854621 h 4151891"/>
              <a:gd name="connsiteX11891" fmla="*/ 1468219 w 7122824"/>
              <a:gd name="connsiteY11891" fmla="*/ 1861337 h 4151891"/>
              <a:gd name="connsiteX11892" fmla="*/ 1472772 w 7122824"/>
              <a:gd name="connsiteY11892" fmla="*/ 1854774 h 4151891"/>
              <a:gd name="connsiteX11893" fmla="*/ 1456545 w 7122824"/>
              <a:gd name="connsiteY11893" fmla="*/ 1855963 h 4151891"/>
              <a:gd name="connsiteX11894" fmla="*/ 1456907 w 7122824"/>
              <a:gd name="connsiteY11894" fmla="*/ 1858564 h 4151891"/>
              <a:gd name="connsiteX11895" fmla="*/ 1455956 w 7122824"/>
              <a:gd name="connsiteY11895" fmla="*/ 1860611 h 4151891"/>
              <a:gd name="connsiteX11896" fmla="*/ 1457991 w 7122824"/>
              <a:gd name="connsiteY11896" fmla="*/ 1858991 h 4151891"/>
              <a:gd name="connsiteX11897" fmla="*/ 1461414 w 7122824"/>
              <a:gd name="connsiteY11897" fmla="*/ 1858750 h 4151891"/>
              <a:gd name="connsiteX11898" fmla="*/ 1467360 w 7122824"/>
              <a:gd name="connsiteY11898" fmla="*/ 1860391 h 4151891"/>
              <a:gd name="connsiteX11899" fmla="*/ 1457737 w 7122824"/>
              <a:gd name="connsiteY11899" fmla="*/ 1863607 h 4151891"/>
              <a:gd name="connsiteX11900" fmla="*/ 1455351 w 7122824"/>
              <a:gd name="connsiteY11900" fmla="*/ 1861910 h 4151891"/>
              <a:gd name="connsiteX11901" fmla="*/ 1455215 w 7122824"/>
              <a:gd name="connsiteY11901" fmla="*/ 1862203 h 4151891"/>
              <a:gd name="connsiteX11902" fmla="*/ 1452923 w 7122824"/>
              <a:gd name="connsiteY11902" fmla="*/ 1858746 h 4151891"/>
              <a:gd name="connsiteX11903" fmla="*/ 1455134 w 7122824"/>
              <a:gd name="connsiteY11903" fmla="*/ 1856066 h 4151891"/>
              <a:gd name="connsiteX11904" fmla="*/ 1446735 w 7122824"/>
              <a:gd name="connsiteY11904" fmla="*/ 1856681 h 4151891"/>
              <a:gd name="connsiteX11905" fmla="*/ 1423366 w 7122824"/>
              <a:gd name="connsiteY11905" fmla="*/ 1857337 h 4151891"/>
              <a:gd name="connsiteX11906" fmla="*/ 1430461 w 7122824"/>
              <a:gd name="connsiteY11906" fmla="*/ 1861230 h 4151891"/>
              <a:gd name="connsiteX11907" fmla="*/ 1368257 w 7122824"/>
              <a:gd name="connsiteY11907" fmla="*/ 1879049 h 4151891"/>
              <a:gd name="connsiteX11908" fmla="*/ 1372841 w 7122824"/>
              <a:gd name="connsiteY11908" fmla="*/ 1894436 h 4151891"/>
              <a:gd name="connsiteX11909" fmla="*/ 1346112 w 7122824"/>
              <a:gd name="connsiteY11909" fmla="*/ 1890442 h 4151891"/>
              <a:gd name="connsiteX11910" fmla="*/ 1348553 w 7122824"/>
              <a:gd name="connsiteY11910" fmla="*/ 1884694 h 4151891"/>
              <a:gd name="connsiteX11911" fmla="*/ 1323822 w 7122824"/>
              <a:gd name="connsiteY11911" fmla="*/ 1891779 h 4151891"/>
              <a:gd name="connsiteX11912" fmla="*/ 1322486 w 7122824"/>
              <a:gd name="connsiteY11912" fmla="*/ 1900720 h 4151891"/>
              <a:gd name="connsiteX11913" fmla="*/ 1311947 w 7122824"/>
              <a:gd name="connsiteY11913" fmla="*/ 1895181 h 4151891"/>
              <a:gd name="connsiteX11914" fmla="*/ 1291591 w 7122824"/>
              <a:gd name="connsiteY11914" fmla="*/ 1901012 h 4151891"/>
              <a:gd name="connsiteX11915" fmla="*/ 1286073 w 7122824"/>
              <a:gd name="connsiteY11915" fmla="*/ 1907000 h 4151891"/>
              <a:gd name="connsiteX11916" fmla="*/ 1274695 w 7122824"/>
              <a:gd name="connsiteY11916" fmla="*/ 1912148 h 4151891"/>
              <a:gd name="connsiteX11917" fmla="*/ 1274235 w 7122824"/>
              <a:gd name="connsiteY11917" fmla="*/ 1913038 h 4151891"/>
              <a:gd name="connsiteX11918" fmla="*/ 1274210 w 7122824"/>
              <a:gd name="connsiteY11918" fmla="*/ 1912367 h 4151891"/>
              <a:gd name="connsiteX11919" fmla="*/ 1273844 w 7122824"/>
              <a:gd name="connsiteY11919" fmla="*/ 1912532 h 4151891"/>
              <a:gd name="connsiteX11920" fmla="*/ 1274190 w 7122824"/>
              <a:gd name="connsiteY11920" fmla="*/ 1911852 h 4151891"/>
              <a:gd name="connsiteX11921" fmla="*/ 1274190 w 7122824"/>
              <a:gd name="connsiteY11921" fmla="*/ 1911839 h 4151891"/>
              <a:gd name="connsiteX11922" fmla="*/ 1275145 w 7122824"/>
              <a:gd name="connsiteY11922" fmla="*/ 1906946 h 4151891"/>
              <a:gd name="connsiteX11923" fmla="*/ 1276236 w 7122824"/>
              <a:gd name="connsiteY11923" fmla="*/ 1907789 h 4151891"/>
              <a:gd name="connsiteX11924" fmla="*/ 1276933 w 7122824"/>
              <a:gd name="connsiteY11924" fmla="*/ 1905710 h 4151891"/>
              <a:gd name="connsiteX11925" fmla="*/ 1272781 w 7122824"/>
              <a:gd name="connsiteY11925" fmla="*/ 1906515 h 4151891"/>
              <a:gd name="connsiteX11926" fmla="*/ 1272628 w 7122824"/>
              <a:gd name="connsiteY11926" fmla="*/ 1906445 h 4151891"/>
              <a:gd name="connsiteX11927" fmla="*/ 1263643 w 7122824"/>
              <a:gd name="connsiteY11927" fmla="*/ 1909018 h 4151891"/>
              <a:gd name="connsiteX11928" fmla="*/ 1264896 w 7122824"/>
              <a:gd name="connsiteY11928" fmla="*/ 1910986 h 4151891"/>
              <a:gd name="connsiteX11929" fmla="*/ 1254296 w 7122824"/>
              <a:gd name="connsiteY11929" fmla="*/ 1920399 h 4151891"/>
              <a:gd name="connsiteX11930" fmla="*/ 1257627 w 7122824"/>
              <a:gd name="connsiteY11930" fmla="*/ 1912171 h 4151891"/>
              <a:gd name="connsiteX11931" fmla="*/ 1259879 w 7122824"/>
              <a:gd name="connsiteY11931" fmla="*/ 1910096 h 4151891"/>
              <a:gd name="connsiteX11932" fmla="*/ 1256303 w 7122824"/>
              <a:gd name="connsiteY11932" fmla="*/ 1911121 h 4151891"/>
              <a:gd name="connsiteX11933" fmla="*/ 1207669 w 7122824"/>
              <a:gd name="connsiteY11933" fmla="*/ 1924629 h 4151891"/>
              <a:gd name="connsiteX11934" fmla="*/ 1208059 w 7122824"/>
              <a:gd name="connsiteY11934" fmla="*/ 1925447 h 4151891"/>
              <a:gd name="connsiteX11935" fmla="*/ 1204046 w 7122824"/>
              <a:gd name="connsiteY11935" fmla="*/ 1925635 h 4151891"/>
              <a:gd name="connsiteX11936" fmla="*/ 1168664 w 7122824"/>
              <a:gd name="connsiteY11936" fmla="*/ 1935463 h 4151891"/>
              <a:gd name="connsiteX11937" fmla="*/ 1129475 w 7122824"/>
              <a:gd name="connsiteY11937" fmla="*/ 1948065 h 4151891"/>
              <a:gd name="connsiteX11938" fmla="*/ 1102535 w 7122824"/>
              <a:gd name="connsiteY11938" fmla="*/ 1950279 h 4151891"/>
              <a:gd name="connsiteX11939" fmla="*/ 1104131 w 7122824"/>
              <a:gd name="connsiteY11939" fmla="*/ 1939599 h 4151891"/>
              <a:gd name="connsiteX11940" fmla="*/ 1115531 w 7122824"/>
              <a:gd name="connsiteY11940" fmla="*/ 1936622 h 4151891"/>
              <a:gd name="connsiteX11941" fmla="*/ 1116764 w 7122824"/>
              <a:gd name="connsiteY11941" fmla="*/ 1936222 h 4151891"/>
              <a:gd name="connsiteX11942" fmla="*/ 1106913 w 7122824"/>
              <a:gd name="connsiteY11942" fmla="*/ 1933604 h 4151891"/>
              <a:gd name="connsiteX11943" fmla="*/ 1102586 w 7122824"/>
              <a:gd name="connsiteY11943" fmla="*/ 1920546 h 4151891"/>
              <a:gd name="connsiteX11944" fmla="*/ 1170600 w 7122824"/>
              <a:gd name="connsiteY11944" fmla="*/ 1903042 h 4151891"/>
              <a:gd name="connsiteX11945" fmla="*/ 1210365 w 7122824"/>
              <a:gd name="connsiteY11945" fmla="*/ 1896498 h 4151891"/>
              <a:gd name="connsiteX11946" fmla="*/ 1223152 w 7122824"/>
              <a:gd name="connsiteY11946" fmla="*/ 1898460 h 4151891"/>
              <a:gd name="connsiteX11947" fmla="*/ 1229597 w 7122824"/>
              <a:gd name="connsiteY11947" fmla="*/ 1901989 h 4151891"/>
              <a:gd name="connsiteX11948" fmla="*/ 1243898 w 7122824"/>
              <a:gd name="connsiteY11948" fmla="*/ 1897819 h 4151891"/>
              <a:gd name="connsiteX11949" fmla="*/ 1243955 w 7122824"/>
              <a:gd name="connsiteY11949" fmla="*/ 1897281 h 4151891"/>
              <a:gd name="connsiteX11950" fmla="*/ 1244591 w 7122824"/>
              <a:gd name="connsiteY11950" fmla="*/ 1897616 h 4151891"/>
              <a:gd name="connsiteX11951" fmla="*/ 1270403 w 7122824"/>
              <a:gd name="connsiteY11951" fmla="*/ 1890089 h 4151891"/>
              <a:gd name="connsiteX11952" fmla="*/ 1356056 w 7122824"/>
              <a:gd name="connsiteY11952" fmla="*/ 1868570 h 4151891"/>
              <a:gd name="connsiteX11953" fmla="*/ 1378594 w 7122824"/>
              <a:gd name="connsiteY11953" fmla="*/ 1864399 h 4151891"/>
              <a:gd name="connsiteX11954" fmla="*/ 1388495 w 7122824"/>
              <a:gd name="connsiteY11954" fmla="*/ 1858668 h 4151891"/>
              <a:gd name="connsiteX11955" fmla="*/ 1355209 w 7122824"/>
              <a:gd name="connsiteY11955" fmla="*/ 1860561 h 4151891"/>
              <a:gd name="connsiteX11956" fmla="*/ 1333112 w 7122824"/>
              <a:gd name="connsiteY11956" fmla="*/ 1861948 h 4151891"/>
              <a:gd name="connsiteX11957" fmla="*/ 1314101 w 7122824"/>
              <a:gd name="connsiteY11957" fmla="*/ 1865362 h 4151891"/>
              <a:gd name="connsiteX11958" fmla="*/ 1307456 w 7122824"/>
              <a:gd name="connsiteY11958" fmla="*/ 1878440 h 4151891"/>
              <a:gd name="connsiteX11959" fmla="*/ 1290214 w 7122824"/>
              <a:gd name="connsiteY11959" fmla="*/ 1878729 h 4151891"/>
              <a:gd name="connsiteX11960" fmla="*/ 1150224 w 7122824"/>
              <a:gd name="connsiteY11960" fmla="*/ 1900024 h 4151891"/>
              <a:gd name="connsiteX11961" fmla="*/ 1064528 w 7122824"/>
              <a:gd name="connsiteY11961" fmla="*/ 1911973 h 4151891"/>
              <a:gd name="connsiteX11962" fmla="*/ 1040902 w 7122824"/>
              <a:gd name="connsiteY11962" fmla="*/ 1913133 h 4151891"/>
              <a:gd name="connsiteX11963" fmla="*/ 1032112 w 7122824"/>
              <a:gd name="connsiteY11963" fmla="*/ 1919637 h 4151891"/>
              <a:gd name="connsiteX11964" fmla="*/ 1025468 w 7122824"/>
              <a:gd name="connsiteY11964" fmla="*/ 1932715 h 4151891"/>
              <a:gd name="connsiteX11965" fmla="*/ 1006723 w 7122824"/>
              <a:gd name="connsiteY11965" fmla="*/ 1934344 h 4151891"/>
              <a:gd name="connsiteX11966" fmla="*/ 974993 w 7122824"/>
              <a:gd name="connsiteY11966" fmla="*/ 1937419 h 4151891"/>
              <a:gd name="connsiteX11967" fmla="*/ 1036827 w 7122824"/>
              <a:gd name="connsiteY11967" fmla="*/ 1940406 h 4151891"/>
              <a:gd name="connsiteX11968" fmla="*/ 1031254 w 7122824"/>
              <a:gd name="connsiteY11968" fmla="*/ 1956770 h 4151891"/>
              <a:gd name="connsiteX11969" fmla="*/ 1015274 w 7122824"/>
              <a:gd name="connsiteY11969" fmla="*/ 1959073 h 4151891"/>
              <a:gd name="connsiteX11970" fmla="*/ 1000623 w 7122824"/>
              <a:gd name="connsiteY11970" fmla="*/ 1964701 h 4151891"/>
              <a:gd name="connsiteX11971" fmla="*/ 991833 w 7122824"/>
              <a:gd name="connsiteY11971" fmla="*/ 1971204 h 4151891"/>
              <a:gd name="connsiteX11972" fmla="*/ 1004609 w 7122824"/>
              <a:gd name="connsiteY11972" fmla="*/ 1968418 h 4151891"/>
              <a:gd name="connsiteX11973" fmla="*/ 1004654 w 7122824"/>
              <a:gd name="connsiteY11973" fmla="*/ 1967619 h 4151891"/>
              <a:gd name="connsiteX11974" fmla="*/ 1003861 w 7122824"/>
              <a:gd name="connsiteY11974" fmla="*/ 1965846 h 4151891"/>
              <a:gd name="connsiteX11975" fmla="*/ 1006170 w 7122824"/>
              <a:gd name="connsiteY11975" fmla="*/ 1965363 h 4151891"/>
              <a:gd name="connsiteX11976" fmla="*/ 1004938 w 7122824"/>
              <a:gd name="connsiteY11976" fmla="*/ 1968347 h 4151891"/>
              <a:gd name="connsiteX11977" fmla="*/ 1007254 w 7122824"/>
              <a:gd name="connsiteY11977" fmla="*/ 1967842 h 4151891"/>
              <a:gd name="connsiteX11978" fmla="*/ 1023308 w 7122824"/>
              <a:gd name="connsiteY11978" fmla="*/ 1968091 h 4151891"/>
              <a:gd name="connsiteX11979" fmla="*/ 1012761 w 7122824"/>
              <a:gd name="connsiteY11979" fmla="*/ 1975895 h 4151891"/>
              <a:gd name="connsiteX11980" fmla="*/ 993946 w 7122824"/>
              <a:gd name="connsiteY11980" fmla="*/ 1988458 h 4151891"/>
              <a:gd name="connsiteX11981" fmla="*/ 901568 w 7122824"/>
              <a:gd name="connsiteY11981" fmla="*/ 2013739 h 4151891"/>
              <a:gd name="connsiteX11982" fmla="*/ 890247 w 7122824"/>
              <a:gd name="connsiteY11982" fmla="*/ 2005794 h 4151891"/>
              <a:gd name="connsiteX11983" fmla="*/ 875536 w 7122824"/>
              <a:gd name="connsiteY11983" fmla="*/ 2020533 h 4151891"/>
              <a:gd name="connsiteX11984" fmla="*/ 850178 w 7122824"/>
              <a:gd name="connsiteY11984" fmla="*/ 2024562 h 4151891"/>
              <a:gd name="connsiteX11985" fmla="*/ 739873 w 7122824"/>
              <a:gd name="connsiteY11985" fmla="*/ 2054721 h 4151891"/>
              <a:gd name="connsiteX11986" fmla="*/ 629954 w 7122824"/>
              <a:gd name="connsiteY11986" fmla="*/ 2092756 h 4151891"/>
              <a:gd name="connsiteX11987" fmla="*/ 575626 w 7122824"/>
              <a:gd name="connsiteY11987" fmla="*/ 2112779 h 4151891"/>
              <a:gd name="connsiteX11988" fmla="*/ 550937 w 7122824"/>
              <a:gd name="connsiteY11988" fmla="*/ 2121053 h 4151891"/>
              <a:gd name="connsiteX11989" fmla="*/ 533656 w 7122824"/>
              <a:gd name="connsiteY11989" fmla="*/ 2121598 h 4151891"/>
              <a:gd name="connsiteX11990" fmla="*/ 536593 w 7122824"/>
              <a:gd name="connsiteY11990" fmla="*/ 2119674 h 4151891"/>
              <a:gd name="connsiteX11991" fmla="*/ 533992 w 7122824"/>
              <a:gd name="connsiteY11991" fmla="*/ 2120652 h 4151891"/>
              <a:gd name="connsiteX11992" fmla="*/ 532808 w 7122824"/>
              <a:gd name="connsiteY11992" fmla="*/ 2118859 h 4151891"/>
              <a:gd name="connsiteX11993" fmla="*/ 534451 w 7122824"/>
              <a:gd name="connsiteY11993" fmla="*/ 2117578 h 4151891"/>
              <a:gd name="connsiteX11994" fmla="*/ 537002 w 7122824"/>
              <a:gd name="connsiteY11994" fmla="*/ 2119447 h 4151891"/>
              <a:gd name="connsiteX11995" fmla="*/ 540106 w 7122824"/>
              <a:gd name="connsiteY11995" fmla="*/ 2118326 h 4151891"/>
              <a:gd name="connsiteX11996" fmla="*/ 544353 w 7122824"/>
              <a:gd name="connsiteY11996" fmla="*/ 2112797 h 4151891"/>
              <a:gd name="connsiteX11997" fmla="*/ 526493 w 7122824"/>
              <a:gd name="connsiteY11997" fmla="*/ 2118964 h 4151891"/>
              <a:gd name="connsiteX11998" fmla="*/ 522782 w 7122824"/>
              <a:gd name="connsiteY11998" fmla="*/ 2112416 h 4151891"/>
              <a:gd name="connsiteX11999" fmla="*/ 512105 w 7122824"/>
              <a:gd name="connsiteY11999" fmla="*/ 2100160 h 4151891"/>
              <a:gd name="connsiteX12000" fmla="*/ 543320 w 7122824"/>
              <a:gd name="connsiteY12000" fmla="*/ 2080038 h 4151891"/>
              <a:gd name="connsiteX12001" fmla="*/ 554910 w 7122824"/>
              <a:gd name="connsiteY12001" fmla="*/ 2074002 h 4151891"/>
              <a:gd name="connsiteX12002" fmla="*/ 554519 w 7122824"/>
              <a:gd name="connsiteY12002" fmla="*/ 2071526 h 4151891"/>
              <a:gd name="connsiteX12003" fmla="*/ 552789 w 7122824"/>
              <a:gd name="connsiteY12003" fmla="*/ 2069743 h 4151891"/>
              <a:gd name="connsiteX12004" fmla="*/ 557048 w 7122824"/>
              <a:gd name="connsiteY12004" fmla="*/ 2070379 h 4151891"/>
              <a:gd name="connsiteX12005" fmla="*/ 555339 w 7122824"/>
              <a:gd name="connsiteY12005" fmla="*/ 2073777 h 4151891"/>
              <a:gd name="connsiteX12006" fmla="*/ 558986 w 7122824"/>
              <a:gd name="connsiteY12006" fmla="*/ 2071879 h 4151891"/>
              <a:gd name="connsiteX12007" fmla="*/ 574797 w 7122824"/>
              <a:gd name="connsiteY12007" fmla="*/ 2066013 h 4151891"/>
              <a:gd name="connsiteX12008" fmla="*/ 603284 w 7122824"/>
              <a:gd name="connsiteY12008" fmla="*/ 2051509 h 4151891"/>
              <a:gd name="connsiteX12009" fmla="*/ 618875 w 7122824"/>
              <a:gd name="connsiteY12009" fmla="*/ 2041330 h 4151891"/>
              <a:gd name="connsiteX12010" fmla="*/ 601365 w 7122824"/>
              <a:gd name="connsiteY12010" fmla="*/ 2046279 h 4151891"/>
              <a:gd name="connsiteX12011" fmla="*/ 589017 w 7122824"/>
              <a:gd name="connsiteY12011" fmla="*/ 2049767 h 4151891"/>
              <a:gd name="connsiteX12012" fmla="*/ 559275 w 7122824"/>
              <a:gd name="connsiteY12012" fmla="*/ 2065257 h 4151891"/>
              <a:gd name="connsiteX12013" fmla="*/ 495580 w 7122824"/>
              <a:gd name="connsiteY12013" fmla="*/ 2085184 h 4151891"/>
              <a:gd name="connsiteX12014" fmla="*/ 348796 w 7122824"/>
              <a:gd name="connsiteY12014" fmla="*/ 2120552 h 4151891"/>
              <a:gd name="connsiteX12015" fmla="*/ 363158 w 7122824"/>
              <a:gd name="connsiteY12015" fmla="*/ 2097683 h 4151891"/>
              <a:gd name="connsiteX12016" fmla="*/ 388532 w 7122824"/>
              <a:gd name="connsiteY12016" fmla="*/ 2084821 h 4151891"/>
              <a:gd name="connsiteX12017" fmla="*/ 457442 w 7122824"/>
              <a:gd name="connsiteY12017" fmla="*/ 2070104 h 4151891"/>
              <a:gd name="connsiteX12018" fmla="*/ 492073 w 7122824"/>
              <a:gd name="connsiteY12018" fmla="*/ 2058080 h 4151891"/>
              <a:gd name="connsiteX12019" fmla="*/ 566288 w 7122824"/>
              <a:gd name="connsiteY12019" fmla="*/ 2028782 h 4151891"/>
              <a:gd name="connsiteX12020" fmla="*/ 637243 w 7122824"/>
              <a:gd name="connsiteY12020" fmla="*/ 2002122 h 4151891"/>
              <a:gd name="connsiteX12021" fmla="*/ 732255 w 7122824"/>
              <a:gd name="connsiteY12021" fmla="*/ 1969678 h 4151891"/>
              <a:gd name="connsiteX12022" fmla="*/ 766243 w 7122824"/>
              <a:gd name="connsiteY12022" fmla="*/ 1949746 h 4151891"/>
              <a:gd name="connsiteX12023" fmla="*/ 782415 w 7122824"/>
              <a:gd name="connsiteY12023" fmla="*/ 1946164 h 4151891"/>
              <a:gd name="connsiteX12024" fmla="*/ 858382 w 7122824"/>
              <a:gd name="connsiteY12024" fmla="*/ 1927812 h 4151891"/>
              <a:gd name="connsiteX12025" fmla="*/ 876740 w 7122824"/>
              <a:gd name="connsiteY12025" fmla="*/ 1918307 h 4151891"/>
              <a:gd name="connsiteX12026" fmla="*/ 942618 w 7122824"/>
              <a:gd name="connsiteY12026" fmla="*/ 1904700 h 4151891"/>
              <a:gd name="connsiteX12027" fmla="*/ 956839 w 7122824"/>
              <a:gd name="connsiteY12027" fmla="*/ 1903700 h 4151891"/>
              <a:gd name="connsiteX12028" fmla="*/ 1015658 w 7122824"/>
              <a:gd name="connsiteY12028" fmla="*/ 1893726 h 4151891"/>
              <a:gd name="connsiteX12029" fmla="*/ 1059427 w 7122824"/>
              <a:gd name="connsiteY12029" fmla="*/ 1883330 h 4151891"/>
              <a:gd name="connsiteX12030" fmla="*/ 1102751 w 7122824"/>
              <a:gd name="connsiteY12030" fmla="*/ 1874170 h 4151891"/>
              <a:gd name="connsiteX12031" fmla="*/ 1139500 w 7122824"/>
              <a:gd name="connsiteY12031" fmla="*/ 1867148 h 4151891"/>
              <a:gd name="connsiteX12032" fmla="*/ 1221091 w 7122824"/>
              <a:gd name="connsiteY12032" fmla="*/ 1853026 h 4151891"/>
              <a:gd name="connsiteX12033" fmla="*/ 1314927 w 7122824"/>
              <a:gd name="connsiteY12033" fmla="*/ 1838907 h 4151891"/>
              <a:gd name="connsiteX12034" fmla="*/ 1401238 w 7122824"/>
              <a:gd name="connsiteY12034" fmla="*/ 1833304 h 4151891"/>
              <a:gd name="connsiteX12035" fmla="*/ 1487357 w 7122824"/>
              <a:gd name="connsiteY12035" fmla="*/ 1828975 h 4151891"/>
              <a:gd name="connsiteX12036" fmla="*/ 1551471 w 7122824"/>
              <a:gd name="connsiteY12036" fmla="*/ 1828895 h 4151891"/>
              <a:gd name="connsiteX12037" fmla="*/ 1630016 w 7122824"/>
              <a:gd name="connsiteY12037" fmla="*/ 1809172 h 4151891"/>
              <a:gd name="connsiteX12038" fmla="*/ 1672390 w 7122824"/>
              <a:gd name="connsiteY12038" fmla="*/ 1802812 h 4151891"/>
              <a:gd name="connsiteX12039" fmla="*/ 1672129 w 7122824"/>
              <a:gd name="connsiteY12039" fmla="*/ 1802837 h 4151891"/>
              <a:gd name="connsiteX12040" fmla="*/ 1637210 w 7122824"/>
              <a:gd name="connsiteY12040" fmla="*/ 1788137 h 4151891"/>
              <a:gd name="connsiteX12041" fmla="*/ 1671305 w 7122824"/>
              <a:gd name="connsiteY12041" fmla="*/ 1786912 h 4151891"/>
              <a:gd name="connsiteX12042" fmla="*/ 1687494 w 7122824"/>
              <a:gd name="connsiteY12042" fmla="*/ 1791174 h 4151891"/>
              <a:gd name="connsiteX12043" fmla="*/ 1696937 w 7122824"/>
              <a:gd name="connsiteY12043" fmla="*/ 1779944 h 4151891"/>
              <a:gd name="connsiteX12044" fmla="*/ 1711148 w 7122824"/>
              <a:gd name="connsiteY12044" fmla="*/ 1799186 h 4151891"/>
              <a:gd name="connsiteX12045" fmla="*/ 1682107 w 7122824"/>
              <a:gd name="connsiteY12045" fmla="*/ 1801903 h 4151891"/>
              <a:gd name="connsiteX12046" fmla="*/ 1721597 w 7122824"/>
              <a:gd name="connsiteY12046" fmla="*/ 1799667 h 4151891"/>
              <a:gd name="connsiteX12047" fmla="*/ 1751551 w 7122824"/>
              <a:gd name="connsiteY12047" fmla="*/ 1797202 h 4151891"/>
              <a:gd name="connsiteX12048" fmla="*/ 1763422 w 7122824"/>
              <a:gd name="connsiteY12048" fmla="*/ 1791948 h 4151891"/>
              <a:gd name="connsiteX12049" fmla="*/ 1744386 w 7122824"/>
              <a:gd name="connsiteY12049" fmla="*/ 1793831 h 4151891"/>
              <a:gd name="connsiteX12050" fmla="*/ 1746690 w 7122824"/>
              <a:gd name="connsiteY12050" fmla="*/ 1778416 h 4151891"/>
              <a:gd name="connsiteX12051" fmla="*/ 1772910 w 7122824"/>
              <a:gd name="connsiteY12051" fmla="*/ 1780757 h 4151891"/>
              <a:gd name="connsiteX12052" fmla="*/ 1768261 w 7122824"/>
              <a:gd name="connsiteY12052" fmla="*/ 1759574 h 4151891"/>
              <a:gd name="connsiteX12053" fmla="*/ 1826099 w 7122824"/>
              <a:gd name="connsiteY12053" fmla="*/ 1768217 h 4151891"/>
              <a:gd name="connsiteX12054" fmla="*/ 1800487 w 7122824"/>
              <a:gd name="connsiteY12054" fmla="*/ 1772270 h 4151891"/>
              <a:gd name="connsiteX12055" fmla="*/ 1782166 w 7122824"/>
              <a:gd name="connsiteY12055" fmla="*/ 1771108 h 4151891"/>
              <a:gd name="connsiteX12056" fmla="*/ 1776587 w 7122824"/>
              <a:gd name="connsiteY12056" fmla="*/ 1782292 h 4151891"/>
              <a:gd name="connsiteX12057" fmla="*/ 1775430 w 7122824"/>
              <a:gd name="connsiteY12057" fmla="*/ 1795237 h 4151891"/>
              <a:gd name="connsiteX12058" fmla="*/ 1808846 w 7122824"/>
              <a:gd name="connsiteY12058" fmla="*/ 1792487 h 4151891"/>
              <a:gd name="connsiteX12059" fmla="*/ 1808221 w 7122824"/>
              <a:gd name="connsiteY12059" fmla="*/ 1791844 h 4151891"/>
              <a:gd name="connsiteX12060" fmla="*/ 1808104 w 7122824"/>
              <a:gd name="connsiteY12060" fmla="*/ 1788700 h 4151891"/>
              <a:gd name="connsiteX12061" fmla="*/ 1819038 w 7122824"/>
              <a:gd name="connsiteY12061" fmla="*/ 1788771 h 4151891"/>
              <a:gd name="connsiteX12062" fmla="*/ 1829129 w 7122824"/>
              <a:gd name="connsiteY12062" fmla="*/ 1784025 h 4151891"/>
              <a:gd name="connsiteX12063" fmla="*/ 1833867 w 7122824"/>
              <a:gd name="connsiteY12063" fmla="*/ 1786101 h 4151891"/>
              <a:gd name="connsiteX12064" fmla="*/ 1836561 w 7122824"/>
              <a:gd name="connsiteY12064" fmla="*/ 1790530 h 4151891"/>
              <a:gd name="connsiteX12065" fmla="*/ 1838365 w 7122824"/>
              <a:gd name="connsiteY12065" fmla="*/ 1790410 h 4151891"/>
              <a:gd name="connsiteX12066" fmla="*/ 1847911 w 7122824"/>
              <a:gd name="connsiteY12066" fmla="*/ 1782142 h 4151891"/>
              <a:gd name="connsiteX12067" fmla="*/ 1839878 w 7122824"/>
              <a:gd name="connsiteY12067" fmla="*/ 1773124 h 4151891"/>
              <a:gd name="connsiteX12068" fmla="*/ 1864804 w 7122824"/>
              <a:gd name="connsiteY12068" fmla="*/ 1773722 h 4151891"/>
              <a:gd name="connsiteX12069" fmla="*/ 1851814 w 7122824"/>
              <a:gd name="connsiteY12069" fmla="*/ 1787414 h 4151891"/>
              <a:gd name="connsiteX12070" fmla="*/ 1865645 w 7122824"/>
              <a:gd name="connsiteY12070" fmla="*/ 1788596 h 4151891"/>
              <a:gd name="connsiteX12071" fmla="*/ 1908953 w 7122824"/>
              <a:gd name="connsiteY12071" fmla="*/ 1785715 h 4151891"/>
              <a:gd name="connsiteX12072" fmla="*/ 1918672 w 7122824"/>
              <a:gd name="connsiteY12072" fmla="*/ 1785633 h 4151891"/>
              <a:gd name="connsiteX12073" fmla="*/ 1914059 w 7122824"/>
              <a:gd name="connsiteY12073" fmla="*/ 1781228 h 4151891"/>
              <a:gd name="connsiteX12074" fmla="*/ 1926196 w 7122824"/>
              <a:gd name="connsiteY12074" fmla="*/ 1775129 h 4151891"/>
              <a:gd name="connsiteX12075" fmla="*/ 1924633 w 7122824"/>
              <a:gd name="connsiteY12075" fmla="*/ 1785584 h 4151891"/>
              <a:gd name="connsiteX12076" fmla="*/ 1954775 w 7122824"/>
              <a:gd name="connsiteY12076" fmla="*/ 1785331 h 4151891"/>
              <a:gd name="connsiteX12077" fmla="*/ 2000958 w 7122824"/>
              <a:gd name="connsiteY12077" fmla="*/ 1783830 h 4151891"/>
              <a:gd name="connsiteX12078" fmla="*/ 2042981 w 7122824"/>
              <a:gd name="connsiteY12078" fmla="*/ 1772912 h 4151891"/>
              <a:gd name="connsiteX12079" fmla="*/ 2071989 w 7122824"/>
              <a:gd name="connsiteY12079" fmla="*/ 1770459 h 4151891"/>
              <a:gd name="connsiteX12080" fmla="*/ 2067590 w 7122824"/>
              <a:gd name="connsiteY12080" fmla="*/ 1765001 h 4151891"/>
              <a:gd name="connsiteX12081" fmla="*/ 2060515 w 7122824"/>
              <a:gd name="connsiteY12081" fmla="*/ 1760265 h 4151891"/>
              <a:gd name="connsiteX12082" fmla="*/ 2030319 w 7122824"/>
              <a:gd name="connsiteY12082" fmla="*/ 1755753 h 4151891"/>
              <a:gd name="connsiteX12083" fmla="*/ 1993841 w 7122824"/>
              <a:gd name="connsiteY12083" fmla="*/ 1739460 h 4151891"/>
              <a:gd name="connsiteX12084" fmla="*/ 2056877 w 7122824"/>
              <a:gd name="connsiteY12084" fmla="*/ 1742943 h 4151891"/>
              <a:gd name="connsiteX12085" fmla="*/ 2065560 w 7122824"/>
              <a:gd name="connsiteY12085" fmla="*/ 1747337 h 4151891"/>
              <a:gd name="connsiteX12086" fmla="*/ 2080369 w 7122824"/>
              <a:gd name="connsiteY12086" fmla="*/ 1752390 h 4151891"/>
              <a:gd name="connsiteX12087" fmla="*/ 2103960 w 7122824"/>
              <a:gd name="connsiteY12087" fmla="*/ 1769855 h 4151891"/>
              <a:gd name="connsiteX12088" fmla="*/ 2103844 w 7122824"/>
              <a:gd name="connsiteY12088" fmla="*/ 1770038 h 4151891"/>
              <a:gd name="connsiteX12089" fmla="*/ 2177040 w 7122824"/>
              <a:gd name="connsiteY12089" fmla="*/ 1774783 h 4151891"/>
              <a:gd name="connsiteX12090" fmla="*/ 2172898 w 7122824"/>
              <a:gd name="connsiteY12090" fmla="*/ 1773121 h 4151891"/>
              <a:gd name="connsiteX12091" fmla="*/ 2120769 w 7122824"/>
              <a:gd name="connsiteY12091" fmla="*/ 1757514 h 4151891"/>
              <a:gd name="connsiteX12092" fmla="*/ 2096490 w 7122824"/>
              <a:gd name="connsiteY12092" fmla="*/ 1752584 h 4151891"/>
              <a:gd name="connsiteX12093" fmla="*/ 2069674 w 7122824"/>
              <a:gd name="connsiteY12093" fmla="*/ 1745450 h 4151891"/>
              <a:gd name="connsiteX12094" fmla="*/ 2052694 w 7122824"/>
              <a:gd name="connsiteY12094" fmla="*/ 1733531 h 4151891"/>
              <a:gd name="connsiteX12095" fmla="*/ 2035282 w 7122824"/>
              <a:gd name="connsiteY12095" fmla="*/ 1726240 h 4151891"/>
              <a:gd name="connsiteX12096" fmla="*/ 2050461 w 7122824"/>
              <a:gd name="connsiteY12096" fmla="*/ 1706621 h 4151891"/>
              <a:gd name="connsiteX12097" fmla="*/ 2040239 w 7122824"/>
              <a:gd name="connsiteY12097" fmla="*/ 1703531 h 4151891"/>
              <a:gd name="connsiteX12098" fmla="*/ 2040957 w 7122824"/>
              <a:gd name="connsiteY12098" fmla="*/ 1688264 h 4151891"/>
              <a:gd name="connsiteX12099" fmla="*/ 2070902 w 7122824"/>
              <a:gd name="connsiteY12099" fmla="*/ 1684922 h 4151891"/>
              <a:gd name="connsiteX12100" fmla="*/ 1974132 w 7122824"/>
              <a:gd name="connsiteY12100" fmla="*/ 1645448 h 4151891"/>
              <a:gd name="connsiteX12101" fmla="*/ 1865602 w 7122824"/>
              <a:gd name="connsiteY12101" fmla="*/ 1632357 h 4151891"/>
              <a:gd name="connsiteX12102" fmla="*/ 1879754 w 7122824"/>
              <a:gd name="connsiteY12102" fmla="*/ 1642289 h 4151891"/>
              <a:gd name="connsiteX12103" fmla="*/ 1892217 w 7122824"/>
              <a:gd name="connsiteY12103" fmla="*/ 1642588 h 4151891"/>
              <a:gd name="connsiteX12104" fmla="*/ 1894519 w 7122824"/>
              <a:gd name="connsiteY12104" fmla="*/ 1658565 h 4151891"/>
              <a:gd name="connsiteX12105" fmla="*/ 1945119 w 7122824"/>
              <a:gd name="connsiteY12105" fmla="*/ 1673943 h 4151891"/>
              <a:gd name="connsiteX12106" fmla="*/ 1873921 w 7122824"/>
              <a:gd name="connsiteY12106" fmla="*/ 1670860 h 4151891"/>
              <a:gd name="connsiteX12107" fmla="*/ 1875939 w 7122824"/>
              <a:gd name="connsiteY12107" fmla="*/ 1657352 h 4151891"/>
              <a:gd name="connsiteX12108" fmla="*/ 1882285 w 7122824"/>
              <a:gd name="connsiteY12108" fmla="*/ 1656737 h 4151891"/>
              <a:gd name="connsiteX12109" fmla="*/ 1886486 w 7122824"/>
              <a:gd name="connsiteY12109" fmla="*/ 1649548 h 4151891"/>
              <a:gd name="connsiteX12110" fmla="*/ 1876664 w 7122824"/>
              <a:gd name="connsiteY12110" fmla="*/ 1653455 h 4151891"/>
              <a:gd name="connsiteX12111" fmla="*/ 1876875 w 7122824"/>
              <a:gd name="connsiteY12111" fmla="*/ 1653811 h 4151891"/>
              <a:gd name="connsiteX12112" fmla="*/ 1877341 w 7122824"/>
              <a:gd name="connsiteY12112" fmla="*/ 1656021 h 4151891"/>
              <a:gd name="connsiteX12113" fmla="*/ 1874613 w 7122824"/>
              <a:gd name="connsiteY12113" fmla="*/ 1656976 h 4151891"/>
              <a:gd name="connsiteX12114" fmla="*/ 1875840 w 7122824"/>
              <a:gd name="connsiteY12114" fmla="*/ 1653783 h 4151891"/>
              <a:gd name="connsiteX12115" fmla="*/ 1875057 w 7122824"/>
              <a:gd name="connsiteY12115" fmla="*/ 1654094 h 4151891"/>
              <a:gd name="connsiteX12116" fmla="*/ 1864777 w 7122824"/>
              <a:gd name="connsiteY12116" fmla="*/ 1658811 h 4151891"/>
              <a:gd name="connsiteX12117" fmla="*/ 1845308 w 7122824"/>
              <a:gd name="connsiteY12117" fmla="*/ 1665282 h 4151891"/>
              <a:gd name="connsiteX12118" fmla="*/ 1838474 w 7122824"/>
              <a:gd name="connsiteY12118" fmla="*/ 1679634 h 4151891"/>
              <a:gd name="connsiteX12119" fmla="*/ 1812475 w 7122824"/>
              <a:gd name="connsiteY12119" fmla="*/ 1675749 h 4151891"/>
              <a:gd name="connsiteX12120" fmla="*/ 1820896 w 7122824"/>
              <a:gd name="connsiteY12120" fmla="*/ 1692641 h 4151891"/>
              <a:gd name="connsiteX12121" fmla="*/ 1717112 w 7122824"/>
              <a:gd name="connsiteY12121" fmla="*/ 1689639 h 4151891"/>
              <a:gd name="connsiteX12122" fmla="*/ 1723585 w 7122824"/>
              <a:gd name="connsiteY12122" fmla="*/ 1709106 h 4151891"/>
              <a:gd name="connsiteX12123" fmla="*/ 1474948 w 7122824"/>
              <a:gd name="connsiteY12123" fmla="*/ 1707649 h 4151891"/>
              <a:gd name="connsiteX12124" fmla="*/ 1489817 w 7122824"/>
              <a:gd name="connsiteY12124" fmla="*/ 1702315 h 4151891"/>
              <a:gd name="connsiteX12125" fmla="*/ 1477424 w 7122824"/>
              <a:gd name="connsiteY12125" fmla="*/ 1691083 h 4151891"/>
              <a:gd name="connsiteX12126" fmla="*/ 1467334 w 7122824"/>
              <a:gd name="connsiteY12126" fmla="*/ 1695828 h 4151891"/>
              <a:gd name="connsiteX12127" fmla="*/ 1459198 w 7122824"/>
              <a:gd name="connsiteY12127" fmla="*/ 1708422 h 4151891"/>
              <a:gd name="connsiteX12128" fmla="*/ 1437814 w 7122824"/>
              <a:gd name="connsiteY12128" fmla="*/ 1706790 h 4151891"/>
              <a:gd name="connsiteX12129" fmla="*/ 1429058 w 7122824"/>
              <a:gd name="connsiteY12129" fmla="*/ 1702615 h 4151891"/>
              <a:gd name="connsiteX12130" fmla="*/ 1428104 w 7122824"/>
              <a:gd name="connsiteY12130" fmla="*/ 1701240 h 4151891"/>
              <a:gd name="connsiteX12131" fmla="*/ 1427395 w 7122824"/>
              <a:gd name="connsiteY12131" fmla="*/ 1704419 h 4151891"/>
              <a:gd name="connsiteX12132" fmla="*/ 1426309 w 7122824"/>
              <a:gd name="connsiteY12132" fmla="*/ 1706221 h 4151891"/>
              <a:gd name="connsiteX12133" fmla="*/ 1426090 w 7122824"/>
              <a:gd name="connsiteY12133" fmla="*/ 1706244 h 4151891"/>
              <a:gd name="connsiteX12134" fmla="*/ 1427080 w 7122824"/>
              <a:gd name="connsiteY12134" fmla="*/ 1708348 h 4151891"/>
              <a:gd name="connsiteX12135" fmla="*/ 1422820 w 7122824"/>
              <a:gd name="connsiteY12135" fmla="*/ 1707711 h 4151891"/>
              <a:gd name="connsiteX12136" fmla="*/ 1423957 w 7122824"/>
              <a:gd name="connsiteY12136" fmla="*/ 1706457 h 4151891"/>
              <a:gd name="connsiteX12137" fmla="*/ 1422993 w 7122824"/>
              <a:gd name="connsiteY12137" fmla="*/ 1706554 h 4151891"/>
              <a:gd name="connsiteX12138" fmla="*/ 1423488 w 7122824"/>
              <a:gd name="connsiteY12138" fmla="*/ 1704782 h 4151891"/>
              <a:gd name="connsiteX12139" fmla="*/ 1422293 w 7122824"/>
              <a:gd name="connsiteY12139" fmla="*/ 1706033 h 4151891"/>
              <a:gd name="connsiteX12140" fmla="*/ 1389975 w 7122824"/>
              <a:gd name="connsiteY12140" fmla="*/ 1704331 h 4151891"/>
              <a:gd name="connsiteX12141" fmla="*/ 1310862 w 7122824"/>
              <a:gd name="connsiteY12141" fmla="*/ 1701890 h 4151891"/>
              <a:gd name="connsiteX12142" fmla="*/ 1341749 w 7122824"/>
              <a:gd name="connsiteY12142" fmla="*/ 1693998 h 4151891"/>
              <a:gd name="connsiteX12143" fmla="*/ 1360493 w 7122824"/>
              <a:gd name="connsiteY12143" fmla="*/ 1692370 h 4151891"/>
              <a:gd name="connsiteX12144" fmla="*/ 1366877 w 7122824"/>
              <a:gd name="connsiteY12144" fmla="*/ 1691500 h 4151891"/>
              <a:gd name="connsiteX12145" fmla="*/ 1372182 w 7122824"/>
              <a:gd name="connsiteY12145" fmla="*/ 1676919 h 4151891"/>
              <a:gd name="connsiteX12146" fmla="*/ 1390077 w 7122824"/>
              <a:gd name="connsiteY12146" fmla="*/ 1682721 h 4151891"/>
              <a:gd name="connsiteX12147" fmla="*/ 1417579 w 7122824"/>
              <a:gd name="connsiteY12147" fmla="*/ 1685266 h 4151891"/>
              <a:gd name="connsiteX12148" fmla="*/ 1427898 w 7122824"/>
              <a:gd name="connsiteY12148" fmla="*/ 1678991 h 4151891"/>
              <a:gd name="connsiteX12149" fmla="*/ 1441432 w 7122824"/>
              <a:gd name="connsiteY12149" fmla="*/ 1682577 h 4151891"/>
              <a:gd name="connsiteX12150" fmla="*/ 1473065 w 7122824"/>
              <a:gd name="connsiteY12150" fmla="*/ 1688868 h 4151891"/>
              <a:gd name="connsiteX12151" fmla="*/ 1581310 w 7122824"/>
              <a:gd name="connsiteY12151" fmla="*/ 1672473 h 4151891"/>
              <a:gd name="connsiteX12152" fmla="*/ 1585637 w 7122824"/>
              <a:gd name="connsiteY12152" fmla="*/ 1685366 h 4151891"/>
              <a:gd name="connsiteX12153" fmla="*/ 1608126 w 7122824"/>
              <a:gd name="connsiteY12153" fmla="*/ 1679606 h 4151891"/>
              <a:gd name="connsiteX12154" fmla="*/ 1646201 w 7122824"/>
              <a:gd name="connsiteY12154" fmla="*/ 1675916 h 4151891"/>
              <a:gd name="connsiteX12155" fmla="*/ 1650044 w 7122824"/>
              <a:gd name="connsiteY12155" fmla="*/ 1690300 h 4151891"/>
              <a:gd name="connsiteX12156" fmla="*/ 1665566 w 7122824"/>
              <a:gd name="connsiteY12156" fmla="*/ 1691056 h 4151891"/>
              <a:gd name="connsiteX12157" fmla="*/ 1711223 w 7122824"/>
              <a:gd name="connsiteY12157" fmla="*/ 1687196 h 4151891"/>
              <a:gd name="connsiteX12158" fmla="*/ 1692423 w 7122824"/>
              <a:gd name="connsiteY12158" fmla="*/ 1657809 h 4151891"/>
              <a:gd name="connsiteX12159" fmla="*/ 1526509 w 7122824"/>
              <a:gd name="connsiteY12159" fmla="*/ 1664284 h 4151891"/>
              <a:gd name="connsiteX12160" fmla="*/ 1445933 w 7122824"/>
              <a:gd name="connsiteY12160" fmla="*/ 1662926 h 4151891"/>
              <a:gd name="connsiteX12161" fmla="*/ 1404184 w 7122824"/>
              <a:gd name="connsiteY12161" fmla="*/ 1659815 h 4151891"/>
              <a:gd name="connsiteX12162" fmla="*/ 1390219 w 7122824"/>
              <a:gd name="connsiteY12162" fmla="*/ 1660854 h 4151891"/>
              <a:gd name="connsiteX12163" fmla="*/ 1376770 w 7122824"/>
              <a:gd name="connsiteY12163" fmla="*/ 1677604 h 4151891"/>
              <a:gd name="connsiteX12164" fmla="*/ 1375768 w 7122824"/>
              <a:gd name="connsiteY12164" fmla="*/ 1663385 h 4151891"/>
              <a:gd name="connsiteX12165" fmla="*/ 1206377 w 7122824"/>
              <a:gd name="connsiteY12165" fmla="*/ 1672206 h 4151891"/>
              <a:gd name="connsiteX12166" fmla="*/ 1120647 w 7122824"/>
              <a:gd name="connsiteY12166" fmla="*/ 1684410 h 4151891"/>
              <a:gd name="connsiteX12167" fmla="*/ 1090701 w 7122824"/>
              <a:gd name="connsiteY12167" fmla="*/ 1687752 h 4151891"/>
              <a:gd name="connsiteX12168" fmla="*/ 1093374 w 7122824"/>
              <a:gd name="connsiteY12168" fmla="*/ 1680333 h 4151891"/>
              <a:gd name="connsiteX12169" fmla="*/ 1103824 w 7122824"/>
              <a:gd name="connsiteY12169" fmla="*/ 1681895 h 4151891"/>
              <a:gd name="connsiteX12170" fmla="*/ 1113598 w 7122824"/>
              <a:gd name="connsiteY12170" fmla="*/ 1658342 h 4151891"/>
              <a:gd name="connsiteX12171" fmla="*/ 1148576 w 7122824"/>
              <a:gd name="connsiteY12171" fmla="*/ 1654450 h 4151891"/>
              <a:gd name="connsiteX12172" fmla="*/ 1229489 w 7122824"/>
              <a:gd name="connsiteY12172" fmla="*/ 1643090 h 4151891"/>
              <a:gd name="connsiteX12173" fmla="*/ 1385187 w 7122824"/>
              <a:gd name="connsiteY12173" fmla="*/ 1621279 h 4151891"/>
              <a:gd name="connsiteX12174" fmla="*/ 1542186 w 7122824"/>
              <a:gd name="connsiteY12174" fmla="*/ 1601226 h 4151891"/>
              <a:gd name="connsiteX12175" fmla="*/ 1621114 w 7122824"/>
              <a:gd name="connsiteY12175" fmla="*/ 1592696 h 4151891"/>
              <a:gd name="connsiteX12176" fmla="*/ 1637999 w 7122824"/>
              <a:gd name="connsiteY12176" fmla="*/ 1589552 h 4151891"/>
              <a:gd name="connsiteX12177" fmla="*/ 1647534 w 7122824"/>
              <a:gd name="connsiteY12177" fmla="*/ 1587154 h 4151891"/>
              <a:gd name="connsiteX12178" fmla="*/ 1645959 w 7122824"/>
              <a:gd name="connsiteY12178" fmla="*/ 1583357 h 4151891"/>
              <a:gd name="connsiteX12179" fmla="*/ 1650219 w 7122824"/>
              <a:gd name="connsiteY12179" fmla="*/ 1583993 h 4151891"/>
              <a:gd name="connsiteX12180" fmla="*/ 1648890 w 7122824"/>
              <a:gd name="connsiteY12180" fmla="*/ 1586812 h 4151891"/>
              <a:gd name="connsiteX12181" fmla="*/ 1655057 w 7122824"/>
              <a:gd name="connsiteY12181" fmla="*/ 1585261 h 4151891"/>
              <a:gd name="connsiteX12182" fmla="*/ 1693035 w 7122824"/>
              <a:gd name="connsiteY12182" fmla="*/ 1590937 h 4151891"/>
              <a:gd name="connsiteX12183" fmla="*/ 1624014 w 7122824"/>
              <a:gd name="connsiteY12183" fmla="*/ 1583749 h 4151891"/>
              <a:gd name="connsiteX12184" fmla="*/ 1538810 w 7122824"/>
              <a:gd name="connsiteY12184" fmla="*/ 1581961 h 4151891"/>
              <a:gd name="connsiteX12185" fmla="*/ 1497475 w 7122824"/>
              <a:gd name="connsiteY12185" fmla="*/ 1588291 h 4151891"/>
              <a:gd name="connsiteX12186" fmla="*/ 1460341 w 7122824"/>
              <a:gd name="connsiteY12186" fmla="*/ 1587432 h 4151891"/>
              <a:gd name="connsiteX12187" fmla="*/ 1423338 w 7122824"/>
              <a:gd name="connsiteY12187" fmla="*/ 1594410 h 4151891"/>
              <a:gd name="connsiteX12188" fmla="*/ 1378753 w 7122824"/>
              <a:gd name="connsiteY12188" fmla="*/ 1601557 h 4151891"/>
              <a:gd name="connsiteX12189" fmla="*/ 1286907 w 7122824"/>
              <a:gd name="connsiteY12189" fmla="*/ 1612846 h 4151891"/>
              <a:gd name="connsiteX12190" fmla="*/ 1099277 w 7122824"/>
              <a:gd name="connsiteY12190" fmla="*/ 1640829 h 4151891"/>
              <a:gd name="connsiteX12191" fmla="*/ 890433 w 7122824"/>
              <a:gd name="connsiteY12191" fmla="*/ 1674761 h 4151891"/>
              <a:gd name="connsiteX12192" fmla="*/ 844281 w 7122824"/>
              <a:gd name="connsiteY12192" fmla="*/ 1681934 h 4151891"/>
              <a:gd name="connsiteX12193" fmla="*/ 801320 w 7122824"/>
              <a:gd name="connsiteY12193" fmla="*/ 1697403 h 4151891"/>
              <a:gd name="connsiteX12194" fmla="*/ 750547 w 7122824"/>
              <a:gd name="connsiteY12194" fmla="*/ 1714571 h 4151891"/>
              <a:gd name="connsiteX12195" fmla="*/ 727791 w 7122824"/>
              <a:gd name="connsiteY12195" fmla="*/ 1722112 h 4151891"/>
              <a:gd name="connsiteX12196" fmla="*/ 708754 w 7122824"/>
              <a:gd name="connsiteY12196" fmla="*/ 1723958 h 4151891"/>
              <a:gd name="connsiteX12197" fmla="*/ 727861 w 7122824"/>
              <a:gd name="connsiteY12197" fmla="*/ 1711182 h 4151891"/>
              <a:gd name="connsiteX12198" fmla="*/ 717646 w 7122824"/>
              <a:gd name="connsiteY12198" fmla="*/ 1695842 h 4151891"/>
              <a:gd name="connsiteX12199" fmla="*/ 728808 w 7122824"/>
              <a:gd name="connsiteY12199" fmla="*/ 1694383 h 4151891"/>
              <a:gd name="connsiteX12200" fmla="*/ 737528 w 7122824"/>
              <a:gd name="connsiteY12200" fmla="*/ 1698813 h 4151891"/>
              <a:gd name="connsiteX12201" fmla="*/ 743019 w 7122824"/>
              <a:gd name="connsiteY12201" fmla="*/ 1696127 h 4151891"/>
              <a:gd name="connsiteX12202" fmla="*/ 743020 w 7122824"/>
              <a:gd name="connsiteY12202" fmla="*/ 1695306 h 4151891"/>
              <a:gd name="connsiteX12203" fmla="*/ 744150 w 7122824"/>
              <a:gd name="connsiteY12203" fmla="*/ 1691582 h 4151891"/>
              <a:gd name="connsiteX12204" fmla="*/ 745050 w 7122824"/>
              <a:gd name="connsiteY12204" fmla="*/ 1695133 h 4151891"/>
              <a:gd name="connsiteX12205" fmla="*/ 745330 w 7122824"/>
              <a:gd name="connsiteY12205" fmla="*/ 1694997 h 4151891"/>
              <a:gd name="connsiteX12206" fmla="*/ 745930 w 7122824"/>
              <a:gd name="connsiteY12206" fmla="*/ 1684435 h 4151891"/>
              <a:gd name="connsiteX12207" fmla="*/ 757453 w 7122824"/>
              <a:gd name="connsiteY12207" fmla="*/ 1689285 h 4151891"/>
              <a:gd name="connsiteX12208" fmla="*/ 756963 w 7122824"/>
              <a:gd name="connsiteY12208" fmla="*/ 1703020 h 4151891"/>
              <a:gd name="connsiteX12209" fmla="*/ 771603 w 7122824"/>
              <a:gd name="connsiteY12209" fmla="*/ 1699215 h 4151891"/>
              <a:gd name="connsiteX12210" fmla="*/ 764255 w 7122824"/>
              <a:gd name="connsiteY12210" fmla="*/ 1685611 h 4151891"/>
              <a:gd name="connsiteX12211" fmla="*/ 774574 w 7122824"/>
              <a:gd name="connsiteY12211" fmla="*/ 1679336 h 4151891"/>
              <a:gd name="connsiteX12212" fmla="*/ 823626 w 7122824"/>
              <a:gd name="connsiteY12212" fmla="*/ 1663215 h 4151891"/>
              <a:gd name="connsiteX12213" fmla="*/ 930641 w 7122824"/>
              <a:gd name="connsiteY12213" fmla="*/ 1634130 h 4151891"/>
              <a:gd name="connsiteX12214" fmla="*/ 896178 w 7122824"/>
              <a:gd name="connsiteY12214" fmla="*/ 1625852 h 4151891"/>
              <a:gd name="connsiteX12215" fmla="*/ 858973 w 7122824"/>
              <a:gd name="connsiteY12215" fmla="*/ 1635927 h 4151891"/>
              <a:gd name="connsiteX12216" fmla="*/ 817837 w 7122824"/>
              <a:gd name="connsiteY12216" fmla="*/ 1647431 h 4151891"/>
              <a:gd name="connsiteX12217" fmla="*/ 817911 w 7122824"/>
              <a:gd name="connsiteY12217" fmla="*/ 1647442 h 4151891"/>
              <a:gd name="connsiteX12218" fmla="*/ 815556 w 7122824"/>
              <a:gd name="connsiteY12218" fmla="*/ 1648567 h 4151891"/>
              <a:gd name="connsiteX12219" fmla="*/ 815329 w 7122824"/>
              <a:gd name="connsiteY12219" fmla="*/ 1648092 h 4151891"/>
              <a:gd name="connsiteX12220" fmla="*/ 777773 w 7122824"/>
              <a:gd name="connsiteY12220" fmla="*/ 1657926 h 4151891"/>
              <a:gd name="connsiteX12221" fmla="*/ 614060 w 7122824"/>
              <a:gd name="connsiteY12221" fmla="*/ 1701990 h 4151891"/>
              <a:gd name="connsiteX12222" fmla="*/ 586031 w 7122824"/>
              <a:gd name="connsiteY12222" fmla="*/ 1713436 h 4151891"/>
              <a:gd name="connsiteX12223" fmla="*/ 566346 w 7122824"/>
              <a:gd name="connsiteY12223" fmla="*/ 1719613 h 4151891"/>
              <a:gd name="connsiteX12224" fmla="*/ 533044 w 7122824"/>
              <a:gd name="connsiteY12224" fmla="*/ 1734960 h 4151891"/>
              <a:gd name="connsiteX12225" fmla="*/ 494055 w 7122824"/>
              <a:gd name="connsiteY12225" fmla="*/ 1744769 h 4151891"/>
              <a:gd name="connsiteX12226" fmla="*/ 458416 w 7122824"/>
              <a:gd name="connsiteY12226" fmla="*/ 1754815 h 4151891"/>
              <a:gd name="connsiteX12227" fmla="*/ 447413 w 7122824"/>
              <a:gd name="connsiteY12227" fmla="*/ 1765679 h 4151891"/>
              <a:gd name="connsiteX12228" fmla="*/ 441612 w 7122824"/>
              <a:gd name="connsiteY12228" fmla="*/ 1783573 h 4151891"/>
              <a:gd name="connsiteX12229" fmla="*/ 408804 w 7122824"/>
              <a:gd name="connsiteY12229" fmla="*/ 1795607 h 4151891"/>
              <a:gd name="connsiteX12230" fmla="*/ 385795 w 7122824"/>
              <a:gd name="connsiteY12230" fmla="*/ 1803112 h 4151891"/>
              <a:gd name="connsiteX12231" fmla="*/ 404636 w 7122824"/>
              <a:gd name="connsiteY12231" fmla="*/ 1792117 h 4151891"/>
              <a:gd name="connsiteX12232" fmla="*/ 420456 w 7122824"/>
              <a:gd name="connsiteY12232" fmla="*/ 1780412 h 4151891"/>
              <a:gd name="connsiteX12233" fmla="*/ 418058 w 7122824"/>
              <a:gd name="connsiteY12233" fmla="*/ 1779467 h 4151891"/>
              <a:gd name="connsiteX12234" fmla="*/ 415935 w 7122824"/>
              <a:gd name="connsiteY12234" fmla="*/ 1779485 h 4151891"/>
              <a:gd name="connsiteX12235" fmla="*/ 416305 w 7122824"/>
              <a:gd name="connsiteY12235" fmla="*/ 1780944 h 4151891"/>
              <a:gd name="connsiteX12236" fmla="*/ 414139 w 7122824"/>
              <a:gd name="connsiteY12236" fmla="*/ 1784514 h 4151891"/>
              <a:gd name="connsiteX12237" fmla="*/ 414176 w 7122824"/>
              <a:gd name="connsiteY12237" fmla="*/ 1780626 h 4151891"/>
              <a:gd name="connsiteX12238" fmla="*/ 414510 w 7122824"/>
              <a:gd name="connsiteY12238" fmla="*/ 1779496 h 4151891"/>
              <a:gd name="connsiteX12239" fmla="*/ 414339 w 7122824"/>
              <a:gd name="connsiteY12239" fmla="*/ 1779497 h 4151891"/>
              <a:gd name="connsiteX12240" fmla="*/ 409821 w 7122824"/>
              <a:gd name="connsiteY12240" fmla="*/ 1767880 h 4151891"/>
              <a:gd name="connsiteX12241" fmla="*/ 752817 w 7122824"/>
              <a:gd name="connsiteY12241" fmla="*/ 1627880 h 4151891"/>
              <a:gd name="connsiteX12242" fmla="*/ 923852 w 7122824"/>
              <a:gd name="connsiteY12242" fmla="*/ 1595855 h 4151891"/>
              <a:gd name="connsiteX12243" fmla="*/ 961444 w 7122824"/>
              <a:gd name="connsiteY12243" fmla="*/ 1593655 h 4151891"/>
              <a:gd name="connsiteX12244" fmla="*/ 1001308 w 7122824"/>
              <a:gd name="connsiteY12244" fmla="*/ 1577986 h 4151891"/>
              <a:gd name="connsiteX12245" fmla="*/ 1087197 w 7122824"/>
              <a:gd name="connsiteY12245" fmla="*/ 1575186 h 4151891"/>
              <a:gd name="connsiteX12246" fmla="*/ 1089728 w 7122824"/>
              <a:gd name="connsiteY12246" fmla="*/ 1589634 h 4151891"/>
              <a:gd name="connsiteX12247" fmla="*/ 1091842 w 7122824"/>
              <a:gd name="connsiteY12247" fmla="*/ 1606887 h 4151891"/>
              <a:gd name="connsiteX12248" fmla="*/ 1101962 w 7122824"/>
              <a:gd name="connsiteY12248" fmla="*/ 1591463 h 4151891"/>
              <a:gd name="connsiteX12249" fmla="*/ 1132594 w 7122824"/>
              <a:gd name="connsiteY12249" fmla="*/ 1583533 h 4151891"/>
              <a:gd name="connsiteX12250" fmla="*/ 1199769 w 7122824"/>
              <a:gd name="connsiteY12250" fmla="*/ 1571684 h 4151891"/>
              <a:gd name="connsiteX12251" fmla="*/ 1337731 w 7122824"/>
              <a:gd name="connsiteY12251" fmla="*/ 1553476 h 4151891"/>
              <a:gd name="connsiteX12252" fmla="*/ 1330840 w 7122824"/>
              <a:gd name="connsiteY12252" fmla="*/ 1536813 h 4151891"/>
              <a:gd name="connsiteX12253" fmla="*/ 1340016 w 7122824"/>
              <a:gd name="connsiteY12253" fmla="*/ 1538184 h 4151891"/>
              <a:gd name="connsiteX12254" fmla="*/ 1346977 w 7122824"/>
              <a:gd name="connsiteY12254" fmla="*/ 1543914 h 4151891"/>
              <a:gd name="connsiteX12255" fmla="*/ 1372068 w 7122824"/>
              <a:gd name="connsiteY12255" fmla="*/ 1541671 h 4151891"/>
              <a:gd name="connsiteX12256" fmla="*/ 1425665 w 7122824"/>
              <a:gd name="connsiteY12256" fmla="*/ 1538737 h 4151891"/>
              <a:gd name="connsiteX12257" fmla="*/ 1534922 w 7122824"/>
              <a:gd name="connsiteY12257" fmla="*/ 1534739 h 4151891"/>
              <a:gd name="connsiteX12258" fmla="*/ 1582795 w 7122824"/>
              <a:gd name="connsiteY12258" fmla="*/ 1526520 h 4151891"/>
              <a:gd name="connsiteX12259" fmla="*/ 1636136 w 7122824"/>
              <a:gd name="connsiteY12259" fmla="*/ 1523547 h 4151891"/>
              <a:gd name="connsiteX12260" fmla="*/ 1745422 w 7122824"/>
              <a:gd name="connsiteY12260" fmla="*/ 1521113 h 4151891"/>
              <a:gd name="connsiteX12261" fmla="*/ 1523802 w 7122824"/>
              <a:gd name="connsiteY12261" fmla="*/ 1495813 h 4151891"/>
              <a:gd name="connsiteX12262" fmla="*/ 1553975 w 7122824"/>
              <a:gd name="connsiteY12262" fmla="*/ 1490942 h 4151891"/>
              <a:gd name="connsiteX12263" fmla="*/ 1574313 w 7122824"/>
              <a:gd name="connsiteY12263" fmla="*/ 1490854 h 4151891"/>
              <a:gd name="connsiteX12264" fmla="*/ 1592252 w 7122824"/>
              <a:gd name="connsiteY12264" fmla="*/ 1484156 h 4151891"/>
              <a:gd name="connsiteX12265" fmla="*/ 1607317 w 7122824"/>
              <a:gd name="connsiteY12265" fmla="*/ 1487969 h 4151891"/>
              <a:gd name="connsiteX12266" fmla="*/ 1625054 w 7122824"/>
              <a:gd name="connsiteY12266" fmla="*/ 1484366 h 4151891"/>
              <a:gd name="connsiteX12267" fmla="*/ 1661693 w 7122824"/>
              <a:gd name="connsiteY12267" fmla="*/ 1488539 h 4151891"/>
              <a:gd name="connsiteX12268" fmla="*/ 1835284 w 7122824"/>
              <a:gd name="connsiteY12268" fmla="*/ 1512655 h 4151891"/>
              <a:gd name="connsiteX12269" fmla="*/ 2003816 w 7122824"/>
              <a:gd name="connsiteY12269" fmla="*/ 1540966 h 4151891"/>
              <a:gd name="connsiteX12270" fmla="*/ 2043096 w 7122824"/>
              <a:gd name="connsiteY12270" fmla="*/ 1548398 h 4151891"/>
              <a:gd name="connsiteX12271" fmla="*/ 2053148 w 7122824"/>
              <a:gd name="connsiteY12271" fmla="*/ 1543907 h 4151891"/>
              <a:gd name="connsiteX12272" fmla="*/ 2038311 w 7122824"/>
              <a:gd name="connsiteY12272" fmla="*/ 1538564 h 4151891"/>
              <a:gd name="connsiteX12273" fmla="*/ 2019730 w 7122824"/>
              <a:gd name="connsiteY12273" fmla="*/ 1537350 h 4151891"/>
              <a:gd name="connsiteX12274" fmla="*/ 2015240 w 7122824"/>
              <a:gd name="connsiteY12274" fmla="*/ 1527300 h 4151891"/>
              <a:gd name="connsiteX12275" fmla="*/ 2033794 w 7122824"/>
              <a:gd name="connsiteY12275" fmla="*/ 1526946 h 4151891"/>
              <a:gd name="connsiteX12276" fmla="*/ 2053904 w 7122824"/>
              <a:gd name="connsiteY12276" fmla="*/ 1528387 h 4151891"/>
              <a:gd name="connsiteX12277" fmla="*/ 2054500 w 7122824"/>
              <a:gd name="connsiteY12277" fmla="*/ 1503463 h 4151891"/>
              <a:gd name="connsiteX12278" fmla="*/ 2046468 w 7122824"/>
              <a:gd name="connsiteY12278" fmla="*/ 1494446 h 4151891"/>
              <a:gd name="connsiteX12279" fmla="*/ 2024043 w 7122824"/>
              <a:gd name="connsiteY12279" fmla="*/ 1478849 h 4151891"/>
              <a:gd name="connsiteX12280" fmla="*/ 2018840 w 7122824"/>
              <a:gd name="connsiteY12280" fmla="*/ 1471818 h 4151891"/>
              <a:gd name="connsiteX12281" fmla="*/ 2033289 w 7122824"/>
              <a:gd name="connsiteY12281" fmla="*/ 1469287 h 4151891"/>
              <a:gd name="connsiteX12282" fmla="*/ 2071725 w 7122824"/>
              <a:gd name="connsiteY12282" fmla="*/ 1471904 h 4151891"/>
              <a:gd name="connsiteX12283" fmla="*/ 2146925 w 7122824"/>
              <a:gd name="connsiteY12283" fmla="*/ 1498775 h 4151891"/>
              <a:gd name="connsiteX12284" fmla="*/ 2164591 w 7122824"/>
              <a:gd name="connsiteY12284" fmla="*/ 1506105 h 4151891"/>
              <a:gd name="connsiteX12285" fmla="*/ 2178297 w 7122824"/>
              <a:gd name="connsiteY12285" fmla="*/ 1517272 h 4151891"/>
              <a:gd name="connsiteX12286" fmla="*/ 2174799 w 7122824"/>
              <a:gd name="connsiteY12286" fmla="*/ 1551143 h 4151891"/>
              <a:gd name="connsiteX12287" fmla="*/ 2109231 w 7122824"/>
              <a:gd name="connsiteY12287" fmla="*/ 1522585 h 4151891"/>
              <a:gd name="connsiteX12288" fmla="*/ 2090753 w 7122824"/>
              <a:gd name="connsiteY12288" fmla="*/ 1499761 h 4151891"/>
              <a:gd name="connsiteX12289" fmla="*/ 2065923 w 7122824"/>
              <a:gd name="connsiteY12289" fmla="*/ 1489797 h 4151891"/>
              <a:gd name="connsiteX12290" fmla="*/ 2077898 w 7122824"/>
              <a:gd name="connsiteY12290" fmla="*/ 1503833 h 4151891"/>
              <a:gd name="connsiteX12291" fmla="*/ 2062077 w 7122824"/>
              <a:gd name="connsiteY12291" fmla="*/ 1515539 h 4151891"/>
              <a:gd name="connsiteX12292" fmla="*/ 2068353 w 7122824"/>
              <a:gd name="connsiteY12292" fmla="*/ 1525857 h 4151891"/>
              <a:gd name="connsiteX12293" fmla="*/ 2064925 w 7122824"/>
              <a:gd name="connsiteY12293" fmla="*/ 1548794 h 4151891"/>
              <a:gd name="connsiteX12294" fmla="*/ 2083936 w 7122824"/>
              <a:gd name="connsiteY12294" fmla="*/ 1545382 h 4151891"/>
              <a:gd name="connsiteX12295" fmla="*/ 2081689 w 7122824"/>
              <a:gd name="connsiteY12295" fmla="*/ 1560419 h 4151891"/>
              <a:gd name="connsiteX12296" fmla="*/ 2095453 w 7122824"/>
              <a:gd name="connsiteY12296" fmla="*/ 1562475 h 4151891"/>
              <a:gd name="connsiteX12297" fmla="*/ 2088524 w 7122824"/>
              <a:gd name="connsiteY12297" fmla="*/ 1546067 h 4151891"/>
              <a:gd name="connsiteX12298" fmla="*/ 2413441 w 7122824"/>
              <a:gd name="connsiteY12298" fmla="*/ 1661327 h 4151891"/>
              <a:gd name="connsiteX12299" fmla="*/ 2489740 w 7122824"/>
              <a:gd name="connsiteY12299" fmla="*/ 1693052 h 4151891"/>
              <a:gd name="connsiteX12300" fmla="*/ 2527648 w 7122824"/>
              <a:gd name="connsiteY12300" fmla="*/ 1709661 h 4151891"/>
              <a:gd name="connsiteX12301" fmla="*/ 2546588 w 7122824"/>
              <a:gd name="connsiteY12301" fmla="*/ 1717181 h 4151891"/>
              <a:gd name="connsiteX12302" fmla="*/ 2563380 w 7122824"/>
              <a:gd name="connsiteY12302" fmla="*/ 1730373 h 4151891"/>
              <a:gd name="connsiteX12303" fmla="*/ 2640241 w 7122824"/>
              <a:gd name="connsiteY12303" fmla="*/ 1765309 h 4151891"/>
              <a:gd name="connsiteX12304" fmla="*/ 2715049 w 7122824"/>
              <a:gd name="connsiteY12304" fmla="*/ 1796551 h 4151891"/>
              <a:gd name="connsiteX12305" fmla="*/ 2706978 w 7122824"/>
              <a:gd name="connsiteY12305" fmla="*/ 1787789 h 4151891"/>
              <a:gd name="connsiteX12306" fmla="*/ 2687782 w 7122824"/>
              <a:gd name="connsiteY12306" fmla="*/ 1780231 h 4151891"/>
              <a:gd name="connsiteX12307" fmla="*/ 2671056 w 7122824"/>
              <a:gd name="connsiteY12307" fmla="*/ 1768350 h 4151891"/>
              <a:gd name="connsiteX12308" fmla="*/ 2656906 w 7122824"/>
              <a:gd name="connsiteY12308" fmla="*/ 1758419 h 4151891"/>
              <a:gd name="connsiteX12309" fmla="*/ 2650015 w 7122824"/>
              <a:gd name="connsiteY12309" fmla="*/ 1741756 h 4151891"/>
              <a:gd name="connsiteX12310" fmla="*/ 2628859 w 7122824"/>
              <a:gd name="connsiteY12310" fmla="*/ 1738594 h 4151891"/>
              <a:gd name="connsiteX12311" fmla="*/ 2614023 w 7122824"/>
              <a:gd name="connsiteY12311" fmla="*/ 1733251 h 4151891"/>
              <a:gd name="connsiteX12312" fmla="*/ 2616727 w 7122824"/>
              <a:gd name="connsiteY12312" fmla="*/ 1715155 h 4151891"/>
              <a:gd name="connsiteX12313" fmla="*/ 2610120 w 7122824"/>
              <a:gd name="connsiteY12313" fmla="*/ 1727977 h 4151891"/>
              <a:gd name="connsiteX12314" fmla="*/ 2573114 w 7122824"/>
              <a:gd name="connsiteY12314" fmla="*/ 1707074 h 4151891"/>
              <a:gd name="connsiteX12315" fmla="*/ 2587508 w 7122824"/>
              <a:gd name="connsiteY12315" fmla="*/ 1673528 h 4151891"/>
              <a:gd name="connsiteX12316" fmla="*/ 2588320 w 7122824"/>
              <a:gd name="connsiteY12316" fmla="*/ 1689023 h 4151891"/>
              <a:gd name="connsiteX12317" fmla="*/ 2595076 w 7122824"/>
              <a:gd name="connsiteY12317" fmla="*/ 1691987 h 4151891"/>
              <a:gd name="connsiteX12318" fmla="*/ 2602587 w 7122824"/>
              <a:gd name="connsiteY12318" fmla="*/ 1692745 h 4151891"/>
              <a:gd name="connsiteX12319" fmla="*/ 2602935 w 7122824"/>
              <a:gd name="connsiteY12319" fmla="*/ 1692381 h 4151891"/>
              <a:gd name="connsiteX12320" fmla="*/ 2602891 w 7122824"/>
              <a:gd name="connsiteY12320" fmla="*/ 1692775 h 4151891"/>
              <a:gd name="connsiteX12321" fmla="*/ 2603130 w 7122824"/>
              <a:gd name="connsiteY12321" fmla="*/ 1692799 h 4151891"/>
              <a:gd name="connsiteX12322" fmla="*/ 2602870 w 7122824"/>
              <a:gd name="connsiteY12322" fmla="*/ 1692963 h 4151891"/>
              <a:gd name="connsiteX12323" fmla="*/ 2602284 w 7122824"/>
              <a:gd name="connsiteY12323" fmla="*/ 1698122 h 4151891"/>
              <a:gd name="connsiteX12324" fmla="*/ 2599016 w 7122824"/>
              <a:gd name="connsiteY12324" fmla="*/ 1696466 h 4151891"/>
              <a:gd name="connsiteX12325" fmla="*/ 2601616 w 7122824"/>
              <a:gd name="connsiteY12325" fmla="*/ 1693756 h 4151891"/>
              <a:gd name="connsiteX12326" fmla="*/ 2597879 w 7122824"/>
              <a:gd name="connsiteY12326" fmla="*/ 1696119 h 4151891"/>
              <a:gd name="connsiteX12327" fmla="*/ 2591995 w 7122824"/>
              <a:gd name="connsiteY12327" fmla="*/ 1695825 h 4151891"/>
              <a:gd name="connsiteX12328" fmla="*/ 2600458 w 7122824"/>
              <a:gd name="connsiteY12328" fmla="*/ 1700216 h 4151891"/>
              <a:gd name="connsiteX12329" fmla="*/ 2625516 w 7122824"/>
              <a:gd name="connsiteY12329" fmla="*/ 1708652 h 4151891"/>
              <a:gd name="connsiteX12330" fmla="*/ 2648816 w 7122824"/>
              <a:gd name="connsiteY12330" fmla="*/ 1718387 h 4151891"/>
              <a:gd name="connsiteX12331" fmla="*/ 2674587 w 7122824"/>
              <a:gd name="connsiteY12331" fmla="*/ 1723801 h 4151891"/>
              <a:gd name="connsiteX12332" fmla="*/ 2678876 w 7122824"/>
              <a:gd name="connsiteY12332" fmla="*/ 1736949 h 4151891"/>
              <a:gd name="connsiteX12333" fmla="*/ 2693267 w 7122824"/>
              <a:gd name="connsiteY12333" fmla="*/ 1743528 h 4151891"/>
              <a:gd name="connsiteX12334" fmla="*/ 2746925 w 7122824"/>
              <a:gd name="connsiteY12334" fmla="*/ 1759364 h 4151891"/>
              <a:gd name="connsiteX12335" fmla="*/ 2704460 w 7122824"/>
              <a:gd name="connsiteY12335" fmla="*/ 1731392 h 4151891"/>
              <a:gd name="connsiteX12336" fmla="*/ 2682462 w 7122824"/>
              <a:gd name="connsiteY12336" fmla="*/ 1723414 h 4151891"/>
              <a:gd name="connsiteX12337" fmla="*/ 2661121 w 7122824"/>
              <a:gd name="connsiteY12337" fmla="*/ 1709282 h 4151891"/>
              <a:gd name="connsiteX12338" fmla="*/ 2629362 w 7122824"/>
              <a:gd name="connsiteY12338" fmla="*/ 1682910 h 4151891"/>
              <a:gd name="connsiteX12339" fmla="*/ 2613937 w 7122824"/>
              <a:gd name="connsiteY12339" fmla="*/ 1672788 h 4151891"/>
              <a:gd name="connsiteX12340" fmla="*/ 2593767 w 7122824"/>
              <a:gd name="connsiteY12340" fmla="*/ 1652572 h 4151891"/>
              <a:gd name="connsiteX12341" fmla="*/ 2588651 w 7122824"/>
              <a:gd name="connsiteY12341" fmla="*/ 1665882 h 4151891"/>
              <a:gd name="connsiteX12342" fmla="*/ 2566468 w 7122824"/>
              <a:gd name="connsiteY12342" fmla="*/ 1646930 h 4151891"/>
              <a:gd name="connsiteX12343" fmla="*/ 2536663 w 7122824"/>
              <a:gd name="connsiteY12343" fmla="*/ 1628407 h 4151891"/>
              <a:gd name="connsiteX12344" fmla="*/ 2509880 w 7122824"/>
              <a:gd name="connsiteY12344" fmla="*/ 1610594 h 4151891"/>
              <a:gd name="connsiteX12345" fmla="*/ 2478677 w 7122824"/>
              <a:gd name="connsiteY12345" fmla="*/ 1599679 h 4151891"/>
              <a:gd name="connsiteX12346" fmla="*/ 2499370 w 7122824"/>
              <a:gd name="connsiteY12346" fmla="*/ 1618143 h 4151891"/>
              <a:gd name="connsiteX12347" fmla="*/ 2445744 w 7122824"/>
              <a:gd name="connsiteY12347" fmla="*/ 1591631 h 4151891"/>
              <a:gd name="connsiteX12348" fmla="*/ 2450402 w 7122824"/>
              <a:gd name="connsiteY12348" fmla="*/ 1581383 h 4151891"/>
              <a:gd name="connsiteX12349" fmla="*/ 2441684 w 7122824"/>
              <a:gd name="connsiteY12349" fmla="*/ 1576953 h 4151891"/>
              <a:gd name="connsiteX12350" fmla="*/ 2437025 w 7122824"/>
              <a:gd name="connsiteY12350" fmla="*/ 1587201 h 4151891"/>
              <a:gd name="connsiteX12351" fmla="*/ 2416986 w 7122824"/>
              <a:gd name="connsiteY12351" fmla="*/ 1574826 h 4151891"/>
              <a:gd name="connsiteX12352" fmla="*/ 2406377 w 7122824"/>
              <a:gd name="connsiteY12352" fmla="*/ 1563861 h 4151891"/>
              <a:gd name="connsiteX12353" fmla="*/ 2392315 w 7122824"/>
              <a:gd name="connsiteY12353" fmla="*/ 1574267 h 4151891"/>
              <a:gd name="connsiteX12354" fmla="*/ 2372890 w 7122824"/>
              <a:gd name="connsiteY12354" fmla="*/ 1568237 h 4151891"/>
              <a:gd name="connsiteX12355" fmla="*/ 2356551 w 7122824"/>
              <a:gd name="connsiteY12355" fmla="*/ 1564232 h 4151891"/>
              <a:gd name="connsiteX12356" fmla="*/ 2368900 w 7122824"/>
              <a:gd name="connsiteY12356" fmla="*/ 1542628 h 4151891"/>
              <a:gd name="connsiteX12357" fmla="*/ 2349007 w 7122824"/>
              <a:gd name="connsiteY12357" fmla="*/ 1541479 h 4151891"/>
              <a:gd name="connsiteX12358" fmla="*/ 2342306 w 7122824"/>
              <a:gd name="connsiteY12358" fmla="*/ 1542500 h 4151891"/>
              <a:gd name="connsiteX12359" fmla="*/ 2339408 w 7122824"/>
              <a:gd name="connsiteY12359" fmla="*/ 1542943 h 4151891"/>
              <a:gd name="connsiteX12360" fmla="*/ 2329779 w 7122824"/>
              <a:gd name="connsiteY12360" fmla="*/ 1544598 h 4151891"/>
              <a:gd name="connsiteX12361" fmla="*/ 2313211 w 7122824"/>
              <a:gd name="connsiteY12361" fmla="*/ 1542122 h 4151891"/>
              <a:gd name="connsiteX12362" fmla="*/ 2320216 w 7122824"/>
              <a:gd name="connsiteY12362" fmla="*/ 1535353 h 4151891"/>
              <a:gd name="connsiteX12363" fmla="*/ 2335510 w 7122824"/>
              <a:gd name="connsiteY12363" fmla="*/ 1537638 h 4151891"/>
              <a:gd name="connsiteX12364" fmla="*/ 2335085 w 7122824"/>
              <a:gd name="connsiteY12364" fmla="*/ 1530018 h 4151891"/>
              <a:gd name="connsiteX12365" fmla="*/ 2305793 w 7122824"/>
              <a:gd name="connsiteY12365" fmla="*/ 1539450 h 4151891"/>
              <a:gd name="connsiteX12366" fmla="*/ 2285786 w 7122824"/>
              <a:gd name="connsiteY12366" fmla="*/ 1516398 h 4151891"/>
              <a:gd name="connsiteX12367" fmla="*/ 2283767 w 7122824"/>
              <a:gd name="connsiteY12367" fmla="*/ 1529906 h 4151891"/>
              <a:gd name="connsiteX12368" fmla="*/ 2257600 w 7122824"/>
              <a:gd name="connsiteY12368" fmla="*/ 1518439 h 4151891"/>
              <a:gd name="connsiteX12369" fmla="*/ 2268832 w 7122824"/>
              <a:gd name="connsiteY12369" fmla="*/ 1506048 h 4151891"/>
              <a:gd name="connsiteX12370" fmla="*/ 2255068 w 7122824"/>
              <a:gd name="connsiteY12370" fmla="*/ 1503991 h 4151891"/>
              <a:gd name="connsiteX12371" fmla="*/ 2248423 w 7122824"/>
              <a:gd name="connsiteY12371" fmla="*/ 1517068 h 4151891"/>
              <a:gd name="connsiteX12372" fmla="*/ 2214875 w 7122824"/>
              <a:gd name="connsiteY12372" fmla="*/ 1502675 h 4151891"/>
              <a:gd name="connsiteX12373" fmla="*/ 2215173 w 7122824"/>
              <a:gd name="connsiteY12373" fmla="*/ 1490213 h 4151891"/>
              <a:gd name="connsiteX12374" fmla="*/ 2198808 w 7122824"/>
              <a:gd name="connsiteY12374" fmla="*/ 1484641 h 4151891"/>
              <a:gd name="connsiteX12375" fmla="*/ 2152568 w 7122824"/>
              <a:gd name="connsiteY12375" fmla="*/ 1471477 h 4151891"/>
              <a:gd name="connsiteX12376" fmla="*/ 2062917 w 7122824"/>
              <a:gd name="connsiteY12376" fmla="*/ 1447138 h 4151891"/>
              <a:gd name="connsiteX12377" fmla="*/ 1985464 w 7122824"/>
              <a:gd name="connsiteY12377" fmla="*/ 1424881 h 4151891"/>
              <a:gd name="connsiteX12378" fmla="*/ 1974530 w 7122824"/>
              <a:gd name="connsiteY12378" fmla="*/ 1424810 h 4151891"/>
              <a:gd name="connsiteX12379" fmla="*/ 1964738 w 7122824"/>
              <a:gd name="connsiteY12379" fmla="*/ 1417094 h 4151891"/>
              <a:gd name="connsiteX12380" fmla="*/ 1926762 w 7122824"/>
              <a:gd name="connsiteY12380" fmla="*/ 1411419 h 4151891"/>
              <a:gd name="connsiteX12381" fmla="*/ 1833981 w 7122824"/>
              <a:gd name="connsiteY12381" fmla="*/ 1397555 h 4151891"/>
              <a:gd name="connsiteX12382" fmla="*/ 1649856 w 7122824"/>
              <a:gd name="connsiteY12382" fmla="*/ 1379421 h 4151891"/>
              <a:gd name="connsiteX12383" fmla="*/ 1609048 w 7122824"/>
              <a:gd name="connsiteY12383" fmla="*/ 1371760 h 4151891"/>
              <a:gd name="connsiteX12384" fmla="*/ 1595899 w 7122824"/>
              <a:gd name="connsiteY12384" fmla="*/ 1376048 h 4151891"/>
              <a:gd name="connsiteX12385" fmla="*/ 1583462 w 7122824"/>
              <a:gd name="connsiteY12385" fmla="*/ 1377316 h 4151891"/>
              <a:gd name="connsiteX12386" fmla="*/ 1497427 w 7122824"/>
              <a:gd name="connsiteY12386" fmla="*/ 1368889 h 4151891"/>
              <a:gd name="connsiteX12387" fmla="*/ 1516041 w 7122824"/>
              <a:gd name="connsiteY12387" fmla="*/ 1359424 h 4151891"/>
              <a:gd name="connsiteX12388" fmla="*/ 1551671 w 7122824"/>
              <a:gd name="connsiteY12388" fmla="*/ 1361623 h 4151891"/>
              <a:gd name="connsiteX12389" fmla="*/ 1646279 w 7122824"/>
              <a:gd name="connsiteY12389" fmla="*/ 1363252 h 4151891"/>
              <a:gd name="connsiteX12390" fmla="*/ 1691060 w 7122824"/>
              <a:gd name="connsiteY12390" fmla="*/ 1365255 h 4151891"/>
              <a:gd name="connsiteX12391" fmla="*/ 1734311 w 7122824"/>
              <a:gd name="connsiteY12391" fmla="*/ 1367027 h 4151891"/>
              <a:gd name="connsiteX12392" fmla="*/ 1761883 w 7122824"/>
              <a:gd name="connsiteY12392" fmla="*/ 1358642 h 4151891"/>
              <a:gd name="connsiteX12393" fmla="*/ 1766630 w 7122824"/>
              <a:gd name="connsiteY12393" fmla="*/ 1368730 h 4151891"/>
              <a:gd name="connsiteX12394" fmla="*/ 1778407 w 7122824"/>
              <a:gd name="connsiteY12394" fmla="*/ 1373616 h 4151891"/>
              <a:gd name="connsiteX12395" fmla="*/ 1855278 w 7122824"/>
              <a:gd name="connsiteY12395" fmla="*/ 1378850 h 4151891"/>
              <a:gd name="connsiteX12396" fmla="*/ 1946756 w 7122824"/>
              <a:gd name="connsiteY12396" fmla="*/ 1390956 h 4151891"/>
              <a:gd name="connsiteX12397" fmla="*/ 1981702 w 7122824"/>
              <a:gd name="connsiteY12397" fmla="*/ 1397742 h 4151891"/>
              <a:gd name="connsiteX12398" fmla="*/ 1997127 w 7122824"/>
              <a:gd name="connsiteY12398" fmla="*/ 1407863 h 4151891"/>
              <a:gd name="connsiteX12399" fmla="*/ 2021825 w 7122824"/>
              <a:gd name="connsiteY12399" fmla="*/ 1409991 h 4151891"/>
              <a:gd name="connsiteX12400" fmla="*/ 2111088 w 7122824"/>
              <a:gd name="connsiteY12400" fmla="*/ 1426456 h 4151891"/>
              <a:gd name="connsiteX12401" fmla="*/ 2075553 w 7122824"/>
              <a:gd name="connsiteY12401" fmla="*/ 1414893 h 4151891"/>
              <a:gd name="connsiteX12402" fmla="*/ 2046954 w 7122824"/>
              <a:gd name="connsiteY12402" fmla="*/ 1407493 h 4151891"/>
              <a:gd name="connsiteX12403" fmla="*/ 2040868 w 7122824"/>
              <a:gd name="connsiteY12403" fmla="*/ 1395900 h 4151891"/>
              <a:gd name="connsiteX12404" fmla="*/ 2032403 w 7122824"/>
              <a:gd name="connsiteY12404" fmla="*/ 1391509 h 4151891"/>
              <a:gd name="connsiteX12405" fmla="*/ 2000130 w 7122824"/>
              <a:gd name="connsiteY12405" fmla="*/ 1377306 h 4151891"/>
              <a:gd name="connsiteX12406" fmla="*/ 1995307 w 7122824"/>
              <a:gd name="connsiteY12406" fmla="*/ 1390395 h 4151891"/>
              <a:gd name="connsiteX12407" fmla="*/ 1985478 w 7122824"/>
              <a:gd name="connsiteY12407" fmla="*/ 1382933 h 4151891"/>
              <a:gd name="connsiteX12408" fmla="*/ 1994399 w 7122824"/>
              <a:gd name="connsiteY12408" fmla="*/ 1384267 h 4151891"/>
              <a:gd name="connsiteX12409" fmla="*/ 1984862 w 7122824"/>
              <a:gd name="connsiteY12409" fmla="*/ 1376588 h 4151891"/>
              <a:gd name="connsiteX12410" fmla="*/ 1973668 w 7122824"/>
              <a:gd name="connsiteY12410" fmla="*/ 1388725 h 4151891"/>
              <a:gd name="connsiteX12411" fmla="*/ 1961853 w 7122824"/>
              <a:gd name="connsiteY12411" fmla="*/ 1384093 h 4151891"/>
              <a:gd name="connsiteX12412" fmla="*/ 1963681 w 7122824"/>
              <a:gd name="connsiteY12412" fmla="*/ 1371859 h 4151891"/>
              <a:gd name="connsiteX12413" fmla="*/ 1896188 w 7122824"/>
              <a:gd name="connsiteY12413" fmla="*/ 1364900 h 4151891"/>
              <a:gd name="connsiteX12414" fmla="*/ 1897107 w 7122824"/>
              <a:gd name="connsiteY12414" fmla="*/ 1363222 h 4151891"/>
              <a:gd name="connsiteX12415" fmla="*/ 1896348 w 7122824"/>
              <a:gd name="connsiteY12415" fmla="*/ 1363272 h 4151891"/>
              <a:gd name="connsiteX12416" fmla="*/ 1895200 w 7122824"/>
              <a:gd name="connsiteY12416" fmla="*/ 1361240 h 4151891"/>
              <a:gd name="connsiteX12417" fmla="*/ 1896722 w 7122824"/>
              <a:gd name="connsiteY12417" fmla="*/ 1359349 h 4151891"/>
              <a:gd name="connsiteX12418" fmla="*/ 1892541 w 7122824"/>
              <a:gd name="connsiteY12418" fmla="*/ 1359666 h 4151891"/>
              <a:gd name="connsiteX12419" fmla="*/ 1870515 w 7122824"/>
              <a:gd name="connsiteY12419" fmla="*/ 1350121 h 4151891"/>
              <a:gd name="connsiteX12420" fmla="*/ 1820302 w 7122824"/>
              <a:gd name="connsiteY12420" fmla="*/ 1342618 h 4151891"/>
              <a:gd name="connsiteX12421" fmla="*/ 1813430 w 7122824"/>
              <a:gd name="connsiteY12421" fmla="*/ 1357224 h 4151891"/>
              <a:gd name="connsiteX12422" fmla="*/ 1812656 w 7122824"/>
              <a:gd name="connsiteY12422" fmla="*/ 1341475 h 4151891"/>
              <a:gd name="connsiteX12423" fmla="*/ 1438466 w 7122824"/>
              <a:gd name="connsiteY12423" fmla="*/ 1327509 h 4151891"/>
              <a:gd name="connsiteX12424" fmla="*/ 1061108 w 7122824"/>
              <a:gd name="connsiteY12424" fmla="*/ 1364400 h 4151891"/>
              <a:gd name="connsiteX12425" fmla="*/ 1011897 w 7122824"/>
              <a:gd name="connsiteY12425" fmla="*/ 1371116 h 4151891"/>
              <a:gd name="connsiteX12426" fmla="*/ 1033220 w 7122824"/>
              <a:gd name="connsiteY12426" fmla="*/ 1353978 h 4151891"/>
              <a:gd name="connsiteX12427" fmla="*/ 1080019 w 7122824"/>
              <a:gd name="connsiteY12427" fmla="*/ 1342472 h 4151891"/>
              <a:gd name="connsiteX12428" fmla="*/ 1173694 w 7122824"/>
              <a:gd name="connsiteY12428" fmla="*/ 1318950 h 4151891"/>
              <a:gd name="connsiteX12429" fmla="*/ 1265275 w 7122824"/>
              <a:gd name="connsiteY12429" fmla="*/ 1309446 h 4151891"/>
              <a:gd name="connsiteX12430" fmla="*/ 1359723 w 7122824"/>
              <a:gd name="connsiteY12430" fmla="*/ 1301673 h 4151891"/>
              <a:gd name="connsiteX12431" fmla="*/ 1452632 w 7122824"/>
              <a:gd name="connsiteY12431" fmla="*/ 1295493 h 4151891"/>
              <a:gd name="connsiteX12432" fmla="*/ 1544637 w 7122824"/>
              <a:gd name="connsiteY12432" fmla="*/ 1293609 h 4151891"/>
              <a:gd name="connsiteX12433" fmla="*/ 1586658 w 7122824"/>
              <a:gd name="connsiteY12433" fmla="*/ 1282690 h 4151891"/>
              <a:gd name="connsiteX12434" fmla="*/ 1632315 w 7122824"/>
              <a:gd name="connsiteY12434" fmla="*/ 1278831 h 4151891"/>
              <a:gd name="connsiteX12435" fmla="*/ 1724707 w 7122824"/>
              <a:gd name="connsiteY12435" fmla="*/ 1284820 h 4151891"/>
              <a:gd name="connsiteX12436" fmla="*/ 1738700 w 7122824"/>
              <a:gd name="connsiteY12436" fmla="*/ 1285347 h 4151891"/>
              <a:gd name="connsiteX12437" fmla="*/ 1736415 w 7122824"/>
              <a:gd name="connsiteY12437" fmla="*/ 1300640 h 4151891"/>
              <a:gd name="connsiteX12438" fmla="*/ 1826891 w 7122824"/>
              <a:gd name="connsiteY12438" fmla="*/ 1298526 h 4151891"/>
              <a:gd name="connsiteX12439" fmla="*/ 1848302 w 7122824"/>
              <a:gd name="connsiteY12439" fmla="*/ 1301725 h 4151891"/>
              <a:gd name="connsiteX12440" fmla="*/ 1860281 w 7122824"/>
              <a:gd name="connsiteY12440" fmla="*/ 1303515 h 4151891"/>
              <a:gd name="connsiteX12441" fmla="*/ 1867541 w 7122824"/>
              <a:gd name="connsiteY12441" fmla="*/ 1296784 h 4151891"/>
              <a:gd name="connsiteX12442" fmla="*/ 1885664 w 7122824"/>
              <a:gd name="connsiteY12442" fmla="*/ 1301055 h 4151891"/>
              <a:gd name="connsiteX12443" fmla="*/ 1909650 w 7122824"/>
              <a:gd name="connsiteY12443" fmla="*/ 1306202 h 4151891"/>
              <a:gd name="connsiteX12444" fmla="*/ 2091648 w 7122824"/>
              <a:gd name="connsiteY12444" fmla="*/ 1349033 h 4151891"/>
              <a:gd name="connsiteX12445" fmla="*/ 2272288 w 7122824"/>
              <a:gd name="connsiteY12445" fmla="*/ 1399215 h 4151891"/>
              <a:gd name="connsiteX12446" fmla="*/ 2447126 w 7122824"/>
              <a:gd name="connsiteY12446" fmla="*/ 1467291 h 4151891"/>
              <a:gd name="connsiteX12447" fmla="*/ 2788260 w 7122824"/>
              <a:gd name="connsiteY12447" fmla="*/ 1639687 h 4151891"/>
              <a:gd name="connsiteX12448" fmla="*/ 2957494 w 7122824"/>
              <a:gd name="connsiteY12448" fmla="*/ 1734808 h 4151891"/>
              <a:gd name="connsiteX12449" fmla="*/ 3041958 w 7122824"/>
              <a:gd name="connsiteY12449" fmla="*/ 1783387 h 4151891"/>
              <a:gd name="connsiteX12450" fmla="*/ 3077475 w 7122824"/>
              <a:gd name="connsiteY12450" fmla="*/ 1802152 h 4151891"/>
              <a:gd name="connsiteX12451" fmla="*/ 3077915 w 7122824"/>
              <a:gd name="connsiteY12451" fmla="*/ 1799377 h 4151891"/>
              <a:gd name="connsiteX12452" fmla="*/ 3076441 w 7122824"/>
              <a:gd name="connsiteY12452" fmla="*/ 1797438 h 4151891"/>
              <a:gd name="connsiteX12453" fmla="*/ 3075244 w 7122824"/>
              <a:gd name="connsiteY12453" fmla="*/ 1790088 h 4151891"/>
              <a:gd name="connsiteX12454" fmla="*/ 3086636 w 7122824"/>
              <a:gd name="connsiteY12454" fmla="*/ 1807356 h 4151891"/>
              <a:gd name="connsiteX12455" fmla="*/ 3098301 w 7122824"/>
              <a:gd name="connsiteY12455" fmla="*/ 1814551 h 4151891"/>
              <a:gd name="connsiteX12456" fmla="*/ 2954486 w 7122824"/>
              <a:gd name="connsiteY12456" fmla="*/ 1594502 h 4151891"/>
              <a:gd name="connsiteX12457" fmla="*/ 2649577 w 7122824"/>
              <a:gd name="connsiteY12457" fmla="*/ 1099836 h 4151891"/>
              <a:gd name="connsiteX12458" fmla="*/ 2672697 w 7122824"/>
              <a:gd name="connsiteY12458" fmla="*/ 1130410 h 4151891"/>
              <a:gd name="connsiteX12459" fmla="*/ 2691017 w 7122824"/>
              <a:gd name="connsiteY12459" fmla="*/ 1151428 h 4151891"/>
              <a:gd name="connsiteX12460" fmla="*/ 2657490 w 7122824"/>
              <a:gd name="connsiteY12460" fmla="*/ 1070417 h 4151891"/>
              <a:gd name="connsiteX12461" fmla="*/ 2765227 w 7122824"/>
              <a:gd name="connsiteY12461" fmla="*/ 1222906 h 4151891"/>
              <a:gd name="connsiteX12462" fmla="*/ 2765227 w 7122824"/>
              <a:gd name="connsiteY12462" fmla="*/ 1222906 h 4151891"/>
              <a:gd name="connsiteX12463" fmla="*/ 2798512 w 7122824"/>
              <a:gd name="connsiteY12463" fmla="*/ 1252958 h 4151891"/>
              <a:gd name="connsiteX12464" fmla="*/ 2814707 w 7122824"/>
              <a:gd name="connsiteY12464" fmla="*/ 1265901 h 4151891"/>
              <a:gd name="connsiteX12465" fmla="*/ 2824239 w 7122824"/>
              <a:gd name="connsiteY12465" fmla="*/ 1275466 h 4151891"/>
              <a:gd name="connsiteX12466" fmla="*/ 2821375 w 7122824"/>
              <a:gd name="connsiteY12466" fmla="*/ 1270222 h 4151891"/>
              <a:gd name="connsiteX12467" fmla="*/ 2802864 w 7122824"/>
              <a:gd name="connsiteY12467" fmla="*/ 1232437 h 4151891"/>
              <a:gd name="connsiteX12468" fmla="*/ 2790657 w 7122824"/>
              <a:gd name="connsiteY12468" fmla="*/ 1205325 h 4151891"/>
              <a:gd name="connsiteX12469" fmla="*/ 2792295 w 7122824"/>
              <a:gd name="connsiteY12469" fmla="*/ 1207619 h 4151891"/>
              <a:gd name="connsiteX12470" fmla="*/ 2803883 w 7122824"/>
              <a:gd name="connsiteY12470" fmla="*/ 1226992 h 4151891"/>
              <a:gd name="connsiteX12471" fmla="*/ 2805140 w 7122824"/>
              <a:gd name="connsiteY12471" fmla="*/ 1228789 h 4151891"/>
              <a:gd name="connsiteX12472" fmla="*/ 2810082 w 7122824"/>
              <a:gd name="connsiteY12472" fmla="*/ 1239749 h 4151891"/>
              <a:gd name="connsiteX12473" fmla="*/ 2827576 w 7122824"/>
              <a:gd name="connsiteY12473" fmla="*/ 1274439 h 4151891"/>
              <a:gd name="connsiteX12474" fmla="*/ 2833939 w 7122824"/>
              <a:gd name="connsiteY12474" fmla="*/ 1285883 h 4151891"/>
              <a:gd name="connsiteX12475" fmla="*/ 2850754 w 7122824"/>
              <a:gd name="connsiteY12475" fmla="*/ 1307250 h 4151891"/>
              <a:gd name="connsiteX12476" fmla="*/ 2902482 w 7122824"/>
              <a:gd name="connsiteY12476" fmla="*/ 1393093 h 4151891"/>
              <a:gd name="connsiteX12477" fmla="*/ 3098060 w 7122824"/>
              <a:gd name="connsiteY12477" fmla="*/ 1692901 h 4151891"/>
              <a:gd name="connsiteX12478" fmla="*/ 3096163 w 7122824"/>
              <a:gd name="connsiteY12478" fmla="*/ 1691051 h 4151891"/>
              <a:gd name="connsiteX12479" fmla="*/ 3101366 w 7122824"/>
              <a:gd name="connsiteY12479" fmla="*/ 1707852 h 4151891"/>
              <a:gd name="connsiteX12480" fmla="*/ 3096238 w 7122824"/>
              <a:gd name="connsiteY12480" fmla="*/ 1722422 h 4151891"/>
              <a:gd name="connsiteX12481" fmla="*/ 3123097 w 7122824"/>
              <a:gd name="connsiteY12481" fmla="*/ 1778315 h 4151891"/>
              <a:gd name="connsiteX12482" fmla="*/ 3161265 w 7122824"/>
              <a:gd name="connsiteY12482" fmla="*/ 1854136 h 4151891"/>
              <a:gd name="connsiteX12483" fmla="*/ 3168044 w 7122824"/>
              <a:gd name="connsiteY12483" fmla="*/ 1858384 h 4151891"/>
              <a:gd name="connsiteX12484" fmla="*/ 3194853 w 7122824"/>
              <a:gd name="connsiteY12484" fmla="*/ 1874502 h 4151891"/>
              <a:gd name="connsiteX12485" fmla="*/ 3210983 w 7122824"/>
              <a:gd name="connsiteY12485" fmla="*/ 1882627 h 4151891"/>
              <a:gd name="connsiteX12486" fmla="*/ 3189127 w 7122824"/>
              <a:gd name="connsiteY12486" fmla="*/ 1843926 h 4151891"/>
              <a:gd name="connsiteX12487" fmla="*/ 3171889 w 7122824"/>
              <a:gd name="connsiteY12487" fmla="*/ 1805399 h 4151891"/>
              <a:gd name="connsiteX12488" fmla="*/ 3230862 w 7122824"/>
              <a:gd name="connsiteY12488" fmla="*/ 1892640 h 4151891"/>
              <a:gd name="connsiteX12489" fmla="*/ 3256034 w 7122824"/>
              <a:gd name="connsiteY12489" fmla="*/ 1905318 h 4151891"/>
              <a:gd name="connsiteX12490" fmla="*/ 3136403 w 7122824"/>
              <a:gd name="connsiteY12490" fmla="*/ 1721628 h 4151891"/>
              <a:gd name="connsiteX12491" fmla="*/ 3133963 w 7122824"/>
              <a:gd name="connsiteY12491" fmla="*/ 1717800 h 4151891"/>
              <a:gd name="connsiteX12492" fmla="*/ 3133234 w 7122824"/>
              <a:gd name="connsiteY12492" fmla="*/ 1717344 h 4151891"/>
              <a:gd name="connsiteX12493" fmla="*/ 3133299 w 7122824"/>
              <a:gd name="connsiteY12493" fmla="*/ 1716759 h 4151891"/>
              <a:gd name="connsiteX12494" fmla="*/ 3125851 w 7122824"/>
              <a:gd name="connsiteY12494" fmla="*/ 1705078 h 4151891"/>
              <a:gd name="connsiteX12495" fmla="*/ 3125817 w 7122824"/>
              <a:gd name="connsiteY12495" fmla="*/ 1705637 h 4151891"/>
              <a:gd name="connsiteX12496" fmla="*/ 3120036 w 7122824"/>
              <a:gd name="connsiteY12496" fmla="*/ 1699267 h 4151891"/>
              <a:gd name="connsiteX12497" fmla="*/ 3101891 w 7122824"/>
              <a:gd name="connsiteY12497" fmla="*/ 1672468 h 4151891"/>
              <a:gd name="connsiteX12498" fmla="*/ 3028262 w 7122824"/>
              <a:gd name="connsiteY12498" fmla="*/ 1566509 h 4151891"/>
              <a:gd name="connsiteX12499" fmla="*/ 2937372 w 7122824"/>
              <a:gd name="connsiteY12499" fmla="*/ 1422155 h 4151891"/>
              <a:gd name="connsiteX12500" fmla="*/ 2889485 w 7122824"/>
              <a:gd name="connsiteY12500" fmla="*/ 1351062 h 4151891"/>
              <a:gd name="connsiteX12501" fmla="*/ 2788773 w 7122824"/>
              <a:gd name="connsiteY12501" fmla="*/ 1157990 h 4151891"/>
              <a:gd name="connsiteX12502" fmla="*/ 2777057 w 7122824"/>
              <a:gd name="connsiteY12502" fmla="*/ 1126877 h 4151891"/>
              <a:gd name="connsiteX12503" fmla="*/ 2772169 w 7122824"/>
              <a:gd name="connsiteY12503" fmla="*/ 1119422 h 4151891"/>
              <a:gd name="connsiteX12504" fmla="*/ 2772419 w 7122824"/>
              <a:gd name="connsiteY12504" fmla="*/ 1119044 h 4151891"/>
              <a:gd name="connsiteX12505" fmla="*/ 2771309 w 7122824"/>
              <a:gd name="connsiteY12505" fmla="*/ 1118110 h 4151891"/>
              <a:gd name="connsiteX12506" fmla="*/ 2772169 w 7122824"/>
              <a:gd name="connsiteY12506" fmla="*/ 1119422 h 4151891"/>
              <a:gd name="connsiteX12507" fmla="*/ 2771220 w 7122824"/>
              <a:gd name="connsiteY12507" fmla="*/ 1120855 h 4151891"/>
              <a:gd name="connsiteX12508" fmla="*/ 2756327 w 7122824"/>
              <a:gd name="connsiteY12508" fmla="*/ 1095430 h 4151891"/>
              <a:gd name="connsiteX12509" fmla="*/ 2757633 w 7122824"/>
              <a:gd name="connsiteY12509" fmla="*/ 1102024 h 4151891"/>
              <a:gd name="connsiteX12510" fmla="*/ 2754421 w 7122824"/>
              <a:gd name="connsiteY12510" fmla="*/ 1107204 h 4151891"/>
              <a:gd name="connsiteX12511" fmla="*/ 2763071 w 7122824"/>
              <a:gd name="connsiteY12511" fmla="*/ 1129677 h 4151891"/>
              <a:gd name="connsiteX12512" fmla="*/ 2777812 w 7122824"/>
              <a:gd name="connsiteY12512" fmla="*/ 1165703 h 4151891"/>
              <a:gd name="connsiteX12513" fmla="*/ 2790907 w 7122824"/>
              <a:gd name="connsiteY12513" fmla="*/ 1196815 h 4151891"/>
              <a:gd name="connsiteX12514" fmla="*/ 2786890 w 7122824"/>
              <a:gd name="connsiteY12514" fmla="*/ 1189399 h 4151891"/>
              <a:gd name="connsiteX12515" fmla="*/ 2770076 w 7122824"/>
              <a:gd name="connsiteY12515" fmla="*/ 1149065 h 4151891"/>
              <a:gd name="connsiteX12516" fmla="*/ 2733463 w 7122824"/>
              <a:gd name="connsiteY12516" fmla="*/ 1066503 h 4151891"/>
              <a:gd name="connsiteX12517" fmla="*/ 2715773 w 7122824"/>
              <a:gd name="connsiteY12517" fmla="*/ 1021913 h 4151891"/>
              <a:gd name="connsiteX12518" fmla="*/ 2700269 w 7122824"/>
              <a:gd name="connsiteY12518" fmla="*/ 980247 h 4151891"/>
              <a:gd name="connsiteX12519" fmla="*/ 2720511 w 7122824"/>
              <a:gd name="connsiteY12519" fmla="*/ 1028249 h 4151891"/>
              <a:gd name="connsiteX12520" fmla="*/ 2727854 w 7122824"/>
              <a:gd name="connsiteY12520" fmla="*/ 1044129 h 4151891"/>
              <a:gd name="connsiteX12521" fmla="*/ 2725323 w 7122824"/>
              <a:gd name="connsiteY12521" fmla="*/ 1028407 h 4151891"/>
              <a:gd name="connsiteX12522" fmla="*/ 2683225 w 7122824"/>
              <a:gd name="connsiteY12522" fmla="*/ 919669 h 4151891"/>
              <a:gd name="connsiteX12523" fmla="*/ 2725626 w 7122824"/>
              <a:gd name="connsiteY12523" fmla="*/ 1019117 h 4151891"/>
              <a:gd name="connsiteX12524" fmla="*/ 2730225 w 7122824"/>
              <a:gd name="connsiteY12524" fmla="*/ 1025819 h 4151891"/>
              <a:gd name="connsiteX12525" fmla="*/ 2727145 w 7122824"/>
              <a:gd name="connsiteY12525" fmla="*/ 1019166 h 4151891"/>
              <a:gd name="connsiteX12526" fmla="*/ 2705767 w 7122824"/>
              <a:gd name="connsiteY12526" fmla="*/ 963229 h 4151891"/>
              <a:gd name="connsiteX12527" fmla="*/ 2692880 w 7122824"/>
              <a:gd name="connsiteY12527" fmla="*/ 927053 h 4151891"/>
              <a:gd name="connsiteX12528" fmla="*/ 2696143 w 7122824"/>
              <a:gd name="connsiteY12528" fmla="*/ 931489 h 4151891"/>
              <a:gd name="connsiteX12529" fmla="*/ 2696306 w 7122824"/>
              <a:gd name="connsiteY12529" fmla="*/ 931670 h 4151891"/>
              <a:gd name="connsiteX12530" fmla="*/ 2696983 w 7122824"/>
              <a:gd name="connsiteY12530" fmla="*/ 933222 h 4151891"/>
              <a:gd name="connsiteX12531" fmla="*/ 2707070 w 7122824"/>
              <a:gd name="connsiteY12531" fmla="*/ 958278 h 4151891"/>
              <a:gd name="connsiteX12532" fmla="*/ 2703102 w 7122824"/>
              <a:gd name="connsiteY12532" fmla="*/ 939972 h 4151891"/>
              <a:gd name="connsiteX12533" fmla="*/ 2702344 w 7122824"/>
              <a:gd name="connsiteY12533" fmla="*/ 938196 h 4151891"/>
              <a:gd name="connsiteX12534" fmla="*/ 2705170 w 7122824"/>
              <a:gd name="connsiteY12534" fmla="*/ 938559 h 4151891"/>
              <a:gd name="connsiteX12535" fmla="*/ 2702126 w 7122824"/>
              <a:gd name="connsiteY12535" fmla="*/ 932832 h 4151891"/>
              <a:gd name="connsiteX12536" fmla="*/ 2697626 w 7122824"/>
              <a:gd name="connsiteY12536" fmla="*/ 926451 h 4151891"/>
              <a:gd name="connsiteX12537" fmla="*/ 2695848 w 7122824"/>
              <a:gd name="connsiteY12537" fmla="*/ 921349 h 4151891"/>
              <a:gd name="connsiteX12538" fmla="*/ 2704746 w 7122824"/>
              <a:gd name="connsiteY12538" fmla="*/ 936222 h 4151891"/>
              <a:gd name="connsiteX12539" fmla="*/ 2742464 w 7122824"/>
              <a:gd name="connsiteY12539" fmla="*/ 1031501 h 4151891"/>
              <a:gd name="connsiteX12540" fmla="*/ 2760312 w 7122824"/>
              <a:gd name="connsiteY12540" fmla="*/ 1067377 h 4151891"/>
              <a:gd name="connsiteX12541" fmla="*/ 2758712 w 7122824"/>
              <a:gd name="connsiteY12541" fmla="*/ 1062042 h 4151891"/>
              <a:gd name="connsiteX12542" fmla="*/ 2728294 w 7122824"/>
              <a:gd name="connsiteY12542" fmla="*/ 983909 h 4151891"/>
              <a:gd name="connsiteX12543" fmla="*/ 2716572 w 7122824"/>
              <a:gd name="connsiteY12543" fmla="*/ 954572 h 4151891"/>
              <a:gd name="connsiteX12544" fmla="*/ 2725681 w 7122824"/>
              <a:gd name="connsiteY12544" fmla="*/ 970721 h 4151891"/>
              <a:gd name="connsiteX12545" fmla="*/ 2762169 w 7122824"/>
              <a:gd name="connsiteY12545" fmla="*/ 1057083 h 4151891"/>
              <a:gd name="connsiteX12546" fmla="*/ 2778326 w 7122824"/>
              <a:gd name="connsiteY12546" fmla="*/ 1090368 h 4151891"/>
              <a:gd name="connsiteX12547" fmla="*/ 2767953 w 7122824"/>
              <a:gd name="connsiteY12547" fmla="*/ 1066358 h 4151891"/>
              <a:gd name="connsiteX12548" fmla="*/ 2759392 w 7122824"/>
              <a:gd name="connsiteY12548" fmla="*/ 1041141 h 4151891"/>
              <a:gd name="connsiteX12549" fmla="*/ 2778540 w 7122824"/>
              <a:gd name="connsiteY12549" fmla="*/ 1083822 h 4151891"/>
              <a:gd name="connsiteX12550" fmla="*/ 2787527 w 7122824"/>
              <a:gd name="connsiteY12550" fmla="*/ 1095951 h 4151891"/>
              <a:gd name="connsiteX12551" fmla="*/ 2811068 w 7122824"/>
              <a:gd name="connsiteY12551" fmla="*/ 1143849 h 4151891"/>
              <a:gd name="connsiteX12552" fmla="*/ 2815667 w 7122824"/>
              <a:gd name="connsiteY12552" fmla="*/ 1150550 h 4151891"/>
              <a:gd name="connsiteX12553" fmla="*/ 2811281 w 7122824"/>
              <a:gd name="connsiteY12553" fmla="*/ 1137303 h 4151891"/>
              <a:gd name="connsiteX12554" fmla="*/ 2805926 w 7122824"/>
              <a:gd name="connsiteY12554" fmla="*/ 1125232 h 4151891"/>
              <a:gd name="connsiteX12555" fmla="*/ 2796472 w 7122824"/>
              <a:gd name="connsiteY12555" fmla="*/ 1112212 h 4151891"/>
              <a:gd name="connsiteX12556" fmla="*/ 2790222 w 7122824"/>
              <a:gd name="connsiteY12556" fmla="*/ 1097731 h 4151891"/>
              <a:gd name="connsiteX12557" fmla="*/ 2795997 w 7122824"/>
              <a:gd name="connsiteY12557" fmla="*/ 1102858 h 4151891"/>
              <a:gd name="connsiteX12558" fmla="*/ 2787718 w 7122824"/>
              <a:gd name="connsiteY12558" fmla="*/ 1084201 h 4151891"/>
              <a:gd name="connsiteX12559" fmla="*/ 2767540 w 7122824"/>
              <a:gd name="connsiteY12559" fmla="*/ 1032318 h 4151891"/>
              <a:gd name="connsiteX12560" fmla="*/ 2787417 w 7122824"/>
              <a:gd name="connsiteY12560" fmla="*/ 1075948 h 4151891"/>
              <a:gd name="connsiteX12561" fmla="*/ 2805150 w 7122824"/>
              <a:gd name="connsiteY12561" fmla="*/ 1114116 h 4151891"/>
              <a:gd name="connsiteX12562" fmla="*/ 2810098 w 7122824"/>
              <a:gd name="connsiteY12562" fmla="*/ 1120434 h 4151891"/>
              <a:gd name="connsiteX12563" fmla="*/ 2816580 w 7122824"/>
              <a:gd name="connsiteY12563" fmla="*/ 1129088 h 4151891"/>
              <a:gd name="connsiteX12564" fmla="*/ 2816438 w 7122824"/>
              <a:gd name="connsiteY12564" fmla="*/ 1126904 h 4151891"/>
              <a:gd name="connsiteX12565" fmla="*/ 2772648 w 7122824"/>
              <a:gd name="connsiteY12565" fmla="*/ 1023397 h 4151891"/>
              <a:gd name="connsiteX12566" fmla="*/ 2769633 w 7122824"/>
              <a:gd name="connsiteY12566" fmla="*/ 1012911 h 4151891"/>
              <a:gd name="connsiteX12567" fmla="*/ 2761853 w 7122824"/>
              <a:gd name="connsiteY12567" fmla="*/ 1000558 h 4151891"/>
              <a:gd name="connsiteX12568" fmla="*/ 2770167 w 7122824"/>
              <a:gd name="connsiteY12568" fmla="*/ 1006032 h 4151891"/>
              <a:gd name="connsiteX12569" fmla="*/ 2782247 w 7122824"/>
              <a:gd name="connsiteY12569" fmla="*/ 1020062 h 4151891"/>
              <a:gd name="connsiteX12570" fmla="*/ 2777935 w 7122824"/>
              <a:gd name="connsiteY12570" fmla="*/ 1010227 h 4151891"/>
              <a:gd name="connsiteX12571" fmla="*/ 2786115 w 7122824"/>
              <a:gd name="connsiteY12571" fmla="*/ 1018466 h 4151891"/>
              <a:gd name="connsiteX12572" fmla="*/ 2779337 w 7122824"/>
              <a:gd name="connsiteY12572" fmla="*/ 1002426 h 4151891"/>
              <a:gd name="connsiteX12573" fmla="*/ 2769130 w 7122824"/>
              <a:gd name="connsiteY12573" fmla="*/ 989214 h 4151891"/>
              <a:gd name="connsiteX12574" fmla="*/ 2764728 w 7122824"/>
              <a:gd name="connsiteY12574" fmla="*/ 978544 h 4151891"/>
              <a:gd name="connsiteX12575" fmla="*/ 2764193 w 7122824"/>
              <a:gd name="connsiteY12575" fmla="*/ 977259 h 4151891"/>
              <a:gd name="connsiteX12576" fmla="*/ 2768594 w 7122824"/>
              <a:gd name="connsiteY12576" fmla="*/ 982302 h 4151891"/>
              <a:gd name="connsiteX12577" fmla="*/ 2785246 w 7122824"/>
              <a:gd name="connsiteY12577" fmla="*/ 1002823 h 4151891"/>
              <a:gd name="connsiteX12578" fmla="*/ 2803083 w 7122824"/>
              <a:gd name="connsiteY12578" fmla="*/ 1027834 h 4151891"/>
              <a:gd name="connsiteX12579" fmla="*/ 2816573 w 7122824"/>
              <a:gd name="connsiteY12579" fmla="*/ 1045287 h 4151891"/>
              <a:gd name="connsiteX12580" fmla="*/ 2814584 w 7122824"/>
              <a:gd name="connsiteY12580" fmla="*/ 1036916 h 4151891"/>
              <a:gd name="connsiteX12581" fmla="*/ 2813580 w 7122824"/>
              <a:gd name="connsiteY12581" fmla="*/ 1035383 h 4151891"/>
              <a:gd name="connsiteX12582" fmla="*/ 2797209 w 7122824"/>
              <a:gd name="connsiteY12582" fmla="*/ 1011492 h 4151891"/>
              <a:gd name="connsiteX12583" fmla="*/ 2794203 w 7122824"/>
              <a:gd name="connsiteY12583" fmla="*/ 1001104 h 4151891"/>
              <a:gd name="connsiteX12584" fmla="*/ 2786126 w 7122824"/>
              <a:gd name="connsiteY12584" fmla="*/ 993218 h 4151891"/>
              <a:gd name="connsiteX12585" fmla="*/ 2783049 w 7122824"/>
              <a:gd name="connsiteY12585" fmla="*/ 982588 h 4151891"/>
              <a:gd name="connsiteX12586" fmla="*/ 2765436 w 7122824"/>
              <a:gd name="connsiteY12586" fmla="*/ 960720 h 4151891"/>
              <a:gd name="connsiteX12587" fmla="*/ 2763594 w 7122824"/>
              <a:gd name="connsiteY12587" fmla="*/ 955476 h 4151891"/>
              <a:gd name="connsiteX12588" fmla="*/ 2765661 w 7122824"/>
              <a:gd name="connsiteY12588" fmla="*/ 956971 h 4151891"/>
              <a:gd name="connsiteX12589" fmla="*/ 2757094 w 7122824"/>
              <a:gd name="connsiteY12589" fmla="*/ 946183 h 4151891"/>
              <a:gd name="connsiteX12590" fmla="*/ 2753127 w 7122824"/>
              <a:gd name="connsiteY12590" fmla="*/ 938882 h 4151891"/>
              <a:gd name="connsiteX12591" fmla="*/ 2765865 w 7122824"/>
              <a:gd name="connsiteY12591" fmla="*/ 950383 h 4151891"/>
              <a:gd name="connsiteX12592" fmla="*/ 2778440 w 7122824"/>
              <a:gd name="connsiteY12592" fmla="*/ 966714 h 4151891"/>
              <a:gd name="connsiteX12593" fmla="*/ 2794340 w 7122824"/>
              <a:gd name="connsiteY12593" fmla="*/ 985986 h 4151891"/>
              <a:gd name="connsiteX12594" fmla="*/ 2797929 w 7122824"/>
              <a:gd name="connsiteY12594" fmla="*/ 987637 h 4151891"/>
              <a:gd name="connsiteX12595" fmla="*/ 2805512 w 7122824"/>
              <a:gd name="connsiteY12595" fmla="*/ 995331 h 4151891"/>
              <a:gd name="connsiteX12596" fmla="*/ 2807717 w 7122824"/>
              <a:gd name="connsiteY12596" fmla="*/ 998501 h 4151891"/>
              <a:gd name="connsiteX12597" fmla="*/ 2807066 w 7122824"/>
              <a:gd name="connsiteY12597" fmla="*/ 997282 h 4151891"/>
              <a:gd name="connsiteX12598" fmla="*/ 2804670 w 7122824"/>
              <a:gd name="connsiteY12598" fmla="*/ 993709 h 4151891"/>
              <a:gd name="connsiteX12599" fmla="*/ 2789908 w 7122824"/>
              <a:gd name="connsiteY12599" fmla="*/ 973621 h 4151891"/>
              <a:gd name="connsiteX12600" fmla="*/ 2785866 w 7122824"/>
              <a:gd name="connsiteY12600" fmla="*/ 965981 h 4151891"/>
              <a:gd name="connsiteX12601" fmla="*/ 2785469 w 7122824"/>
              <a:gd name="connsiteY12601" fmla="*/ 965146 h 4151891"/>
              <a:gd name="connsiteX12602" fmla="*/ 2778915 w 7122824"/>
              <a:gd name="connsiteY12602" fmla="*/ 955449 h 4151891"/>
              <a:gd name="connsiteX12603" fmla="*/ 2773613 w 7122824"/>
              <a:gd name="connsiteY12603" fmla="*/ 947057 h 4151891"/>
              <a:gd name="connsiteX12604" fmla="*/ 2773598 w 7122824"/>
              <a:gd name="connsiteY12604" fmla="*/ 947040 h 4151891"/>
              <a:gd name="connsiteX12605" fmla="*/ 2773593 w 7122824"/>
              <a:gd name="connsiteY12605" fmla="*/ 947027 h 4151891"/>
              <a:gd name="connsiteX12606" fmla="*/ 2754768 w 7122824"/>
              <a:gd name="connsiteY12606" fmla="*/ 917234 h 4151891"/>
              <a:gd name="connsiteX12607" fmla="*/ 2735560 w 7122824"/>
              <a:gd name="connsiteY12607" fmla="*/ 886459 h 4151891"/>
              <a:gd name="connsiteX12608" fmla="*/ 2742297 w 7122824"/>
              <a:gd name="connsiteY12608" fmla="*/ 888112 h 4151891"/>
              <a:gd name="connsiteX12609" fmla="*/ 2738205 w 7122824"/>
              <a:gd name="connsiteY12609" fmla="*/ 882885 h 4151891"/>
              <a:gd name="connsiteX12610" fmla="*/ 2737989 w 7122824"/>
              <a:gd name="connsiteY12610" fmla="*/ 880875 h 4151891"/>
              <a:gd name="connsiteX12611" fmla="*/ 2736846 w 7122824"/>
              <a:gd name="connsiteY12611" fmla="*/ 875171 h 4151891"/>
              <a:gd name="connsiteX12612" fmla="*/ 2740310 w 7122824"/>
              <a:gd name="connsiteY12612" fmla="*/ 879316 h 4151891"/>
              <a:gd name="connsiteX12613" fmla="*/ 2792215 w 7122824"/>
              <a:gd name="connsiteY12613" fmla="*/ 941556 h 4151891"/>
              <a:gd name="connsiteX12614" fmla="*/ 2800061 w 7122824"/>
              <a:gd name="connsiteY12614" fmla="*/ 951144 h 4151891"/>
              <a:gd name="connsiteX12615" fmla="*/ 2809498 w 7122824"/>
              <a:gd name="connsiteY12615" fmla="*/ 962498 h 4151891"/>
              <a:gd name="connsiteX12616" fmla="*/ 2822379 w 7122824"/>
              <a:gd name="connsiteY12616" fmla="*/ 975570 h 4151891"/>
              <a:gd name="connsiteX12617" fmla="*/ 2827785 w 7122824"/>
              <a:gd name="connsiteY12617" fmla="*/ 981648 h 4151891"/>
              <a:gd name="connsiteX12618" fmla="*/ 2825650 w 7122824"/>
              <a:gd name="connsiteY12618" fmla="*/ 977556 h 4151891"/>
              <a:gd name="connsiteX12619" fmla="*/ 2839405 w 7122824"/>
              <a:gd name="connsiteY12619" fmla="*/ 993960 h 4151891"/>
              <a:gd name="connsiteX12620" fmla="*/ 2851424 w 7122824"/>
              <a:gd name="connsiteY12620" fmla="*/ 996499 h 4151891"/>
              <a:gd name="connsiteX12621" fmla="*/ 2820923 w 7122824"/>
              <a:gd name="connsiteY12621" fmla="*/ 956448 h 4151891"/>
              <a:gd name="connsiteX12622" fmla="*/ 2802876 w 7122824"/>
              <a:gd name="connsiteY12622" fmla="*/ 926760 h 4151891"/>
              <a:gd name="connsiteX12623" fmla="*/ 2802441 w 7122824"/>
              <a:gd name="connsiteY12623" fmla="*/ 918937 h 4151891"/>
              <a:gd name="connsiteX12624" fmla="*/ 2778774 w 7122824"/>
              <a:gd name="connsiteY12624" fmla="*/ 888797 h 4151891"/>
              <a:gd name="connsiteX12625" fmla="*/ 2787806 w 7122824"/>
              <a:gd name="connsiteY12625" fmla="*/ 894714 h 4151891"/>
              <a:gd name="connsiteX12626" fmla="*/ 2786851 w 7122824"/>
              <a:gd name="connsiteY12626" fmla="*/ 894781 h 4151891"/>
              <a:gd name="connsiteX12627" fmla="*/ 2785652 w 7122824"/>
              <a:gd name="connsiteY12627" fmla="*/ 893597 h 4151891"/>
              <a:gd name="connsiteX12628" fmla="*/ 2786236 w 7122824"/>
              <a:gd name="connsiteY12628" fmla="*/ 894824 h 4151891"/>
              <a:gd name="connsiteX12629" fmla="*/ 2786851 w 7122824"/>
              <a:gd name="connsiteY12629" fmla="*/ 894781 h 4151891"/>
              <a:gd name="connsiteX12630" fmla="*/ 2789053 w 7122824"/>
              <a:gd name="connsiteY12630" fmla="*/ 896957 h 4151891"/>
              <a:gd name="connsiteX12631" fmla="*/ 2790032 w 7122824"/>
              <a:gd name="connsiteY12631" fmla="*/ 898718 h 4151891"/>
              <a:gd name="connsiteX12632" fmla="*/ 2791576 w 7122824"/>
              <a:gd name="connsiteY12632" fmla="*/ 900366 h 4151891"/>
              <a:gd name="connsiteX12633" fmla="*/ 2799708 w 7122824"/>
              <a:gd name="connsiteY12633" fmla="*/ 902121 h 4151891"/>
              <a:gd name="connsiteX12634" fmla="*/ 2811983 w 7122824"/>
              <a:gd name="connsiteY12634" fmla="*/ 916341 h 4151891"/>
              <a:gd name="connsiteX12635" fmla="*/ 2818952 w 7122824"/>
              <a:gd name="connsiteY12635" fmla="*/ 925531 h 4151891"/>
              <a:gd name="connsiteX12636" fmla="*/ 2819030 w 7122824"/>
              <a:gd name="connsiteY12636" fmla="*/ 919383 h 4151891"/>
              <a:gd name="connsiteX12637" fmla="*/ 2819140 w 7122824"/>
              <a:gd name="connsiteY12637" fmla="*/ 911775 h 4151891"/>
              <a:gd name="connsiteX12638" fmla="*/ 2818870 w 7122824"/>
              <a:gd name="connsiteY12638" fmla="*/ 910712 h 4151891"/>
              <a:gd name="connsiteX12639" fmla="*/ 2798832 w 7122824"/>
              <a:gd name="connsiteY12639" fmla="*/ 883419 h 4151891"/>
              <a:gd name="connsiteX12640" fmla="*/ 2763934 w 7122824"/>
              <a:gd name="connsiteY12640" fmla="*/ 840588 h 4151891"/>
              <a:gd name="connsiteX12641" fmla="*/ 2763014 w 7122824"/>
              <a:gd name="connsiteY12641" fmla="*/ 836831 h 4151891"/>
              <a:gd name="connsiteX12642" fmla="*/ 2752771 w 7122824"/>
              <a:gd name="connsiteY12642" fmla="*/ 830340 h 4151891"/>
              <a:gd name="connsiteX12643" fmla="*/ 2748386 w 7122824"/>
              <a:gd name="connsiteY12643" fmla="*/ 818260 h 4151891"/>
              <a:gd name="connsiteX12644" fmla="*/ 2765638 w 7122824"/>
              <a:gd name="connsiteY12644" fmla="*/ 823382 h 4151891"/>
              <a:gd name="connsiteX12645" fmla="*/ 2764279 w 7122824"/>
              <a:gd name="connsiteY12645" fmla="*/ 819931 h 4151891"/>
              <a:gd name="connsiteX12646" fmla="*/ 2767917 w 7122824"/>
              <a:gd name="connsiteY12646" fmla="*/ 824058 h 4151891"/>
              <a:gd name="connsiteX12647" fmla="*/ 2783870 w 7122824"/>
              <a:gd name="connsiteY12647" fmla="*/ 828794 h 4151891"/>
              <a:gd name="connsiteX12648" fmla="*/ 2754937 w 7122824"/>
              <a:gd name="connsiteY12648" fmla="*/ 810025 h 4151891"/>
              <a:gd name="connsiteX12649" fmla="*/ 2803895 w 7122824"/>
              <a:gd name="connsiteY12649" fmla="*/ 814294 h 4151891"/>
              <a:gd name="connsiteX12650" fmla="*/ 2806308 w 7122824"/>
              <a:gd name="connsiteY12650" fmla="*/ 811259 h 4151891"/>
              <a:gd name="connsiteX12651" fmla="*/ 2843329 w 7122824"/>
              <a:gd name="connsiteY12651" fmla="*/ 814523 h 4151891"/>
              <a:gd name="connsiteX12652" fmla="*/ 2866677 w 7122824"/>
              <a:gd name="connsiteY12652" fmla="*/ 823273 h 4151891"/>
              <a:gd name="connsiteX12653" fmla="*/ 2865126 w 7122824"/>
              <a:gd name="connsiteY12653" fmla="*/ 819823 h 4151891"/>
              <a:gd name="connsiteX12654" fmla="*/ 2865823 w 7122824"/>
              <a:gd name="connsiteY12654" fmla="*/ 819018 h 4151891"/>
              <a:gd name="connsiteX12655" fmla="*/ 2862228 w 7122824"/>
              <a:gd name="connsiteY12655" fmla="*/ 811354 h 4151891"/>
              <a:gd name="connsiteX12656" fmla="*/ 2859180 w 7122824"/>
              <a:gd name="connsiteY12656" fmla="*/ 806846 h 4151891"/>
              <a:gd name="connsiteX12657" fmla="*/ 2849726 w 7122824"/>
              <a:gd name="connsiteY12657" fmla="*/ 786236 h 4151891"/>
              <a:gd name="connsiteX12658" fmla="*/ 2856380 w 7122824"/>
              <a:gd name="connsiteY12658" fmla="*/ 788515 h 4151891"/>
              <a:gd name="connsiteX12659" fmla="*/ 2869299 w 7122824"/>
              <a:gd name="connsiteY12659" fmla="*/ 800988 h 4151891"/>
              <a:gd name="connsiteX12660" fmla="*/ 2872451 w 7122824"/>
              <a:gd name="connsiteY12660" fmla="*/ 806579 h 4151891"/>
              <a:gd name="connsiteX12661" fmla="*/ 2884990 w 7122824"/>
              <a:gd name="connsiteY12661" fmla="*/ 829856 h 4151891"/>
              <a:gd name="connsiteX12662" fmla="*/ 2894314 w 7122824"/>
              <a:gd name="connsiteY12662" fmla="*/ 833141 h 4151891"/>
              <a:gd name="connsiteX12663" fmla="*/ 2893252 w 7122824"/>
              <a:gd name="connsiteY12663" fmla="*/ 823805 h 4151891"/>
              <a:gd name="connsiteX12664" fmla="*/ 2918434 w 7122824"/>
              <a:gd name="connsiteY12664" fmla="*/ 830390 h 4151891"/>
              <a:gd name="connsiteX12665" fmla="*/ 2938310 w 7122824"/>
              <a:gd name="connsiteY12665" fmla="*/ 841423 h 4151891"/>
              <a:gd name="connsiteX12666" fmla="*/ 2946052 w 7122824"/>
              <a:gd name="connsiteY12666" fmla="*/ 844705 h 4151891"/>
              <a:gd name="connsiteX12667" fmla="*/ 2945776 w 7122824"/>
              <a:gd name="connsiteY12667" fmla="*/ 843583 h 4151891"/>
              <a:gd name="connsiteX12668" fmla="*/ 2946299 w 7122824"/>
              <a:gd name="connsiteY12668" fmla="*/ 844811 h 4151891"/>
              <a:gd name="connsiteX12669" fmla="*/ 2952850 w 7122824"/>
              <a:gd name="connsiteY12669" fmla="*/ 847588 h 4151891"/>
              <a:gd name="connsiteX12670" fmla="*/ 2952488 w 7122824"/>
              <a:gd name="connsiteY12670" fmla="*/ 846708 h 4151891"/>
              <a:gd name="connsiteX12671" fmla="*/ 2941914 w 7122824"/>
              <a:gd name="connsiteY12671" fmla="*/ 817529 h 4151891"/>
              <a:gd name="connsiteX12672" fmla="*/ 2922959 w 7122824"/>
              <a:gd name="connsiteY12672" fmla="*/ 807804 h 4151891"/>
              <a:gd name="connsiteX12673" fmla="*/ 2923968 w 7122824"/>
              <a:gd name="connsiteY12673" fmla="*/ 808082 h 4151891"/>
              <a:gd name="connsiteX12674" fmla="*/ 2941014 w 7122824"/>
              <a:gd name="connsiteY12674" fmla="*/ 815049 h 4151891"/>
              <a:gd name="connsiteX12675" fmla="*/ 2933208 w 7122824"/>
              <a:gd name="connsiteY12675" fmla="*/ 793506 h 4151891"/>
              <a:gd name="connsiteX12676" fmla="*/ 2943134 w 7122824"/>
              <a:gd name="connsiteY12676" fmla="*/ 815915 h 4151891"/>
              <a:gd name="connsiteX12677" fmla="*/ 2949082 w 7122824"/>
              <a:gd name="connsiteY12677" fmla="*/ 818346 h 4151891"/>
              <a:gd name="connsiteX12678" fmla="*/ 2942863 w 7122824"/>
              <a:gd name="connsiteY12678" fmla="*/ 800889 h 4151891"/>
              <a:gd name="connsiteX12679" fmla="*/ 2946126 w 7122824"/>
              <a:gd name="connsiteY12679" fmla="*/ 805327 h 4151891"/>
              <a:gd name="connsiteX12680" fmla="*/ 2946288 w 7122824"/>
              <a:gd name="connsiteY12680" fmla="*/ 805506 h 4151891"/>
              <a:gd name="connsiteX12681" fmla="*/ 2946966 w 7122824"/>
              <a:gd name="connsiteY12681" fmla="*/ 807058 h 4151891"/>
              <a:gd name="connsiteX12682" fmla="*/ 2951306 w 7122824"/>
              <a:gd name="connsiteY12682" fmla="*/ 819255 h 4151891"/>
              <a:gd name="connsiteX12683" fmla="*/ 2956663 w 7122824"/>
              <a:gd name="connsiteY12683" fmla="*/ 821445 h 4151891"/>
              <a:gd name="connsiteX12684" fmla="*/ 2954416 w 7122824"/>
              <a:gd name="connsiteY12684" fmla="*/ 815623 h 4151891"/>
              <a:gd name="connsiteX12685" fmla="*/ 2953085 w 7122824"/>
              <a:gd name="connsiteY12685" fmla="*/ 813809 h 4151891"/>
              <a:gd name="connsiteX12686" fmla="*/ 2952327 w 7122824"/>
              <a:gd name="connsiteY12686" fmla="*/ 812033 h 4151891"/>
              <a:gd name="connsiteX12687" fmla="*/ 2955153 w 7122824"/>
              <a:gd name="connsiteY12687" fmla="*/ 812395 h 4151891"/>
              <a:gd name="connsiteX12688" fmla="*/ 2952108 w 7122824"/>
              <a:gd name="connsiteY12688" fmla="*/ 806668 h 4151891"/>
              <a:gd name="connsiteX12689" fmla="*/ 2947608 w 7122824"/>
              <a:gd name="connsiteY12689" fmla="*/ 800288 h 4151891"/>
              <a:gd name="connsiteX12690" fmla="*/ 2945830 w 7122824"/>
              <a:gd name="connsiteY12690" fmla="*/ 795187 h 4151891"/>
              <a:gd name="connsiteX12691" fmla="*/ 2954728 w 7122824"/>
              <a:gd name="connsiteY12691" fmla="*/ 810058 h 4151891"/>
              <a:gd name="connsiteX12692" fmla="*/ 2959624 w 7122824"/>
              <a:gd name="connsiteY12692" fmla="*/ 822655 h 4151891"/>
              <a:gd name="connsiteX12693" fmla="*/ 2966927 w 7122824"/>
              <a:gd name="connsiteY12693" fmla="*/ 825639 h 4151891"/>
              <a:gd name="connsiteX12694" fmla="*/ 3000280 w 7122824"/>
              <a:gd name="connsiteY12694" fmla="*/ 836871 h 4151891"/>
              <a:gd name="connsiteX12695" fmla="*/ 2996884 w 7122824"/>
              <a:gd name="connsiteY12695" fmla="*/ 830427 h 4151891"/>
              <a:gd name="connsiteX12696" fmla="*/ 2973270 w 7122824"/>
              <a:gd name="connsiteY12696" fmla="*/ 819049 h 4151891"/>
              <a:gd name="connsiteX12697" fmla="*/ 2972782 w 7122824"/>
              <a:gd name="connsiteY12697" fmla="*/ 818848 h 4151891"/>
              <a:gd name="connsiteX12698" fmla="*/ 2972880 w 7122824"/>
              <a:gd name="connsiteY12698" fmla="*/ 817085 h 4151891"/>
              <a:gd name="connsiteX12699" fmla="*/ 2993497 w 7122824"/>
              <a:gd name="connsiteY12699" fmla="*/ 824001 h 4151891"/>
              <a:gd name="connsiteX12700" fmla="*/ 2992942 w 7122824"/>
              <a:gd name="connsiteY12700" fmla="*/ 822949 h 4151891"/>
              <a:gd name="connsiteX12701" fmla="*/ 2986948 w 7122824"/>
              <a:gd name="connsiteY12701" fmla="*/ 808517 h 4151891"/>
              <a:gd name="connsiteX12702" fmla="*/ 2953844 w 7122824"/>
              <a:gd name="connsiteY12702" fmla="*/ 796436 h 4151891"/>
              <a:gd name="connsiteX12703" fmla="*/ 2937701 w 7122824"/>
              <a:gd name="connsiteY12703" fmla="*/ 788728 h 4151891"/>
              <a:gd name="connsiteX12704" fmla="*/ 2938755 w 7122824"/>
              <a:gd name="connsiteY12704" fmla="*/ 788407 h 4151891"/>
              <a:gd name="connsiteX12705" fmla="*/ 2938146 w 7122824"/>
              <a:gd name="connsiteY12705" fmla="*/ 787647 h 4151891"/>
              <a:gd name="connsiteX12706" fmla="*/ 2936584 w 7122824"/>
              <a:gd name="connsiteY12706" fmla="*/ 783260 h 4151891"/>
              <a:gd name="connsiteX12707" fmla="*/ 2938820 w 7122824"/>
              <a:gd name="connsiteY12707" fmla="*/ 788387 h 4151891"/>
              <a:gd name="connsiteX12708" fmla="*/ 2944276 w 7122824"/>
              <a:gd name="connsiteY12708" fmla="*/ 786727 h 4151891"/>
              <a:gd name="connsiteX12709" fmla="*/ 2983264 w 7122824"/>
              <a:gd name="connsiteY12709" fmla="*/ 801068 h 4151891"/>
              <a:gd name="connsiteX12710" fmla="*/ 2983983 w 7122824"/>
              <a:gd name="connsiteY12710" fmla="*/ 801377 h 4151891"/>
              <a:gd name="connsiteX12711" fmla="*/ 2980489 w 7122824"/>
              <a:gd name="connsiteY12711" fmla="*/ 792965 h 4151891"/>
              <a:gd name="connsiteX12712" fmla="*/ 2881206 w 7122824"/>
              <a:gd name="connsiteY12712" fmla="*/ 753571 h 4151891"/>
              <a:gd name="connsiteX12713" fmla="*/ 2878197 w 7122824"/>
              <a:gd name="connsiteY12713" fmla="*/ 750790 h 4151891"/>
              <a:gd name="connsiteX12714" fmla="*/ 2887090 w 7122824"/>
              <a:gd name="connsiteY12714" fmla="*/ 748840 h 4151891"/>
              <a:gd name="connsiteX12715" fmla="*/ 2904506 w 7122824"/>
              <a:gd name="connsiteY12715" fmla="*/ 753849 h 4151891"/>
              <a:gd name="connsiteX12716" fmla="*/ 2906337 w 7122824"/>
              <a:gd name="connsiteY12716" fmla="*/ 754264 h 4151891"/>
              <a:gd name="connsiteX12717" fmla="*/ 2907936 w 7122824"/>
              <a:gd name="connsiteY12717" fmla="*/ 755013 h 4151891"/>
              <a:gd name="connsiteX12718" fmla="*/ 2947072 w 7122824"/>
              <a:gd name="connsiteY12718" fmla="*/ 769105 h 4151891"/>
              <a:gd name="connsiteX12719" fmla="*/ 2906085 w 7122824"/>
              <a:gd name="connsiteY12719" fmla="*/ 746446 h 4151891"/>
              <a:gd name="connsiteX12720" fmla="*/ 2881674 w 7122824"/>
              <a:gd name="connsiteY12720" fmla="*/ 735907 h 4151891"/>
              <a:gd name="connsiteX12721" fmla="*/ 2876855 w 7122824"/>
              <a:gd name="connsiteY12721" fmla="*/ 733357 h 4151891"/>
              <a:gd name="connsiteX12722" fmla="*/ 2864177 w 7122824"/>
              <a:gd name="connsiteY12722" fmla="*/ 717167 h 4151891"/>
              <a:gd name="connsiteX12723" fmla="*/ 2902608 w 7122824"/>
              <a:gd name="connsiteY12723" fmla="*/ 726331 h 4151891"/>
              <a:gd name="connsiteX12724" fmla="*/ 2925749 w 7122824"/>
              <a:gd name="connsiteY12724" fmla="*/ 733405 h 4151891"/>
              <a:gd name="connsiteX12725" fmla="*/ 2907716 w 7122824"/>
              <a:gd name="connsiteY12725" fmla="*/ 718705 h 4151891"/>
              <a:gd name="connsiteX12726" fmla="*/ 2831004 w 7122824"/>
              <a:gd name="connsiteY12726" fmla="*/ 656181 h 4151891"/>
              <a:gd name="connsiteX12727" fmla="*/ 2773907 w 7122824"/>
              <a:gd name="connsiteY12727" fmla="*/ 607795 h 4151891"/>
              <a:gd name="connsiteX12728" fmla="*/ 2718078 w 7122824"/>
              <a:gd name="connsiteY12728" fmla="*/ 560359 h 4151891"/>
              <a:gd name="connsiteX12729" fmla="*/ 2607232 w 7122824"/>
              <a:gd name="connsiteY12729" fmla="*/ 462137 h 4151891"/>
              <a:gd name="connsiteX12730" fmla="*/ 2600156 w 7122824"/>
              <a:gd name="connsiteY12730" fmla="*/ 451188 h 4151891"/>
              <a:gd name="connsiteX12731" fmla="*/ 2622862 w 7122824"/>
              <a:gd name="connsiteY12731" fmla="*/ 471855 h 4151891"/>
              <a:gd name="connsiteX12732" fmla="*/ 2679148 w 7122824"/>
              <a:gd name="connsiteY12732" fmla="*/ 523592 h 4151891"/>
              <a:gd name="connsiteX12733" fmla="*/ 2688121 w 7122824"/>
              <a:gd name="connsiteY12733" fmla="*/ 532004 h 4151891"/>
              <a:gd name="connsiteX12734" fmla="*/ 2690477 w 7122824"/>
              <a:gd name="connsiteY12734" fmla="*/ 533767 h 4151891"/>
              <a:gd name="connsiteX12735" fmla="*/ 2814916 w 7122824"/>
              <a:gd name="connsiteY12735" fmla="*/ 642162 h 4151891"/>
              <a:gd name="connsiteX12736" fmla="*/ 2806253 w 7122824"/>
              <a:gd name="connsiteY12736" fmla="*/ 628046 h 4151891"/>
              <a:gd name="connsiteX12737" fmla="*/ 2673022 w 7122824"/>
              <a:gd name="connsiteY12737" fmla="*/ 511374 h 4151891"/>
              <a:gd name="connsiteX12738" fmla="*/ 2615960 w 7122824"/>
              <a:gd name="connsiteY12738" fmla="*/ 455384 h 4151891"/>
              <a:gd name="connsiteX12739" fmla="*/ 2558762 w 7122824"/>
              <a:gd name="connsiteY12739" fmla="*/ 397312 h 4151891"/>
              <a:gd name="connsiteX12740" fmla="*/ 2647679 w 7122824"/>
              <a:gd name="connsiteY12740" fmla="*/ 479122 h 4151891"/>
              <a:gd name="connsiteX12741" fmla="*/ 2640145 w 7122824"/>
              <a:gd name="connsiteY12741" fmla="*/ 463873 h 4151891"/>
              <a:gd name="connsiteX12742" fmla="*/ 2513845 w 7122824"/>
              <a:gd name="connsiteY12742" fmla="*/ 350410 h 4151891"/>
              <a:gd name="connsiteX12743" fmla="*/ 2514619 w 7122824"/>
              <a:gd name="connsiteY12743" fmla="*/ 354664 h 4151891"/>
              <a:gd name="connsiteX12744" fmla="*/ 2487831 w 7122824"/>
              <a:gd name="connsiteY12744" fmla="*/ 326984 h 4151891"/>
              <a:gd name="connsiteX12745" fmla="*/ 2502650 w 7122824"/>
              <a:gd name="connsiteY12745" fmla="*/ 340054 h 4151891"/>
              <a:gd name="connsiteX12746" fmla="*/ 2500469 w 7122824"/>
              <a:gd name="connsiteY12746" fmla="*/ 332767 h 4151891"/>
              <a:gd name="connsiteX12747" fmla="*/ 2628176 w 7122824"/>
              <a:gd name="connsiteY12747" fmla="*/ 449263 h 4151891"/>
              <a:gd name="connsiteX12748" fmla="*/ 2620645 w 7122824"/>
              <a:gd name="connsiteY12748" fmla="*/ 434015 h 4151891"/>
              <a:gd name="connsiteX12749" fmla="*/ 2612940 w 7122824"/>
              <a:gd name="connsiteY12749" fmla="*/ 426553 h 4151891"/>
              <a:gd name="connsiteX12750" fmla="*/ 2538348 w 7122824"/>
              <a:gd name="connsiteY12750" fmla="*/ 361116 h 4151891"/>
              <a:gd name="connsiteX12751" fmla="*/ 2501866 w 7122824"/>
              <a:gd name="connsiteY12751" fmla="*/ 327312 h 4151891"/>
              <a:gd name="connsiteX12752" fmla="*/ 2486493 w 7122824"/>
              <a:gd name="connsiteY12752" fmla="*/ 310857 h 4151891"/>
              <a:gd name="connsiteX12753" fmla="*/ 2542364 w 7122824"/>
              <a:gd name="connsiteY12753" fmla="*/ 359529 h 4151891"/>
              <a:gd name="connsiteX12754" fmla="*/ 2598750 w 7122824"/>
              <a:gd name="connsiteY12754" fmla="*/ 409997 h 4151891"/>
              <a:gd name="connsiteX12755" fmla="*/ 2653769 w 7122824"/>
              <a:gd name="connsiteY12755" fmla="*/ 460784 h 4151891"/>
              <a:gd name="connsiteX12756" fmla="*/ 2709916 w 7122824"/>
              <a:gd name="connsiteY12756" fmla="*/ 510438 h 4151891"/>
              <a:gd name="connsiteX12757" fmla="*/ 2701434 w 7122824"/>
              <a:gd name="connsiteY12757" fmla="*/ 496458 h 4151891"/>
              <a:gd name="connsiteX12758" fmla="*/ 2656480 w 7122824"/>
              <a:gd name="connsiteY12758" fmla="*/ 457161 h 4151891"/>
              <a:gd name="connsiteX12759" fmla="*/ 2612656 w 7122824"/>
              <a:gd name="connsiteY12759" fmla="*/ 416731 h 4151891"/>
              <a:gd name="connsiteX12760" fmla="*/ 2523879 w 7122824"/>
              <a:gd name="connsiteY12760" fmla="*/ 337003 h 4151891"/>
              <a:gd name="connsiteX12761" fmla="*/ 2518527 w 7122824"/>
              <a:gd name="connsiteY12761" fmla="*/ 329040 h 4151891"/>
              <a:gd name="connsiteX12762" fmla="*/ 2494416 w 7122824"/>
              <a:gd name="connsiteY12762" fmla="*/ 305343 h 4151891"/>
              <a:gd name="connsiteX12763" fmla="*/ 2469985 w 7122824"/>
              <a:gd name="connsiteY12763" fmla="*/ 279425 h 4151891"/>
              <a:gd name="connsiteX12764" fmla="*/ 2469665 w 7122824"/>
              <a:gd name="connsiteY12764" fmla="*/ 277207 h 4151891"/>
              <a:gd name="connsiteX12765" fmla="*/ 2516666 w 7122824"/>
              <a:gd name="connsiteY12765" fmla="*/ 323972 h 4151891"/>
              <a:gd name="connsiteX12766" fmla="*/ 2520290 w 7122824"/>
              <a:gd name="connsiteY12766" fmla="*/ 326685 h 4151891"/>
              <a:gd name="connsiteX12767" fmla="*/ 2531309 w 7122824"/>
              <a:gd name="connsiteY12767" fmla="*/ 342564 h 4151891"/>
              <a:gd name="connsiteX12768" fmla="*/ 2530215 w 7122824"/>
              <a:gd name="connsiteY12768" fmla="*/ 336092 h 4151891"/>
              <a:gd name="connsiteX12769" fmla="*/ 2521414 w 7122824"/>
              <a:gd name="connsiteY12769" fmla="*/ 319895 h 4151891"/>
              <a:gd name="connsiteX12770" fmla="*/ 2500433 w 7122824"/>
              <a:gd name="connsiteY12770" fmla="*/ 302213 h 4151891"/>
              <a:gd name="connsiteX12771" fmla="*/ 2481215 w 7122824"/>
              <a:gd name="connsiteY12771" fmla="*/ 282177 h 4151891"/>
              <a:gd name="connsiteX12772" fmla="*/ 2441966 w 7122824"/>
              <a:gd name="connsiteY12772" fmla="*/ 243192 h 4151891"/>
              <a:gd name="connsiteX12773" fmla="*/ 2442285 w 7122824"/>
              <a:gd name="connsiteY12773" fmla="*/ 245409 h 4151891"/>
              <a:gd name="connsiteX12774" fmla="*/ 2439747 w 7122824"/>
              <a:gd name="connsiteY12774" fmla="*/ 243510 h 4151891"/>
              <a:gd name="connsiteX12775" fmla="*/ 2432215 w 7122824"/>
              <a:gd name="connsiteY12775" fmla="*/ 228262 h 4151891"/>
              <a:gd name="connsiteX12776" fmla="*/ 2405429 w 7122824"/>
              <a:gd name="connsiteY12776" fmla="*/ 200582 h 4151891"/>
              <a:gd name="connsiteX12777" fmla="*/ 2404478 w 7122824"/>
              <a:gd name="connsiteY12777" fmla="*/ 201851 h 4151891"/>
              <a:gd name="connsiteX12778" fmla="*/ 2348231 w 7122824"/>
              <a:gd name="connsiteY12778" fmla="*/ 144773 h 4151891"/>
              <a:gd name="connsiteX12779" fmla="*/ 2392509 w 7122824"/>
              <a:gd name="connsiteY12779" fmla="*/ 187240 h 4151891"/>
              <a:gd name="connsiteX12780" fmla="*/ 2393460 w 7122824"/>
              <a:gd name="connsiteY12780" fmla="*/ 185972 h 4151891"/>
              <a:gd name="connsiteX12781" fmla="*/ 2490089 w 7122824"/>
              <a:gd name="connsiteY12781" fmla="*/ 283166 h 4151891"/>
              <a:gd name="connsiteX12782" fmla="*/ 2590516 w 7122824"/>
              <a:gd name="connsiteY12782" fmla="*/ 375285 h 4151891"/>
              <a:gd name="connsiteX12783" fmla="*/ 2586746 w 7122824"/>
              <a:gd name="connsiteY12783" fmla="*/ 364832 h 4151891"/>
              <a:gd name="connsiteX12784" fmla="*/ 2652681 w 7122824"/>
              <a:gd name="connsiteY12784" fmla="*/ 421812 h 4151891"/>
              <a:gd name="connsiteX12785" fmla="*/ 2646555 w 7122824"/>
              <a:gd name="connsiteY12785" fmla="*/ 409595 h 4151891"/>
              <a:gd name="connsiteX12786" fmla="*/ 2614100 w 7122824"/>
              <a:gd name="connsiteY12786" fmla="*/ 373999 h 4151891"/>
              <a:gd name="connsiteX12787" fmla="*/ 2647405 w 7122824"/>
              <a:gd name="connsiteY12787" fmla="*/ 400903 h 4151891"/>
              <a:gd name="connsiteX12788" fmla="*/ 2639691 w 7122824"/>
              <a:gd name="connsiteY12788" fmla="*/ 385519 h 4151891"/>
              <a:gd name="connsiteX12789" fmla="*/ 2629854 w 7122824"/>
              <a:gd name="connsiteY12789" fmla="*/ 375988 h 4151891"/>
              <a:gd name="connsiteX12790" fmla="*/ 2666377 w 7122824"/>
              <a:gd name="connsiteY12790" fmla="*/ 409846 h 4151891"/>
              <a:gd name="connsiteX12791" fmla="*/ 2705946 w 7122824"/>
              <a:gd name="connsiteY12791" fmla="*/ 444716 h 4151891"/>
              <a:gd name="connsiteX12792" fmla="*/ 2699819 w 7122824"/>
              <a:gd name="connsiteY12792" fmla="*/ 432499 h 4151891"/>
              <a:gd name="connsiteX12793" fmla="*/ 2661064 w 7122824"/>
              <a:gd name="connsiteY12793" fmla="*/ 390209 h 4151891"/>
              <a:gd name="connsiteX12794" fmla="*/ 2699675 w 7122824"/>
              <a:gd name="connsiteY12794" fmla="*/ 424759 h 4151891"/>
              <a:gd name="connsiteX12795" fmla="*/ 2739415 w 7122824"/>
              <a:gd name="connsiteY12795" fmla="*/ 458176 h 4151891"/>
              <a:gd name="connsiteX12796" fmla="*/ 2732202 w 7122824"/>
              <a:gd name="connsiteY12796" fmla="*/ 445146 h 4151891"/>
              <a:gd name="connsiteX12797" fmla="*/ 2730935 w 7122824"/>
              <a:gd name="connsiteY12797" fmla="*/ 444197 h 4151891"/>
              <a:gd name="connsiteX12798" fmla="*/ 2676869 w 7122824"/>
              <a:gd name="connsiteY12798" fmla="*/ 394405 h 4151891"/>
              <a:gd name="connsiteX12799" fmla="*/ 2621990 w 7122824"/>
              <a:gd name="connsiteY12799" fmla="*/ 345701 h 4151891"/>
              <a:gd name="connsiteX12800" fmla="*/ 2617095 w 7122824"/>
              <a:gd name="connsiteY12800" fmla="*/ 342038 h 4151891"/>
              <a:gd name="connsiteX12801" fmla="*/ 2603090 w 7122824"/>
              <a:gd name="connsiteY12801" fmla="*/ 327882 h 4151891"/>
              <a:gd name="connsiteX12802" fmla="*/ 2598197 w 7122824"/>
              <a:gd name="connsiteY12802" fmla="*/ 324220 h 4151891"/>
              <a:gd name="connsiteX12803" fmla="*/ 2594253 w 7122824"/>
              <a:gd name="connsiteY12803" fmla="*/ 319289 h 4151891"/>
              <a:gd name="connsiteX12804" fmla="*/ 2539375 w 7122824"/>
              <a:gd name="connsiteY12804" fmla="*/ 270586 h 4151891"/>
              <a:gd name="connsiteX12805" fmla="*/ 2522513 w 7122824"/>
              <a:gd name="connsiteY12805" fmla="*/ 252312 h 4151891"/>
              <a:gd name="connsiteX12806" fmla="*/ 2625969 w 7122824"/>
              <a:gd name="connsiteY12806" fmla="*/ 343026 h 4151891"/>
              <a:gd name="connsiteX12807" fmla="*/ 2626918 w 7122824"/>
              <a:gd name="connsiteY12807" fmla="*/ 341758 h 4151891"/>
              <a:gd name="connsiteX12808" fmla="*/ 2657011 w 7122824"/>
              <a:gd name="connsiteY12808" fmla="*/ 369933 h 4151891"/>
              <a:gd name="connsiteX12809" fmla="*/ 2649798 w 7122824"/>
              <a:gd name="connsiteY12809" fmla="*/ 356903 h 4151891"/>
              <a:gd name="connsiteX12810" fmla="*/ 2604250 w 7122824"/>
              <a:gd name="connsiteY12810" fmla="*/ 313487 h 4151891"/>
              <a:gd name="connsiteX12811" fmla="*/ 2602982 w 7122824"/>
              <a:gd name="connsiteY12811" fmla="*/ 312536 h 4151891"/>
              <a:gd name="connsiteX12812" fmla="*/ 2561834 w 7122824"/>
              <a:gd name="connsiteY12812" fmla="*/ 276088 h 4151891"/>
              <a:gd name="connsiteX12813" fmla="*/ 2541802 w 7122824"/>
              <a:gd name="connsiteY12813" fmla="*/ 257139 h 4151891"/>
              <a:gd name="connsiteX12814" fmla="*/ 2522584 w 7122824"/>
              <a:gd name="connsiteY12814" fmla="*/ 237102 h 4151891"/>
              <a:gd name="connsiteX12815" fmla="*/ 2447116 w 7122824"/>
              <a:gd name="connsiteY12815" fmla="*/ 157726 h 4151891"/>
              <a:gd name="connsiteX12816" fmla="*/ 2482421 w 7122824"/>
              <a:gd name="connsiteY12816" fmla="*/ 191780 h 4151891"/>
              <a:gd name="connsiteX12817" fmla="*/ 2484185 w 7122824"/>
              <a:gd name="connsiteY12817" fmla="*/ 189425 h 4151891"/>
              <a:gd name="connsiteX12818" fmla="*/ 2515864 w 7122824"/>
              <a:gd name="connsiteY12818" fmla="*/ 220767 h 4151891"/>
              <a:gd name="connsiteX12819" fmla="*/ 2545324 w 7122824"/>
              <a:gd name="connsiteY12819" fmla="*/ 250164 h 4151891"/>
              <a:gd name="connsiteX12820" fmla="*/ 2574962 w 7122824"/>
              <a:gd name="connsiteY12820" fmla="*/ 276303 h 4151891"/>
              <a:gd name="connsiteX12821" fmla="*/ 2637272 w 7122824"/>
              <a:gd name="connsiteY12821" fmla="*/ 330569 h 4151891"/>
              <a:gd name="connsiteX12822" fmla="*/ 2633822 w 7122824"/>
              <a:gd name="connsiteY12822" fmla="*/ 322334 h 4151891"/>
              <a:gd name="connsiteX12823" fmla="*/ 2670851 w 7122824"/>
              <a:gd name="connsiteY12823" fmla="*/ 359374 h 4151891"/>
              <a:gd name="connsiteX12824" fmla="*/ 2667401 w 7122824"/>
              <a:gd name="connsiteY12824" fmla="*/ 351138 h 4151891"/>
              <a:gd name="connsiteX12825" fmla="*/ 2664726 w 7122824"/>
              <a:gd name="connsiteY12825" fmla="*/ 347158 h 4151891"/>
              <a:gd name="connsiteX12826" fmla="*/ 2656244 w 7122824"/>
              <a:gd name="connsiteY12826" fmla="*/ 333178 h 4151891"/>
              <a:gd name="connsiteX12827" fmla="*/ 2514030 w 7122824"/>
              <a:gd name="connsiteY12827" fmla="*/ 200172 h 4151891"/>
              <a:gd name="connsiteX12828" fmla="*/ 2512624 w 7122824"/>
              <a:gd name="connsiteY12828" fmla="*/ 197141 h 4151891"/>
              <a:gd name="connsiteX12829" fmla="*/ 2523817 w 7122824"/>
              <a:gd name="connsiteY12829" fmla="*/ 207498 h 4151891"/>
              <a:gd name="connsiteX12830" fmla="*/ 2533924 w 7122824"/>
              <a:gd name="connsiteY12830" fmla="*/ 217041 h 4151891"/>
              <a:gd name="connsiteX12831" fmla="*/ 2532829 w 7122824"/>
              <a:gd name="connsiteY12831" fmla="*/ 210568 h 4151891"/>
              <a:gd name="connsiteX12832" fmla="*/ 2560747 w 7122824"/>
              <a:gd name="connsiteY12832" fmla="*/ 237115 h 4151891"/>
              <a:gd name="connsiteX12833" fmla="*/ 2588483 w 7122824"/>
              <a:gd name="connsiteY12833" fmla="*/ 263527 h 4151891"/>
              <a:gd name="connsiteX12834" fmla="*/ 2582358 w 7122824"/>
              <a:gd name="connsiteY12834" fmla="*/ 251310 h 4151891"/>
              <a:gd name="connsiteX12835" fmla="*/ 2531004 w 7122824"/>
              <a:gd name="connsiteY12835" fmla="*/ 197895 h 4151891"/>
              <a:gd name="connsiteX12836" fmla="*/ 2479291 w 7122824"/>
              <a:gd name="connsiteY12836" fmla="*/ 147603 h 4151891"/>
              <a:gd name="connsiteX12837" fmla="*/ 2473166 w 7122824"/>
              <a:gd name="connsiteY12837" fmla="*/ 135387 h 4151891"/>
              <a:gd name="connsiteX12838" fmla="*/ 2494466 w 7122824"/>
              <a:gd name="connsiteY12838" fmla="*/ 155286 h 4151891"/>
              <a:gd name="connsiteX12839" fmla="*/ 2615379 w 7122824"/>
              <a:gd name="connsiteY12839" fmla="*/ 268392 h 4151891"/>
              <a:gd name="connsiteX12840" fmla="*/ 2615874 w 7122824"/>
              <a:gd name="connsiteY12840" fmla="*/ 265088 h 4151891"/>
              <a:gd name="connsiteX12841" fmla="*/ 2634771 w 7122824"/>
              <a:gd name="connsiteY12841" fmla="*/ 282906 h 4151891"/>
              <a:gd name="connsiteX12842" fmla="*/ 2641073 w 7122824"/>
              <a:gd name="connsiteY12842" fmla="*/ 289600 h 4151891"/>
              <a:gd name="connsiteX12843" fmla="*/ 2593205 w 7122824"/>
              <a:gd name="connsiteY12843" fmla="*/ 236815 h 4151891"/>
              <a:gd name="connsiteX12844" fmla="*/ 2570601 w 7122824"/>
              <a:gd name="connsiteY12844" fmla="*/ 215729 h 4151891"/>
              <a:gd name="connsiteX12845" fmla="*/ 2548246 w 7122824"/>
              <a:gd name="connsiteY12845" fmla="*/ 193665 h 4151891"/>
              <a:gd name="connsiteX12846" fmla="*/ 2551866 w 7122824"/>
              <a:gd name="connsiteY12846" fmla="*/ 196514 h 4151891"/>
              <a:gd name="connsiteX12847" fmla="*/ 2556630 w 7122824"/>
              <a:gd name="connsiteY12847" fmla="*/ 201811 h 4151891"/>
              <a:gd name="connsiteX12848" fmla="*/ 2554130 w 7122824"/>
              <a:gd name="connsiteY12848" fmla="*/ 192307 h 4151891"/>
              <a:gd name="connsiteX12849" fmla="*/ 2542343 w 7122824"/>
              <a:gd name="connsiteY12849" fmla="*/ 177833 h 4151891"/>
              <a:gd name="connsiteX12850" fmla="*/ 2581728 w 7122824"/>
              <a:gd name="connsiteY12850" fmla="*/ 216637 h 4151891"/>
              <a:gd name="connsiteX12851" fmla="*/ 2624145 w 7122824"/>
              <a:gd name="connsiteY12851" fmla="*/ 254036 h 4151891"/>
              <a:gd name="connsiteX12852" fmla="*/ 2617564 w 7122824"/>
              <a:gd name="connsiteY12852" fmla="*/ 239783 h 4151891"/>
              <a:gd name="connsiteX12853" fmla="*/ 2583207 w 7122824"/>
              <a:gd name="connsiteY12853" fmla="*/ 204459 h 4151891"/>
              <a:gd name="connsiteX12854" fmla="*/ 2548852 w 7122824"/>
              <a:gd name="connsiteY12854" fmla="*/ 169136 h 4151891"/>
              <a:gd name="connsiteX12855" fmla="*/ 2589050 w 7122824"/>
              <a:gd name="connsiteY12855" fmla="*/ 206854 h 4151891"/>
              <a:gd name="connsiteX12856" fmla="*/ 2591407 w 7122824"/>
              <a:gd name="connsiteY12856" fmla="*/ 208616 h 4151891"/>
              <a:gd name="connsiteX12857" fmla="*/ 2610031 w 7122824"/>
              <a:gd name="connsiteY12857" fmla="*/ 224535 h 4151891"/>
              <a:gd name="connsiteX12858" fmla="*/ 2628655 w 7122824"/>
              <a:gd name="connsiteY12858" fmla="*/ 240451 h 4151891"/>
              <a:gd name="connsiteX12859" fmla="*/ 2619993 w 7122824"/>
              <a:gd name="connsiteY12859" fmla="*/ 226336 h 4151891"/>
              <a:gd name="connsiteX12860" fmla="*/ 2600280 w 7122824"/>
              <a:gd name="connsiteY12860" fmla="*/ 209605 h 4151891"/>
              <a:gd name="connsiteX12861" fmla="*/ 2513090 w 7122824"/>
              <a:gd name="connsiteY12861" fmla="*/ 133044 h 4151891"/>
              <a:gd name="connsiteX12862" fmla="*/ 2520304 w 7122824"/>
              <a:gd name="connsiteY12862" fmla="*/ 146075 h 4151891"/>
              <a:gd name="connsiteX12863" fmla="*/ 2528328 w 7122824"/>
              <a:gd name="connsiteY12863" fmla="*/ 155754 h 4151891"/>
              <a:gd name="connsiteX12864" fmla="*/ 2484999 w 7122824"/>
              <a:gd name="connsiteY12864" fmla="*/ 112021 h 4151891"/>
              <a:gd name="connsiteX12865" fmla="*/ 2491399 w 7122824"/>
              <a:gd name="connsiteY12865" fmla="*/ 126137 h 4151891"/>
              <a:gd name="connsiteX12866" fmla="*/ 2534098 w 7122824"/>
              <a:gd name="connsiteY12866" fmla="*/ 173358 h 4151891"/>
              <a:gd name="connsiteX12867" fmla="*/ 2485556 w 7122824"/>
              <a:gd name="connsiteY12867" fmla="*/ 123743 h 4151891"/>
              <a:gd name="connsiteX12868" fmla="*/ 2490595 w 7122824"/>
              <a:gd name="connsiteY12868" fmla="*/ 135146 h 4151891"/>
              <a:gd name="connsiteX12869" fmla="*/ 2498301 w 7122824"/>
              <a:gd name="connsiteY12869" fmla="*/ 144871 h 4151891"/>
              <a:gd name="connsiteX12870" fmla="*/ 2490733 w 7122824"/>
              <a:gd name="connsiteY12870" fmla="*/ 137228 h 4151891"/>
              <a:gd name="connsiteX12871" fmla="*/ 2492913 w 7122824"/>
              <a:gd name="connsiteY12871" fmla="*/ 144514 h 4151891"/>
              <a:gd name="connsiteX12872" fmla="*/ 2488021 w 7122824"/>
              <a:gd name="connsiteY12872" fmla="*/ 140852 h 4151891"/>
              <a:gd name="connsiteX12873" fmla="*/ 2454932 w 7122824"/>
              <a:gd name="connsiteY12873" fmla="*/ 106477 h 4151891"/>
              <a:gd name="connsiteX12874" fmla="*/ 2448352 w 7122824"/>
              <a:gd name="connsiteY12874" fmla="*/ 92225 h 4151891"/>
              <a:gd name="connsiteX12875" fmla="*/ 2363272 w 7122824"/>
              <a:gd name="connsiteY12875" fmla="*/ 0 h 415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 ang="0">
                <a:pos x="connsiteX9184" y="connsiteY9184"/>
              </a:cxn>
              <a:cxn ang="0">
                <a:pos x="connsiteX9185" y="connsiteY9185"/>
              </a:cxn>
              <a:cxn ang="0">
                <a:pos x="connsiteX9186" y="connsiteY9186"/>
              </a:cxn>
              <a:cxn ang="0">
                <a:pos x="connsiteX9187" y="connsiteY9187"/>
              </a:cxn>
              <a:cxn ang="0">
                <a:pos x="connsiteX9188" y="connsiteY9188"/>
              </a:cxn>
              <a:cxn ang="0">
                <a:pos x="connsiteX9189" y="connsiteY9189"/>
              </a:cxn>
              <a:cxn ang="0">
                <a:pos x="connsiteX9190" y="connsiteY9190"/>
              </a:cxn>
              <a:cxn ang="0">
                <a:pos x="connsiteX9191" y="connsiteY9191"/>
              </a:cxn>
              <a:cxn ang="0">
                <a:pos x="connsiteX9192" y="connsiteY9192"/>
              </a:cxn>
              <a:cxn ang="0">
                <a:pos x="connsiteX9193" y="connsiteY9193"/>
              </a:cxn>
              <a:cxn ang="0">
                <a:pos x="connsiteX9194" y="connsiteY9194"/>
              </a:cxn>
              <a:cxn ang="0">
                <a:pos x="connsiteX9195" y="connsiteY9195"/>
              </a:cxn>
              <a:cxn ang="0">
                <a:pos x="connsiteX9196" y="connsiteY9196"/>
              </a:cxn>
              <a:cxn ang="0">
                <a:pos x="connsiteX9197" y="connsiteY9197"/>
              </a:cxn>
              <a:cxn ang="0">
                <a:pos x="connsiteX9198" y="connsiteY9198"/>
              </a:cxn>
              <a:cxn ang="0">
                <a:pos x="connsiteX9199" y="connsiteY9199"/>
              </a:cxn>
              <a:cxn ang="0">
                <a:pos x="connsiteX9200" y="connsiteY9200"/>
              </a:cxn>
              <a:cxn ang="0">
                <a:pos x="connsiteX9201" y="connsiteY9201"/>
              </a:cxn>
              <a:cxn ang="0">
                <a:pos x="connsiteX9202" y="connsiteY9202"/>
              </a:cxn>
              <a:cxn ang="0">
                <a:pos x="connsiteX9203" y="connsiteY9203"/>
              </a:cxn>
              <a:cxn ang="0">
                <a:pos x="connsiteX9204" y="connsiteY9204"/>
              </a:cxn>
              <a:cxn ang="0">
                <a:pos x="connsiteX9205" y="connsiteY9205"/>
              </a:cxn>
              <a:cxn ang="0">
                <a:pos x="connsiteX9206" y="connsiteY9206"/>
              </a:cxn>
              <a:cxn ang="0">
                <a:pos x="connsiteX9207" y="connsiteY9207"/>
              </a:cxn>
              <a:cxn ang="0">
                <a:pos x="connsiteX9208" y="connsiteY9208"/>
              </a:cxn>
              <a:cxn ang="0">
                <a:pos x="connsiteX9209" y="connsiteY9209"/>
              </a:cxn>
              <a:cxn ang="0">
                <a:pos x="connsiteX9210" y="connsiteY9210"/>
              </a:cxn>
              <a:cxn ang="0">
                <a:pos x="connsiteX9211" y="connsiteY9211"/>
              </a:cxn>
              <a:cxn ang="0">
                <a:pos x="connsiteX9212" y="connsiteY9212"/>
              </a:cxn>
              <a:cxn ang="0">
                <a:pos x="connsiteX9213" y="connsiteY9213"/>
              </a:cxn>
              <a:cxn ang="0">
                <a:pos x="connsiteX9214" y="connsiteY9214"/>
              </a:cxn>
              <a:cxn ang="0">
                <a:pos x="connsiteX9215" y="connsiteY9215"/>
              </a:cxn>
              <a:cxn ang="0">
                <a:pos x="connsiteX9216" y="connsiteY9216"/>
              </a:cxn>
              <a:cxn ang="0">
                <a:pos x="connsiteX9217" y="connsiteY9217"/>
              </a:cxn>
              <a:cxn ang="0">
                <a:pos x="connsiteX9218" y="connsiteY9218"/>
              </a:cxn>
              <a:cxn ang="0">
                <a:pos x="connsiteX9219" y="connsiteY9219"/>
              </a:cxn>
              <a:cxn ang="0">
                <a:pos x="connsiteX9220" y="connsiteY9220"/>
              </a:cxn>
              <a:cxn ang="0">
                <a:pos x="connsiteX9221" y="connsiteY9221"/>
              </a:cxn>
              <a:cxn ang="0">
                <a:pos x="connsiteX9222" y="connsiteY9222"/>
              </a:cxn>
              <a:cxn ang="0">
                <a:pos x="connsiteX9223" y="connsiteY9223"/>
              </a:cxn>
              <a:cxn ang="0">
                <a:pos x="connsiteX9224" y="connsiteY9224"/>
              </a:cxn>
              <a:cxn ang="0">
                <a:pos x="connsiteX9225" y="connsiteY9225"/>
              </a:cxn>
              <a:cxn ang="0">
                <a:pos x="connsiteX9226" y="connsiteY9226"/>
              </a:cxn>
              <a:cxn ang="0">
                <a:pos x="connsiteX9227" y="connsiteY9227"/>
              </a:cxn>
              <a:cxn ang="0">
                <a:pos x="connsiteX9228" y="connsiteY9228"/>
              </a:cxn>
              <a:cxn ang="0">
                <a:pos x="connsiteX9229" y="connsiteY9229"/>
              </a:cxn>
              <a:cxn ang="0">
                <a:pos x="connsiteX9230" y="connsiteY9230"/>
              </a:cxn>
              <a:cxn ang="0">
                <a:pos x="connsiteX9231" y="connsiteY9231"/>
              </a:cxn>
              <a:cxn ang="0">
                <a:pos x="connsiteX9232" y="connsiteY9232"/>
              </a:cxn>
              <a:cxn ang="0">
                <a:pos x="connsiteX9233" y="connsiteY9233"/>
              </a:cxn>
              <a:cxn ang="0">
                <a:pos x="connsiteX9234" y="connsiteY9234"/>
              </a:cxn>
              <a:cxn ang="0">
                <a:pos x="connsiteX9235" y="connsiteY9235"/>
              </a:cxn>
              <a:cxn ang="0">
                <a:pos x="connsiteX9236" y="connsiteY9236"/>
              </a:cxn>
              <a:cxn ang="0">
                <a:pos x="connsiteX9237" y="connsiteY9237"/>
              </a:cxn>
              <a:cxn ang="0">
                <a:pos x="connsiteX9238" y="connsiteY9238"/>
              </a:cxn>
              <a:cxn ang="0">
                <a:pos x="connsiteX9239" y="connsiteY9239"/>
              </a:cxn>
              <a:cxn ang="0">
                <a:pos x="connsiteX9240" y="connsiteY9240"/>
              </a:cxn>
              <a:cxn ang="0">
                <a:pos x="connsiteX9241" y="connsiteY9241"/>
              </a:cxn>
              <a:cxn ang="0">
                <a:pos x="connsiteX9242" y="connsiteY9242"/>
              </a:cxn>
              <a:cxn ang="0">
                <a:pos x="connsiteX9243" y="connsiteY9243"/>
              </a:cxn>
              <a:cxn ang="0">
                <a:pos x="connsiteX9244" y="connsiteY9244"/>
              </a:cxn>
              <a:cxn ang="0">
                <a:pos x="connsiteX9245" y="connsiteY9245"/>
              </a:cxn>
              <a:cxn ang="0">
                <a:pos x="connsiteX9246" y="connsiteY9246"/>
              </a:cxn>
              <a:cxn ang="0">
                <a:pos x="connsiteX9247" y="connsiteY9247"/>
              </a:cxn>
              <a:cxn ang="0">
                <a:pos x="connsiteX9248" y="connsiteY9248"/>
              </a:cxn>
              <a:cxn ang="0">
                <a:pos x="connsiteX9249" y="connsiteY9249"/>
              </a:cxn>
              <a:cxn ang="0">
                <a:pos x="connsiteX9250" y="connsiteY9250"/>
              </a:cxn>
              <a:cxn ang="0">
                <a:pos x="connsiteX9251" y="connsiteY9251"/>
              </a:cxn>
              <a:cxn ang="0">
                <a:pos x="connsiteX9252" y="connsiteY9252"/>
              </a:cxn>
              <a:cxn ang="0">
                <a:pos x="connsiteX9253" y="connsiteY9253"/>
              </a:cxn>
              <a:cxn ang="0">
                <a:pos x="connsiteX9254" y="connsiteY9254"/>
              </a:cxn>
              <a:cxn ang="0">
                <a:pos x="connsiteX9255" y="connsiteY9255"/>
              </a:cxn>
              <a:cxn ang="0">
                <a:pos x="connsiteX9256" y="connsiteY9256"/>
              </a:cxn>
              <a:cxn ang="0">
                <a:pos x="connsiteX9257" y="connsiteY9257"/>
              </a:cxn>
              <a:cxn ang="0">
                <a:pos x="connsiteX9258" y="connsiteY9258"/>
              </a:cxn>
              <a:cxn ang="0">
                <a:pos x="connsiteX9259" y="connsiteY9259"/>
              </a:cxn>
              <a:cxn ang="0">
                <a:pos x="connsiteX9260" y="connsiteY9260"/>
              </a:cxn>
              <a:cxn ang="0">
                <a:pos x="connsiteX9261" y="connsiteY9261"/>
              </a:cxn>
              <a:cxn ang="0">
                <a:pos x="connsiteX9262" y="connsiteY9262"/>
              </a:cxn>
              <a:cxn ang="0">
                <a:pos x="connsiteX9263" y="connsiteY9263"/>
              </a:cxn>
              <a:cxn ang="0">
                <a:pos x="connsiteX9264" y="connsiteY9264"/>
              </a:cxn>
              <a:cxn ang="0">
                <a:pos x="connsiteX9265" y="connsiteY9265"/>
              </a:cxn>
              <a:cxn ang="0">
                <a:pos x="connsiteX9266" y="connsiteY9266"/>
              </a:cxn>
              <a:cxn ang="0">
                <a:pos x="connsiteX9267" y="connsiteY9267"/>
              </a:cxn>
              <a:cxn ang="0">
                <a:pos x="connsiteX9268" y="connsiteY9268"/>
              </a:cxn>
              <a:cxn ang="0">
                <a:pos x="connsiteX9269" y="connsiteY9269"/>
              </a:cxn>
              <a:cxn ang="0">
                <a:pos x="connsiteX9270" y="connsiteY9270"/>
              </a:cxn>
              <a:cxn ang="0">
                <a:pos x="connsiteX9271" y="connsiteY9271"/>
              </a:cxn>
              <a:cxn ang="0">
                <a:pos x="connsiteX9272" y="connsiteY9272"/>
              </a:cxn>
              <a:cxn ang="0">
                <a:pos x="connsiteX9273" y="connsiteY9273"/>
              </a:cxn>
              <a:cxn ang="0">
                <a:pos x="connsiteX9274" y="connsiteY9274"/>
              </a:cxn>
              <a:cxn ang="0">
                <a:pos x="connsiteX9275" y="connsiteY9275"/>
              </a:cxn>
              <a:cxn ang="0">
                <a:pos x="connsiteX9276" y="connsiteY9276"/>
              </a:cxn>
              <a:cxn ang="0">
                <a:pos x="connsiteX9277" y="connsiteY9277"/>
              </a:cxn>
              <a:cxn ang="0">
                <a:pos x="connsiteX9278" y="connsiteY9278"/>
              </a:cxn>
              <a:cxn ang="0">
                <a:pos x="connsiteX9279" y="connsiteY9279"/>
              </a:cxn>
              <a:cxn ang="0">
                <a:pos x="connsiteX9280" y="connsiteY9280"/>
              </a:cxn>
              <a:cxn ang="0">
                <a:pos x="connsiteX9281" y="connsiteY9281"/>
              </a:cxn>
              <a:cxn ang="0">
                <a:pos x="connsiteX9282" y="connsiteY9282"/>
              </a:cxn>
              <a:cxn ang="0">
                <a:pos x="connsiteX9283" y="connsiteY9283"/>
              </a:cxn>
              <a:cxn ang="0">
                <a:pos x="connsiteX9284" y="connsiteY9284"/>
              </a:cxn>
              <a:cxn ang="0">
                <a:pos x="connsiteX9285" y="connsiteY9285"/>
              </a:cxn>
              <a:cxn ang="0">
                <a:pos x="connsiteX9286" y="connsiteY9286"/>
              </a:cxn>
              <a:cxn ang="0">
                <a:pos x="connsiteX9287" y="connsiteY9287"/>
              </a:cxn>
              <a:cxn ang="0">
                <a:pos x="connsiteX9288" y="connsiteY9288"/>
              </a:cxn>
              <a:cxn ang="0">
                <a:pos x="connsiteX9289" y="connsiteY9289"/>
              </a:cxn>
              <a:cxn ang="0">
                <a:pos x="connsiteX9290" y="connsiteY9290"/>
              </a:cxn>
              <a:cxn ang="0">
                <a:pos x="connsiteX9291" y="connsiteY9291"/>
              </a:cxn>
              <a:cxn ang="0">
                <a:pos x="connsiteX9292" y="connsiteY9292"/>
              </a:cxn>
              <a:cxn ang="0">
                <a:pos x="connsiteX9293" y="connsiteY9293"/>
              </a:cxn>
              <a:cxn ang="0">
                <a:pos x="connsiteX9294" y="connsiteY9294"/>
              </a:cxn>
              <a:cxn ang="0">
                <a:pos x="connsiteX9295" y="connsiteY9295"/>
              </a:cxn>
              <a:cxn ang="0">
                <a:pos x="connsiteX9296" y="connsiteY9296"/>
              </a:cxn>
              <a:cxn ang="0">
                <a:pos x="connsiteX9297" y="connsiteY9297"/>
              </a:cxn>
              <a:cxn ang="0">
                <a:pos x="connsiteX9298" y="connsiteY9298"/>
              </a:cxn>
              <a:cxn ang="0">
                <a:pos x="connsiteX9299" y="connsiteY9299"/>
              </a:cxn>
              <a:cxn ang="0">
                <a:pos x="connsiteX9300" y="connsiteY9300"/>
              </a:cxn>
              <a:cxn ang="0">
                <a:pos x="connsiteX9301" y="connsiteY9301"/>
              </a:cxn>
              <a:cxn ang="0">
                <a:pos x="connsiteX9302" y="connsiteY9302"/>
              </a:cxn>
              <a:cxn ang="0">
                <a:pos x="connsiteX9303" y="connsiteY9303"/>
              </a:cxn>
              <a:cxn ang="0">
                <a:pos x="connsiteX9304" y="connsiteY9304"/>
              </a:cxn>
              <a:cxn ang="0">
                <a:pos x="connsiteX9305" y="connsiteY9305"/>
              </a:cxn>
              <a:cxn ang="0">
                <a:pos x="connsiteX9306" y="connsiteY9306"/>
              </a:cxn>
              <a:cxn ang="0">
                <a:pos x="connsiteX9307" y="connsiteY9307"/>
              </a:cxn>
              <a:cxn ang="0">
                <a:pos x="connsiteX9308" y="connsiteY9308"/>
              </a:cxn>
              <a:cxn ang="0">
                <a:pos x="connsiteX9309" y="connsiteY9309"/>
              </a:cxn>
              <a:cxn ang="0">
                <a:pos x="connsiteX9310" y="connsiteY9310"/>
              </a:cxn>
              <a:cxn ang="0">
                <a:pos x="connsiteX9311" y="connsiteY9311"/>
              </a:cxn>
              <a:cxn ang="0">
                <a:pos x="connsiteX9312" y="connsiteY9312"/>
              </a:cxn>
              <a:cxn ang="0">
                <a:pos x="connsiteX9313" y="connsiteY9313"/>
              </a:cxn>
              <a:cxn ang="0">
                <a:pos x="connsiteX9314" y="connsiteY9314"/>
              </a:cxn>
              <a:cxn ang="0">
                <a:pos x="connsiteX9315" y="connsiteY9315"/>
              </a:cxn>
              <a:cxn ang="0">
                <a:pos x="connsiteX9316" y="connsiteY9316"/>
              </a:cxn>
              <a:cxn ang="0">
                <a:pos x="connsiteX9317" y="connsiteY9317"/>
              </a:cxn>
              <a:cxn ang="0">
                <a:pos x="connsiteX9318" y="connsiteY9318"/>
              </a:cxn>
              <a:cxn ang="0">
                <a:pos x="connsiteX9319" y="connsiteY9319"/>
              </a:cxn>
              <a:cxn ang="0">
                <a:pos x="connsiteX9320" y="connsiteY9320"/>
              </a:cxn>
              <a:cxn ang="0">
                <a:pos x="connsiteX9321" y="connsiteY9321"/>
              </a:cxn>
              <a:cxn ang="0">
                <a:pos x="connsiteX9322" y="connsiteY9322"/>
              </a:cxn>
              <a:cxn ang="0">
                <a:pos x="connsiteX9323" y="connsiteY9323"/>
              </a:cxn>
              <a:cxn ang="0">
                <a:pos x="connsiteX9324" y="connsiteY9324"/>
              </a:cxn>
              <a:cxn ang="0">
                <a:pos x="connsiteX9325" y="connsiteY9325"/>
              </a:cxn>
              <a:cxn ang="0">
                <a:pos x="connsiteX9326" y="connsiteY9326"/>
              </a:cxn>
              <a:cxn ang="0">
                <a:pos x="connsiteX9327" y="connsiteY9327"/>
              </a:cxn>
              <a:cxn ang="0">
                <a:pos x="connsiteX9328" y="connsiteY9328"/>
              </a:cxn>
              <a:cxn ang="0">
                <a:pos x="connsiteX9329" y="connsiteY9329"/>
              </a:cxn>
              <a:cxn ang="0">
                <a:pos x="connsiteX9330" y="connsiteY9330"/>
              </a:cxn>
              <a:cxn ang="0">
                <a:pos x="connsiteX9331" y="connsiteY9331"/>
              </a:cxn>
              <a:cxn ang="0">
                <a:pos x="connsiteX9332" y="connsiteY9332"/>
              </a:cxn>
              <a:cxn ang="0">
                <a:pos x="connsiteX9333" y="connsiteY9333"/>
              </a:cxn>
              <a:cxn ang="0">
                <a:pos x="connsiteX9334" y="connsiteY9334"/>
              </a:cxn>
              <a:cxn ang="0">
                <a:pos x="connsiteX9335" y="connsiteY9335"/>
              </a:cxn>
              <a:cxn ang="0">
                <a:pos x="connsiteX9336" y="connsiteY9336"/>
              </a:cxn>
              <a:cxn ang="0">
                <a:pos x="connsiteX9337" y="connsiteY9337"/>
              </a:cxn>
              <a:cxn ang="0">
                <a:pos x="connsiteX9338" y="connsiteY9338"/>
              </a:cxn>
              <a:cxn ang="0">
                <a:pos x="connsiteX9339" y="connsiteY9339"/>
              </a:cxn>
              <a:cxn ang="0">
                <a:pos x="connsiteX9340" y="connsiteY9340"/>
              </a:cxn>
              <a:cxn ang="0">
                <a:pos x="connsiteX9341" y="connsiteY9341"/>
              </a:cxn>
              <a:cxn ang="0">
                <a:pos x="connsiteX9342" y="connsiteY9342"/>
              </a:cxn>
              <a:cxn ang="0">
                <a:pos x="connsiteX9343" y="connsiteY9343"/>
              </a:cxn>
              <a:cxn ang="0">
                <a:pos x="connsiteX9344" y="connsiteY9344"/>
              </a:cxn>
              <a:cxn ang="0">
                <a:pos x="connsiteX9345" y="connsiteY9345"/>
              </a:cxn>
              <a:cxn ang="0">
                <a:pos x="connsiteX9346" y="connsiteY9346"/>
              </a:cxn>
              <a:cxn ang="0">
                <a:pos x="connsiteX9347" y="connsiteY9347"/>
              </a:cxn>
              <a:cxn ang="0">
                <a:pos x="connsiteX9348" y="connsiteY9348"/>
              </a:cxn>
              <a:cxn ang="0">
                <a:pos x="connsiteX9349" y="connsiteY9349"/>
              </a:cxn>
              <a:cxn ang="0">
                <a:pos x="connsiteX9350" y="connsiteY9350"/>
              </a:cxn>
              <a:cxn ang="0">
                <a:pos x="connsiteX9351" y="connsiteY9351"/>
              </a:cxn>
              <a:cxn ang="0">
                <a:pos x="connsiteX9352" y="connsiteY9352"/>
              </a:cxn>
              <a:cxn ang="0">
                <a:pos x="connsiteX9353" y="connsiteY9353"/>
              </a:cxn>
              <a:cxn ang="0">
                <a:pos x="connsiteX9354" y="connsiteY9354"/>
              </a:cxn>
              <a:cxn ang="0">
                <a:pos x="connsiteX9355" y="connsiteY9355"/>
              </a:cxn>
              <a:cxn ang="0">
                <a:pos x="connsiteX9356" y="connsiteY9356"/>
              </a:cxn>
              <a:cxn ang="0">
                <a:pos x="connsiteX9357" y="connsiteY9357"/>
              </a:cxn>
              <a:cxn ang="0">
                <a:pos x="connsiteX9358" y="connsiteY9358"/>
              </a:cxn>
              <a:cxn ang="0">
                <a:pos x="connsiteX9359" y="connsiteY9359"/>
              </a:cxn>
              <a:cxn ang="0">
                <a:pos x="connsiteX9360" y="connsiteY9360"/>
              </a:cxn>
              <a:cxn ang="0">
                <a:pos x="connsiteX9361" y="connsiteY9361"/>
              </a:cxn>
              <a:cxn ang="0">
                <a:pos x="connsiteX9362" y="connsiteY9362"/>
              </a:cxn>
              <a:cxn ang="0">
                <a:pos x="connsiteX9363" y="connsiteY9363"/>
              </a:cxn>
              <a:cxn ang="0">
                <a:pos x="connsiteX9364" y="connsiteY9364"/>
              </a:cxn>
              <a:cxn ang="0">
                <a:pos x="connsiteX9365" y="connsiteY9365"/>
              </a:cxn>
              <a:cxn ang="0">
                <a:pos x="connsiteX9366" y="connsiteY9366"/>
              </a:cxn>
              <a:cxn ang="0">
                <a:pos x="connsiteX9367" y="connsiteY9367"/>
              </a:cxn>
              <a:cxn ang="0">
                <a:pos x="connsiteX9368" y="connsiteY9368"/>
              </a:cxn>
              <a:cxn ang="0">
                <a:pos x="connsiteX9369" y="connsiteY9369"/>
              </a:cxn>
              <a:cxn ang="0">
                <a:pos x="connsiteX9370" y="connsiteY9370"/>
              </a:cxn>
              <a:cxn ang="0">
                <a:pos x="connsiteX9371" y="connsiteY9371"/>
              </a:cxn>
              <a:cxn ang="0">
                <a:pos x="connsiteX9372" y="connsiteY9372"/>
              </a:cxn>
              <a:cxn ang="0">
                <a:pos x="connsiteX9373" y="connsiteY9373"/>
              </a:cxn>
              <a:cxn ang="0">
                <a:pos x="connsiteX9374" y="connsiteY9374"/>
              </a:cxn>
              <a:cxn ang="0">
                <a:pos x="connsiteX9375" y="connsiteY9375"/>
              </a:cxn>
              <a:cxn ang="0">
                <a:pos x="connsiteX9376" y="connsiteY9376"/>
              </a:cxn>
              <a:cxn ang="0">
                <a:pos x="connsiteX9377" y="connsiteY9377"/>
              </a:cxn>
              <a:cxn ang="0">
                <a:pos x="connsiteX9378" y="connsiteY9378"/>
              </a:cxn>
              <a:cxn ang="0">
                <a:pos x="connsiteX9379" y="connsiteY9379"/>
              </a:cxn>
              <a:cxn ang="0">
                <a:pos x="connsiteX9380" y="connsiteY9380"/>
              </a:cxn>
              <a:cxn ang="0">
                <a:pos x="connsiteX9381" y="connsiteY9381"/>
              </a:cxn>
              <a:cxn ang="0">
                <a:pos x="connsiteX9382" y="connsiteY9382"/>
              </a:cxn>
              <a:cxn ang="0">
                <a:pos x="connsiteX9383" y="connsiteY9383"/>
              </a:cxn>
              <a:cxn ang="0">
                <a:pos x="connsiteX9384" y="connsiteY9384"/>
              </a:cxn>
              <a:cxn ang="0">
                <a:pos x="connsiteX9385" y="connsiteY9385"/>
              </a:cxn>
              <a:cxn ang="0">
                <a:pos x="connsiteX9386" y="connsiteY9386"/>
              </a:cxn>
              <a:cxn ang="0">
                <a:pos x="connsiteX9387" y="connsiteY9387"/>
              </a:cxn>
              <a:cxn ang="0">
                <a:pos x="connsiteX9388" y="connsiteY9388"/>
              </a:cxn>
              <a:cxn ang="0">
                <a:pos x="connsiteX9389" y="connsiteY9389"/>
              </a:cxn>
              <a:cxn ang="0">
                <a:pos x="connsiteX9390" y="connsiteY9390"/>
              </a:cxn>
              <a:cxn ang="0">
                <a:pos x="connsiteX9391" y="connsiteY9391"/>
              </a:cxn>
              <a:cxn ang="0">
                <a:pos x="connsiteX9392" y="connsiteY9392"/>
              </a:cxn>
              <a:cxn ang="0">
                <a:pos x="connsiteX9393" y="connsiteY9393"/>
              </a:cxn>
              <a:cxn ang="0">
                <a:pos x="connsiteX9394" y="connsiteY9394"/>
              </a:cxn>
              <a:cxn ang="0">
                <a:pos x="connsiteX9395" y="connsiteY9395"/>
              </a:cxn>
              <a:cxn ang="0">
                <a:pos x="connsiteX9396" y="connsiteY9396"/>
              </a:cxn>
              <a:cxn ang="0">
                <a:pos x="connsiteX9397" y="connsiteY9397"/>
              </a:cxn>
              <a:cxn ang="0">
                <a:pos x="connsiteX9398" y="connsiteY9398"/>
              </a:cxn>
              <a:cxn ang="0">
                <a:pos x="connsiteX9399" y="connsiteY9399"/>
              </a:cxn>
              <a:cxn ang="0">
                <a:pos x="connsiteX9400" y="connsiteY9400"/>
              </a:cxn>
              <a:cxn ang="0">
                <a:pos x="connsiteX9401" y="connsiteY9401"/>
              </a:cxn>
              <a:cxn ang="0">
                <a:pos x="connsiteX9402" y="connsiteY9402"/>
              </a:cxn>
              <a:cxn ang="0">
                <a:pos x="connsiteX9403" y="connsiteY9403"/>
              </a:cxn>
              <a:cxn ang="0">
                <a:pos x="connsiteX9404" y="connsiteY9404"/>
              </a:cxn>
              <a:cxn ang="0">
                <a:pos x="connsiteX9405" y="connsiteY9405"/>
              </a:cxn>
              <a:cxn ang="0">
                <a:pos x="connsiteX9406" y="connsiteY9406"/>
              </a:cxn>
              <a:cxn ang="0">
                <a:pos x="connsiteX9407" y="connsiteY9407"/>
              </a:cxn>
              <a:cxn ang="0">
                <a:pos x="connsiteX9408" y="connsiteY9408"/>
              </a:cxn>
              <a:cxn ang="0">
                <a:pos x="connsiteX9409" y="connsiteY9409"/>
              </a:cxn>
              <a:cxn ang="0">
                <a:pos x="connsiteX9410" y="connsiteY9410"/>
              </a:cxn>
              <a:cxn ang="0">
                <a:pos x="connsiteX9411" y="connsiteY9411"/>
              </a:cxn>
              <a:cxn ang="0">
                <a:pos x="connsiteX9412" y="connsiteY9412"/>
              </a:cxn>
              <a:cxn ang="0">
                <a:pos x="connsiteX9413" y="connsiteY9413"/>
              </a:cxn>
              <a:cxn ang="0">
                <a:pos x="connsiteX9414" y="connsiteY9414"/>
              </a:cxn>
              <a:cxn ang="0">
                <a:pos x="connsiteX9415" y="connsiteY9415"/>
              </a:cxn>
              <a:cxn ang="0">
                <a:pos x="connsiteX9416" y="connsiteY9416"/>
              </a:cxn>
              <a:cxn ang="0">
                <a:pos x="connsiteX9417" y="connsiteY9417"/>
              </a:cxn>
              <a:cxn ang="0">
                <a:pos x="connsiteX9418" y="connsiteY9418"/>
              </a:cxn>
              <a:cxn ang="0">
                <a:pos x="connsiteX9419" y="connsiteY9419"/>
              </a:cxn>
              <a:cxn ang="0">
                <a:pos x="connsiteX9420" y="connsiteY9420"/>
              </a:cxn>
              <a:cxn ang="0">
                <a:pos x="connsiteX9421" y="connsiteY9421"/>
              </a:cxn>
              <a:cxn ang="0">
                <a:pos x="connsiteX9422" y="connsiteY9422"/>
              </a:cxn>
              <a:cxn ang="0">
                <a:pos x="connsiteX9423" y="connsiteY9423"/>
              </a:cxn>
              <a:cxn ang="0">
                <a:pos x="connsiteX9424" y="connsiteY9424"/>
              </a:cxn>
              <a:cxn ang="0">
                <a:pos x="connsiteX9425" y="connsiteY9425"/>
              </a:cxn>
              <a:cxn ang="0">
                <a:pos x="connsiteX9426" y="connsiteY9426"/>
              </a:cxn>
              <a:cxn ang="0">
                <a:pos x="connsiteX9427" y="connsiteY9427"/>
              </a:cxn>
              <a:cxn ang="0">
                <a:pos x="connsiteX9428" y="connsiteY9428"/>
              </a:cxn>
              <a:cxn ang="0">
                <a:pos x="connsiteX9429" y="connsiteY9429"/>
              </a:cxn>
              <a:cxn ang="0">
                <a:pos x="connsiteX9430" y="connsiteY9430"/>
              </a:cxn>
              <a:cxn ang="0">
                <a:pos x="connsiteX9431" y="connsiteY9431"/>
              </a:cxn>
              <a:cxn ang="0">
                <a:pos x="connsiteX9432" y="connsiteY9432"/>
              </a:cxn>
              <a:cxn ang="0">
                <a:pos x="connsiteX9433" y="connsiteY9433"/>
              </a:cxn>
              <a:cxn ang="0">
                <a:pos x="connsiteX9434" y="connsiteY9434"/>
              </a:cxn>
              <a:cxn ang="0">
                <a:pos x="connsiteX9435" y="connsiteY9435"/>
              </a:cxn>
              <a:cxn ang="0">
                <a:pos x="connsiteX9436" y="connsiteY9436"/>
              </a:cxn>
              <a:cxn ang="0">
                <a:pos x="connsiteX9437" y="connsiteY9437"/>
              </a:cxn>
              <a:cxn ang="0">
                <a:pos x="connsiteX9438" y="connsiteY9438"/>
              </a:cxn>
              <a:cxn ang="0">
                <a:pos x="connsiteX9439" y="connsiteY9439"/>
              </a:cxn>
              <a:cxn ang="0">
                <a:pos x="connsiteX9440" y="connsiteY9440"/>
              </a:cxn>
              <a:cxn ang="0">
                <a:pos x="connsiteX9441" y="connsiteY9441"/>
              </a:cxn>
              <a:cxn ang="0">
                <a:pos x="connsiteX9442" y="connsiteY9442"/>
              </a:cxn>
              <a:cxn ang="0">
                <a:pos x="connsiteX9443" y="connsiteY9443"/>
              </a:cxn>
              <a:cxn ang="0">
                <a:pos x="connsiteX9444" y="connsiteY9444"/>
              </a:cxn>
              <a:cxn ang="0">
                <a:pos x="connsiteX9445" y="connsiteY9445"/>
              </a:cxn>
              <a:cxn ang="0">
                <a:pos x="connsiteX9446" y="connsiteY9446"/>
              </a:cxn>
              <a:cxn ang="0">
                <a:pos x="connsiteX9447" y="connsiteY9447"/>
              </a:cxn>
              <a:cxn ang="0">
                <a:pos x="connsiteX9448" y="connsiteY9448"/>
              </a:cxn>
              <a:cxn ang="0">
                <a:pos x="connsiteX9449" y="connsiteY9449"/>
              </a:cxn>
              <a:cxn ang="0">
                <a:pos x="connsiteX9450" y="connsiteY9450"/>
              </a:cxn>
              <a:cxn ang="0">
                <a:pos x="connsiteX9451" y="connsiteY9451"/>
              </a:cxn>
              <a:cxn ang="0">
                <a:pos x="connsiteX9452" y="connsiteY9452"/>
              </a:cxn>
              <a:cxn ang="0">
                <a:pos x="connsiteX9453" y="connsiteY9453"/>
              </a:cxn>
              <a:cxn ang="0">
                <a:pos x="connsiteX9454" y="connsiteY9454"/>
              </a:cxn>
              <a:cxn ang="0">
                <a:pos x="connsiteX9455" y="connsiteY9455"/>
              </a:cxn>
              <a:cxn ang="0">
                <a:pos x="connsiteX9456" y="connsiteY9456"/>
              </a:cxn>
              <a:cxn ang="0">
                <a:pos x="connsiteX9457" y="connsiteY9457"/>
              </a:cxn>
              <a:cxn ang="0">
                <a:pos x="connsiteX9458" y="connsiteY9458"/>
              </a:cxn>
              <a:cxn ang="0">
                <a:pos x="connsiteX9459" y="connsiteY9459"/>
              </a:cxn>
              <a:cxn ang="0">
                <a:pos x="connsiteX9460" y="connsiteY9460"/>
              </a:cxn>
              <a:cxn ang="0">
                <a:pos x="connsiteX9461" y="connsiteY9461"/>
              </a:cxn>
              <a:cxn ang="0">
                <a:pos x="connsiteX9462" y="connsiteY9462"/>
              </a:cxn>
              <a:cxn ang="0">
                <a:pos x="connsiteX9463" y="connsiteY9463"/>
              </a:cxn>
              <a:cxn ang="0">
                <a:pos x="connsiteX9464" y="connsiteY9464"/>
              </a:cxn>
              <a:cxn ang="0">
                <a:pos x="connsiteX9465" y="connsiteY9465"/>
              </a:cxn>
              <a:cxn ang="0">
                <a:pos x="connsiteX9466" y="connsiteY9466"/>
              </a:cxn>
              <a:cxn ang="0">
                <a:pos x="connsiteX9467" y="connsiteY9467"/>
              </a:cxn>
              <a:cxn ang="0">
                <a:pos x="connsiteX9468" y="connsiteY9468"/>
              </a:cxn>
              <a:cxn ang="0">
                <a:pos x="connsiteX9469" y="connsiteY9469"/>
              </a:cxn>
              <a:cxn ang="0">
                <a:pos x="connsiteX9470" y="connsiteY9470"/>
              </a:cxn>
              <a:cxn ang="0">
                <a:pos x="connsiteX9471" y="connsiteY9471"/>
              </a:cxn>
              <a:cxn ang="0">
                <a:pos x="connsiteX9472" y="connsiteY9472"/>
              </a:cxn>
              <a:cxn ang="0">
                <a:pos x="connsiteX9473" y="connsiteY9473"/>
              </a:cxn>
              <a:cxn ang="0">
                <a:pos x="connsiteX9474" y="connsiteY9474"/>
              </a:cxn>
              <a:cxn ang="0">
                <a:pos x="connsiteX9475" y="connsiteY9475"/>
              </a:cxn>
              <a:cxn ang="0">
                <a:pos x="connsiteX9476" y="connsiteY9476"/>
              </a:cxn>
              <a:cxn ang="0">
                <a:pos x="connsiteX9477" y="connsiteY9477"/>
              </a:cxn>
              <a:cxn ang="0">
                <a:pos x="connsiteX9478" y="connsiteY9478"/>
              </a:cxn>
              <a:cxn ang="0">
                <a:pos x="connsiteX9479" y="connsiteY9479"/>
              </a:cxn>
              <a:cxn ang="0">
                <a:pos x="connsiteX9480" y="connsiteY9480"/>
              </a:cxn>
              <a:cxn ang="0">
                <a:pos x="connsiteX9481" y="connsiteY9481"/>
              </a:cxn>
              <a:cxn ang="0">
                <a:pos x="connsiteX9482" y="connsiteY9482"/>
              </a:cxn>
              <a:cxn ang="0">
                <a:pos x="connsiteX9483" y="connsiteY9483"/>
              </a:cxn>
              <a:cxn ang="0">
                <a:pos x="connsiteX9484" y="connsiteY9484"/>
              </a:cxn>
              <a:cxn ang="0">
                <a:pos x="connsiteX9485" y="connsiteY9485"/>
              </a:cxn>
              <a:cxn ang="0">
                <a:pos x="connsiteX9486" y="connsiteY9486"/>
              </a:cxn>
              <a:cxn ang="0">
                <a:pos x="connsiteX9487" y="connsiteY9487"/>
              </a:cxn>
              <a:cxn ang="0">
                <a:pos x="connsiteX9488" y="connsiteY9488"/>
              </a:cxn>
              <a:cxn ang="0">
                <a:pos x="connsiteX9489" y="connsiteY9489"/>
              </a:cxn>
              <a:cxn ang="0">
                <a:pos x="connsiteX9490" y="connsiteY9490"/>
              </a:cxn>
              <a:cxn ang="0">
                <a:pos x="connsiteX9491" y="connsiteY9491"/>
              </a:cxn>
              <a:cxn ang="0">
                <a:pos x="connsiteX9492" y="connsiteY9492"/>
              </a:cxn>
              <a:cxn ang="0">
                <a:pos x="connsiteX9493" y="connsiteY9493"/>
              </a:cxn>
              <a:cxn ang="0">
                <a:pos x="connsiteX9494" y="connsiteY9494"/>
              </a:cxn>
              <a:cxn ang="0">
                <a:pos x="connsiteX9495" y="connsiteY9495"/>
              </a:cxn>
              <a:cxn ang="0">
                <a:pos x="connsiteX9496" y="connsiteY9496"/>
              </a:cxn>
              <a:cxn ang="0">
                <a:pos x="connsiteX9497" y="connsiteY9497"/>
              </a:cxn>
              <a:cxn ang="0">
                <a:pos x="connsiteX9498" y="connsiteY9498"/>
              </a:cxn>
              <a:cxn ang="0">
                <a:pos x="connsiteX9499" y="connsiteY9499"/>
              </a:cxn>
              <a:cxn ang="0">
                <a:pos x="connsiteX9500" y="connsiteY9500"/>
              </a:cxn>
              <a:cxn ang="0">
                <a:pos x="connsiteX9501" y="connsiteY9501"/>
              </a:cxn>
              <a:cxn ang="0">
                <a:pos x="connsiteX9502" y="connsiteY9502"/>
              </a:cxn>
              <a:cxn ang="0">
                <a:pos x="connsiteX9503" y="connsiteY9503"/>
              </a:cxn>
              <a:cxn ang="0">
                <a:pos x="connsiteX9504" y="connsiteY9504"/>
              </a:cxn>
              <a:cxn ang="0">
                <a:pos x="connsiteX9505" y="connsiteY9505"/>
              </a:cxn>
              <a:cxn ang="0">
                <a:pos x="connsiteX9506" y="connsiteY9506"/>
              </a:cxn>
              <a:cxn ang="0">
                <a:pos x="connsiteX9507" y="connsiteY9507"/>
              </a:cxn>
              <a:cxn ang="0">
                <a:pos x="connsiteX9508" y="connsiteY9508"/>
              </a:cxn>
              <a:cxn ang="0">
                <a:pos x="connsiteX9509" y="connsiteY9509"/>
              </a:cxn>
              <a:cxn ang="0">
                <a:pos x="connsiteX9510" y="connsiteY9510"/>
              </a:cxn>
              <a:cxn ang="0">
                <a:pos x="connsiteX9511" y="connsiteY9511"/>
              </a:cxn>
              <a:cxn ang="0">
                <a:pos x="connsiteX9512" y="connsiteY9512"/>
              </a:cxn>
              <a:cxn ang="0">
                <a:pos x="connsiteX9513" y="connsiteY9513"/>
              </a:cxn>
              <a:cxn ang="0">
                <a:pos x="connsiteX9514" y="connsiteY9514"/>
              </a:cxn>
              <a:cxn ang="0">
                <a:pos x="connsiteX9515" y="connsiteY9515"/>
              </a:cxn>
              <a:cxn ang="0">
                <a:pos x="connsiteX9516" y="connsiteY9516"/>
              </a:cxn>
              <a:cxn ang="0">
                <a:pos x="connsiteX9517" y="connsiteY9517"/>
              </a:cxn>
              <a:cxn ang="0">
                <a:pos x="connsiteX9518" y="connsiteY9518"/>
              </a:cxn>
              <a:cxn ang="0">
                <a:pos x="connsiteX9519" y="connsiteY9519"/>
              </a:cxn>
              <a:cxn ang="0">
                <a:pos x="connsiteX9520" y="connsiteY9520"/>
              </a:cxn>
              <a:cxn ang="0">
                <a:pos x="connsiteX9521" y="connsiteY9521"/>
              </a:cxn>
              <a:cxn ang="0">
                <a:pos x="connsiteX9522" y="connsiteY9522"/>
              </a:cxn>
              <a:cxn ang="0">
                <a:pos x="connsiteX9523" y="connsiteY9523"/>
              </a:cxn>
              <a:cxn ang="0">
                <a:pos x="connsiteX9524" y="connsiteY9524"/>
              </a:cxn>
              <a:cxn ang="0">
                <a:pos x="connsiteX9525" y="connsiteY9525"/>
              </a:cxn>
              <a:cxn ang="0">
                <a:pos x="connsiteX9526" y="connsiteY9526"/>
              </a:cxn>
              <a:cxn ang="0">
                <a:pos x="connsiteX9527" y="connsiteY9527"/>
              </a:cxn>
              <a:cxn ang="0">
                <a:pos x="connsiteX9528" y="connsiteY9528"/>
              </a:cxn>
              <a:cxn ang="0">
                <a:pos x="connsiteX9529" y="connsiteY9529"/>
              </a:cxn>
              <a:cxn ang="0">
                <a:pos x="connsiteX9530" y="connsiteY9530"/>
              </a:cxn>
              <a:cxn ang="0">
                <a:pos x="connsiteX9531" y="connsiteY9531"/>
              </a:cxn>
              <a:cxn ang="0">
                <a:pos x="connsiteX9532" y="connsiteY9532"/>
              </a:cxn>
              <a:cxn ang="0">
                <a:pos x="connsiteX9533" y="connsiteY9533"/>
              </a:cxn>
              <a:cxn ang="0">
                <a:pos x="connsiteX9534" y="connsiteY9534"/>
              </a:cxn>
              <a:cxn ang="0">
                <a:pos x="connsiteX9535" y="connsiteY9535"/>
              </a:cxn>
              <a:cxn ang="0">
                <a:pos x="connsiteX9536" y="connsiteY9536"/>
              </a:cxn>
              <a:cxn ang="0">
                <a:pos x="connsiteX9537" y="connsiteY9537"/>
              </a:cxn>
              <a:cxn ang="0">
                <a:pos x="connsiteX9538" y="connsiteY9538"/>
              </a:cxn>
              <a:cxn ang="0">
                <a:pos x="connsiteX9539" y="connsiteY9539"/>
              </a:cxn>
              <a:cxn ang="0">
                <a:pos x="connsiteX9540" y="connsiteY9540"/>
              </a:cxn>
              <a:cxn ang="0">
                <a:pos x="connsiteX9541" y="connsiteY9541"/>
              </a:cxn>
              <a:cxn ang="0">
                <a:pos x="connsiteX9542" y="connsiteY9542"/>
              </a:cxn>
              <a:cxn ang="0">
                <a:pos x="connsiteX9543" y="connsiteY9543"/>
              </a:cxn>
              <a:cxn ang="0">
                <a:pos x="connsiteX9544" y="connsiteY9544"/>
              </a:cxn>
              <a:cxn ang="0">
                <a:pos x="connsiteX9545" y="connsiteY9545"/>
              </a:cxn>
              <a:cxn ang="0">
                <a:pos x="connsiteX9546" y="connsiteY9546"/>
              </a:cxn>
              <a:cxn ang="0">
                <a:pos x="connsiteX9547" y="connsiteY9547"/>
              </a:cxn>
              <a:cxn ang="0">
                <a:pos x="connsiteX9548" y="connsiteY9548"/>
              </a:cxn>
              <a:cxn ang="0">
                <a:pos x="connsiteX9549" y="connsiteY9549"/>
              </a:cxn>
              <a:cxn ang="0">
                <a:pos x="connsiteX9550" y="connsiteY9550"/>
              </a:cxn>
              <a:cxn ang="0">
                <a:pos x="connsiteX9551" y="connsiteY9551"/>
              </a:cxn>
              <a:cxn ang="0">
                <a:pos x="connsiteX9552" y="connsiteY9552"/>
              </a:cxn>
              <a:cxn ang="0">
                <a:pos x="connsiteX9553" y="connsiteY9553"/>
              </a:cxn>
              <a:cxn ang="0">
                <a:pos x="connsiteX9554" y="connsiteY9554"/>
              </a:cxn>
              <a:cxn ang="0">
                <a:pos x="connsiteX9555" y="connsiteY9555"/>
              </a:cxn>
              <a:cxn ang="0">
                <a:pos x="connsiteX9556" y="connsiteY9556"/>
              </a:cxn>
              <a:cxn ang="0">
                <a:pos x="connsiteX9557" y="connsiteY9557"/>
              </a:cxn>
              <a:cxn ang="0">
                <a:pos x="connsiteX9558" y="connsiteY9558"/>
              </a:cxn>
              <a:cxn ang="0">
                <a:pos x="connsiteX9559" y="connsiteY9559"/>
              </a:cxn>
              <a:cxn ang="0">
                <a:pos x="connsiteX9560" y="connsiteY9560"/>
              </a:cxn>
              <a:cxn ang="0">
                <a:pos x="connsiteX9561" y="connsiteY9561"/>
              </a:cxn>
              <a:cxn ang="0">
                <a:pos x="connsiteX9562" y="connsiteY9562"/>
              </a:cxn>
              <a:cxn ang="0">
                <a:pos x="connsiteX9563" y="connsiteY9563"/>
              </a:cxn>
              <a:cxn ang="0">
                <a:pos x="connsiteX9564" y="connsiteY9564"/>
              </a:cxn>
              <a:cxn ang="0">
                <a:pos x="connsiteX9565" y="connsiteY9565"/>
              </a:cxn>
              <a:cxn ang="0">
                <a:pos x="connsiteX9566" y="connsiteY9566"/>
              </a:cxn>
              <a:cxn ang="0">
                <a:pos x="connsiteX9567" y="connsiteY9567"/>
              </a:cxn>
              <a:cxn ang="0">
                <a:pos x="connsiteX9568" y="connsiteY9568"/>
              </a:cxn>
              <a:cxn ang="0">
                <a:pos x="connsiteX9569" y="connsiteY9569"/>
              </a:cxn>
              <a:cxn ang="0">
                <a:pos x="connsiteX9570" y="connsiteY9570"/>
              </a:cxn>
              <a:cxn ang="0">
                <a:pos x="connsiteX9571" y="connsiteY9571"/>
              </a:cxn>
              <a:cxn ang="0">
                <a:pos x="connsiteX9572" y="connsiteY9572"/>
              </a:cxn>
              <a:cxn ang="0">
                <a:pos x="connsiteX9573" y="connsiteY9573"/>
              </a:cxn>
              <a:cxn ang="0">
                <a:pos x="connsiteX9574" y="connsiteY9574"/>
              </a:cxn>
              <a:cxn ang="0">
                <a:pos x="connsiteX9575" y="connsiteY9575"/>
              </a:cxn>
              <a:cxn ang="0">
                <a:pos x="connsiteX9576" y="connsiteY9576"/>
              </a:cxn>
              <a:cxn ang="0">
                <a:pos x="connsiteX9577" y="connsiteY9577"/>
              </a:cxn>
              <a:cxn ang="0">
                <a:pos x="connsiteX9578" y="connsiteY9578"/>
              </a:cxn>
              <a:cxn ang="0">
                <a:pos x="connsiteX9579" y="connsiteY9579"/>
              </a:cxn>
              <a:cxn ang="0">
                <a:pos x="connsiteX9580" y="connsiteY9580"/>
              </a:cxn>
              <a:cxn ang="0">
                <a:pos x="connsiteX9581" y="connsiteY9581"/>
              </a:cxn>
              <a:cxn ang="0">
                <a:pos x="connsiteX9582" y="connsiteY9582"/>
              </a:cxn>
              <a:cxn ang="0">
                <a:pos x="connsiteX9583" y="connsiteY9583"/>
              </a:cxn>
              <a:cxn ang="0">
                <a:pos x="connsiteX9584" y="connsiteY9584"/>
              </a:cxn>
              <a:cxn ang="0">
                <a:pos x="connsiteX9585" y="connsiteY9585"/>
              </a:cxn>
              <a:cxn ang="0">
                <a:pos x="connsiteX9586" y="connsiteY9586"/>
              </a:cxn>
              <a:cxn ang="0">
                <a:pos x="connsiteX9587" y="connsiteY9587"/>
              </a:cxn>
              <a:cxn ang="0">
                <a:pos x="connsiteX9588" y="connsiteY9588"/>
              </a:cxn>
              <a:cxn ang="0">
                <a:pos x="connsiteX9589" y="connsiteY9589"/>
              </a:cxn>
              <a:cxn ang="0">
                <a:pos x="connsiteX9590" y="connsiteY9590"/>
              </a:cxn>
              <a:cxn ang="0">
                <a:pos x="connsiteX9591" y="connsiteY9591"/>
              </a:cxn>
              <a:cxn ang="0">
                <a:pos x="connsiteX9592" y="connsiteY9592"/>
              </a:cxn>
              <a:cxn ang="0">
                <a:pos x="connsiteX9593" y="connsiteY9593"/>
              </a:cxn>
              <a:cxn ang="0">
                <a:pos x="connsiteX9594" y="connsiteY9594"/>
              </a:cxn>
              <a:cxn ang="0">
                <a:pos x="connsiteX9595" y="connsiteY9595"/>
              </a:cxn>
              <a:cxn ang="0">
                <a:pos x="connsiteX9596" y="connsiteY9596"/>
              </a:cxn>
              <a:cxn ang="0">
                <a:pos x="connsiteX9597" y="connsiteY9597"/>
              </a:cxn>
              <a:cxn ang="0">
                <a:pos x="connsiteX9598" y="connsiteY9598"/>
              </a:cxn>
              <a:cxn ang="0">
                <a:pos x="connsiteX9599" y="connsiteY9599"/>
              </a:cxn>
              <a:cxn ang="0">
                <a:pos x="connsiteX9600" y="connsiteY9600"/>
              </a:cxn>
              <a:cxn ang="0">
                <a:pos x="connsiteX9601" y="connsiteY9601"/>
              </a:cxn>
              <a:cxn ang="0">
                <a:pos x="connsiteX9602" y="connsiteY9602"/>
              </a:cxn>
              <a:cxn ang="0">
                <a:pos x="connsiteX9603" y="connsiteY9603"/>
              </a:cxn>
              <a:cxn ang="0">
                <a:pos x="connsiteX9604" y="connsiteY9604"/>
              </a:cxn>
              <a:cxn ang="0">
                <a:pos x="connsiteX9605" y="connsiteY9605"/>
              </a:cxn>
              <a:cxn ang="0">
                <a:pos x="connsiteX9606" y="connsiteY9606"/>
              </a:cxn>
              <a:cxn ang="0">
                <a:pos x="connsiteX9607" y="connsiteY9607"/>
              </a:cxn>
              <a:cxn ang="0">
                <a:pos x="connsiteX9608" y="connsiteY9608"/>
              </a:cxn>
              <a:cxn ang="0">
                <a:pos x="connsiteX9609" y="connsiteY9609"/>
              </a:cxn>
              <a:cxn ang="0">
                <a:pos x="connsiteX9610" y="connsiteY9610"/>
              </a:cxn>
              <a:cxn ang="0">
                <a:pos x="connsiteX9611" y="connsiteY9611"/>
              </a:cxn>
              <a:cxn ang="0">
                <a:pos x="connsiteX9612" y="connsiteY9612"/>
              </a:cxn>
              <a:cxn ang="0">
                <a:pos x="connsiteX9613" y="connsiteY9613"/>
              </a:cxn>
              <a:cxn ang="0">
                <a:pos x="connsiteX9614" y="connsiteY9614"/>
              </a:cxn>
              <a:cxn ang="0">
                <a:pos x="connsiteX9615" y="connsiteY9615"/>
              </a:cxn>
              <a:cxn ang="0">
                <a:pos x="connsiteX9616" y="connsiteY9616"/>
              </a:cxn>
              <a:cxn ang="0">
                <a:pos x="connsiteX9617" y="connsiteY9617"/>
              </a:cxn>
              <a:cxn ang="0">
                <a:pos x="connsiteX9618" y="connsiteY9618"/>
              </a:cxn>
              <a:cxn ang="0">
                <a:pos x="connsiteX9619" y="connsiteY9619"/>
              </a:cxn>
              <a:cxn ang="0">
                <a:pos x="connsiteX9620" y="connsiteY9620"/>
              </a:cxn>
              <a:cxn ang="0">
                <a:pos x="connsiteX9621" y="connsiteY9621"/>
              </a:cxn>
              <a:cxn ang="0">
                <a:pos x="connsiteX9622" y="connsiteY9622"/>
              </a:cxn>
              <a:cxn ang="0">
                <a:pos x="connsiteX9623" y="connsiteY9623"/>
              </a:cxn>
              <a:cxn ang="0">
                <a:pos x="connsiteX9624" y="connsiteY9624"/>
              </a:cxn>
              <a:cxn ang="0">
                <a:pos x="connsiteX9625" y="connsiteY9625"/>
              </a:cxn>
              <a:cxn ang="0">
                <a:pos x="connsiteX9626" y="connsiteY9626"/>
              </a:cxn>
              <a:cxn ang="0">
                <a:pos x="connsiteX9627" y="connsiteY9627"/>
              </a:cxn>
              <a:cxn ang="0">
                <a:pos x="connsiteX9628" y="connsiteY9628"/>
              </a:cxn>
              <a:cxn ang="0">
                <a:pos x="connsiteX9629" y="connsiteY9629"/>
              </a:cxn>
              <a:cxn ang="0">
                <a:pos x="connsiteX9630" y="connsiteY9630"/>
              </a:cxn>
              <a:cxn ang="0">
                <a:pos x="connsiteX9631" y="connsiteY9631"/>
              </a:cxn>
              <a:cxn ang="0">
                <a:pos x="connsiteX9632" y="connsiteY9632"/>
              </a:cxn>
              <a:cxn ang="0">
                <a:pos x="connsiteX9633" y="connsiteY9633"/>
              </a:cxn>
              <a:cxn ang="0">
                <a:pos x="connsiteX9634" y="connsiteY9634"/>
              </a:cxn>
              <a:cxn ang="0">
                <a:pos x="connsiteX9635" y="connsiteY9635"/>
              </a:cxn>
              <a:cxn ang="0">
                <a:pos x="connsiteX9636" y="connsiteY9636"/>
              </a:cxn>
              <a:cxn ang="0">
                <a:pos x="connsiteX9637" y="connsiteY9637"/>
              </a:cxn>
              <a:cxn ang="0">
                <a:pos x="connsiteX9638" y="connsiteY9638"/>
              </a:cxn>
              <a:cxn ang="0">
                <a:pos x="connsiteX9639" y="connsiteY9639"/>
              </a:cxn>
              <a:cxn ang="0">
                <a:pos x="connsiteX9640" y="connsiteY9640"/>
              </a:cxn>
              <a:cxn ang="0">
                <a:pos x="connsiteX9641" y="connsiteY9641"/>
              </a:cxn>
              <a:cxn ang="0">
                <a:pos x="connsiteX9642" y="connsiteY9642"/>
              </a:cxn>
              <a:cxn ang="0">
                <a:pos x="connsiteX9643" y="connsiteY9643"/>
              </a:cxn>
              <a:cxn ang="0">
                <a:pos x="connsiteX9644" y="connsiteY9644"/>
              </a:cxn>
              <a:cxn ang="0">
                <a:pos x="connsiteX9645" y="connsiteY9645"/>
              </a:cxn>
              <a:cxn ang="0">
                <a:pos x="connsiteX9646" y="connsiteY9646"/>
              </a:cxn>
              <a:cxn ang="0">
                <a:pos x="connsiteX9647" y="connsiteY9647"/>
              </a:cxn>
              <a:cxn ang="0">
                <a:pos x="connsiteX9648" y="connsiteY9648"/>
              </a:cxn>
              <a:cxn ang="0">
                <a:pos x="connsiteX9649" y="connsiteY9649"/>
              </a:cxn>
              <a:cxn ang="0">
                <a:pos x="connsiteX9650" y="connsiteY9650"/>
              </a:cxn>
              <a:cxn ang="0">
                <a:pos x="connsiteX9651" y="connsiteY9651"/>
              </a:cxn>
              <a:cxn ang="0">
                <a:pos x="connsiteX9652" y="connsiteY9652"/>
              </a:cxn>
              <a:cxn ang="0">
                <a:pos x="connsiteX9653" y="connsiteY9653"/>
              </a:cxn>
              <a:cxn ang="0">
                <a:pos x="connsiteX9654" y="connsiteY9654"/>
              </a:cxn>
              <a:cxn ang="0">
                <a:pos x="connsiteX9655" y="connsiteY9655"/>
              </a:cxn>
              <a:cxn ang="0">
                <a:pos x="connsiteX9656" y="connsiteY9656"/>
              </a:cxn>
              <a:cxn ang="0">
                <a:pos x="connsiteX9657" y="connsiteY9657"/>
              </a:cxn>
              <a:cxn ang="0">
                <a:pos x="connsiteX9658" y="connsiteY9658"/>
              </a:cxn>
              <a:cxn ang="0">
                <a:pos x="connsiteX9659" y="connsiteY9659"/>
              </a:cxn>
              <a:cxn ang="0">
                <a:pos x="connsiteX9660" y="connsiteY9660"/>
              </a:cxn>
              <a:cxn ang="0">
                <a:pos x="connsiteX9661" y="connsiteY9661"/>
              </a:cxn>
              <a:cxn ang="0">
                <a:pos x="connsiteX9662" y="connsiteY9662"/>
              </a:cxn>
              <a:cxn ang="0">
                <a:pos x="connsiteX9663" y="connsiteY9663"/>
              </a:cxn>
              <a:cxn ang="0">
                <a:pos x="connsiteX9664" y="connsiteY9664"/>
              </a:cxn>
              <a:cxn ang="0">
                <a:pos x="connsiteX9665" y="connsiteY9665"/>
              </a:cxn>
              <a:cxn ang="0">
                <a:pos x="connsiteX9666" y="connsiteY9666"/>
              </a:cxn>
              <a:cxn ang="0">
                <a:pos x="connsiteX9667" y="connsiteY9667"/>
              </a:cxn>
              <a:cxn ang="0">
                <a:pos x="connsiteX9668" y="connsiteY9668"/>
              </a:cxn>
              <a:cxn ang="0">
                <a:pos x="connsiteX9669" y="connsiteY9669"/>
              </a:cxn>
              <a:cxn ang="0">
                <a:pos x="connsiteX9670" y="connsiteY9670"/>
              </a:cxn>
              <a:cxn ang="0">
                <a:pos x="connsiteX9671" y="connsiteY9671"/>
              </a:cxn>
              <a:cxn ang="0">
                <a:pos x="connsiteX9672" y="connsiteY9672"/>
              </a:cxn>
              <a:cxn ang="0">
                <a:pos x="connsiteX9673" y="connsiteY9673"/>
              </a:cxn>
              <a:cxn ang="0">
                <a:pos x="connsiteX9674" y="connsiteY9674"/>
              </a:cxn>
              <a:cxn ang="0">
                <a:pos x="connsiteX9675" y="connsiteY9675"/>
              </a:cxn>
              <a:cxn ang="0">
                <a:pos x="connsiteX9676" y="connsiteY9676"/>
              </a:cxn>
              <a:cxn ang="0">
                <a:pos x="connsiteX9677" y="connsiteY9677"/>
              </a:cxn>
              <a:cxn ang="0">
                <a:pos x="connsiteX9678" y="connsiteY9678"/>
              </a:cxn>
              <a:cxn ang="0">
                <a:pos x="connsiteX9679" y="connsiteY9679"/>
              </a:cxn>
              <a:cxn ang="0">
                <a:pos x="connsiteX9680" y="connsiteY9680"/>
              </a:cxn>
              <a:cxn ang="0">
                <a:pos x="connsiteX9681" y="connsiteY9681"/>
              </a:cxn>
              <a:cxn ang="0">
                <a:pos x="connsiteX9682" y="connsiteY9682"/>
              </a:cxn>
              <a:cxn ang="0">
                <a:pos x="connsiteX9683" y="connsiteY9683"/>
              </a:cxn>
              <a:cxn ang="0">
                <a:pos x="connsiteX9684" y="connsiteY9684"/>
              </a:cxn>
              <a:cxn ang="0">
                <a:pos x="connsiteX9685" y="connsiteY9685"/>
              </a:cxn>
              <a:cxn ang="0">
                <a:pos x="connsiteX9686" y="connsiteY9686"/>
              </a:cxn>
              <a:cxn ang="0">
                <a:pos x="connsiteX9687" y="connsiteY9687"/>
              </a:cxn>
              <a:cxn ang="0">
                <a:pos x="connsiteX9688" y="connsiteY9688"/>
              </a:cxn>
              <a:cxn ang="0">
                <a:pos x="connsiteX9689" y="connsiteY9689"/>
              </a:cxn>
              <a:cxn ang="0">
                <a:pos x="connsiteX9690" y="connsiteY9690"/>
              </a:cxn>
              <a:cxn ang="0">
                <a:pos x="connsiteX9691" y="connsiteY9691"/>
              </a:cxn>
              <a:cxn ang="0">
                <a:pos x="connsiteX9692" y="connsiteY9692"/>
              </a:cxn>
              <a:cxn ang="0">
                <a:pos x="connsiteX9693" y="connsiteY9693"/>
              </a:cxn>
              <a:cxn ang="0">
                <a:pos x="connsiteX9694" y="connsiteY9694"/>
              </a:cxn>
              <a:cxn ang="0">
                <a:pos x="connsiteX9695" y="connsiteY9695"/>
              </a:cxn>
              <a:cxn ang="0">
                <a:pos x="connsiteX9696" y="connsiteY9696"/>
              </a:cxn>
              <a:cxn ang="0">
                <a:pos x="connsiteX9697" y="connsiteY9697"/>
              </a:cxn>
              <a:cxn ang="0">
                <a:pos x="connsiteX9698" y="connsiteY9698"/>
              </a:cxn>
              <a:cxn ang="0">
                <a:pos x="connsiteX9699" y="connsiteY9699"/>
              </a:cxn>
              <a:cxn ang="0">
                <a:pos x="connsiteX9700" y="connsiteY9700"/>
              </a:cxn>
              <a:cxn ang="0">
                <a:pos x="connsiteX9701" y="connsiteY9701"/>
              </a:cxn>
              <a:cxn ang="0">
                <a:pos x="connsiteX9702" y="connsiteY9702"/>
              </a:cxn>
              <a:cxn ang="0">
                <a:pos x="connsiteX9703" y="connsiteY9703"/>
              </a:cxn>
              <a:cxn ang="0">
                <a:pos x="connsiteX9704" y="connsiteY9704"/>
              </a:cxn>
              <a:cxn ang="0">
                <a:pos x="connsiteX9705" y="connsiteY9705"/>
              </a:cxn>
              <a:cxn ang="0">
                <a:pos x="connsiteX9706" y="connsiteY9706"/>
              </a:cxn>
              <a:cxn ang="0">
                <a:pos x="connsiteX9707" y="connsiteY9707"/>
              </a:cxn>
              <a:cxn ang="0">
                <a:pos x="connsiteX9708" y="connsiteY9708"/>
              </a:cxn>
              <a:cxn ang="0">
                <a:pos x="connsiteX9709" y="connsiteY9709"/>
              </a:cxn>
              <a:cxn ang="0">
                <a:pos x="connsiteX9710" y="connsiteY9710"/>
              </a:cxn>
              <a:cxn ang="0">
                <a:pos x="connsiteX9711" y="connsiteY9711"/>
              </a:cxn>
              <a:cxn ang="0">
                <a:pos x="connsiteX9712" y="connsiteY9712"/>
              </a:cxn>
              <a:cxn ang="0">
                <a:pos x="connsiteX9713" y="connsiteY9713"/>
              </a:cxn>
              <a:cxn ang="0">
                <a:pos x="connsiteX9714" y="connsiteY9714"/>
              </a:cxn>
              <a:cxn ang="0">
                <a:pos x="connsiteX9715" y="connsiteY9715"/>
              </a:cxn>
              <a:cxn ang="0">
                <a:pos x="connsiteX9716" y="connsiteY9716"/>
              </a:cxn>
              <a:cxn ang="0">
                <a:pos x="connsiteX9717" y="connsiteY9717"/>
              </a:cxn>
              <a:cxn ang="0">
                <a:pos x="connsiteX9718" y="connsiteY9718"/>
              </a:cxn>
              <a:cxn ang="0">
                <a:pos x="connsiteX9719" y="connsiteY9719"/>
              </a:cxn>
              <a:cxn ang="0">
                <a:pos x="connsiteX9720" y="connsiteY9720"/>
              </a:cxn>
              <a:cxn ang="0">
                <a:pos x="connsiteX9721" y="connsiteY9721"/>
              </a:cxn>
              <a:cxn ang="0">
                <a:pos x="connsiteX9722" y="connsiteY9722"/>
              </a:cxn>
              <a:cxn ang="0">
                <a:pos x="connsiteX9723" y="connsiteY9723"/>
              </a:cxn>
              <a:cxn ang="0">
                <a:pos x="connsiteX9724" y="connsiteY9724"/>
              </a:cxn>
              <a:cxn ang="0">
                <a:pos x="connsiteX9725" y="connsiteY9725"/>
              </a:cxn>
              <a:cxn ang="0">
                <a:pos x="connsiteX9726" y="connsiteY9726"/>
              </a:cxn>
              <a:cxn ang="0">
                <a:pos x="connsiteX9727" y="connsiteY9727"/>
              </a:cxn>
              <a:cxn ang="0">
                <a:pos x="connsiteX9728" y="connsiteY9728"/>
              </a:cxn>
              <a:cxn ang="0">
                <a:pos x="connsiteX9729" y="connsiteY9729"/>
              </a:cxn>
              <a:cxn ang="0">
                <a:pos x="connsiteX9730" y="connsiteY9730"/>
              </a:cxn>
              <a:cxn ang="0">
                <a:pos x="connsiteX9731" y="connsiteY9731"/>
              </a:cxn>
              <a:cxn ang="0">
                <a:pos x="connsiteX9732" y="connsiteY9732"/>
              </a:cxn>
              <a:cxn ang="0">
                <a:pos x="connsiteX9733" y="connsiteY9733"/>
              </a:cxn>
              <a:cxn ang="0">
                <a:pos x="connsiteX9734" y="connsiteY9734"/>
              </a:cxn>
              <a:cxn ang="0">
                <a:pos x="connsiteX9735" y="connsiteY9735"/>
              </a:cxn>
              <a:cxn ang="0">
                <a:pos x="connsiteX9736" y="connsiteY9736"/>
              </a:cxn>
              <a:cxn ang="0">
                <a:pos x="connsiteX9737" y="connsiteY9737"/>
              </a:cxn>
              <a:cxn ang="0">
                <a:pos x="connsiteX9738" y="connsiteY9738"/>
              </a:cxn>
              <a:cxn ang="0">
                <a:pos x="connsiteX9739" y="connsiteY9739"/>
              </a:cxn>
              <a:cxn ang="0">
                <a:pos x="connsiteX9740" y="connsiteY9740"/>
              </a:cxn>
              <a:cxn ang="0">
                <a:pos x="connsiteX9741" y="connsiteY9741"/>
              </a:cxn>
              <a:cxn ang="0">
                <a:pos x="connsiteX9742" y="connsiteY9742"/>
              </a:cxn>
              <a:cxn ang="0">
                <a:pos x="connsiteX9743" y="connsiteY9743"/>
              </a:cxn>
              <a:cxn ang="0">
                <a:pos x="connsiteX9744" y="connsiteY9744"/>
              </a:cxn>
              <a:cxn ang="0">
                <a:pos x="connsiteX9745" y="connsiteY9745"/>
              </a:cxn>
              <a:cxn ang="0">
                <a:pos x="connsiteX9746" y="connsiteY9746"/>
              </a:cxn>
              <a:cxn ang="0">
                <a:pos x="connsiteX9747" y="connsiteY9747"/>
              </a:cxn>
              <a:cxn ang="0">
                <a:pos x="connsiteX9748" y="connsiteY9748"/>
              </a:cxn>
              <a:cxn ang="0">
                <a:pos x="connsiteX9749" y="connsiteY9749"/>
              </a:cxn>
              <a:cxn ang="0">
                <a:pos x="connsiteX9750" y="connsiteY9750"/>
              </a:cxn>
              <a:cxn ang="0">
                <a:pos x="connsiteX9751" y="connsiteY9751"/>
              </a:cxn>
              <a:cxn ang="0">
                <a:pos x="connsiteX9752" y="connsiteY9752"/>
              </a:cxn>
              <a:cxn ang="0">
                <a:pos x="connsiteX9753" y="connsiteY9753"/>
              </a:cxn>
              <a:cxn ang="0">
                <a:pos x="connsiteX9754" y="connsiteY9754"/>
              </a:cxn>
              <a:cxn ang="0">
                <a:pos x="connsiteX9755" y="connsiteY9755"/>
              </a:cxn>
              <a:cxn ang="0">
                <a:pos x="connsiteX9756" y="connsiteY9756"/>
              </a:cxn>
              <a:cxn ang="0">
                <a:pos x="connsiteX9757" y="connsiteY9757"/>
              </a:cxn>
              <a:cxn ang="0">
                <a:pos x="connsiteX9758" y="connsiteY9758"/>
              </a:cxn>
              <a:cxn ang="0">
                <a:pos x="connsiteX9759" y="connsiteY9759"/>
              </a:cxn>
              <a:cxn ang="0">
                <a:pos x="connsiteX9760" y="connsiteY9760"/>
              </a:cxn>
              <a:cxn ang="0">
                <a:pos x="connsiteX9761" y="connsiteY9761"/>
              </a:cxn>
              <a:cxn ang="0">
                <a:pos x="connsiteX9762" y="connsiteY9762"/>
              </a:cxn>
              <a:cxn ang="0">
                <a:pos x="connsiteX9763" y="connsiteY9763"/>
              </a:cxn>
              <a:cxn ang="0">
                <a:pos x="connsiteX9764" y="connsiteY9764"/>
              </a:cxn>
              <a:cxn ang="0">
                <a:pos x="connsiteX9765" y="connsiteY9765"/>
              </a:cxn>
              <a:cxn ang="0">
                <a:pos x="connsiteX9766" y="connsiteY9766"/>
              </a:cxn>
              <a:cxn ang="0">
                <a:pos x="connsiteX9767" y="connsiteY9767"/>
              </a:cxn>
              <a:cxn ang="0">
                <a:pos x="connsiteX9768" y="connsiteY9768"/>
              </a:cxn>
              <a:cxn ang="0">
                <a:pos x="connsiteX9769" y="connsiteY9769"/>
              </a:cxn>
              <a:cxn ang="0">
                <a:pos x="connsiteX9770" y="connsiteY9770"/>
              </a:cxn>
              <a:cxn ang="0">
                <a:pos x="connsiteX9771" y="connsiteY9771"/>
              </a:cxn>
              <a:cxn ang="0">
                <a:pos x="connsiteX9772" y="connsiteY9772"/>
              </a:cxn>
              <a:cxn ang="0">
                <a:pos x="connsiteX9773" y="connsiteY9773"/>
              </a:cxn>
              <a:cxn ang="0">
                <a:pos x="connsiteX9774" y="connsiteY9774"/>
              </a:cxn>
              <a:cxn ang="0">
                <a:pos x="connsiteX9775" y="connsiteY9775"/>
              </a:cxn>
              <a:cxn ang="0">
                <a:pos x="connsiteX9776" y="connsiteY9776"/>
              </a:cxn>
              <a:cxn ang="0">
                <a:pos x="connsiteX9777" y="connsiteY9777"/>
              </a:cxn>
              <a:cxn ang="0">
                <a:pos x="connsiteX9778" y="connsiteY9778"/>
              </a:cxn>
              <a:cxn ang="0">
                <a:pos x="connsiteX9779" y="connsiteY9779"/>
              </a:cxn>
              <a:cxn ang="0">
                <a:pos x="connsiteX9780" y="connsiteY9780"/>
              </a:cxn>
              <a:cxn ang="0">
                <a:pos x="connsiteX9781" y="connsiteY9781"/>
              </a:cxn>
              <a:cxn ang="0">
                <a:pos x="connsiteX9782" y="connsiteY9782"/>
              </a:cxn>
              <a:cxn ang="0">
                <a:pos x="connsiteX9783" y="connsiteY9783"/>
              </a:cxn>
              <a:cxn ang="0">
                <a:pos x="connsiteX9784" y="connsiteY9784"/>
              </a:cxn>
              <a:cxn ang="0">
                <a:pos x="connsiteX9785" y="connsiteY9785"/>
              </a:cxn>
              <a:cxn ang="0">
                <a:pos x="connsiteX9786" y="connsiteY9786"/>
              </a:cxn>
              <a:cxn ang="0">
                <a:pos x="connsiteX9787" y="connsiteY9787"/>
              </a:cxn>
              <a:cxn ang="0">
                <a:pos x="connsiteX9788" y="connsiteY9788"/>
              </a:cxn>
              <a:cxn ang="0">
                <a:pos x="connsiteX9789" y="connsiteY9789"/>
              </a:cxn>
              <a:cxn ang="0">
                <a:pos x="connsiteX9790" y="connsiteY9790"/>
              </a:cxn>
              <a:cxn ang="0">
                <a:pos x="connsiteX9791" y="connsiteY9791"/>
              </a:cxn>
              <a:cxn ang="0">
                <a:pos x="connsiteX9792" y="connsiteY9792"/>
              </a:cxn>
              <a:cxn ang="0">
                <a:pos x="connsiteX9793" y="connsiteY9793"/>
              </a:cxn>
              <a:cxn ang="0">
                <a:pos x="connsiteX9794" y="connsiteY9794"/>
              </a:cxn>
              <a:cxn ang="0">
                <a:pos x="connsiteX9795" y="connsiteY9795"/>
              </a:cxn>
              <a:cxn ang="0">
                <a:pos x="connsiteX9796" y="connsiteY9796"/>
              </a:cxn>
              <a:cxn ang="0">
                <a:pos x="connsiteX9797" y="connsiteY9797"/>
              </a:cxn>
              <a:cxn ang="0">
                <a:pos x="connsiteX9798" y="connsiteY9798"/>
              </a:cxn>
              <a:cxn ang="0">
                <a:pos x="connsiteX9799" y="connsiteY9799"/>
              </a:cxn>
              <a:cxn ang="0">
                <a:pos x="connsiteX9800" y="connsiteY9800"/>
              </a:cxn>
              <a:cxn ang="0">
                <a:pos x="connsiteX9801" y="connsiteY9801"/>
              </a:cxn>
              <a:cxn ang="0">
                <a:pos x="connsiteX9802" y="connsiteY9802"/>
              </a:cxn>
              <a:cxn ang="0">
                <a:pos x="connsiteX9803" y="connsiteY9803"/>
              </a:cxn>
              <a:cxn ang="0">
                <a:pos x="connsiteX9804" y="connsiteY9804"/>
              </a:cxn>
              <a:cxn ang="0">
                <a:pos x="connsiteX9805" y="connsiteY9805"/>
              </a:cxn>
              <a:cxn ang="0">
                <a:pos x="connsiteX9806" y="connsiteY9806"/>
              </a:cxn>
              <a:cxn ang="0">
                <a:pos x="connsiteX9807" y="connsiteY9807"/>
              </a:cxn>
              <a:cxn ang="0">
                <a:pos x="connsiteX9808" y="connsiteY9808"/>
              </a:cxn>
              <a:cxn ang="0">
                <a:pos x="connsiteX9809" y="connsiteY9809"/>
              </a:cxn>
              <a:cxn ang="0">
                <a:pos x="connsiteX9810" y="connsiteY9810"/>
              </a:cxn>
              <a:cxn ang="0">
                <a:pos x="connsiteX9811" y="connsiteY9811"/>
              </a:cxn>
              <a:cxn ang="0">
                <a:pos x="connsiteX9812" y="connsiteY9812"/>
              </a:cxn>
              <a:cxn ang="0">
                <a:pos x="connsiteX9813" y="connsiteY9813"/>
              </a:cxn>
              <a:cxn ang="0">
                <a:pos x="connsiteX9814" y="connsiteY9814"/>
              </a:cxn>
              <a:cxn ang="0">
                <a:pos x="connsiteX9815" y="connsiteY9815"/>
              </a:cxn>
              <a:cxn ang="0">
                <a:pos x="connsiteX9816" y="connsiteY9816"/>
              </a:cxn>
              <a:cxn ang="0">
                <a:pos x="connsiteX9817" y="connsiteY9817"/>
              </a:cxn>
              <a:cxn ang="0">
                <a:pos x="connsiteX9818" y="connsiteY9818"/>
              </a:cxn>
              <a:cxn ang="0">
                <a:pos x="connsiteX9819" y="connsiteY9819"/>
              </a:cxn>
              <a:cxn ang="0">
                <a:pos x="connsiteX9820" y="connsiteY9820"/>
              </a:cxn>
              <a:cxn ang="0">
                <a:pos x="connsiteX9821" y="connsiteY9821"/>
              </a:cxn>
              <a:cxn ang="0">
                <a:pos x="connsiteX9822" y="connsiteY9822"/>
              </a:cxn>
              <a:cxn ang="0">
                <a:pos x="connsiteX9823" y="connsiteY9823"/>
              </a:cxn>
              <a:cxn ang="0">
                <a:pos x="connsiteX9824" y="connsiteY9824"/>
              </a:cxn>
              <a:cxn ang="0">
                <a:pos x="connsiteX9825" y="connsiteY9825"/>
              </a:cxn>
              <a:cxn ang="0">
                <a:pos x="connsiteX9826" y="connsiteY9826"/>
              </a:cxn>
              <a:cxn ang="0">
                <a:pos x="connsiteX9827" y="connsiteY9827"/>
              </a:cxn>
              <a:cxn ang="0">
                <a:pos x="connsiteX9828" y="connsiteY9828"/>
              </a:cxn>
              <a:cxn ang="0">
                <a:pos x="connsiteX9829" y="connsiteY9829"/>
              </a:cxn>
              <a:cxn ang="0">
                <a:pos x="connsiteX9830" y="connsiteY9830"/>
              </a:cxn>
              <a:cxn ang="0">
                <a:pos x="connsiteX9831" y="connsiteY9831"/>
              </a:cxn>
              <a:cxn ang="0">
                <a:pos x="connsiteX9832" y="connsiteY9832"/>
              </a:cxn>
              <a:cxn ang="0">
                <a:pos x="connsiteX9833" y="connsiteY9833"/>
              </a:cxn>
              <a:cxn ang="0">
                <a:pos x="connsiteX9834" y="connsiteY9834"/>
              </a:cxn>
              <a:cxn ang="0">
                <a:pos x="connsiteX9835" y="connsiteY9835"/>
              </a:cxn>
              <a:cxn ang="0">
                <a:pos x="connsiteX9836" y="connsiteY9836"/>
              </a:cxn>
              <a:cxn ang="0">
                <a:pos x="connsiteX9837" y="connsiteY9837"/>
              </a:cxn>
              <a:cxn ang="0">
                <a:pos x="connsiteX9838" y="connsiteY9838"/>
              </a:cxn>
              <a:cxn ang="0">
                <a:pos x="connsiteX9839" y="connsiteY9839"/>
              </a:cxn>
              <a:cxn ang="0">
                <a:pos x="connsiteX9840" y="connsiteY9840"/>
              </a:cxn>
              <a:cxn ang="0">
                <a:pos x="connsiteX9841" y="connsiteY9841"/>
              </a:cxn>
              <a:cxn ang="0">
                <a:pos x="connsiteX9842" y="connsiteY9842"/>
              </a:cxn>
              <a:cxn ang="0">
                <a:pos x="connsiteX9843" y="connsiteY9843"/>
              </a:cxn>
              <a:cxn ang="0">
                <a:pos x="connsiteX9844" y="connsiteY9844"/>
              </a:cxn>
              <a:cxn ang="0">
                <a:pos x="connsiteX9845" y="connsiteY9845"/>
              </a:cxn>
              <a:cxn ang="0">
                <a:pos x="connsiteX9846" y="connsiteY9846"/>
              </a:cxn>
              <a:cxn ang="0">
                <a:pos x="connsiteX9847" y="connsiteY9847"/>
              </a:cxn>
              <a:cxn ang="0">
                <a:pos x="connsiteX9848" y="connsiteY9848"/>
              </a:cxn>
              <a:cxn ang="0">
                <a:pos x="connsiteX9849" y="connsiteY9849"/>
              </a:cxn>
              <a:cxn ang="0">
                <a:pos x="connsiteX9850" y="connsiteY9850"/>
              </a:cxn>
              <a:cxn ang="0">
                <a:pos x="connsiteX9851" y="connsiteY9851"/>
              </a:cxn>
              <a:cxn ang="0">
                <a:pos x="connsiteX9852" y="connsiteY9852"/>
              </a:cxn>
              <a:cxn ang="0">
                <a:pos x="connsiteX9853" y="connsiteY9853"/>
              </a:cxn>
              <a:cxn ang="0">
                <a:pos x="connsiteX9854" y="connsiteY9854"/>
              </a:cxn>
              <a:cxn ang="0">
                <a:pos x="connsiteX9855" y="connsiteY9855"/>
              </a:cxn>
              <a:cxn ang="0">
                <a:pos x="connsiteX9856" y="connsiteY9856"/>
              </a:cxn>
              <a:cxn ang="0">
                <a:pos x="connsiteX9857" y="connsiteY9857"/>
              </a:cxn>
              <a:cxn ang="0">
                <a:pos x="connsiteX9858" y="connsiteY9858"/>
              </a:cxn>
              <a:cxn ang="0">
                <a:pos x="connsiteX9859" y="connsiteY9859"/>
              </a:cxn>
              <a:cxn ang="0">
                <a:pos x="connsiteX9860" y="connsiteY9860"/>
              </a:cxn>
              <a:cxn ang="0">
                <a:pos x="connsiteX9861" y="connsiteY9861"/>
              </a:cxn>
              <a:cxn ang="0">
                <a:pos x="connsiteX9862" y="connsiteY9862"/>
              </a:cxn>
              <a:cxn ang="0">
                <a:pos x="connsiteX9863" y="connsiteY9863"/>
              </a:cxn>
              <a:cxn ang="0">
                <a:pos x="connsiteX9864" y="connsiteY9864"/>
              </a:cxn>
              <a:cxn ang="0">
                <a:pos x="connsiteX9865" y="connsiteY9865"/>
              </a:cxn>
              <a:cxn ang="0">
                <a:pos x="connsiteX9866" y="connsiteY9866"/>
              </a:cxn>
              <a:cxn ang="0">
                <a:pos x="connsiteX9867" y="connsiteY9867"/>
              </a:cxn>
              <a:cxn ang="0">
                <a:pos x="connsiteX9868" y="connsiteY9868"/>
              </a:cxn>
              <a:cxn ang="0">
                <a:pos x="connsiteX9869" y="connsiteY9869"/>
              </a:cxn>
              <a:cxn ang="0">
                <a:pos x="connsiteX9870" y="connsiteY9870"/>
              </a:cxn>
              <a:cxn ang="0">
                <a:pos x="connsiteX9871" y="connsiteY9871"/>
              </a:cxn>
              <a:cxn ang="0">
                <a:pos x="connsiteX9872" y="connsiteY9872"/>
              </a:cxn>
              <a:cxn ang="0">
                <a:pos x="connsiteX9873" y="connsiteY9873"/>
              </a:cxn>
              <a:cxn ang="0">
                <a:pos x="connsiteX9874" y="connsiteY9874"/>
              </a:cxn>
              <a:cxn ang="0">
                <a:pos x="connsiteX9875" y="connsiteY9875"/>
              </a:cxn>
              <a:cxn ang="0">
                <a:pos x="connsiteX9876" y="connsiteY9876"/>
              </a:cxn>
              <a:cxn ang="0">
                <a:pos x="connsiteX9877" y="connsiteY9877"/>
              </a:cxn>
              <a:cxn ang="0">
                <a:pos x="connsiteX9878" y="connsiteY9878"/>
              </a:cxn>
              <a:cxn ang="0">
                <a:pos x="connsiteX9879" y="connsiteY9879"/>
              </a:cxn>
              <a:cxn ang="0">
                <a:pos x="connsiteX9880" y="connsiteY9880"/>
              </a:cxn>
              <a:cxn ang="0">
                <a:pos x="connsiteX9881" y="connsiteY9881"/>
              </a:cxn>
              <a:cxn ang="0">
                <a:pos x="connsiteX9882" y="connsiteY9882"/>
              </a:cxn>
              <a:cxn ang="0">
                <a:pos x="connsiteX9883" y="connsiteY9883"/>
              </a:cxn>
              <a:cxn ang="0">
                <a:pos x="connsiteX9884" y="connsiteY9884"/>
              </a:cxn>
              <a:cxn ang="0">
                <a:pos x="connsiteX9885" y="connsiteY9885"/>
              </a:cxn>
              <a:cxn ang="0">
                <a:pos x="connsiteX9886" y="connsiteY9886"/>
              </a:cxn>
              <a:cxn ang="0">
                <a:pos x="connsiteX9887" y="connsiteY9887"/>
              </a:cxn>
              <a:cxn ang="0">
                <a:pos x="connsiteX9888" y="connsiteY9888"/>
              </a:cxn>
              <a:cxn ang="0">
                <a:pos x="connsiteX9889" y="connsiteY9889"/>
              </a:cxn>
              <a:cxn ang="0">
                <a:pos x="connsiteX9890" y="connsiteY9890"/>
              </a:cxn>
              <a:cxn ang="0">
                <a:pos x="connsiteX9891" y="connsiteY9891"/>
              </a:cxn>
              <a:cxn ang="0">
                <a:pos x="connsiteX9892" y="connsiteY9892"/>
              </a:cxn>
              <a:cxn ang="0">
                <a:pos x="connsiteX9893" y="connsiteY9893"/>
              </a:cxn>
              <a:cxn ang="0">
                <a:pos x="connsiteX9894" y="connsiteY9894"/>
              </a:cxn>
              <a:cxn ang="0">
                <a:pos x="connsiteX9895" y="connsiteY9895"/>
              </a:cxn>
              <a:cxn ang="0">
                <a:pos x="connsiteX9896" y="connsiteY9896"/>
              </a:cxn>
              <a:cxn ang="0">
                <a:pos x="connsiteX9897" y="connsiteY9897"/>
              </a:cxn>
              <a:cxn ang="0">
                <a:pos x="connsiteX9898" y="connsiteY9898"/>
              </a:cxn>
              <a:cxn ang="0">
                <a:pos x="connsiteX9899" y="connsiteY9899"/>
              </a:cxn>
              <a:cxn ang="0">
                <a:pos x="connsiteX9900" y="connsiteY9900"/>
              </a:cxn>
              <a:cxn ang="0">
                <a:pos x="connsiteX9901" y="connsiteY9901"/>
              </a:cxn>
              <a:cxn ang="0">
                <a:pos x="connsiteX9902" y="connsiteY9902"/>
              </a:cxn>
              <a:cxn ang="0">
                <a:pos x="connsiteX9903" y="connsiteY9903"/>
              </a:cxn>
              <a:cxn ang="0">
                <a:pos x="connsiteX9904" y="connsiteY9904"/>
              </a:cxn>
              <a:cxn ang="0">
                <a:pos x="connsiteX9905" y="connsiteY9905"/>
              </a:cxn>
              <a:cxn ang="0">
                <a:pos x="connsiteX9906" y="connsiteY9906"/>
              </a:cxn>
              <a:cxn ang="0">
                <a:pos x="connsiteX9907" y="connsiteY9907"/>
              </a:cxn>
              <a:cxn ang="0">
                <a:pos x="connsiteX9908" y="connsiteY9908"/>
              </a:cxn>
              <a:cxn ang="0">
                <a:pos x="connsiteX9909" y="connsiteY9909"/>
              </a:cxn>
              <a:cxn ang="0">
                <a:pos x="connsiteX9910" y="connsiteY9910"/>
              </a:cxn>
              <a:cxn ang="0">
                <a:pos x="connsiteX9911" y="connsiteY9911"/>
              </a:cxn>
              <a:cxn ang="0">
                <a:pos x="connsiteX9912" y="connsiteY9912"/>
              </a:cxn>
              <a:cxn ang="0">
                <a:pos x="connsiteX9913" y="connsiteY9913"/>
              </a:cxn>
              <a:cxn ang="0">
                <a:pos x="connsiteX9914" y="connsiteY9914"/>
              </a:cxn>
              <a:cxn ang="0">
                <a:pos x="connsiteX9915" y="connsiteY9915"/>
              </a:cxn>
              <a:cxn ang="0">
                <a:pos x="connsiteX9916" y="connsiteY9916"/>
              </a:cxn>
              <a:cxn ang="0">
                <a:pos x="connsiteX9917" y="connsiteY9917"/>
              </a:cxn>
              <a:cxn ang="0">
                <a:pos x="connsiteX9918" y="connsiteY9918"/>
              </a:cxn>
              <a:cxn ang="0">
                <a:pos x="connsiteX9919" y="connsiteY9919"/>
              </a:cxn>
              <a:cxn ang="0">
                <a:pos x="connsiteX9920" y="connsiteY9920"/>
              </a:cxn>
              <a:cxn ang="0">
                <a:pos x="connsiteX9921" y="connsiteY9921"/>
              </a:cxn>
              <a:cxn ang="0">
                <a:pos x="connsiteX9922" y="connsiteY9922"/>
              </a:cxn>
              <a:cxn ang="0">
                <a:pos x="connsiteX9923" y="connsiteY9923"/>
              </a:cxn>
              <a:cxn ang="0">
                <a:pos x="connsiteX9924" y="connsiteY9924"/>
              </a:cxn>
              <a:cxn ang="0">
                <a:pos x="connsiteX9925" y="connsiteY9925"/>
              </a:cxn>
              <a:cxn ang="0">
                <a:pos x="connsiteX9926" y="connsiteY9926"/>
              </a:cxn>
              <a:cxn ang="0">
                <a:pos x="connsiteX9927" y="connsiteY9927"/>
              </a:cxn>
              <a:cxn ang="0">
                <a:pos x="connsiteX9928" y="connsiteY9928"/>
              </a:cxn>
              <a:cxn ang="0">
                <a:pos x="connsiteX9929" y="connsiteY9929"/>
              </a:cxn>
              <a:cxn ang="0">
                <a:pos x="connsiteX9930" y="connsiteY9930"/>
              </a:cxn>
              <a:cxn ang="0">
                <a:pos x="connsiteX9931" y="connsiteY9931"/>
              </a:cxn>
              <a:cxn ang="0">
                <a:pos x="connsiteX9932" y="connsiteY9932"/>
              </a:cxn>
              <a:cxn ang="0">
                <a:pos x="connsiteX9933" y="connsiteY9933"/>
              </a:cxn>
              <a:cxn ang="0">
                <a:pos x="connsiteX9934" y="connsiteY9934"/>
              </a:cxn>
              <a:cxn ang="0">
                <a:pos x="connsiteX9935" y="connsiteY9935"/>
              </a:cxn>
              <a:cxn ang="0">
                <a:pos x="connsiteX9936" y="connsiteY9936"/>
              </a:cxn>
              <a:cxn ang="0">
                <a:pos x="connsiteX9937" y="connsiteY9937"/>
              </a:cxn>
              <a:cxn ang="0">
                <a:pos x="connsiteX9938" y="connsiteY9938"/>
              </a:cxn>
              <a:cxn ang="0">
                <a:pos x="connsiteX9939" y="connsiteY9939"/>
              </a:cxn>
              <a:cxn ang="0">
                <a:pos x="connsiteX9940" y="connsiteY9940"/>
              </a:cxn>
              <a:cxn ang="0">
                <a:pos x="connsiteX9941" y="connsiteY9941"/>
              </a:cxn>
              <a:cxn ang="0">
                <a:pos x="connsiteX9942" y="connsiteY9942"/>
              </a:cxn>
              <a:cxn ang="0">
                <a:pos x="connsiteX9943" y="connsiteY9943"/>
              </a:cxn>
              <a:cxn ang="0">
                <a:pos x="connsiteX9944" y="connsiteY9944"/>
              </a:cxn>
              <a:cxn ang="0">
                <a:pos x="connsiteX9945" y="connsiteY9945"/>
              </a:cxn>
              <a:cxn ang="0">
                <a:pos x="connsiteX9946" y="connsiteY9946"/>
              </a:cxn>
              <a:cxn ang="0">
                <a:pos x="connsiteX9947" y="connsiteY9947"/>
              </a:cxn>
              <a:cxn ang="0">
                <a:pos x="connsiteX9948" y="connsiteY9948"/>
              </a:cxn>
              <a:cxn ang="0">
                <a:pos x="connsiteX9949" y="connsiteY9949"/>
              </a:cxn>
              <a:cxn ang="0">
                <a:pos x="connsiteX9950" y="connsiteY9950"/>
              </a:cxn>
              <a:cxn ang="0">
                <a:pos x="connsiteX9951" y="connsiteY9951"/>
              </a:cxn>
              <a:cxn ang="0">
                <a:pos x="connsiteX9952" y="connsiteY9952"/>
              </a:cxn>
              <a:cxn ang="0">
                <a:pos x="connsiteX9953" y="connsiteY9953"/>
              </a:cxn>
              <a:cxn ang="0">
                <a:pos x="connsiteX9954" y="connsiteY9954"/>
              </a:cxn>
              <a:cxn ang="0">
                <a:pos x="connsiteX9955" y="connsiteY9955"/>
              </a:cxn>
              <a:cxn ang="0">
                <a:pos x="connsiteX9956" y="connsiteY9956"/>
              </a:cxn>
              <a:cxn ang="0">
                <a:pos x="connsiteX9957" y="connsiteY9957"/>
              </a:cxn>
              <a:cxn ang="0">
                <a:pos x="connsiteX9958" y="connsiteY9958"/>
              </a:cxn>
              <a:cxn ang="0">
                <a:pos x="connsiteX9959" y="connsiteY9959"/>
              </a:cxn>
              <a:cxn ang="0">
                <a:pos x="connsiteX9960" y="connsiteY9960"/>
              </a:cxn>
              <a:cxn ang="0">
                <a:pos x="connsiteX9961" y="connsiteY9961"/>
              </a:cxn>
              <a:cxn ang="0">
                <a:pos x="connsiteX9962" y="connsiteY9962"/>
              </a:cxn>
              <a:cxn ang="0">
                <a:pos x="connsiteX9963" y="connsiteY9963"/>
              </a:cxn>
              <a:cxn ang="0">
                <a:pos x="connsiteX9964" y="connsiteY9964"/>
              </a:cxn>
              <a:cxn ang="0">
                <a:pos x="connsiteX9965" y="connsiteY9965"/>
              </a:cxn>
              <a:cxn ang="0">
                <a:pos x="connsiteX9966" y="connsiteY9966"/>
              </a:cxn>
              <a:cxn ang="0">
                <a:pos x="connsiteX9967" y="connsiteY9967"/>
              </a:cxn>
              <a:cxn ang="0">
                <a:pos x="connsiteX9968" y="connsiteY9968"/>
              </a:cxn>
              <a:cxn ang="0">
                <a:pos x="connsiteX9969" y="connsiteY9969"/>
              </a:cxn>
              <a:cxn ang="0">
                <a:pos x="connsiteX9970" y="connsiteY9970"/>
              </a:cxn>
              <a:cxn ang="0">
                <a:pos x="connsiteX9971" y="connsiteY9971"/>
              </a:cxn>
              <a:cxn ang="0">
                <a:pos x="connsiteX9972" y="connsiteY9972"/>
              </a:cxn>
              <a:cxn ang="0">
                <a:pos x="connsiteX9973" y="connsiteY9973"/>
              </a:cxn>
              <a:cxn ang="0">
                <a:pos x="connsiteX9974" y="connsiteY9974"/>
              </a:cxn>
              <a:cxn ang="0">
                <a:pos x="connsiteX9975" y="connsiteY9975"/>
              </a:cxn>
              <a:cxn ang="0">
                <a:pos x="connsiteX9976" y="connsiteY9976"/>
              </a:cxn>
              <a:cxn ang="0">
                <a:pos x="connsiteX9977" y="connsiteY9977"/>
              </a:cxn>
              <a:cxn ang="0">
                <a:pos x="connsiteX9978" y="connsiteY9978"/>
              </a:cxn>
              <a:cxn ang="0">
                <a:pos x="connsiteX9979" y="connsiteY9979"/>
              </a:cxn>
              <a:cxn ang="0">
                <a:pos x="connsiteX9980" y="connsiteY9980"/>
              </a:cxn>
              <a:cxn ang="0">
                <a:pos x="connsiteX9981" y="connsiteY9981"/>
              </a:cxn>
              <a:cxn ang="0">
                <a:pos x="connsiteX9982" y="connsiteY9982"/>
              </a:cxn>
              <a:cxn ang="0">
                <a:pos x="connsiteX9983" y="connsiteY9983"/>
              </a:cxn>
              <a:cxn ang="0">
                <a:pos x="connsiteX9984" y="connsiteY9984"/>
              </a:cxn>
              <a:cxn ang="0">
                <a:pos x="connsiteX9985" y="connsiteY9985"/>
              </a:cxn>
              <a:cxn ang="0">
                <a:pos x="connsiteX9986" y="connsiteY9986"/>
              </a:cxn>
              <a:cxn ang="0">
                <a:pos x="connsiteX9987" y="connsiteY9987"/>
              </a:cxn>
              <a:cxn ang="0">
                <a:pos x="connsiteX9988" y="connsiteY9988"/>
              </a:cxn>
              <a:cxn ang="0">
                <a:pos x="connsiteX9989" y="connsiteY9989"/>
              </a:cxn>
              <a:cxn ang="0">
                <a:pos x="connsiteX9990" y="connsiteY9990"/>
              </a:cxn>
              <a:cxn ang="0">
                <a:pos x="connsiteX9991" y="connsiteY9991"/>
              </a:cxn>
              <a:cxn ang="0">
                <a:pos x="connsiteX9992" y="connsiteY9992"/>
              </a:cxn>
              <a:cxn ang="0">
                <a:pos x="connsiteX9993" y="connsiteY9993"/>
              </a:cxn>
              <a:cxn ang="0">
                <a:pos x="connsiteX9994" y="connsiteY9994"/>
              </a:cxn>
              <a:cxn ang="0">
                <a:pos x="connsiteX9995" y="connsiteY9995"/>
              </a:cxn>
              <a:cxn ang="0">
                <a:pos x="connsiteX9996" y="connsiteY9996"/>
              </a:cxn>
              <a:cxn ang="0">
                <a:pos x="connsiteX9997" y="connsiteY9997"/>
              </a:cxn>
              <a:cxn ang="0">
                <a:pos x="connsiteX9998" y="connsiteY9998"/>
              </a:cxn>
              <a:cxn ang="0">
                <a:pos x="connsiteX9999" y="connsiteY9999"/>
              </a:cxn>
              <a:cxn ang="0">
                <a:pos x="connsiteX10000" y="connsiteY10000"/>
              </a:cxn>
              <a:cxn ang="0">
                <a:pos x="connsiteX10001" y="connsiteY10001"/>
              </a:cxn>
              <a:cxn ang="0">
                <a:pos x="connsiteX10002" y="connsiteY10002"/>
              </a:cxn>
              <a:cxn ang="0">
                <a:pos x="connsiteX10003" y="connsiteY10003"/>
              </a:cxn>
              <a:cxn ang="0">
                <a:pos x="connsiteX10004" y="connsiteY10004"/>
              </a:cxn>
              <a:cxn ang="0">
                <a:pos x="connsiteX10005" y="connsiteY10005"/>
              </a:cxn>
              <a:cxn ang="0">
                <a:pos x="connsiteX10006" y="connsiteY10006"/>
              </a:cxn>
              <a:cxn ang="0">
                <a:pos x="connsiteX10007" y="connsiteY10007"/>
              </a:cxn>
              <a:cxn ang="0">
                <a:pos x="connsiteX10008" y="connsiteY10008"/>
              </a:cxn>
              <a:cxn ang="0">
                <a:pos x="connsiteX10009" y="connsiteY10009"/>
              </a:cxn>
              <a:cxn ang="0">
                <a:pos x="connsiteX10010" y="connsiteY10010"/>
              </a:cxn>
              <a:cxn ang="0">
                <a:pos x="connsiteX10011" y="connsiteY10011"/>
              </a:cxn>
              <a:cxn ang="0">
                <a:pos x="connsiteX10012" y="connsiteY10012"/>
              </a:cxn>
              <a:cxn ang="0">
                <a:pos x="connsiteX10013" y="connsiteY10013"/>
              </a:cxn>
              <a:cxn ang="0">
                <a:pos x="connsiteX10014" y="connsiteY10014"/>
              </a:cxn>
              <a:cxn ang="0">
                <a:pos x="connsiteX10015" y="connsiteY10015"/>
              </a:cxn>
              <a:cxn ang="0">
                <a:pos x="connsiteX10016" y="connsiteY10016"/>
              </a:cxn>
              <a:cxn ang="0">
                <a:pos x="connsiteX10017" y="connsiteY10017"/>
              </a:cxn>
              <a:cxn ang="0">
                <a:pos x="connsiteX10018" y="connsiteY10018"/>
              </a:cxn>
              <a:cxn ang="0">
                <a:pos x="connsiteX10019" y="connsiteY10019"/>
              </a:cxn>
              <a:cxn ang="0">
                <a:pos x="connsiteX10020" y="connsiteY10020"/>
              </a:cxn>
              <a:cxn ang="0">
                <a:pos x="connsiteX10021" y="connsiteY10021"/>
              </a:cxn>
              <a:cxn ang="0">
                <a:pos x="connsiteX10022" y="connsiteY10022"/>
              </a:cxn>
              <a:cxn ang="0">
                <a:pos x="connsiteX10023" y="connsiteY10023"/>
              </a:cxn>
              <a:cxn ang="0">
                <a:pos x="connsiteX10024" y="connsiteY10024"/>
              </a:cxn>
              <a:cxn ang="0">
                <a:pos x="connsiteX10025" y="connsiteY10025"/>
              </a:cxn>
              <a:cxn ang="0">
                <a:pos x="connsiteX10026" y="connsiteY10026"/>
              </a:cxn>
              <a:cxn ang="0">
                <a:pos x="connsiteX10027" y="connsiteY10027"/>
              </a:cxn>
              <a:cxn ang="0">
                <a:pos x="connsiteX10028" y="connsiteY10028"/>
              </a:cxn>
              <a:cxn ang="0">
                <a:pos x="connsiteX10029" y="connsiteY10029"/>
              </a:cxn>
              <a:cxn ang="0">
                <a:pos x="connsiteX10030" y="connsiteY10030"/>
              </a:cxn>
              <a:cxn ang="0">
                <a:pos x="connsiteX10031" y="connsiteY10031"/>
              </a:cxn>
              <a:cxn ang="0">
                <a:pos x="connsiteX10032" y="connsiteY10032"/>
              </a:cxn>
              <a:cxn ang="0">
                <a:pos x="connsiteX10033" y="connsiteY10033"/>
              </a:cxn>
              <a:cxn ang="0">
                <a:pos x="connsiteX10034" y="connsiteY10034"/>
              </a:cxn>
              <a:cxn ang="0">
                <a:pos x="connsiteX10035" y="connsiteY10035"/>
              </a:cxn>
              <a:cxn ang="0">
                <a:pos x="connsiteX10036" y="connsiteY10036"/>
              </a:cxn>
              <a:cxn ang="0">
                <a:pos x="connsiteX10037" y="connsiteY10037"/>
              </a:cxn>
              <a:cxn ang="0">
                <a:pos x="connsiteX10038" y="connsiteY10038"/>
              </a:cxn>
              <a:cxn ang="0">
                <a:pos x="connsiteX10039" y="connsiteY10039"/>
              </a:cxn>
              <a:cxn ang="0">
                <a:pos x="connsiteX10040" y="connsiteY10040"/>
              </a:cxn>
              <a:cxn ang="0">
                <a:pos x="connsiteX10041" y="connsiteY10041"/>
              </a:cxn>
              <a:cxn ang="0">
                <a:pos x="connsiteX10042" y="connsiteY10042"/>
              </a:cxn>
              <a:cxn ang="0">
                <a:pos x="connsiteX10043" y="connsiteY10043"/>
              </a:cxn>
              <a:cxn ang="0">
                <a:pos x="connsiteX10044" y="connsiteY10044"/>
              </a:cxn>
              <a:cxn ang="0">
                <a:pos x="connsiteX10045" y="connsiteY10045"/>
              </a:cxn>
              <a:cxn ang="0">
                <a:pos x="connsiteX10046" y="connsiteY10046"/>
              </a:cxn>
              <a:cxn ang="0">
                <a:pos x="connsiteX10047" y="connsiteY10047"/>
              </a:cxn>
              <a:cxn ang="0">
                <a:pos x="connsiteX10048" y="connsiteY10048"/>
              </a:cxn>
              <a:cxn ang="0">
                <a:pos x="connsiteX10049" y="connsiteY10049"/>
              </a:cxn>
              <a:cxn ang="0">
                <a:pos x="connsiteX10050" y="connsiteY10050"/>
              </a:cxn>
              <a:cxn ang="0">
                <a:pos x="connsiteX10051" y="connsiteY10051"/>
              </a:cxn>
              <a:cxn ang="0">
                <a:pos x="connsiteX10052" y="connsiteY10052"/>
              </a:cxn>
              <a:cxn ang="0">
                <a:pos x="connsiteX10053" y="connsiteY10053"/>
              </a:cxn>
              <a:cxn ang="0">
                <a:pos x="connsiteX10054" y="connsiteY10054"/>
              </a:cxn>
              <a:cxn ang="0">
                <a:pos x="connsiteX10055" y="connsiteY10055"/>
              </a:cxn>
              <a:cxn ang="0">
                <a:pos x="connsiteX10056" y="connsiteY10056"/>
              </a:cxn>
              <a:cxn ang="0">
                <a:pos x="connsiteX10057" y="connsiteY10057"/>
              </a:cxn>
              <a:cxn ang="0">
                <a:pos x="connsiteX10058" y="connsiteY10058"/>
              </a:cxn>
              <a:cxn ang="0">
                <a:pos x="connsiteX10059" y="connsiteY10059"/>
              </a:cxn>
              <a:cxn ang="0">
                <a:pos x="connsiteX10060" y="connsiteY10060"/>
              </a:cxn>
              <a:cxn ang="0">
                <a:pos x="connsiteX10061" y="connsiteY10061"/>
              </a:cxn>
              <a:cxn ang="0">
                <a:pos x="connsiteX10062" y="connsiteY10062"/>
              </a:cxn>
              <a:cxn ang="0">
                <a:pos x="connsiteX10063" y="connsiteY10063"/>
              </a:cxn>
              <a:cxn ang="0">
                <a:pos x="connsiteX10064" y="connsiteY10064"/>
              </a:cxn>
              <a:cxn ang="0">
                <a:pos x="connsiteX10065" y="connsiteY10065"/>
              </a:cxn>
              <a:cxn ang="0">
                <a:pos x="connsiteX10066" y="connsiteY10066"/>
              </a:cxn>
              <a:cxn ang="0">
                <a:pos x="connsiteX10067" y="connsiteY10067"/>
              </a:cxn>
              <a:cxn ang="0">
                <a:pos x="connsiteX10068" y="connsiteY10068"/>
              </a:cxn>
              <a:cxn ang="0">
                <a:pos x="connsiteX10069" y="connsiteY10069"/>
              </a:cxn>
              <a:cxn ang="0">
                <a:pos x="connsiteX10070" y="connsiteY10070"/>
              </a:cxn>
              <a:cxn ang="0">
                <a:pos x="connsiteX10071" y="connsiteY10071"/>
              </a:cxn>
              <a:cxn ang="0">
                <a:pos x="connsiteX10072" y="connsiteY10072"/>
              </a:cxn>
              <a:cxn ang="0">
                <a:pos x="connsiteX10073" y="connsiteY10073"/>
              </a:cxn>
              <a:cxn ang="0">
                <a:pos x="connsiteX10074" y="connsiteY10074"/>
              </a:cxn>
              <a:cxn ang="0">
                <a:pos x="connsiteX10075" y="connsiteY10075"/>
              </a:cxn>
              <a:cxn ang="0">
                <a:pos x="connsiteX10076" y="connsiteY10076"/>
              </a:cxn>
              <a:cxn ang="0">
                <a:pos x="connsiteX10077" y="connsiteY10077"/>
              </a:cxn>
              <a:cxn ang="0">
                <a:pos x="connsiteX10078" y="connsiteY10078"/>
              </a:cxn>
              <a:cxn ang="0">
                <a:pos x="connsiteX10079" y="connsiteY10079"/>
              </a:cxn>
              <a:cxn ang="0">
                <a:pos x="connsiteX10080" y="connsiteY10080"/>
              </a:cxn>
              <a:cxn ang="0">
                <a:pos x="connsiteX10081" y="connsiteY10081"/>
              </a:cxn>
              <a:cxn ang="0">
                <a:pos x="connsiteX10082" y="connsiteY10082"/>
              </a:cxn>
              <a:cxn ang="0">
                <a:pos x="connsiteX10083" y="connsiteY10083"/>
              </a:cxn>
              <a:cxn ang="0">
                <a:pos x="connsiteX10084" y="connsiteY10084"/>
              </a:cxn>
              <a:cxn ang="0">
                <a:pos x="connsiteX10085" y="connsiteY10085"/>
              </a:cxn>
              <a:cxn ang="0">
                <a:pos x="connsiteX10086" y="connsiteY10086"/>
              </a:cxn>
              <a:cxn ang="0">
                <a:pos x="connsiteX10087" y="connsiteY10087"/>
              </a:cxn>
              <a:cxn ang="0">
                <a:pos x="connsiteX10088" y="connsiteY10088"/>
              </a:cxn>
              <a:cxn ang="0">
                <a:pos x="connsiteX10089" y="connsiteY10089"/>
              </a:cxn>
              <a:cxn ang="0">
                <a:pos x="connsiteX10090" y="connsiteY10090"/>
              </a:cxn>
              <a:cxn ang="0">
                <a:pos x="connsiteX10091" y="connsiteY10091"/>
              </a:cxn>
              <a:cxn ang="0">
                <a:pos x="connsiteX10092" y="connsiteY10092"/>
              </a:cxn>
              <a:cxn ang="0">
                <a:pos x="connsiteX10093" y="connsiteY10093"/>
              </a:cxn>
              <a:cxn ang="0">
                <a:pos x="connsiteX10094" y="connsiteY10094"/>
              </a:cxn>
              <a:cxn ang="0">
                <a:pos x="connsiteX10095" y="connsiteY10095"/>
              </a:cxn>
              <a:cxn ang="0">
                <a:pos x="connsiteX10096" y="connsiteY10096"/>
              </a:cxn>
              <a:cxn ang="0">
                <a:pos x="connsiteX10097" y="connsiteY10097"/>
              </a:cxn>
              <a:cxn ang="0">
                <a:pos x="connsiteX10098" y="connsiteY10098"/>
              </a:cxn>
              <a:cxn ang="0">
                <a:pos x="connsiteX10099" y="connsiteY10099"/>
              </a:cxn>
              <a:cxn ang="0">
                <a:pos x="connsiteX10100" y="connsiteY10100"/>
              </a:cxn>
              <a:cxn ang="0">
                <a:pos x="connsiteX10101" y="connsiteY10101"/>
              </a:cxn>
              <a:cxn ang="0">
                <a:pos x="connsiteX10102" y="connsiteY10102"/>
              </a:cxn>
              <a:cxn ang="0">
                <a:pos x="connsiteX10103" y="connsiteY10103"/>
              </a:cxn>
              <a:cxn ang="0">
                <a:pos x="connsiteX10104" y="connsiteY10104"/>
              </a:cxn>
              <a:cxn ang="0">
                <a:pos x="connsiteX10105" y="connsiteY10105"/>
              </a:cxn>
              <a:cxn ang="0">
                <a:pos x="connsiteX10106" y="connsiteY10106"/>
              </a:cxn>
              <a:cxn ang="0">
                <a:pos x="connsiteX10107" y="connsiteY10107"/>
              </a:cxn>
              <a:cxn ang="0">
                <a:pos x="connsiteX10108" y="connsiteY10108"/>
              </a:cxn>
              <a:cxn ang="0">
                <a:pos x="connsiteX10109" y="connsiteY10109"/>
              </a:cxn>
              <a:cxn ang="0">
                <a:pos x="connsiteX10110" y="connsiteY10110"/>
              </a:cxn>
              <a:cxn ang="0">
                <a:pos x="connsiteX10111" y="connsiteY10111"/>
              </a:cxn>
              <a:cxn ang="0">
                <a:pos x="connsiteX10112" y="connsiteY10112"/>
              </a:cxn>
              <a:cxn ang="0">
                <a:pos x="connsiteX10113" y="connsiteY10113"/>
              </a:cxn>
              <a:cxn ang="0">
                <a:pos x="connsiteX10114" y="connsiteY10114"/>
              </a:cxn>
              <a:cxn ang="0">
                <a:pos x="connsiteX10115" y="connsiteY10115"/>
              </a:cxn>
              <a:cxn ang="0">
                <a:pos x="connsiteX10116" y="connsiteY10116"/>
              </a:cxn>
              <a:cxn ang="0">
                <a:pos x="connsiteX10117" y="connsiteY10117"/>
              </a:cxn>
              <a:cxn ang="0">
                <a:pos x="connsiteX10118" y="connsiteY10118"/>
              </a:cxn>
              <a:cxn ang="0">
                <a:pos x="connsiteX10119" y="connsiteY10119"/>
              </a:cxn>
              <a:cxn ang="0">
                <a:pos x="connsiteX10120" y="connsiteY10120"/>
              </a:cxn>
              <a:cxn ang="0">
                <a:pos x="connsiteX10121" y="connsiteY10121"/>
              </a:cxn>
              <a:cxn ang="0">
                <a:pos x="connsiteX10122" y="connsiteY10122"/>
              </a:cxn>
              <a:cxn ang="0">
                <a:pos x="connsiteX10123" y="connsiteY10123"/>
              </a:cxn>
              <a:cxn ang="0">
                <a:pos x="connsiteX10124" y="connsiteY10124"/>
              </a:cxn>
              <a:cxn ang="0">
                <a:pos x="connsiteX10125" y="connsiteY10125"/>
              </a:cxn>
              <a:cxn ang="0">
                <a:pos x="connsiteX10126" y="connsiteY10126"/>
              </a:cxn>
              <a:cxn ang="0">
                <a:pos x="connsiteX10127" y="connsiteY10127"/>
              </a:cxn>
              <a:cxn ang="0">
                <a:pos x="connsiteX10128" y="connsiteY10128"/>
              </a:cxn>
              <a:cxn ang="0">
                <a:pos x="connsiteX10129" y="connsiteY10129"/>
              </a:cxn>
              <a:cxn ang="0">
                <a:pos x="connsiteX10130" y="connsiteY10130"/>
              </a:cxn>
              <a:cxn ang="0">
                <a:pos x="connsiteX10131" y="connsiteY10131"/>
              </a:cxn>
              <a:cxn ang="0">
                <a:pos x="connsiteX10132" y="connsiteY10132"/>
              </a:cxn>
              <a:cxn ang="0">
                <a:pos x="connsiteX10133" y="connsiteY10133"/>
              </a:cxn>
              <a:cxn ang="0">
                <a:pos x="connsiteX10134" y="connsiteY10134"/>
              </a:cxn>
              <a:cxn ang="0">
                <a:pos x="connsiteX10135" y="connsiteY10135"/>
              </a:cxn>
              <a:cxn ang="0">
                <a:pos x="connsiteX10136" y="connsiteY10136"/>
              </a:cxn>
              <a:cxn ang="0">
                <a:pos x="connsiteX10137" y="connsiteY10137"/>
              </a:cxn>
              <a:cxn ang="0">
                <a:pos x="connsiteX10138" y="connsiteY10138"/>
              </a:cxn>
              <a:cxn ang="0">
                <a:pos x="connsiteX10139" y="connsiteY10139"/>
              </a:cxn>
              <a:cxn ang="0">
                <a:pos x="connsiteX10140" y="connsiteY10140"/>
              </a:cxn>
              <a:cxn ang="0">
                <a:pos x="connsiteX10141" y="connsiteY10141"/>
              </a:cxn>
              <a:cxn ang="0">
                <a:pos x="connsiteX10142" y="connsiteY10142"/>
              </a:cxn>
              <a:cxn ang="0">
                <a:pos x="connsiteX10143" y="connsiteY10143"/>
              </a:cxn>
              <a:cxn ang="0">
                <a:pos x="connsiteX10144" y="connsiteY10144"/>
              </a:cxn>
              <a:cxn ang="0">
                <a:pos x="connsiteX10145" y="connsiteY10145"/>
              </a:cxn>
              <a:cxn ang="0">
                <a:pos x="connsiteX10146" y="connsiteY10146"/>
              </a:cxn>
              <a:cxn ang="0">
                <a:pos x="connsiteX10147" y="connsiteY10147"/>
              </a:cxn>
              <a:cxn ang="0">
                <a:pos x="connsiteX10148" y="connsiteY10148"/>
              </a:cxn>
              <a:cxn ang="0">
                <a:pos x="connsiteX10149" y="connsiteY10149"/>
              </a:cxn>
              <a:cxn ang="0">
                <a:pos x="connsiteX10150" y="connsiteY10150"/>
              </a:cxn>
              <a:cxn ang="0">
                <a:pos x="connsiteX10151" y="connsiteY10151"/>
              </a:cxn>
              <a:cxn ang="0">
                <a:pos x="connsiteX10152" y="connsiteY10152"/>
              </a:cxn>
              <a:cxn ang="0">
                <a:pos x="connsiteX10153" y="connsiteY10153"/>
              </a:cxn>
              <a:cxn ang="0">
                <a:pos x="connsiteX10154" y="connsiteY10154"/>
              </a:cxn>
              <a:cxn ang="0">
                <a:pos x="connsiteX10155" y="connsiteY10155"/>
              </a:cxn>
              <a:cxn ang="0">
                <a:pos x="connsiteX10156" y="connsiteY10156"/>
              </a:cxn>
              <a:cxn ang="0">
                <a:pos x="connsiteX10157" y="connsiteY10157"/>
              </a:cxn>
              <a:cxn ang="0">
                <a:pos x="connsiteX10158" y="connsiteY10158"/>
              </a:cxn>
              <a:cxn ang="0">
                <a:pos x="connsiteX10159" y="connsiteY10159"/>
              </a:cxn>
              <a:cxn ang="0">
                <a:pos x="connsiteX10160" y="connsiteY10160"/>
              </a:cxn>
              <a:cxn ang="0">
                <a:pos x="connsiteX10161" y="connsiteY10161"/>
              </a:cxn>
              <a:cxn ang="0">
                <a:pos x="connsiteX10162" y="connsiteY10162"/>
              </a:cxn>
              <a:cxn ang="0">
                <a:pos x="connsiteX10163" y="connsiteY10163"/>
              </a:cxn>
              <a:cxn ang="0">
                <a:pos x="connsiteX10164" y="connsiteY10164"/>
              </a:cxn>
              <a:cxn ang="0">
                <a:pos x="connsiteX10165" y="connsiteY10165"/>
              </a:cxn>
              <a:cxn ang="0">
                <a:pos x="connsiteX10166" y="connsiteY10166"/>
              </a:cxn>
              <a:cxn ang="0">
                <a:pos x="connsiteX10167" y="connsiteY10167"/>
              </a:cxn>
              <a:cxn ang="0">
                <a:pos x="connsiteX10168" y="connsiteY10168"/>
              </a:cxn>
              <a:cxn ang="0">
                <a:pos x="connsiteX10169" y="connsiteY10169"/>
              </a:cxn>
              <a:cxn ang="0">
                <a:pos x="connsiteX10170" y="connsiteY10170"/>
              </a:cxn>
              <a:cxn ang="0">
                <a:pos x="connsiteX10171" y="connsiteY10171"/>
              </a:cxn>
              <a:cxn ang="0">
                <a:pos x="connsiteX10172" y="connsiteY10172"/>
              </a:cxn>
              <a:cxn ang="0">
                <a:pos x="connsiteX10173" y="connsiteY10173"/>
              </a:cxn>
              <a:cxn ang="0">
                <a:pos x="connsiteX10174" y="connsiteY10174"/>
              </a:cxn>
              <a:cxn ang="0">
                <a:pos x="connsiteX10175" y="connsiteY10175"/>
              </a:cxn>
              <a:cxn ang="0">
                <a:pos x="connsiteX10176" y="connsiteY10176"/>
              </a:cxn>
              <a:cxn ang="0">
                <a:pos x="connsiteX10177" y="connsiteY10177"/>
              </a:cxn>
              <a:cxn ang="0">
                <a:pos x="connsiteX10178" y="connsiteY10178"/>
              </a:cxn>
              <a:cxn ang="0">
                <a:pos x="connsiteX10179" y="connsiteY10179"/>
              </a:cxn>
              <a:cxn ang="0">
                <a:pos x="connsiteX10180" y="connsiteY10180"/>
              </a:cxn>
              <a:cxn ang="0">
                <a:pos x="connsiteX10181" y="connsiteY10181"/>
              </a:cxn>
              <a:cxn ang="0">
                <a:pos x="connsiteX10182" y="connsiteY10182"/>
              </a:cxn>
              <a:cxn ang="0">
                <a:pos x="connsiteX10183" y="connsiteY10183"/>
              </a:cxn>
              <a:cxn ang="0">
                <a:pos x="connsiteX10184" y="connsiteY10184"/>
              </a:cxn>
              <a:cxn ang="0">
                <a:pos x="connsiteX10185" y="connsiteY10185"/>
              </a:cxn>
              <a:cxn ang="0">
                <a:pos x="connsiteX10186" y="connsiteY10186"/>
              </a:cxn>
              <a:cxn ang="0">
                <a:pos x="connsiteX10187" y="connsiteY10187"/>
              </a:cxn>
              <a:cxn ang="0">
                <a:pos x="connsiteX10188" y="connsiteY10188"/>
              </a:cxn>
              <a:cxn ang="0">
                <a:pos x="connsiteX10189" y="connsiteY10189"/>
              </a:cxn>
              <a:cxn ang="0">
                <a:pos x="connsiteX10190" y="connsiteY10190"/>
              </a:cxn>
              <a:cxn ang="0">
                <a:pos x="connsiteX10191" y="connsiteY10191"/>
              </a:cxn>
              <a:cxn ang="0">
                <a:pos x="connsiteX10192" y="connsiteY10192"/>
              </a:cxn>
              <a:cxn ang="0">
                <a:pos x="connsiteX10193" y="connsiteY10193"/>
              </a:cxn>
              <a:cxn ang="0">
                <a:pos x="connsiteX10194" y="connsiteY10194"/>
              </a:cxn>
              <a:cxn ang="0">
                <a:pos x="connsiteX10195" y="connsiteY10195"/>
              </a:cxn>
              <a:cxn ang="0">
                <a:pos x="connsiteX10196" y="connsiteY10196"/>
              </a:cxn>
              <a:cxn ang="0">
                <a:pos x="connsiteX10197" y="connsiteY10197"/>
              </a:cxn>
              <a:cxn ang="0">
                <a:pos x="connsiteX10198" y="connsiteY10198"/>
              </a:cxn>
              <a:cxn ang="0">
                <a:pos x="connsiteX10199" y="connsiteY10199"/>
              </a:cxn>
              <a:cxn ang="0">
                <a:pos x="connsiteX10200" y="connsiteY10200"/>
              </a:cxn>
              <a:cxn ang="0">
                <a:pos x="connsiteX10201" y="connsiteY10201"/>
              </a:cxn>
              <a:cxn ang="0">
                <a:pos x="connsiteX10202" y="connsiteY10202"/>
              </a:cxn>
              <a:cxn ang="0">
                <a:pos x="connsiteX10203" y="connsiteY10203"/>
              </a:cxn>
              <a:cxn ang="0">
                <a:pos x="connsiteX10204" y="connsiteY10204"/>
              </a:cxn>
              <a:cxn ang="0">
                <a:pos x="connsiteX10205" y="connsiteY10205"/>
              </a:cxn>
              <a:cxn ang="0">
                <a:pos x="connsiteX10206" y="connsiteY10206"/>
              </a:cxn>
              <a:cxn ang="0">
                <a:pos x="connsiteX10207" y="connsiteY10207"/>
              </a:cxn>
              <a:cxn ang="0">
                <a:pos x="connsiteX10208" y="connsiteY10208"/>
              </a:cxn>
              <a:cxn ang="0">
                <a:pos x="connsiteX10209" y="connsiteY10209"/>
              </a:cxn>
              <a:cxn ang="0">
                <a:pos x="connsiteX10210" y="connsiteY10210"/>
              </a:cxn>
              <a:cxn ang="0">
                <a:pos x="connsiteX10211" y="connsiteY10211"/>
              </a:cxn>
              <a:cxn ang="0">
                <a:pos x="connsiteX10212" y="connsiteY10212"/>
              </a:cxn>
              <a:cxn ang="0">
                <a:pos x="connsiteX10213" y="connsiteY10213"/>
              </a:cxn>
              <a:cxn ang="0">
                <a:pos x="connsiteX10214" y="connsiteY10214"/>
              </a:cxn>
              <a:cxn ang="0">
                <a:pos x="connsiteX10215" y="connsiteY10215"/>
              </a:cxn>
              <a:cxn ang="0">
                <a:pos x="connsiteX10216" y="connsiteY10216"/>
              </a:cxn>
              <a:cxn ang="0">
                <a:pos x="connsiteX10217" y="connsiteY10217"/>
              </a:cxn>
              <a:cxn ang="0">
                <a:pos x="connsiteX10218" y="connsiteY10218"/>
              </a:cxn>
              <a:cxn ang="0">
                <a:pos x="connsiteX10219" y="connsiteY10219"/>
              </a:cxn>
              <a:cxn ang="0">
                <a:pos x="connsiteX10220" y="connsiteY10220"/>
              </a:cxn>
              <a:cxn ang="0">
                <a:pos x="connsiteX10221" y="connsiteY10221"/>
              </a:cxn>
              <a:cxn ang="0">
                <a:pos x="connsiteX10222" y="connsiteY10222"/>
              </a:cxn>
              <a:cxn ang="0">
                <a:pos x="connsiteX10223" y="connsiteY10223"/>
              </a:cxn>
              <a:cxn ang="0">
                <a:pos x="connsiteX10224" y="connsiteY10224"/>
              </a:cxn>
              <a:cxn ang="0">
                <a:pos x="connsiteX10225" y="connsiteY10225"/>
              </a:cxn>
              <a:cxn ang="0">
                <a:pos x="connsiteX10226" y="connsiteY10226"/>
              </a:cxn>
              <a:cxn ang="0">
                <a:pos x="connsiteX10227" y="connsiteY10227"/>
              </a:cxn>
              <a:cxn ang="0">
                <a:pos x="connsiteX10228" y="connsiteY10228"/>
              </a:cxn>
              <a:cxn ang="0">
                <a:pos x="connsiteX10229" y="connsiteY10229"/>
              </a:cxn>
              <a:cxn ang="0">
                <a:pos x="connsiteX10230" y="connsiteY10230"/>
              </a:cxn>
              <a:cxn ang="0">
                <a:pos x="connsiteX10231" y="connsiteY10231"/>
              </a:cxn>
              <a:cxn ang="0">
                <a:pos x="connsiteX10232" y="connsiteY10232"/>
              </a:cxn>
              <a:cxn ang="0">
                <a:pos x="connsiteX10233" y="connsiteY10233"/>
              </a:cxn>
              <a:cxn ang="0">
                <a:pos x="connsiteX10234" y="connsiteY10234"/>
              </a:cxn>
              <a:cxn ang="0">
                <a:pos x="connsiteX10235" y="connsiteY10235"/>
              </a:cxn>
              <a:cxn ang="0">
                <a:pos x="connsiteX10236" y="connsiteY10236"/>
              </a:cxn>
              <a:cxn ang="0">
                <a:pos x="connsiteX10237" y="connsiteY10237"/>
              </a:cxn>
              <a:cxn ang="0">
                <a:pos x="connsiteX10238" y="connsiteY10238"/>
              </a:cxn>
              <a:cxn ang="0">
                <a:pos x="connsiteX10239" y="connsiteY10239"/>
              </a:cxn>
              <a:cxn ang="0">
                <a:pos x="connsiteX10240" y="connsiteY10240"/>
              </a:cxn>
              <a:cxn ang="0">
                <a:pos x="connsiteX10241" y="connsiteY10241"/>
              </a:cxn>
              <a:cxn ang="0">
                <a:pos x="connsiteX10242" y="connsiteY10242"/>
              </a:cxn>
              <a:cxn ang="0">
                <a:pos x="connsiteX10243" y="connsiteY10243"/>
              </a:cxn>
              <a:cxn ang="0">
                <a:pos x="connsiteX10244" y="connsiteY10244"/>
              </a:cxn>
              <a:cxn ang="0">
                <a:pos x="connsiteX10245" y="connsiteY10245"/>
              </a:cxn>
              <a:cxn ang="0">
                <a:pos x="connsiteX10246" y="connsiteY10246"/>
              </a:cxn>
              <a:cxn ang="0">
                <a:pos x="connsiteX10247" y="connsiteY10247"/>
              </a:cxn>
              <a:cxn ang="0">
                <a:pos x="connsiteX10248" y="connsiteY10248"/>
              </a:cxn>
              <a:cxn ang="0">
                <a:pos x="connsiteX10249" y="connsiteY10249"/>
              </a:cxn>
              <a:cxn ang="0">
                <a:pos x="connsiteX10250" y="connsiteY10250"/>
              </a:cxn>
              <a:cxn ang="0">
                <a:pos x="connsiteX10251" y="connsiteY10251"/>
              </a:cxn>
              <a:cxn ang="0">
                <a:pos x="connsiteX10252" y="connsiteY10252"/>
              </a:cxn>
              <a:cxn ang="0">
                <a:pos x="connsiteX10253" y="connsiteY10253"/>
              </a:cxn>
              <a:cxn ang="0">
                <a:pos x="connsiteX10254" y="connsiteY10254"/>
              </a:cxn>
              <a:cxn ang="0">
                <a:pos x="connsiteX10255" y="connsiteY10255"/>
              </a:cxn>
              <a:cxn ang="0">
                <a:pos x="connsiteX10256" y="connsiteY10256"/>
              </a:cxn>
              <a:cxn ang="0">
                <a:pos x="connsiteX10257" y="connsiteY10257"/>
              </a:cxn>
              <a:cxn ang="0">
                <a:pos x="connsiteX10258" y="connsiteY10258"/>
              </a:cxn>
              <a:cxn ang="0">
                <a:pos x="connsiteX10259" y="connsiteY10259"/>
              </a:cxn>
              <a:cxn ang="0">
                <a:pos x="connsiteX10260" y="connsiteY10260"/>
              </a:cxn>
              <a:cxn ang="0">
                <a:pos x="connsiteX10261" y="connsiteY10261"/>
              </a:cxn>
              <a:cxn ang="0">
                <a:pos x="connsiteX10262" y="connsiteY10262"/>
              </a:cxn>
              <a:cxn ang="0">
                <a:pos x="connsiteX10263" y="connsiteY10263"/>
              </a:cxn>
              <a:cxn ang="0">
                <a:pos x="connsiteX10264" y="connsiteY10264"/>
              </a:cxn>
              <a:cxn ang="0">
                <a:pos x="connsiteX10265" y="connsiteY10265"/>
              </a:cxn>
              <a:cxn ang="0">
                <a:pos x="connsiteX10266" y="connsiteY10266"/>
              </a:cxn>
              <a:cxn ang="0">
                <a:pos x="connsiteX10267" y="connsiteY10267"/>
              </a:cxn>
              <a:cxn ang="0">
                <a:pos x="connsiteX10268" y="connsiteY10268"/>
              </a:cxn>
              <a:cxn ang="0">
                <a:pos x="connsiteX10269" y="connsiteY10269"/>
              </a:cxn>
              <a:cxn ang="0">
                <a:pos x="connsiteX10270" y="connsiteY10270"/>
              </a:cxn>
              <a:cxn ang="0">
                <a:pos x="connsiteX10271" y="connsiteY10271"/>
              </a:cxn>
              <a:cxn ang="0">
                <a:pos x="connsiteX10272" y="connsiteY10272"/>
              </a:cxn>
              <a:cxn ang="0">
                <a:pos x="connsiteX10273" y="connsiteY10273"/>
              </a:cxn>
              <a:cxn ang="0">
                <a:pos x="connsiteX10274" y="connsiteY10274"/>
              </a:cxn>
              <a:cxn ang="0">
                <a:pos x="connsiteX10275" y="connsiteY10275"/>
              </a:cxn>
              <a:cxn ang="0">
                <a:pos x="connsiteX10276" y="connsiteY10276"/>
              </a:cxn>
              <a:cxn ang="0">
                <a:pos x="connsiteX10277" y="connsiteY10277"/>
              </a:cxn>
              <a:cxn ang="0">
                <a:pos x="connsiteX10278" y="connsiteY10278"/>
              </a:cxn>
              <a:cxn ang="0">
                <a:pos x="connsiteX10279" y="connsiteY10279"/>
              </a:cxn>
              <a:cxn ang="0">
                <a:pos x="connsiteX10280" y="connsiteY10280"/>
              </a:cxn>
              <a:cxn ang="0">
                <a:pos x="connsiteX10281" y="connsiteY10281"/>
              </a:cxn>
              <a:cxn ang="0">
                <a:pos x="connsiteX10282" y="connsiteY10282"/>
              </a:cxn>
              <a:cxn ang="0">
                <a:pos x="connsiteX10283" y="connsiteY10283"/>
              </a:cxn>
              <a:cxn ang="0">
                <a:pos x="connsiteX10284" y="connsiteY10284"/>
              </a:cxn>
              <a:cxn ang="0">
                <a:pos x="connsiteX10285" y="connsiteY10285"/>
              </a:cxn>
              <a:cxn ang="0">
                <a:pos x="connsiteX10286" y="connsiteY10286"/>
              </a:cxn>
              <a:cxn ang="0">
                <a:pos x="connsiteX10287" y="connsiteY10287"/>
              </a:cxn>
              <a:cxn ang="0">
                <a:pos x="connsiteX10288" y="connsiteY10288"/>
              </a:cxn>
              <a:cxn ang="0">
                <a:pos x="connsiteX10289" y="connsiteY10289"/>
              </a:cxn>
              <a:cxn ang="0">
                <a:pos x="connsiteX10290" y="connsiteY10290"/>
              </a:cxn>
              <a:cxn ang="0">
                <a:pos x="connsiteX10291" y="connsiteY10291"/>
              </a:cxn>
              <a:cxn ang="0">
                <a:pos x="connsiteX10292" y="connsiteY10292"/>
              </a:cxn>
              <a:cxn ang="0">
                <a:pos x="connsiteX10293" y="connsiteY10293"/>
              </a:cxn>
              <a:cxn ang="0">
                <a:pos x="connsiteX10294" y="connsiteY10294"/>
              </a:cxn>
              <a:cxn ang="0">
                <a:pos x="connsiteX10295" y="connsiteY10295"/>
              </a:cxn>
              <a:cxn ang="0">
                <a:pos x="connsiteX10296" y="connsiteY10296"/>
              </a:cxn>
              <a:cxn ang="0">
                <a:pos x="connsiteX10297" y="connsiteY10297"/>
              </a:cxn>
              <a:cxn ang="0">
                <a:pos x="connsiteX10298" y="connsiteY10298"/>
              </a:cxn>
              <a:cxn ang="0">
                <a:pos x="connsiteX10299" y="connsiteY10299"/>
              </a:cxn>
              <a:cxn ang="0">
                <a:pos x="connsiteX10300" y="connsiteY10300"/>
              </a:cxn>
              <a:cxn ang="0">
                <a:pos x="connsiteX10301" y="connsiteY10301"/>
              </a:cxn>
              <a:cxn ang="0">
                <a:pos x="connsiteX10302" y="connsiteY10302"/>
              </a:cxn>
              <a:cxn ang="0">
                <a:pos x="connsiteX10303" y="connsiteY10303"/>
              </a:cxn>
              <a:cxn ang="0">
                <a:pos x="connsiteX10304" y="connsiteY10304"/>
              </a:cxn>
              <a:cxn ang="0">
                <a:pos x="connsiteX10305" y="connsiteY10305"/>
              </a:cxn>
              <a:cxn ang="0">
                <a:pos x="connsiteX10306" y="connsiteY10306"/>
              </a:cxn>
              <a:cxn ang="0">
                <a:pos x="connsiteX10307" y="connsiteY10307"/>
              </a:cxn>
              <a:cxn ang="0">
                <a:pos x="connsiteX10308" y="connsiteY10308"/>
              </a:cxn>
              <a:cxn ang="0">
                <a:pos x="connsiteX10309" y="connsiteY10309"/>
              </a:cxn>
              <a:cxn ang="0">
                <a:pos x="connsiteX10310" y="connsiteY10310"/>
              </a:cxn>
              <a:cxn ang="0">
                <a:pos x="connsiteX10311" y="connsiteY10311"/>
              </a:cxn>
              <a:cxn ang="0">
                <a:pos x="connsiteX10312" y="connsiteY10312"/>
              </a:cxn>
              <a:cxn ang="0">
                <a:pos x="connsiteX10313" y="connsiteY10313"/>
              </a:cxn>
              <a:cxn ang="0">
                <a:pos x="connsiteX10314" y="connsiteY10314"/>
              </a:cxn>
              <a:cxn ang="0">
                <a:pos x="connsiteX10315" y="connsiteY10315"/>
              </a:cxn>
              <a:cxn ang="0">
                <a:pos x="connsiteX10316" y="connsiteY10316"/>
              </a:cxn>
              <a:cxn ang="0">
                <a:pos x="connsiteX10317" y="connsiteY10317"/>
              </a:cxn>
              <a:cxn ang="0">
                <a:pos x="connsiteX10318" y="connsiteY10318"/>
              </a:cxn>
              <a:cxn ang="0">
                <a:pos x="connsiteX10319" y="connsiteY10319"/>
              </a:cxn>
              <a:cxn ang="0">
                <a:pos x="connsiteX10320" y="connsiteY10320"/>
              </a:cxn>
              <a:cxn ang="0">
                <a:pos x="connsiteX10321" y="connsiteY10321"/>
              </a:cxn>
              <a:cxn ang="0">
                <a:pos x="connsiteX10322" y="connsiteY10322"/>
              </a:cxn>
              <a:cxn ang="0">
                <a:pos x="connsiteX10323" y="connsiteY10323"/>
              </a:cxn>
              <a:cxn ang="0">
                <a:pos x="connsiteX10324" y="connsiteY10324"/>
              </a:cxn>
              <a:cxn ang="0">
                <a:pos x="connsiteX10325" y="connsiteY10325"/>
              </a:cxn>
              <a:cxn ang="0">
                <a:pos x="connsiteX10326" y="connsiteY10326"/>
              </a:cxn>
              <a:cxn ang="0">
                <a:pos x="connsiteX10327" y="connsiteY10327"/>
              </a:cxn>
              <a:cxn ang="0">
                <a:pos x="connsiteX10328" y="connsiteY10328"/>
              </a:cxn>
              <a:cxn ang="0">
                <a:pos x="connsiteX10329" y="connsiteY10329"/>
              </a:cxn>
              <a:cxn ang="0">
                <a:pos x="connsiteX10330" y="connsiteY10330"/>
              </a:cxn>
              <a:cxn ang="0">
                <a:pos x="connsiteX10331" y="connsiteY10331"/>
              </a:cxn>
              <a:cxn ang="0">
                <a:pos x="connsiteX10332" y="connsiteY10332"/>
              </a:cxn>
              <a:cxn ang="0">
                <a:pos x="connsiteX10333" y="connsiteY10333"/>
              </a:cxn>
              <a:cxn ang="0">
                <a:pos x="connsiteX10334" y="connsiteY10334"/>
              </a:cxn>
              <a:cxn ang="0">
                <a:pos x="connsiteX10335" y="connsiteY10335"/>
              </a:cxn>
              <a:cxn ang="0">
                <a:pos x="connsiteX10336" y="connsiteY10336"/>
              </a:cxn>
              <a:cxn ang="0">
                <a:pos x="connsiteX10337" y="connsiteY10337"/>
              </a:cxn>
              <a:cxn ang="0">
                <a:pos x="connsiteX10338" y="connsiteY10338"/>
              </a:cxn>
              <a:cxn ang="0">
                <a:pos x="connsiteX10339" y="connsiteY10339"/>
              </a:cxn>
              <a:cxn ang="0">
                <a:pos x="connsiteX10340" y="connsiteY10340"/>
              </a:cxn>
              <a:cxn ang="0">
                <a:pos x="connsiteX10341" y="connsiteY10341"/>
              </a:cxn>
              <a:cxn ang="0">
                <a:pos x="connsiteX10342" y="connsiteY10342"/>
              </a:cxn>
              <a:cxn ang="0">
                <a:pos x="connsiteX10343" y="connsiteY10343"/>
              </a:cxn>
              <a:cxn ang="0">
                <a:pos x="connsiteX10344" y="connsiteY10344"/>
              </a:cxn>
              <a:cxn ang="0">
                <a:pos x="connsiteX10345" y="connsiteY10345"/>
              </a:cxn>
              <a:cxn ang="0">
                <a:pos x="connsiteX10346" y="connsiteY10346"/>
              </a:cxn>
              <a:cxn ang="0">
                <a:pos x="connsiteX10347" y="connsiteY10347"/>
              </a:cxn>
              <a:cxn ang="0">
                <a:pos x="connsiteX10348" y="connsiteY10348"/>
              </a:cxn>
              <a:cxn ang="0">
                <a:pos x="connsiteX10349" y="connsiteY10349"/>
              </a:cxn>
              <a:cxn ang="0">
                <a:pos x="connsiteX10350" y="connsiteY10350"/>
              </a:cxn>
              <a:cxn ang="0">
                <a:pos x="connsiteX10351" y="connsiteY10351"/>
              </a:cxn>
              <a:cxn ang="0">
                <a:pos x="connsiteX10352" y="connsiteY10352"/>
              </a:cxn>
              <a:cxn ang="0">
                <a:pos x="connsiteX10353" y="connsiteY10353"/>
              </a:cxn>
              <a:cxn ang="0">
                <a:pos x="connsiteX10354" y="connsiteY10354"/>
              </a:cxn>
              <a:cxn ang="0">
                <a:pos x="connsiteX10355" y="connsiteY10355"/>
              </a:cxn>
              <a:cxn ang="0">
                <a:pos x="connsiteX10356" y="connsiteY10356"/>
              </a:cxn>
              <a:cxn ang="0">
                <a:pos x="connsiteX10357" y="connsiteY10357"/>
              </a:cxn>
              <a:cxn ang="0">
                <a:pos x="connsiteX10358" y="connsiteY10358"/>
              </a:cxn>
              <a:cxn ang="0">
                <a:pos x="connsiteX10359" y="connsiteY10359"/>
              </a:cxn>
              <a:cxn ang="0">
                <a:pos x="connsiteX10360" y="connsiteY10360"/>
              </a:cxn>
              <a:cxn ang="0">
                <a:pos x="connsiteX10361" y="connsiteY10361"/>
              </a:cxn>
              <a:cxn ang="0">
                <a:pos x="connsiteX10362" y="connsiteY10362"/>
              </a:cxn>
              <a:cxn ang="0">
                <a:pos x="connsiteX10363" y="connsiteY10363"/>
              </a:cxn>
              <a:cxn ang="0">
                <a:pos x="connsiteX10364" y="connsiteY10364"/>
              </a:cxn>
              <a:cxn ang="0">
                <a:pos x="connsiteX10365" y="connsiteY10365"/>
              </a:cxn>
              <a:cxn ang="0">
                <a:pos x="connsiteX10366" y="connsiteY10366"/>
              </a:cxn>
              <a:cxn ang="0">
                <a:pos x="connsiteX10367" y="connsiteY10367"/>
              </a:cxn>
              <a:cxn ang="0">
                <a:pos x="connsiteX10368" y="connsiteY10368"/>
              </a:cxn>
              <a:cxn ang="0">
                <a:pos x="connsiteX10369" y="connsiteY10369"/>
              </a:cxn>
              <a:cxn ang="0">
                <a:pos x="connsiteX10370" y="connsiteY10370"/>
              </a:cxn>
              <a:cxn ang="0">
                <a:pos x="connsiteX10371" y="connsiteY10371"/>
              </a:cxn>
              <a:cxn ang="0">
                <a:pos x="connsiteX10372" y="connsiteY10372"/>
              </a:cxn>
              <a:cxn ang="0">
                <a:pos x="connsiteX10373" y="connsiteY10373"/>
              </a:cxn>
              <a:cxn ang="0">
                <a:pos x="connsiteX10374" y="connsiteY10374"/>
              </a:cxn>
              <a:cxn ang="0">
                <a:pos x="connsiteX10375" y="connsiteY10375"/>
              </a:cxn>
              <a:cxn ang="0">
                <a:pos x="connsiteX10376" y="connsiteY10376"/>
              </a:cxn>
              <a:cxn ang="0">
                <a:pos x="connsiteX10377" y="connsiteY10377"/>
              </a:cxn>
              <a:cxn ang="0">
                <a:pos x="connsiteX10378" y="connsiteY10378"/>
              </a:cxn>
              <a:cxn ang="0">
                <a:pos x="connsiteX10379" y="connsiteY10379"/>
              </a:cxn>
              <a:cxn ang="0">
                <a:pos x="connsiteX10380" y="connsiteY10380"/>
              </a:cxn>
              <a:cxn ang="0">
                <a:pos x="connsiteX10381" y="connsiteY10381"/>
              </a:cxn>
              <a:cxn ang="0">
                <a:pos x="connsiteX10382" y="connsiteY10382"/>
              </a:cxn>
              <a:cxn ang="0">
                <a:pos x="connsiteX10383" y="connsiteY10383"/>
              </a:cxn>
              <a:cxn ang="0">
                <a:pos x="connsiteX10384" y="connsiteY10384"/>
              </a:cxn>
              <a:cxn ang="0">
                <a:pos x="connsiteX10385" y="connsiteY10385"/>
              </a:cxn>
              <a:cxn ang="0">
                <a:pos x="connsiteX10386" y="connsiteY10386"/>
              </a:cxn>
              <a:cxn ang="0">
                <a:pos x="connsiteX10387" y="connsiteY10387"/>
              </a:cxn>
              <a:cxn ang="0">
                <a:pos x="connsiteX10388" y="connsiteY10388"/>
              </a:cxn>
              <a:cxn ang="0">
                <a:pos x="connsiteX10389" y="connsiteY10389"/>
              </a:cxn>
              <a:cxn ang="0">
                <a:pos x="connsiteX10390" y="connsiteY10390"/>
              </a:cxn>
              <a:cxn ang="0">
                <a:pos x="connsiteX10391" y="connsiteY10391"/>
              </a:cxn>
              <a:cxn ang="0">
                <a:pos x="connsiteX10392" y="connsiteY10392"/>
              </a:cxn>
              <a:cxn ang="0">
                <a:pos x="connsiteX10393" y="connsiteY10393"/>
              </a:cxn>
              <a:cxn ang="0">
                <a:pos x="connsiteX10394" y="connsiteY10394"/>
              </a:cxn>
              <a:cxn ang="0">
                <a:pos x="connsiteX10395" y="connsiteY10395"/>
              </a:cxn>
              <a:cxn ang="0">
                <a:pos x="connsiteX10396" y="connsiteY10396"/>
              </a:cxn>
              <a:cxn ang="0">
                <a:pos x="connsiteX10397" y="connsiteY10397"/>
              </a:cxn>
              <a:cxn ang="0">
                <a:pos x="connsiteX10398" y="connsiteY10398"/>
              </a:cxn>
              <a:cxn ang="0">
                <a:pos x="connsiteX10399" y="connsiteY10399"/>
              </a:cxn>
              <a:cxn ang="0">
                <a:pos x="connsiteX10400" y="connsiteY10400"/>
              </a:cxn>
              <a:cxn ang="0">
                <a:pos x="connsiteX10401" y="connsiteY10401"/>
              </a:cxn>
              <a:cxn ang="0">
                <a:pos x="connsiteX10402" y="connsiteY10402"/>
              </a:cxn>
              <a:cxn ang="0">
                <a:pos x="connsiteX10403" y="connsiteY10403"/>
              </a:cxn>
              <a:cxn ang="0">
                <a:pos x="connsiteX10404" y="connsiteY10404"/>
              </a:cxn>
              <a:cxn ang="0">
                <a:pos x="connsiteX10405" y="connsiteY10405"/>
              </a:cxn>
              <a:cxn ang="0">
                <a:pos x="connsiteX10406" y="connsiteY10406"/>
              </a:cxn>
              <a:cxn ang="0">
                <a:pos x="connsiteX10407" y="connsiteY10407"/>
              </a:cxn>
              <a:cxn ang="0">
                <a:pos x="connsiteX10408" y="connsiteY10408"/>
              </a:cxn>
              <a:cxn ang="0">
                <a:pos x="connsiteX10409" y="connsiteY10409"/>
              </a:cxn>
              <a:cxn ang="0">
                <a:pos x="connsiteX10410" y="connsiteY10410"/>
              </a:cxn>
              <a:cxn ang="0">
                <a:pos x="connsiteX10411" y="connsiteY10411"/>
              </a:cxn>
              <a:cxn ang="0">
                <a:pos x="connsiteX10412" y="connsiteY10412"/>
              </a:cxn>
              <a:cxn ang="0">
                <a:pos x="connsiteX10413" y="connsiteY10413"/>
              </a:cxn>
              <a:cxn ang="0">
                <a:pos x="connsiteX10414" y="connsiteY10414"/>
              </a:cxn>
              <a:cxn ang="0">
                <a:pos x="connsiteX10415" y="connsiteY10415"/>
              </a:cxn>
              <a:cxn ang="0">
                <a:pos x="connsiteX10416" y="connsiteY10416"/>
              </a:cxn>
              <a:cxn ang="0">
                <a:pos x="connsiteX10417" y="connsiteY10417"/>
              </a:cxn>
              <a:cxn ang="0">
                <a:pos x="connsiteX10418" y="connsiteY10418"/>
              </a:cxn>
              <a:cxn ang="0">
                <a:pos x="connsiteX10419" y="connsiteY10419"/>
              </a:cxn>
              <a:cxn ang="0">
                <a:pos x="connsiteX10420" y="connsiteY10420"/>
              </a:cxn>
              <a:cxn ang="0">
                <a:pos x="connsiteX10421" y="connsiteY10421"/>
              </a:cxn>
              <a:cxn ang="0">
                <a:pos x="connsiteX10422" y="connsiteY10422"/>
              </a:cxn>
              <a:cxn ang="0">
                <a:pos x="connsiteX10423" y="connsiteY10423"/>
              </a:cxn>
              <a:cxn ang="0">
                <a:pos x="connsiteX10424" y="connsiteY10424"/>
              </a:cxn>
              <a:cxn ang="0">
                <a:pos x="connsiteX10425" y="connsiteY10425"/>
              </a:cxn>
              <a:cxn ang="0">
                <a:pos x="connsiteX10426" y="connsiteY10426"/>
              </a:cxn>
              <a:cxn ang="0">
                <a:pos x="connsiteX10427" y="connsiteY10427"/>
              </a:cxn>
              <a:cxn ang="0">
                <a:pos x="connsiteX10428" y="connsiteY10428"/>
              </a:cxn>
              <a:cxn ang="0">
                <a:pos x="connsiteX10429" y="connsiteY10429"/>
              </a:cxn>
              <a:cxn ang="0">
                <a:pos x="connsiteX10430" y="connsiteY10430"/>
              </a:cxn>
              <a:cxn ang="0">
                <a:pos x="connsiteX10431" y="connsiteY10431"/>
              </a:cxn>
              <a:cxn ang="0">
                <a:pos x="connsiteX10432" y="connsiteY10432"/>
              </a:cxn>
              <a:cxn ang="0">
                <a:pos x="connsiteX10433" y="connsiteY10433"/>
              </a:cxn>
              <a:cxn ang="0">
                <a:pos x="connsiteX10434" y="connsiteY10434"/>
              </a:cxn>
              <a:cxn ang="0">
                <a:pos x="connsiteX10435" y="connsiteY10435"/>
              </a:cxn>
              <a:cxn ang="0">
                <a:pos x="connsiteX10436" y="connsiteY10436"/>
              </a:cxn>
              <a:cxn ang="0">
                <a:pos x="connsiteX10437" y="connsiteY10437"/>
              </a:cxn>
              <a:cxn ang="0">
                <a:pos x="connsiteX10438" y="connsiteY10438"/>
              </a:cxn>
              <a:cxn ang="0">
                <a:pos x="connsiteX10439" y="connsiteY10439"/>
              </a:cxn>
              <a:cxn ang="0">
                <a:pos x="connsiteX10440" y="connsiteY10440"/>
              </a:cxn>
              <a:cxn ang="0">
                <a:pos x="connsiteX10441" y="connsiteY10441"/>
              </a:cxn>
              <a:cxn ang="0">
                <a:pos x="connsiteX10442" y="connsiteY10442"/>
              </a:cxn>
              <a:cxn ang="0">
                <a:pos x="connsiteX10443" y="connsiteY10443"/>
              </a:cxn>
              <a:cxn ang="0">
                <a:pos x="connsiteX10444" y="connsiteY10444"/>
              </a:cxn>
              <a:cxn ang="0">
                <a:pos x="connsiteX10445" y="connsiteY10445"/>
              </a:cxn>
              <a:cxn ang="0">
                <a:pos x="connsiteX10446" y="connsiteY10446"/>
              </a:cxn>
              <a:cxn ang="0">
                <a:pos x="connsiteX10447" y="connsiteY10447"/>
              </a:cxn>
              <a:cxn ang="0">
                <a:pos x="connsiteX10448" y="connsiteY10448"/>
              </a:cxn>
              <a:cxn ang="0">
                <a:pos x="connsiteX10449" y="connsiteY10449"/>
              </a:cxn>
              <a:cxn ang="0">
                <a:pos x="connsiteX10450" y="connsiteY10450"/>
              </a:cxn>
              <a:cxn ang="0">
                <a:pos x="connsiteX10451" y="connsiteY10451"/>
              </a:cxn>
              <a:cxn ang="0">
                <a:pos x="connsiteX10452" y="connsiteY10452"/>
              </a:cxn>
              <a:cxn ang="0">
                <a:pos x="connsiteX10453" y="connsiteY10453"/>
              </a:cxn>
              <a:cxn ang="0">
                <a:pos x="connsiteX10454" y="connsiteY10454"/>
              </a:cxn>
              <a:cxn ang="0">
                <a:pos x="connsiteX10455" y="connsiteY10455"/>
              </a:cxn>
              <a:cxn ang="0">
                <a:pos x="connsiteX10456" y="connsiteY10456"/>
              </a:cxn>
              <a:cxn ang="0">
                <a:pos x="connsiteX10457" y="connsiteY10457"/>
              </a:cxn>
              <a:cxn ang="0">
                <a:pos x="connsiteX10458" y="connsiteY10458"/>
              </a:cxn>
              <a:cxn ang="0">
                <a:pos x="connsiteX10459" y="connsiteY10459"/>
              </a:cxn>
              <a:cxn ang="0">
                <a:pos x="connsiteX10460" y="connsiteY10460"/>
              </a:cxn>
              <a:cxn ang="0">
                <a:pos x="connsiteX10461" y="connsiteY10461"/>
              </a:cxn>
              <a:cxn ang="0">
                <a:pos x="connsiteX10462" y="connsiteY10462"/>
              </a:cxn>
              <a:cxn ang="0">
                <a:pos x="connsiteX10463" y="connsiteY10463"/>
              </a:cxn>
              <a:cxn ang="0">
                <a:pos x="connsiteX10464" y="connsiteY10464"/>
              </a:cxn>
              <a:cxn ang="0">
                <a:pos x="connsiteX10465" y="connsiteY10465"/>
              </a:cxn>
              <a:cxn ang="0">
                <a:pos x="connsiteX10466" y="connsiteY10466"/>
              </a:cxn>
              <a:cxn ang="0">
                <a:pos x="connsiteX10467" y="connsiteY10467"/>
              </a:cxn>
              <a:cxn ang="0">
                <a:pos x="connsiteX10468" y="connsiteY10468"/>
              </a:cxn>
              <a:cxn ang="0">
                <a:pos x="connsiteX10469" y="connsiteY10469"/>
              </a:cxn>
              <a:cxn ang="0">
                <a:pos x="connsiteX10470" y="connsiteY10470"/>
              </a:cxn>
              <a:cxn ang="0">
                <a:pos x="connsiteX10471" y="connsiteY10471"/>
              </a:cxn>
              <a:cxn ang="0">
                <a:pos x="connsiteX10472" y="connsiteY10472"/>
              </a:cxn>
              <a:cxn ang="0">
                <a:pos x="connsiteX10473" y="connsiteY10473"/>
              </a:cxn>
              <a:cxn ang="0">
                <a:pos x="connsiteX10474" y="connsiteY10474"/>
              </a:cxn>
              <a:cxn ang="0">
                <a:pos x="connsiteX10475" y="connsiteY10475"/>
              </a:cxn>
              <a:cxn ang="0">
                <a:pos x="connsiteX10476" y="connsiteY10476"/>
              </a:cxn>
              <a:cxn ang="0">
                <a:pos x="connsiteX10477" y="connsiteY10477"/>
              </a:cxn>
              <a:cxn ang="0">
                <a:pos x="connsiteX10478" y="connsiteY10478"/>
              </a:cxn>
              <a:cxn ang="0">
                <a:pos x="connsiteX10479" y="connsiteY10479"/>
              </a:cxn>
              <a:cxn ang="0">
                <a:pos x="connsiteX10480" y="connsiteY10480"/>
              </a:cxn>
              <a:cxn ang="0">
                <a:pos x="connsiteX10481" y="connsiteY10481"/>
              </a:cxn>
              <a:cxn ang="0">
                <a:pos x="connsiteX10482" y="connsiteY10482"/>
              </a:cxn>
              <a:cxn ang="0">
                <a:pos x="connsiteX10483" y="connsiteY10483"/>
              </a:cxn>
              <a:cxn ang="0">
                <a:pos x="connsiteX10484" y="connsiteY10484"/>
              </a:cxn>
              <a:cxn ang="0">
                <a:pos x="connsiteX10485" y="connsiteY10485"/>
              </a:cxn>
              <a:cxn ang="0">
                <a:pos x="connsiteX10486" y="connsiteY10486"/>
              </a:cxn>
              <a:cxn ang="0">
                <a:pos x="connsiteX10487" y="connsiteY10487"/>
              </a:cxn>
              <a:cxn ang="0">
                <a:pos x="connsiteX10488" y="connsiteY10488"/>
              </a:cxn>
              <a:cxn ang="0">
                <a:pos x="connsiteX10489" y="connsiteY10489"/>
              </a:cxn>
              <a:cxn ang="0">
                <a:pos x="connsiteX10490" y="connsiteY10490"/>
              </a:cxn>
              <a:cxn ang="0">
                <a:pos x="connsiteX10491" y="connsiteY10491"/>
              </a:cxn>
              <a:cxn ang="0">
                <a:pos x="connsiteX10492" y="connsiteY10492"/>
              </a:cxn>
              <a:cxn ang="0">
                <a:pos x="connsiteX10493" y="connsiteY10493"/>
              </a:cxn>
              <a:cxn ang="0">
                <a:pos x="connsiteX10494" y="connsiteY10494"/>
              </a:cxn>
              <a:cxn ang="0">
                <a:pos x="connsiteX10495" y="connsiteY10495"/>
              </a:cxn>
              <a:cxn ang="0">
                <a:pos x="connsiteX10496" y="connsiteY10496"/>
              </a:cxn>
              <a:cxn ang="0">
                <a:pos x="connsiteX10497" y="connsiteY10497"/>
              </a:cxn>
              <a:cxn ang="0">
                <a:pos x="connsiteX10498" y="connsiteY10498"/>
              </a:cxn>
              <a:cxn ang="0">
                <a:pos x="connsiteX10499" y="connsiteY10499"/>
              </a:cxn>
              <a:cxn ang="0">
                <a:pos x="connsiteX10500" y="connsiteY10500"/>
              </a:cxn>
              <a:cxn ang="0">
                <a:pos x="connsiteX10501" y="connsiteY10501"/>
              </a:cxn>
              <a:cxn ang="0">
                <a:pos x="connsiteX10502" y="connsiteY10502"/>
              </a:cxn>
              <a:cxn ang="0">
                <a:pos x="connsiteX10503" y="connsiteY10503"/>
              </a:cxn>
              <a:cxn ang="0">
                <a:pos x="connsiteX10504" y="connsiteY10504"/>
              </a:cxn>
              <a:cxn ang="0">
                <a:pos x="connsiteX10505" y="connsiteY10505"/>
              </a:cxn>
              <a:cxn ang="0">
                <a:pos x="connsiteX10506" y="connsiteY10506"/>
              </a:cxn>
              <a:cxn ang="0">
                <a:pos x="connsiteX10507" y="connsiteY10507"/>
              </a:cxn>
              <a:cxn ang="0">
                <a:pos x="connsiteX10508" y="connsiteY10508"/>
              </a:cxn>
              <a:cxn ang="0">
                <a:pos x="connsiteX10509" y="connsiteY10509"/>
              </a:cxn>
              <a:cxn ang="0">
                <a:pos x="connsiteX10510" y="connsiteY10510"/>
              </a:cxn>
              <a:cxn ang="0">
                <a:pos x="connsiteX10511" y="connsiteY10511"/>
              </a:cxn>
              <a:cxn ang="0">
                <a:pos x="connsiteX10512" y="connsiteY10512"/>
              </a:cxn>
              <a:cxn ang="0">
                <a:pos x="connsiteX10513" y="connsiteY10513"/>
              </a:cxn>
              <a:cxn ang="0">
                <a:pos x="connsiteX10514" y="connsiteY10514"/>
              </a:cxn>
              <a:cxn ang="0">
                <a:pos x="connsiteX10515" y="connsiteY10515"/>
              </a:cxn>
              <a:cxn ang="0">
                <a:pos x="connsiteX10516" y="connsiteY10516"/>
              </a:cxn>
              <a:cxn ang="0">
                <a:pos x="connsiteX10517" y="connsiteY10517"/>
              </a:cxn>
              <a:cxn ang="0">
                <a:pos x="connsiteX10518" y="connsiteY10518"/>
              </a:cxn>
              <a:cxn ang="0">
                <a:pos x="connsiteX10519" y="connsiteY10519"/>
              </a:cxn>
              <a:cxn ang="0">
                <a:pos x="connsiteX10520" y="connsiteY10520"/>
              </a:cxn>
              <a:cxn ang="0">
                <a:pos x="connsiteX10521" y="connsiteY10521"/>
              </a:cxn>
              <a:cxn ang="0">
                <a:pos x="connsiteX10522" y="connsiteY10522"/>
              </a:cxn>
              <a:cxn ang="0">
                <a:pos x="connsiteX10523" y="connsiteY10523"/>
              </a:cxn>
              <a:cxn ang="0">
                <a:pos x="connsiteX10524" y="connsiteY10524"/>
              </a:cxn>
              <a:cxn ang="0">
                <a:pos x="connsiteX10525" y="connsiteY10525"/>
              </a:cxn>
              <a:cxn ang="0">
                <a:pos x="connsiteX10526" y="connsiteY10526"/>
              </a:cxn>
              <a:cxn ang="0">
                <a:pos x="connsiteX10527" y="connsiteY10527"/>
              </a:cxn>
              <a:cxn ang="0">
                <a:pos x="connsiteX10528" y="connsiteY10528"/>
              </a:cxn>
              <a:cxn ang="0">
                <a:pos x="connsiteX10529" y="connsiteY10529"/>
              </a:cxn>
              <a:cxn ang="0">
                <a:pos x="connsiteX10530" y="connsiteY10530"/>
              </a:cxn>
              <a:cxn ang="0">
                <a:pos x="connsiteX10531" y="connsiteY10531"/>
              </a:cxn>
              <a:cxn ang="0">
                <a:pos x="connsiteX10532" y="connsiteY10532"/>
              </a:cxn>
              <a:cxn ang="0">
                <a:pos x="connsiteX10533" y="connsiteY10533"/>
              </a:cxn>
              <a:cxn ang="0">
                <a:pos x="connsiteX10534" y="connsiteY10534"/>
              </a:cxn>
              <a:cxn ang="0">
                <a:pos x="connsiteX10535" y="connsiteY10535"/>
              </a:cxn>
              <a:cxn ang="0">
                <a:pos x="connsiteX10536" y="connsiteY10536"/>
              </a:cxn>
              <a:cxn ang="0">
                <a:pos x="connsiteX10537" y="connsiteY10537"/>
              </a:cxn>
              <a:cxn ang="0">
                <a:pos x="connsiteX10538" y="connsiteY10538"/>
              </a:cxn>
              <a:cxn ang="0">
                <a:pos x="connsiteX10539" y="connsiteY10539"/>
              </a:cxn>
              <a:cxn ang="0">
                <a:pos x="connsiteX10540" y="connsiteY10540"/>
              </a:cxn>
              <a:cxn ang="0">
                <a:pos x="connsiteX10541" y="connsiteY10541"/>
              </a:cxn>
              <a:cxn ang="0">
                <a:pos x="connsiteX10542" y="connsiteY10542"/>
              </a:cxn>
              <a:cxn ang="0">
                <a:pos x="connsiteX10543" y="connsiteY10543"/>
              </a:cxn>
              <a:cxn ang="0">
                <a:pos x="connsiteX10544" y="connsiteY10544"/>
              </a:cxn>
              <a:cxn ang="0">
                <a:pos x="connsiteX10545" y="connsiteY10545"/>
              </a:cxn>
              <a:cxn ang="0">
                <a:pos x="connsiteX10546" y="connsiteY10546"/>
              </a:cxn>
              <a:cxn ang="0">
                <a:pos x="connsiteX10547" y="connsiteY10547"/>
              </a:cxn>
              <a:cxn ang="0">
                <a:pos x="connsiteX10548" y="connsiteY10548"/>
              </a:cxn>
              <a:cxn ang="0">
                <a:pos x="connsiteX10549" y="connsiteY10549"/>
              </a:cxn>
              <a:cxn ang="0">
                <a:pos x="connsiteX10550" y="connsiteY10550"/>
              </a:cxn>
              <a:cxn ang="0">
                <a:pos x="connsiteX10551" y="connsiteY10551"/>
              </a:cxn>
              <a:cxn ang="0">
                <a:pos x="connsiteX10552" y="connsiteY10552"/>
              </a:cxn>
              <a:cxn ang="0">
                <a:pos x="connsiteX10553" y="connsiteY10553"/>
              </a:cxn>
              <a:cxn ang="0">
                <a:pos x="connsiteX10554" y="connsiteY10554"/>
              </a:cxn>
              <a:cxn ang="0">
                <a:pos x="connsiteX10555" y="connsiteY10555"/>
              </a:cxn>
              <a:cxn ang="0">
                <a:pos x="connsiteX10556" y="connsiteY10556"/>
              </a:cxn>
              <a:cxn ang="0">
                <a:pos x="connsiteX10557" y="connsiteY10557"/>
              </a:cxn>
              <a:cxn ang="0">
                <a:pos x="connsiteX10558" y="connsiteY10558"/>
              </a:cxn>
              <a:cxn ang="0">
                <a:pos x="connsiteX10559" y="connsiteY10559"/>
              </a:cxn>
              <a:cxn ang="0">
                <a:pos x="connsiteX10560" y="connsiteY10560"/>
              </a:cxn>
              <a:cxn ang="0">
                <a:pos x="connsiteX10561" y="connsiteY10561"/>
              </a:cxn>
              <a:cxn ang="0">
                <a:pos x="connsiteX10562" y="connsiteY10562"/>
              </a:cxn>
              <a:cxn ang="0">
                <a:pos x="connsiteX10563" y="connsiteY10563"/>
              </a:cxn>
              <a:cxn ang="0">
                <a:pos x="connsiteX10564" y="connsiteY10564"/>
              </a:cxn>
              <a:cxn ang="0">
                <a:pos x="connsiteX10565" y="connsiteY10565"/>
              </a:cxn>
              <a:cxn ang="0">
                <a:pos x="connsiteX10566" y="connsiteY10566"/>
              </a:cxn>
              <a:cxn ang="0">
                <a:pos x="connsiteX10567" y="connsiteY10567"/>
              </a:cxn>
              <a:cxn ang="0">
                <a:pos x="connsiteX10568" y="connsiteY10568"/>
              </a:cxn>
              <a:cxn ang="0">
                <a:pos x="connsiteX10569" y="connsiteY10569"/>
              </a:cxn>
              <a:cxn ang="0">
                <a:pos x="connsiteX10570" y="connsiteY10570"/>
              </a:cxn>
              <a:cxn ang="0">
                <a:pos x="connsiteX10571" y="connsiteY10571"/>
              </a:cxn>
              <a:cxn ang="0">
                <a:pos x="connsiteX10572" y="connsiteY10572"/>
              </a:cxn>
              <a:cxn ang="0">
                <a:pos x="connsiteX10573" y="connsiteY10573"/>
              </a:cxn>
              <a:cxn ang="0">
                <a:pos x="connsiteX10574" y="connsiteY10574"/>
              </a:cxn>
              <a:cxn ang="0">
                <a:pos x="connsiteX10575" y="connsiteY10575"/>
              </a:cxn>
              <a:cxn ang="0">
                <a:pos x="connsiteX10576" y="connsiteY10576"/>
              </a:cxn>
              <a:cxn ang="0">
                <a:pos x="connsiteX10577" y="connsiteY10577"/>
              </a:cxn>
              <a:cxn ang="0">
                <a:pos x="connsiteX10578" y="connsiteY10578"/>
              </a:cxn>
              <a:cxn ang="0">
                <a:pos x="connsiteX10579" y="connsiteY10579"/>
              </a:cxn>
              <a:cxn ang="0">
                <a:pos x="connsiteX10580" y="connsiteY10580"/>
              </a:cxn>
              <a:cxn ang="0">
                <a:pos x="connsiteX10581" y="connsiteY10581"/>
              </a:cxn>
              <a:cxn ang="0">
                <a:pos x="connsiteX10582" y="connsiteY10582"/>
              </a:cxn>
              <a:cxn ang="0">
                <a:pos x="connsiteX10583" y="connsiteY10583"/>
              </a:cxn>
              <a:cxn ang="0">
                <a:pos x="connsiteX10584" y="connsiteY10584"/>
              </a:cxn>
              <a:cxn ang="0">
                <a:pos x="connsiteX10585" y="connsiteY10585"/>
              </a:cxn>
              <a:cxn ang="0">
                <a:pos x="connsiteX10586" y="connsiteY10586"/>
              </a:cxn>
              <a:cxn ang="0">
                <a:pos x="connsiteX10587" y="connsiteY10587"/>
              </a:cxn>
              <a:cxn ang="0">
                <a:pos x="connsiteX10588" y="connsiteY10588"/>
              </a:cxn>
              <a:cxn ang="0">
                <a:pos x="connsiteX10589" y="connsiteY10589"/>
              </a:cxn>
              <a:cxn ang="0">
                <a:pos x="connsiteX10590" y="connsiteY10590"/>
              </a:cxn>
              <a:cxn ang="0">
                <a:pos x="connsiteX10591" y="connsiteY10591"/>
              </a:cxn>
              <a:cxn ang="0">
                <a:pos x="connsiteX10592" y="connsiteY10592"/>
              </a:cxn>
              <a:cxn ang="0">
                <a:pos x="connsiteX10593" y="connsiteY10593"/>
              </a:cxn>
              <a:cxn ang="0">
                <a:pos x="connsiteX10594" y="connsiteY10594"/>
              </a:cxn>
              <a:cxn ang="0">
                <a:pos x="connsiteX10595" y="connsiteY10595"/>
              </a:cxn>
              <a:cxn ang="0">
                <a:pos x="connsiteX10596" y="connsiteY10596"/>
              </a:cxn>
              <a:cxn ang="0">
                <a:pos x="connsiteX10597" y="connsiteY10597"/>
              </a:cxn>
              <a:cxn ang="0">
                <a:pos x="connsiteX10598" y="connsiteY10598"/>
              </a:cxn>
              <a:cxn ang="0">
                <a:pos x="connsiteX10599" y="connsiteY10599"/>
              </a:cxn>
              <a:cxn ang="0">
                <a:pos x="connsiteX10600" y="connsiteY10600"/>
              </a:cxn>
              <a:cxn ang="0">
                <a:pos x="connsiteX10601" y="connsiteY10601"/>
              </a:cxn>
              <a:cxn ang="0">
                <a:pos x="connsiteX10602" y="connsiteY10602"/>
              </a:cxn>
              <a:cxn ang="0">
                <a:pos x="connsiteX10603" y="connsiteY10603"/>
              </a:cxn>
              <a:cxn ang="0">
                <a:pos x="connsiteX10604" y="connsiteY10604"/>
              </a:cxn>
              <a:cxn ang="0">
                <a:pos x="connsiteX10605" y="connsiteY10605"/>
              </a:cxn>
              <a:cxn ang="0">
                <a:pos x="connsiteX10606" y="connsiteY10606"/>
              </a:cxn>
              <a:cxn ang="0">
                <a:pos x="connsiteX10607" y="connsiteY10607"/>
              </a:cxn>
              <a:cxn ang="0">
                <a:pos x="connsiteX10608" y="connsiteY10608"/>
              </a:cxn>
              <a:cxn ang="0">
                <a:pos x="connsiteX10609" y="connsiteY10609"/>
              </a:cxn>
              <a:cxn ang="0">
                <a:pos x="connsiteX10610" y="connsiteY10610"/>
              </a:cxn>
              <a:cxn ang="0">
                <a:pos x="connsiteX10611" y="connsiteY10611"/>
              </a:cxn>
              <a:cxn ang="0">
                <a:pos x="connsiteX10612" y="connsiteY10612"/>
              </a:cxn>
              <a:cxn ang="0">
                <a:pos x="connsiteX10613" y="connsiteY10613"/>
              </a:cxn>
              <a:cxn ang="0">
                <a:pos x="connsiteX10614" y="connsiteY10614"/>
              </a:cxn>
              <a:cxn ang="0">
                <a:pos x="connsiteX10615" y="connsiteY10615"/>
              </a:cxn>
              <a:cxn ang="0">
                <a:pos x="connsiteX10616" y="connsiteY10616"/>
              </a:cxn>
              <a:cxn ang="0">
                <a:pos x="connsiteX10617" y="connsiteY10617"/>
              </a:cxn>
              <a:cxn ang="0">
                <a:pos x="connsiteX10618" y="connsiteY10618"/>
              </a:cxn>
              <a:cxn ang="0">
                <a:pos x="connsiteX10619" y="connsiteY10619"/>
              </a:cxn>
              <a:cxn ang="0">
                <a:pos x="connsiteX10620" y="connsiteY10620"/>
              </a:cxn>
              <a:cxn ang="0">
                <a:pos x="connsiteX10621" y="connsiteY10621"/>
              </a:cxn>
              <a:cxn ang="0">
                <a:pos x="connsiteX10622" y="connsiteY10622"/>
              </a:cxn>
              <a:cxn ang="0">
                <a:pos x="connsiteX10623" y="connsiteY10623"/>
              </a:cxn>
              <a:cxn ang="0">
                <a:pos x="connsiteX10624" y="connsiteY10624"/>
              </a:cxn>
              <a:cxn ang="0">
                <a:pos x="connsiteX10625" y="connsiteY10625"/>
              </a:cxn>
              <a:cxn ang="0">
                <a:pos x="connsiteX10626" y="connsiteY10626"/>
              </a:cxn>
              <a:cxn ang="0">
                <a:pos x="connsiteX10627" y="connsiteY10627"/>
              </a:cxn>
              <a:cxn ang="0">
                <a:pos x="connsiteX10628" y="connsiteY10628"/>
              </a:cxn>
              <a:cxn ang="0">
                <a:pos x="connsiteX10629" y="connsiteY10629"/>
              </a:cxn>
              <a:cxn ang="0">
                <a:pos x="connsiteX10630" y="connsiteY10630"/>
              </a:cxn>
              <a:cxn ang="0">
                <a:pos x="connsiteX10631" y="connsiteY10631"/>
              </a:cxn>
              <a:cxn ang="0">
                <a:pos x="connsiteX10632" y="connsiteY10632"/>
              </a:cxn>
              <a:cxn ang="0">
                <a:pos x="connsiteX10633" y="connsiteY10633"/>
              </a:cxn>
              <a:cxn ang="0">
                <a:pos x="connsiteX10634" y="connsiteY10634"/>
              </a:cxn>
              <a:cxn ang="0">
                <a:pos x="connsiteX10635" y="connsiteY10635"/>
              </a:cxn>
              <a:cxn ang="0">
                <a:pos x="connsiteX10636" y="connsiteY10636"/>
              </a:cxn>
              <a:cxn ang="0">
                <a:pos x="connsiteX10637" y="connsiteY10637"/>
              </a:cxn>
              <a:cxn ang="0">
                <a:pos x="connsiteX10638" y="connsiteY10638"/>
              </a:cxn>
              <a:cxn ang="0">
                <a:pos x="connsiteX10639" y="connsiteY10639"/>
              </a:cxn>
              <a:cxn ang="0">
                <a:pos x="connsiteX10640" y="connsiteY10640"/>
              </a:cxn>
              <a:cxn ang="0">
                <a:pos x="connsiteX10641" y="connsiteY10641"/>
              </a:cxn>
              <a:cxn ang="0">
                <a:pos x="connsiteX10642" y="connsiteY10642"/>
              </a:cxn>
              <a:cxn ang="0">
                <a:pos x="connsiteX10643" y="connsiteY10643"/>
              </a:cxn>
              <a:cxn ang="0">
                <a:pos x="connsiteX10644" y="connsiteY10644"/>
              </a:cxn>
              <a:cxn ang="0">
                <a:pos x="connsiteX10645" y="connsiteY10645"/>
              </a:cxn>
              <a:cxn ang="0">
                <a:pos x="connsiteX10646" y="connsiteY10646"/>
              </a:cxn>
              <a:cxn ang="0">
                <a:pos x="connsiteX10647" y="connsiteY10647"/>
              </a:cxn>
              <a:cxn ang="0">
                <a:pos x="connsiteX10648" y="connsiteY10648"/>
              </a:cxn>
              <a:cxn ang="0">
                <a:pos x="connsiteX10649" y="connsiteY10649"/>
              </a:cxn>
              <a:cxn ang="0">
                <a:pos x="connsiteX10650" y="connsiteY10650"/>
              </a:cxn>
              <a:cxn ang="0">
                <a:pos x="connsiteX10651" y="connsiteY10651"/>
              </a:cxn>
              <a:cxn ang="0">
                <a:pos x="connsiteX10652" y="connsiteY10652"/>
              </a:cxn>
              <a:cxn ang="0">
                <a:pos x="connsiteX10653" y="connsiteY10653"/>
              </a:cxn>
              <a:cxn ang="0">
                <a:pos x="connsiteX10654" y="connsiteY10654"/>
              </a:cxn>
              <a:cxn ang="0">
                <a:pos x="connsiteX10655" y="connsiteY10655"/>
              </a:cxn>
              <a:cxn ang="0">
                <a:pos x="connsiteX10656" y="connsiteY10656"/>
              </a:cxn>
              <a:cxn ang="0">
                <a:pos x="connsiteX10657" y="connsiteY10657"/>
              </a:cxn>
              <a:cxn ang="0">
                <a:pos x="connsiteX10658" y="connsiteY10658"/>
              </a:cxn>
              <a:cxn ang="0">
                <a:pos x="connsiteX10659" y="connsiteY10659"/>
              </a:cxn>
              <a:cxn ang="0">
                <a:pos x="connsiteX10660" y="connsiteY10660"/>
              </a:cxn>
              <a:cxn ang="0">
                <a:pos x="connsiteX10661" y="connsiteY10661"/>
              </a:cxn>
              <a:cxn ang="0">
                <a:pos x="connsiteX10662" y="connsiteY10662"/>
              </a:cxn>
              <a:cxn ang="0">
                <a:pos x="connsiteX10663" y="connsiteY10663"/>
              </a:cxn>
              <a:cxn ang="0">
                <a:pos x="connsiteX10664" y="connsiteY10664"/>
              </a:cxn>
              <a:cxn ang="0">
                <a:pos x="connsiteX10665" y="connsiteY10665"/>
              </a:cxn>
              <a:cxn ang="0">
                <a:pos x="connsiteX10666" y="connsiteY10666"/>
              </a:cxn>
              <a:cxn ang="0">
                <a:pos x="connsiteX10667" y="connsiteY10667"/>
              </a:cxn>
              <a:cxn ang="0">
                <a:pos x="connsiteX10668" y="connsiteY10668"/>
              </a:cxn>
              <a:cxn ang="0">
                <a:pos x="connsiteX10669" y="connsiteY10669"/>
              </a:cxn>
              <a:cxn ang="0">
                <a:pos x="connsiteX10670" y="connsiteY10670"/>
              </a:cxn>
              <a:cxn ang="0">
                <a:pos x="connsiteX10671" y="connsiteY10671"/>
              </a:cxn>
              <a:cxn ang="0">
                <a:pos x="connsiteX10672" y="connsiteY10672"/>
              </a:cxn>
              <a:cxn ang="0">
                <a:pos x="connsiteX10673" y="connsiteY10673"/>
              </a:cxn>
              <a:cxn ang="0">
                <a:pos x="connsiteX10674" y="connsiteY10674"/>
              </a:cxn>
              <a:cxn ang="0">
                <a:pos x="connsiteX10675" y="connsiteY10675"/>
              </a:cxn>
              <a:cxn ang="0">
                <a:pos x="connsiteX10676" y="connsiteY10676"/>
              </a:cxn>
              <a:cxn ang="0">
                <a:pos x="connsiteX10677" y="connsiteY10677"/>
              </a:cxn>
              <a:cxn ang="0">
                <a:pos x="connsiteX10678" y="connsiteY10678"/>
              </a:cxn>
              <a:cxn ang="0">
                <a:pos x="connsiteX10679" y="connsiteY10679"/>
              </a:cxn>
              <a:cxn ang="0">
                <a:pos x="connsiteX10680" y="connsiteY10680"/>
              </a:cxn>
              <a:cxn ang="0">
                <a:pos x="connsiteX10681" y="connsiteY10681"/>
              </a:cxn>
              <a:cxn ang="0">
                <a:pos x="connsiteX10682" y="connsiteY10682"/>
              </a:cxn>
              <a:cxn ang="0">
                <a:pos x="connsiteX10683" y="connsiteY10683"/>
              </a:cxn>
              <a:cxn ang="0">
                <a:pos x="connsiteX10684" y="connsiteY10684"/>
              </a:cxn>
              <a:cxn ang="0">
                <a:pos x="connsiteX10685" y="connsiteY10685"/>
              </a:cxn>
              <a:cxn ang="0">
                <a:pos x="connsiteX10686" y="connsiteY10686"/>
              </a:cxn>
              <a:cxn ang="0">
                <a:pos x="connsiteX10687" y="connsiteY10687"/>
              </a:cxn>
              <a:cxn ang="0">
                <a:pos x="connsiteX10688" y="connsiteY10688"/>
              </a:cxn>
              <a:cxn ang="0">
                <a:pos x="connsiteX10689" y="connsiteY10689"/>
              </a:cxn>
              <a:cxn ang="0">
                <a:pos x="connsiteX10690" y="connsiteY10690"/>
              </a:cxn>
              <a:cxn ang="0">
                <a:pos x="connsiteX10691" y="connsiteY10691"/>
              </a:cxn>
              <a:cxn ang="0">
                <a:pos x="connsiteX10692" y="connsiteY10692"/>
              </a:cxn>
              <a:cxn ang="0">
                <a:pos x="connsiteX10693" y="connsiteY10693"/>
              </a:cxn>
              <a:cxn ang="0">
                <a:pos x="connsiteX10694" y="connsiteY10694"/>
              </a:cxn>
              <a:cxn ang="0">
                <a:pos x="connsiteX10695" y="connsiteY10695"/>
              </a:cxn>
              <a:cxn ang="0">
                <a:pos x="connsiteX10696" y="connsiteY10696"/>
              </a:cxn>
              <a:cxn ang="0">
                <a:pos x="connsiteX10697" y="connsiteY10697"/>
              </a:cxn>
              <a:cxn ang="0">
                <a:pos x="connsiteX10698" y="connsiteY10698"/>
              </a:cxn>
              <a:cxn ang="0">
                <a:pos x="connsiteX10699" y="connsiteY10699"/>
              </a:cxn>
              <a:cxn ang="0">
                <a:pos x="connsiteX10700" y="connsiteY10700"/>
              </a:cxn>
              <a:cxn ang="0">
                <a:pos x="connsiteX10701" y="connsiteY10701"/>
              </a:cxn>
              <a:cxn ang="0">
                <a:pos x="connsiteX10702" y="connsiteY10702"/>
              </a:cxn>
              <a:cxn ang="0">
                <a:pos x="connsiteX10703" y="connsiteY10703"/>
              </a:cxn>
              <a:cxn ang="0">
                <a:pos x="connsiteX10704" y="connsiteY10704"/>
              </a:cxn>
              <a:cxn ang="0">
                <a:pos x="connsiteX10705" y="connsiteY10705"/>
              </a:cxn>
              <a:cxn ang="0">
                <a:pos x="connsiteX10706" y="connsiteY10706"/>
              </a:cxn>
              <a:cxn ang="0">
                <a:pos x="connsiteX10707" y="connsiteY10707"/>
              </a:cxn>
              <a:cxn ang="0">
                <a:pos x="connsiteX10708" y="connsiteY10708"/>
              </a:cxn>
              <a:cxn ang="0">
                <a:pos x="connsiteX10709" y="connsiteY10709"/>
              </a:cxn>
              <a:cxn ang="0">
                <a:pos x="connsiteX10710" y="connsiteY10710"/>
              </a:cxn>
              <a:cxn ang="0">
                <a:pos x="connsiteX10711" y="connsiteY10711"/>
              </a:cxn>
              <a:cxn ang="0">
                <a:pos x="connsiteX10712" y="connsiteY10712"/>
              </a:cxn>
              <a:cxn ang="0">
                <a:pos x="connsiteX10713" y="connsiteY10713"/>
              </a:cxn>
              <a:cxn ang="0">
                <a:pos x="connsiteX10714" y="connsiteY10714"/>
              </a:cxn>
              <a:cxn ang="0">
                <a:pos x="connsiteX10715" y="connsiteY10715"/>
              </a:cxn>
              <a:cxn ang="0">
                <a:pos x="connsiteX10716" y="connsiteY10716"/>
              </a:cxn>
              <a:cxn ang="0">
                <a:pos x="connsiteX10717" y="connsiteY10717"/>
              </a:cxn>
              <a:cxn ang="0">
                <a:pos x="connsiteX10718" y="connsiteY10718"/>
              </a:cxn>
              <a:cxn ang="0">
                <a:pos x="connsiteX10719" y="connsiteY10719"/>
              </a:cxn>
              <a:cxn ang="0">
                <a:pos x="connsiteX10720" y="connsiteY10720"/>
              </a:cxn>
              <a:cxn ang="0">
                <a:pos x="connsiteX10721" y="connsiteY10721"/>
              </a:cxn>
              <a:cxn ang="0">
                <a:pos x="connsiteX10722" y="connsiteY10722"/>
              </a:cxn>
              <a:cxn ang="0">
                <a:pos x="connsiteX10723" y="connsiteY10723"/>
              </a:cxn>
              <a:cxn ang="0">
                <a:pos x="connsiteX10724" y="connsiteY10724"/>
              </a:cxn>
              <a:cxn ang="0">
                <a:pos x="connsiteX10725" y="connsiteY10725"/>
              </a:cxn>
              <a:cxn ang="0">
                <a:pos x="connsiteX10726" y="connsiteY10726"/>
              </a:cxn>
              <a:cxn ang="0">
                <a:pos x="connsiteX10727" y="connsiteY10727"/>
              </a:cxn>
              <a:cxn ang="0">
                <a:pos x="connsiteX10728" y="connsiteY10728"/>
              </a:cxn>
              <a:cxn ang="0">
                <a:pos x="connsiteX10729" y="connsiteY10729"/>
              </a:cxn>
              <a:cxn ang="0">
                <a:pos x="connsiteX10730" y="connsiteY10730"/>
              </a:cxn>
              <a:cxn ang="0">
                <a:pos x="connsiteX10731" y="connsiteY10731"/>
              </a:cxn>
              <a:cxn ang="0">
                <a:pos x="connsiteX10732" y="connsiteY10732"/>
              </a:cxn>
              <a:cxn ang="0">
                <a:pos x="connsiteX10733" y="connsiteY10733"/>
              </a:cxn>
              <a:cxn ang="0">
                <a:pos x="connsiteX10734" y="connsiteY10734"/>
              </a:cxn>
              <a:cxn ang="0">
                <a:pos x="connsiteX10735" y="connsiteY10735"/>
              </a:cxn>
              <a:cxn ang="0">
                <a:pos x="connsiteX10736" y="connsiteY10736"/>
              </a:cxn>
              <a:cxn ang="0">
                <a:pos x="connsiteX10737" y="connsiteY10737"/>
              </a:cxn>
              <a:cxn ang="0">
                <a:pos x="connsiteX10738" y="connsiteY10738"/>
              </a:cxn>
              <a:cxn ang="0">
                <a:pos x="connsiteX10739" y="connsiteY10739"/>
              </a:cxn>
              <a:cxn ang="0">
                <a:pos x="connsiteX10740" y="connsiteY10740"/>
              </a:cxn>
              <a:cxn ang="0">
                <a:pos x="connsiteX10741" y="connsiteY10741"/>
              </a:cxn>
              <a:cxn ang="0">
                <a:pos x="connsiteX10742" y="connsiteY10742"/>
              </a:cxn>
              <a:cxn ang="0">
                <a:pos x="connsiteX10743" y="connsiteY10743"/>
              </a:cxn>
              <a:cxn ang="0">
                <a:pos x="connsiteX10744" y="connsiteY10744"/>
              </a:cxn>
              <a:cxn ang="0">
                <a:pos x="connsiteX10745" y="connsiteY10745"/>
              </a:cxn>
              <a:cxn ang="0">
                <a:pos x="connsiteX10746" y="connsiteY10746"/>
              </a:cxn>
              <a:cxn ang="0">
                <a:pos x="connsiteX10747" y="connsiteY10747"/>
              </a:cxn>
              <a:cxn ang="0">
                <a:pos x="connsiteX10748" y="connsiteY10748"/>
              </a:cxn>
              <a:cxn ang="0">
                <a:pos x="connsiteX10749" y="connsiteY10749"/>
              </a:cxn>
              <a:cxn ang="0">
                <a:pos x="connsiteX10750" y="connsiteY10750"/>
              </a:cxn>
              <a:cxn ang="0">
                <a:pos x="connsiteX10751" y="connsiteY10751"/>
              </a:cxn>
              <a:cxn ang="0">
                <a:pos x="connsiteX10752" y="connsiteY10752"/>
              </a:cxn>
              <a:cxn ang="0">
                <a:pos x="connsiteX10753" y="connsiteY10753"/>
              </a:cxn>
              <a:cxn ang="0">
                <a:pos x="connsiteX10754" y="connsiteY10754"/>
              </a:cxn>
              <a:cxn ang="0">
                <a:pos x="connsiteX10755" y="connsiteY10755"/>
              </a:cxn>
              <a:cxn ang="0">
                <a:pos x="connsiteX10756" y="connsiteY10756"/>
              </a:cxn>
              <a:cxn ang="0">
                <a:pos x="connsiteX10757" y="connsiteY10757"/>
              </a:cxn>
              <a:cxn ang="0">
                <a:pos x="connsiteX10758" y="connsiteY10758"/>
              </a:cxn>
              <a:cxn ang="0">
                <a:pos x="connsiteX10759" y="connsiteY10759"/>
              </a:cxn>
              <a:cxn ang="0">
                <a:pos x="connsiteX10760" y="connsiteY10760"/>
              </a:cxn>
              <a:cxn ang="0">
                <a:pos x="connsiteX10761" y="connsiteY10761"/>
              </a:cxn>
              <a:cxn ang="0">
                <a:pos x="connsiteX10762" y="connsiteY10762"/>
              </a:cxn>
              <a:cxn ang="0">
                <a:pos x="connsiteX10763" y="connsiteY10763"/>
              </a:cxn>
              <a:cxn ang="0">
                <a:pos x="connsiteX10764" y="connsiteY10764"/>
              </a:cxn>
              <a:cxn ang="0">
                <a:pos x="connsiteX10765" y="connsiteY10765"/>
              </a:cxn>
              <a:cxn ang="0">
                <a:pos x="connsiteX10766" y="connsiteY10766"/>
              </a:cxn>
              <a:cxn ang="0">
                <a:pos x="connsiteX10767" y="connsiteY10767"/>
              </a:cxn>
              <a:cxn ang="0">
                <a:pos x="connsiteX10768" y="connsiteY10768"/>
              </a:cxn>
              <a:cxn ang="0">
                <a:pos x="connsiteX10769" y="connsiteY10769"/>
              </a:cxn>
              <a:cxn ang="0">
                <a:pos x="connsiteX10770" y="connsiteY10770"/>
              </a:cxn>
              <a:cxn ang="0">
                <a:pos x="connsiteX10771" y="connsiteY10771"/>
              </a:cxn>
              <a:cxn ang="0">
                <a:pos x="connsiteX10772" y="connsiteY10772"/>
              </a:cxn>
              <a:cxn ang="0">
                <a:pos x="connsiteX10773" y="connsiteY10773"/>
              </a:cxn>
              <a:cxn ang="0">
                <a:pos x="connsiteX10774" y="connsiteY10774"/>
              </a:cxn>
              <a:cxn ang="0">
                <a:pos x="connsiteX10775" y="connsiteY10775"/>
              </a:cxn>
              <a:cxn ang="0">
                <a:pos x="connsiteX10776" y="connsiteY10776"/>
              </a:cxn>
              <a:cxn ang="0">
                <a:pos x="connsiteX10777" y="connsiteY10777"/>
              </a:cxn>
              <a:cxn ang="0">
                <a:pos x="connsiteX10778" y="connsiteY10778"/>
              </a:cxn>
              <a:cxn ang="0">
                <a:pos x="connsiteX10779" y="connsiteY10779"/>
              </a:cxn>
              <a:cxn ang="0">
                <a:pos x="connsiteX10780" y="connsiteY10780"/>
              </a:cxn>
              <a:cxn ang="0">
                <a:pos x="connsiteX10781" y="connsiteY10781"/>
              </a:cxn>
              <a:cxn ang="0">
                <a:pos x="connsiteX10782" y="connsiteY10782"/>
              </a:cxn>
              <a:cxn ang="0">
                <a:pos x="connsiteX10783" y="connsiteY10783"/>
              </a:cxn>
              <a:cxn ang="0">
                <a:pos x="connsiteX10784" y="connsiteY10784"/>
              </a:cxn>
              <a:cxn ang="0">
                <a:pos x="connsiteX10785" y="connsiteY10785"/>
              </a:cxn>
              <a:cxn ang="0">
                <a:pos x="connsiteX10786" y="connsiteY10786"/>
              </a:cxn>
              <a:cxn ang="0">
                <a:pos x="connsiteX10787" y="connsiteY10787"/>
              </a:cxn>
              <a:cxn ang="0">
                <a:pos x="connsiteX10788" y="connsiteY10788"/>
              </a:cxn>
              <a:cxn ang="0">
                <a:pos x="connsiteX10789" y="connsiteY10789"/>
              </a:cxn>
              <a:cxn ang="0">
                <a:pos x="connsiteX10790" y="connsiteY10790"/>
              </a:cxn>
              <a:cxn ang="0">
                <a:pos x="connsiteX10791" y="connsiteY10791"/>
              </a:cxn>
              <a:cxn ang="0">
                <a:pos x="connsiteX10792" y="connsiteY10792"/>
              </a:cxn>
              <a:cxn ang="0">
                <a:pos x="connsiteX10793" y="connsiteY10793"/>
              </a:cxn>
              <a:cxn ang="0">
                <a:pos x="connsiteX10794" y="connsiteY10794"/>
              </a:cxn>
              <a:cxn ang="0">
                <a:pos x="connsiteX10795" y="connsiteY10795"/>
              </a:cxn>
              <a:cxn ang="0">
                <a:pos x="connsiteX10796" y="connsiteY10796"/>
              </a:cxn>
              <a:cxn ang="0">
                <a:pos x="connsiteX10797" y="connsiteY10797"/>
              </a:cxn>
              <a:cxn ang="0">
                <a:pos x="connsiteX10798" y="connsiteY10798"/>
              </a:cxn>
              <a:cxn ang="0">
                <a:pos x="connsiteX10799" y="connsiteY10799"/>
              </a:cxn>
              <a:cxn ang="0">
                <a:pos x="connsiteX10800" y="connsiteY10800"/>
              </a:cxn>
              <a:cxn ang="0">
                <a:pos x="connsiteX10801" y="connsiteY10801"/>
              </a:cxn>
              <a:cxn ang="0">
                <a:pos x="connsiteX10802" y="connsiteY10802"/>
              </a:cxn>
              <a:cxn ang="0">
                <a:pos x="connsiteX10803" y="connsiteY10803"/>
              </a:cxn>
              <a:cxn ang="0">
                <a:pos x="connsiteX10804" y="connsiteY10804"/>
              </a:cxn>
              <a:cxn ang="0">
                <a:pos x="connsiteX10805" y="connsiteY10805"/>
              </a:cxn>
              <a:cxn ang="0">
                <a:pos x="connsiteX10806" y="connsiteY10806"/>
              </a:cxn>
              <a:cxn ang="0">
                <a:pos x="connsiteX10807" y="connsiteY10807"/>
              </a:cxn>
              <a:cxn ang="0">
                <a:pos x="connsiteX10808" y="connsiteY10808"/>
              </a:cxn>
              <a:cxn ang="0">
                <a:pos x="connsiteX10809" y="connsiteY10809"/>
              </a:cxn>
              <a:cxn ang="0">
                <a:pos x="connsiteX10810" y="connsiteY10810"/>
              </a:cxn>
              <a:cxn ang="0">
                <a:pos x="connsiteX10811" y="connsiteY10811"/>
              </a:cxn>
              <a:cxn ang="0">
                <a:pos x="connsiteX10812" y="connsiteY10812"/>
              </a:cxn>
              <a:cxn ang="0">
                <a:pos x="connsiteX10813" y="connsiteY10813"/>
              </a:cxn>
              <a:cxn ang="0">
                <a:pos x="connsiteX10814" y="connsiteY10814"/>
              </a:cxn>
              <a:cxn ang="0">
                <a:pos x="connsiteX10815" y="connsiteY10815"/>
              </a:cxn>
              <a:cxn ang="0">
                <a:pos x="connsiteX10816" y="connsiteY10816"/>
              </a:cxn>
              <a:cxn ang="0">
                <a:pos x="connsiteX10817" y="connsiteY10817"/>
              </a:cxn>
              <a:cxn ang="0">
                <a:pos x="connsiteX10818" y="connsiteY10818"/>
              </a:cxn>
              <a:cxn ang="0">
                <a:pos x="connsiteX10819" y="connsiteY10819"/>
              </a:cxn>
              <a:cxn ang="0">
                <a:pos x="connsiteX10820" y="connsiteY10820"/>
              </a:cxn>
              <a:cxn ang="0">
                <a:pos x="connsiteX10821" y="connsiteY10821"/>
              </a:cxn>
              <a:cxn ang="0">
                <a:pos x="connsiteX10822" y="connsiteY10822"/>
              </a:cxn>
              <a:cxn ang="0">
                <a:pos x="connsiteX10823" y="connsiteY10823"/>
              </a:cxn>
              <a:cxn ang="0">
                <a:pos x="connsiteX10824" y="connsiteY10824"/>
              </a:cxn>
              <a:cxn ang="0">
                <a:pos x="connsiteX10825" y="connsiteY10825"/>
              </a:cxn>
              <a:cxn ang="0">
                <a:pos x="connsiteX10826" y="connsiteY10826"/>
              </a:cxn>
              <a:cxn ang="0">
                <a:pos x="connsiteX10827" y="connsiteY10827"/>
              </a:cxn>
              <a:cxn ang="0">
                <a:pos x="connsiteX10828" y="connsiteY10828"/>
              </a:cxn>
              <a:cxn ang="0">
                <a:pos x="connsiteX10829" y="connsiteY10829"/>
              </a:cxn>
              <a:cxn ang="0">
                <a:pos x="connsiteX10830" y="connsiteY10830"/>
              </a:cxn>
              <a:cxn ang="0">
                <a:pos x="connsiteX10831" y="connsiteY10831"/>
              </a:cxn>
              <a:cxn ang="0">
                <a:pos x="connsiteX10832" y="connsiteY10832"/>
              </a:cxn>
              <a:cxn ang="0">
                <a:pos x="connsiteX10833" y="connsiteY10833"/>
              </a:cxn>
              <a:cxn ang="0">
                <a:pos x="connsiteX10834" y="connsiteY10834"/>
              </a:cxn>
              <a:cxn ang="0">
                <a:pos x="connsiteX10835" y="connsiteY10835"/>
              </a:cxn>
              <a:cxn ang="0">
                <a:pos x="connsiteX10836" y="connsiteY10836"/>
              </a:cxn>
              <a:cxn ang="0">
                <a:pos x="connsiteX10837" y="connsiteY10837"/>
              </a:cxn>
              <a:cxn ang="0">
                <a:pos x="connsiteX10838" y="connsiteY10838"/>
              </a:cxn>
              <a:cxn ang="0">
                <a:pos x="connsiteX10839" y="connsiteY10839"/>
              </a:cxn>
              <a:cxn ang="0">
                <a:pos x="connsiteX10840" y="connsiteY10840"/>
              </a:cxn>
              <a:cxn ang="0">
                <a:pos x="connsiteX10841" y="connsiteY10841"/>
              </a:cxn>
              <a:cxn ang="0">
                <a:pos x="connsiteX10842" y="connsiteY10842"/>
              </a:cxn>
              <a:cxn ang="0">
                <a:pos x="connsiteX10843" y="connsiteY10843"/>
              </a:cxn>
              <a:cxn ang="0">
                <a:pos x="connsiteX10844" y="connsiteY10844"/>
              </a:cxn>
              <a:cxn ang="0">
                <a:pos x="connsiteX10845" y="connsiteY10845"/>
              </a:cxn>
              <a:cxn ang="0">
                <a:pos x="connsiteX10846" y="connsiteY10846"/>
              </a:cxn>
              <a:cxn ang="0">
                <a:pos x="connsiteX10847" y="connsiteY10847"/>
              </a:cxn>
              <a:cxn ang="0">
                <a:pos x="connsiteX10848" y="connsiteY10848"/>
              </a:cxn>
              <a:cxn ang="0">
                <a:pos x="connsiteX10849" y="connsiteY10849"/>
              </a:cxn>
              <a:cxn ang="0">
                <a:pos x="connsiteX10850" y="connsiteY10850"/>
              </a:cxn>
              <a:cxn ang="0">
                <a:pos x="connsiteX10851" y="connsiteY10851"/>
              </a:cxn>
              <a:cxn ang="0">
                <a:pos x="connsiteX10852" y="connsiteY10852"/>
              </a:cxn>
              <a:cxn ang="0">
                <a:pos x="connsiteX10853" y="connsiteY10853"/>
              </a:cxn>
              <a:cxn ang="0">
                <a:pos x="connsiteX10854" y="connsiteY10854"/>
              </a:cxn>
              <a:cxn ang="0">
                <a:pos x="connsiteX10855" y="connsiteY10855"/>
              </a:cxn>
              <a:cxn ang="0">
                <a:pos x="connsiteX10856" y="connsiteY10856"/>
              </a:cxn>
              <a:cxn ang="0">
                <a:pos x="connsiteX10857" y="connsiteY10857"/>
              </a:cxn>
              <a:cxn ang="0">
                <a:pos x="connsiteX10858" y="connsiteY10858"/>
              </a:cxn>
              <a:cxn ang="0">
                <a:pos x="connsiteX10859" y="connsiteY10859"/>
              </a:cxn>
              <a:cxn ang="0">
                <a:pos x="connsiteX10860" y="connsiteY10860"/>
              </a:cxn>
              <a:cxn ang="0">
                <a:pos x="connsiteX10861" y="connsiteY10861"/>
              </a:cxn>
              <a:cxn ang="0">
                <a:pos x="connsiteX10862" y="connsiteY10862"/>
              </a:cxn>
              <a:cxn ang="0">
                <a:pos x="connsiteX10863" y="connsiteY10863"/>
              </a:cxn>
              <a:cxn ang="0">
                <a:pos x="connsiteX10864" y="connsiteY10864"/>
              </a:cxn>
              <a:cxn ang="0">
                <a:pos x="connsiteX10865" y="connsiteY10865"/>
              </a:cxn>
              <a:cxn ang="0">
                <a:pos x="connsiteX10866" y="connsiteY10866"/>
              </a:cxn>
              <a:cxn ang="0">
                <a:pos x="connsiteX10867" y="connsiteY10867"/>
              </a:cxn>
              <a:cxn ang="0">
                <a:pos x="connsiteX10868" y="connsiteY10868"/>
              </a:cxn>
              <a:cxn ang="0">
                <a:pos x="connsiteX10869" y="connsiteY10869"/>
              </a:cxn>
              <a:cxn ang="0">
                <a:pos x="connsiteX10870" y="connsiteY10870"/>
              </a:cxn>
              <a:cxn ang="0">
                <a:pos x="connsiteX10871" y="connsiteY10871"/>
              </a:cxn>
              <a:cxn ang="0">
                <a:pos x="connsiteX10872" y="connsiteY10872"/>
              </a:cxn>
              <a:cxn ang="0">
                <a:pos x="connsiteX10873" y="connsiteY10873"/>
              </a:cxn>
              <a:cxn ang="0">
                <a:pos x="connsiteX10874" y="connsiteY10874"/>
              </a:cxn>
              <a:cxn ang="0">
                <a:pos x="connsiteX10875" y="connsiteY10875"/>
              </a:cxn>
              <a:cxn ang="0">
                <a:pos x="connsiteX10876" y="connsiteY10876"/>
              </a:cxn>
              <a:cxn ang="0">
                <a:pos x="connsiteX10877" y="connsiteY10877"/>
              </a:cxn>
              <a:cxn ang="0">
                <a:pos x="connsiteX10878" y="connsiteY10878"/>
              </a:cxn>
              <a:cxn ang="0">
                <a:pos x="connsiteX10879" y="connsiteY10879"/>
              </a:cxn>
              <a:cxn ang="0">
                <a:pos x="connsiteX10880" y="connsiteY10880"/>
              </a:cxn>
              <a:cxn ang="0">
                <a:pos x="connsiteX10881" y="connsiteY10881"/>
              </a:cxn>
              <a:cxn ang="0">
                <a:pos x="connsiteX10882" y="connsiteY10882"/>
              </a:cxn>
              <a:cxn ang="0">
                <a:pos x="connsiteX10883" y="connsiteY10883"/>
              </a:cxn>
              <a:cxn ang="0">
                <a:pos x="connsiteX10884" y="connsiteY10884"/>
              </a:cxn>
              <a:cxn ang="0">
                <a:pos x="connsiteX10885" y="connsiteY10885"/>
              </a:cxn>
              <a:cxn ang="0">
                <a:pos x="connsiteX10886" y="connsiteY10886"/>
              </a:cxn>
              <a:cxn ang="0">
                <a:pos x="connsiteX10887" y="connsiteY10887"/>
              </a:cxn>
              <a:cxn ang="0">
                <a:pos x="connsiteX10888" y="connsiteY10888"/>
              </a:cxn>
              <a:cxn ang="0">
                <a:pos x="connsiteX10889" y="connsiteY10889"/>
              </a:cxn>
              <a:cxn ang="0">
                <a:pos x="connsiteX10890" y="connsiteY10890"/>
              </a:cxn>
              <a:cxn ang="0">
                <a:pos x="connsiteX10891" y="connsiteY10891"/>
              </a:cxn>
              <a:cxn ang="0">
                <a:pos x="connsiteX10892" y="connsiteY10892"/>
              </a:cxn>
              <a:cxn ang="0">
                <a:pos x="connsiteX10893" y="connsiteY10893"/>
              </a:cxn>
              <a:cxn ang="0">
                <a:pos x="connsiteX10894" y="connsiteY10894"/>
              </a:cxn>
              <a:cxn ang="0">
                <a:pos x="connsiteX10895" y="connsiteY10895"/>
              </a:cxn>
              <a:cxn ang="0">
                <a:pos x="connsiteX10896" y="connsiteY10896"/>
              </a:cxn>
              <a:cxn ang="0">
                <a:pos x="connsiteX10897" y="connsiteY10897"/>
              </a:cxn>
              <a:cxn ang="0">
                <a:pos x="connsiteX10898" y="connsiteY10898"/>
              </a:cxn>
              <a:cxn ang="0">
                <a:pos x="connsiteX10899" y="connsiteY10899"/>
              </a:cxn>
              <a:cxn ang="0">
                <a:pos x="connsiteX10900" y="connsiteY10900"/>
              </a:cxn>
              <a:cxn ang="0">
                <a:pos x="connsiteX10901" y="connsiteY10901"/>
              </a:cxn>
              <a:cxn ang="0">
                <a:pos x="connsiteX10902" y="connsiteY10902"/>
              </a:cxn>
              <a:cxn ang="0">
                <a:pos x="connsiteX10903" y="connsiteY10903"/>
              </a:cxn>
              <a:cxn ang="0">
                <a:pos x="connsiteX10904" y="connsiteY10904"/>
              </a:cxn>
              <a:cxn ang="0">
                <a:pos x="connsiteX10905" y="connsiteY10905"/>
              </a:cxn>
              <a:cxn ang="0">
                <a:pos x="connsiteX10906" y="connsiteY10906"/>
              </a:cxn>
              <a:cxn ang="0">
                <a:pos x="connsiteX10907" y="connsiteY10907"/>
              </a:cxn>
              <a:cxn ang="0">
                <a:pos x="connsiteX10908" y="connsiteY10908"/>
              </a:cxn>
              <a:cxn ang="0">
                <a:pos x="connsiteX10909" y="connsiteY10909"/>
              </a:cxn>
              <a:cxn ang="0">
                <a:pos x="connsiteX10910" y="connsiteY10910"/>
              </a:cxn>
              <a:cxn ang="0">
                <a:pos x="connsiteX10911" y="connsiteY10911"/>
              </a:cxn>
              <a:cxn ang="0">
                <a:pos x="connsiteX10912" y="connsiteY10912"/>
              </a:cxn>
              <a:cxn ang="0">
                <a:pos x="connsiteX10913" y="connsiteY10913"/>
              </a:cxn>
              <a:cxn ang="0">
                <a:pos x="connsiteX10914" y="connsiteY10914"/>
              </a:cxn>
              <a:cxn ang="0">
                <a:pos x="connsiteX10915" y="connsiteY10915"/>
              </a:cxn>
              <a:cxn ang="0">
                <a:pos x="connsiteX10916" y="connsiteY10916"/>
              </a:cxn>
              <a:cxn ang="0">
                <a:pos x="connsiteX10917" y="connsiteY10917"/>
              </a:cxn>
              <a:cxn ang="0">
                <a:pos x="connsiteX10918" y="connsiteY10918"/>
              </a:cxn>
              <a:cxn ang="0">
                <a:pos x="connsiteX10919" y="connsiteY10919"/>
              </a:cxn>
              <a:cxn ang="0">
                <a:pos x="connsiteX10920" y="connsiteY10920"/>
              </a:cxn>
              <a:cxn ang="0">
                <a:pos x="connsiteX10921" y="connsiteY10921"/>
              </a:cxn>
              <a:cxn ang="0">
                <a:pos x="connsiteX10922" y="connsiteY10922"/>
              </a:cxn>
              <a:cxn ang="0">
                <a:pos x="connsiteX10923" y="connsiteY10923"/>
              </a:cxn>
              <a:cxn ang="0">
                <a:pos x="connsiteX10924" y="connsiteY10924"/>
              </a:cxn>
              <a:cxn ang="0">
                <a:pos x="connsiteX10925" y="connsiteY10925"/>
              </a:cxn>
              <a:cxn ang="0">
                <a:pos x="connsiteX10926" y="connsiteY10926"/>
              </a:cxn>
              <a:cxn ang="0">
                <a:pos x="connsiteX10927" y="connsiteY10927"/>
              </a:cxn>
              <a:cxn ang="0">
                <a:pos x="connsiteX10928" y="connsiteY10928"/>
              </a:cxn>
              <a:cxn ang="0">
                <a:pos x="connsiteX10929" y="connsiteY10929"/>
              </a:cxn>
              <a:cxn ang="0">
                <a:pos x="connsiteX10930" y="connsiteY10930"/>
              </a:cxn>
              <a:cxn ang="0">
                <a:pos x="connsiteX10931" y="connsiteY10931"/>
              </a:cxn>
              <a:cxn ang="0">
                <a:pos x="connsiteX10932" y="connsiteY10932"/>
              </a:cxn>
              <a:cxn ang="0">
                <a:pos x="connsiteX10933" y="connsiteY10933"/>
              </a:cxn>
              <a:cxn ang="0">
                <a:pos x="connsiteX10934" y="connsiteY10934"/>
              </a:cxn>
              <a:cxn ang="0">
                <a:pos x="connsiteX10935" y="connsiteY10935"/>
              </a:cxn>
              <a:cxn ang="0">
                <a:pos x="connsiteX10936" y="connsiteY10936"/>
              </a:cxn>
              <a:cxn ang="0">
                <a:pos x="connsiteX10937" y="connsiteY10937"/>
              </a:cxn>
              <a:cxn ang="0">
                <a:pos x="connsiteX10938" y="connsiteY10938"/>
              </a:cxn>
              <a:cxn ang="0">
                <a:pos x="connsiteX10939" y="connsiteY10939"/>
              </a:cxn>
              <a:cxn ang="0">
                <a:pos x="connsiteX10940" y="connsiteY10940"/>
              </a:cxn>
              <a:cxn ang="0">
                <a:pos x="connsiteX10941" y="connsiteY10941"/>
              </a:cxn>
              <a:cxn ang="0">
                <a:pos x="connsiteX10942" y="connsiteY10942"/>
              </a:cxn>
              <a:cxn ang="0">
                <a:pos x="connsiteX10943" y="connsiteY10943"/>
              </a:cxn>
              <a:cxn ang="0">
                <a:pos x="connsiteX10944" y="connsiteY10944"/>
              </a:cxn>
              <a:cxn ang="0">
                <a:pos x="connsiteX10945" y="connsiteY10945"/>
              </a:cxn>
              <a:cxn ang="0">
                <a:pos x="connsiteX10946" y="connsiteY10946"/>
              </a:cxn>
              <a:cxn ang="0">
                <a:pos x="connsiteX10947" y="connsiteY10947"/>
              </a:cxn>
              <a:cxn ang="0">
                <a:pos x="connsiteX10948" y="connsiteY10948"/>
              </a:cxn>
              <a:cxn ang="0">
                <a:pos x="connsiteX10949" y="connsiteY10949"/>
              </a:cxn>
              <a:cxn ang="0">
                <a:pos x="connsiteX10950" y="connsiteY10950"/>
              </a:cxn>
              <a:cxn ang="0">
                <a:pos x="connsiteX10951" y="connsiteY10951"/>
              </a:cxn>
              <a:cxn ang="0">
                <a:pos x="connsiteX10952" y="connsiteY10952"/>
              </a:cxn>
              <a:cxn ang="0">
                <a:pos x="connsiteX10953" y="connsiteY10953"/>
              </a:cxn>
              <a:cxn ang="0">
                <a:pos x="connsiteX10954" y="connsiteY10954"/>
              </a:cxn>
              <a:cxn ang="0">
                <a:pos x="connsiteX10955" y="connsiteY10955"/>
              </a:cxn>
              <a:cxn ang="0">
                <a:pos x="connsiteX10956" y="connsiteY10956"/>
              </a:cxn>
              <a:cxn ang="0">
                <a:pos x="connsiteX10957" y="connsiteY10957"/>
              </a:cxn>
              <a:cxn ang="0">
                <a:pos x="connsiteX10958" y="connsiteY10958"/>
              </a:cxn>
              <a:cxn ang="0">
                <a:pos x="connsiteX10959" y="connsiteY10959"/>
              </a:cxn>
              <a:cxn ang="0">
                <a:pos x="connsiteX10960" y="connsiteY10960"/>
              </a:cxn>
              <a:cxn ang="0">
                <a:pos x="connsiteX10961" y="connsiteY10961"/>
              </a:cxn>
              <a:cxn ang="0">
                <a:pos x="connsiteX10962" y="connsiteY10962"/>
              </a:cxn>
              <a:cxn ang="0">
                <a:pos x="connsiteX10963" y="connsiteY10963"/>
              </a:cxn>
              <a:cxn ang="0">
                <a:pos x="connsiteX10964" y="connsiteY10964"/>
              </a:cxn>
              <a:cxn ang="0">
                <a:pos x="connsiteX10965" y="connsiteY10965"/>
              </a:cxn>
              <a:cxn ang="0">
                <a:pos x="connsiteX10966" y="connsiteY10966"/>
              </a:cxn>
              <a:cxn ang="0">
                <a:pos x="connsiteX10967" y="connsiteY10967"/>
              </a:cxn>
              <a:cxn ang="0">
                <a:pos x="connsiteX10968" y="connsiteY10968"/>
              </a:cxn>
              <a:cxn ang="0">
                <a:pos x="connsiteX10969" y="connsiteY10969"/>
              </a:cxn>
              <a:cxn ang="0">
                <a:pos x="connsiteX10970" y="connsiteY10970"/>
              </a:cxn>
              <a:cxn ang="0">
                <a:pos x="connsiteX10971" y="connsiteY10971"/>
              </a:cxn>
              <a:cxn ang="0">
                <a:pos x="connsiteX10972" y="connsiteY10972"/>
              </a:cxn>
              <a:cxn ang="0">
                <a:pos x="connsiteX10973" y="connsiteY10973"/>
              </a:cxn>
              <a:cxn ang="0">
                <a:pos x="connsiteX10974" y="connsiteY10974"/>
              </a:cxn>
              <a:cxn ang="0">
                <a:pos x="connsiteX10975" y="connsiteY10975"/>
              </a:cxn>
              <a:cxn ang="0">
                <a:pos x="connsiteX10976" y="connsiteY10976"/>
              </a:cxn>
              <a:cxn ang="0">
                <a:pos x="connsiteX10977" y="connsiteY10977"/>
              </a:cxn>
              <a:cxn ang="0">
                <a:pos x="connsiteX10978" y="connsiteY10978"/>
              </a:cxn>
              <a:cxn ang="0">
                <a:pos x="connsiteX10979" y="connsiteY10979"/>
              </a:cxn>
              <a:cxn ang="0">
                <a:pos x="connsiteX10980" y="connsiteY10980"/>
              </a:cxn>
              <a:cxn ang="0">
                <a:pos x="connsiteX10981" y="connsiteY10981"/>
              </a:cxn>
              <a:cxn ang="0">
                <a:pos x="connsiteX10982" y="connsiteY10982"/>
              </a:cxn>
              <a:cxn ang="0">
                <a:pos x="connsiteX10983" y="connsiteY10983"/>
              </a:cxn>
              <a:cxn ang="0">
                <a:pos x="connsiteX10984" y="connsiteY10984"/>
              </a:cxn>
              <a:cxn ang="0">
                <a:pos x="connsiteX10985" y="connsiteY10985"/>
              </a:cxn>
              <a:cxn ang="0">
                <a:pos x="connsiteX10986" y="connsiteY10986"/>
              </a:cxn>
              <a:cxn ang="0">
                <a:pos x="connsiteX10987" y="connsiteY10987"/>
              </a:cxn>
              <a:cxn ang="0">
                <a:pos x="connsiteX10988" y="connsiteY10988"/>
              </a:cxn>
              <a:cxn ang="0">
                <a:pos x="connsiteX10989" y="connsiteY10989"/>
              </a:cxn>
              <a:cxn ang="0">
                <a:pos x="connsiteX10990" y="connsiteY10990"/>
              </a:cxn>
              <a:cxn ang="0">
                <a:pos x="connsiteX10991" y="connsiteY10991"/>
              </a:cxn>
              <a:cxn ang="0">
                <a:pos x="connsiteX10992" y="connsiteY10992"/>
              </a:cxn>
              <a:cxn ang="0">
                <a:pos x="connsiteX10993" y="connsiteY10993"/>
              </a:cxn>
              <a:cxn ang="0">
                <a:pos x="connsiteX10994" y="connsiteY10994"/>
              </a:cxn>
              <a:cxn ang="0">
                <a:pos x="connsiteX10995" y="connsiteY10995"/>
              </a:cxn>
              <a:cxn ang="0">
                <a:pos x="connsiteX10996" y="connsiteY10996"/>
              </a:cxn>
              <a:cxn ang="0">
                <a:pos x="connsiteX10997" y="connsiteY10997"/>
              </a:cxn>
              <a:cxn ang="0">
                <a:pos x="connsiteX10998" y="connsiteY10998"/>
              </a:cxn>
              <a:cxn ang="0">
                <a:pos x="connsiteX10999" y="connsiteY10999"/>
              </a:cxn>
              <a:cxn ang="0">
                <a:pos x="connsiteX11000" y="connsiteY11000"/>
              </a:cxn>
              <a:cxn ang="0">
                <a:pos x="connsiteX11001" y="connsiteY11001"/>
              </a:cxn>
              <a:cxn ang="0">
                <a:pos x="connsiteX11002" y="connsiteY11002"/>
              </a:cxn>
              <a:cxn ang="0">
                <a:pos x="connsiteX11003" y="connsiteY11003"/>
              </a:cxn>
              <a:cxn ang="0">
                <a:pos x="connsiteX11004" y="connsiteY11004"/>
              </a:cxn>
              <a:cxn ang="0">
                <a:pos x="connsiteX11005" y="connsiteY11005"/>
              </a:cxn>
              <a:cxn ang="0">
                <a:pos x="connsiteX11006" y="connsiteY11006"/>
              </a:cxn>
              <a:cxn ang="0">
                <a:pos x="connsiteX11007" y="connsiteY11007"/>
              </a:cxn>
              <a:cxn ang="0">
                <a:pos x="connsiteX11008" y="connsiteY11008"/>
              </a:cxn>
              <a:cxn ang="0">
                <a:pos x="connsiteX11009" y="connsiteY11009"/>
              </a:cxn>
              <a:cxn ang="0">
                <a:pos x="connsiteX11010" y="connsiteY11010"/>
              </a:cxn>
              <a:cxn ang="0">
                <a:pos x="connsiteX11011" y="connsiteY11011"/>
              </a:cxn>
              <a:cxn ang="0">
                <a:pos x="connsiteX11012" y="connsiteY11012"/>
              </a:cxn>
              <a:cxn ang="0">
                <a:pos x="connsiteX11013" y="connsiteY11013"/>
              </a:cxn>
              <a:cxn ang="0">
                <a:pos x="connsiteX11014" y="connsiteY11014"/>
              </a:cxn>
              <a:cxn ang="0">
                <a:pos x="connsiteX11015" y="connsiteY11015"/>
              </a:cxn>
              <a:cxn ang="0">
                <a:pos x="connsiteX11016" y="connsiteY11016"/>
              </a:cxn>
              <a:cxn ang="0">
                <a:pos x="connsiteX11017" y="connsiteY11017"/>
              </a:cxn>
              <a:cxn ang="0">
                <a:pos x="connsiteX11018" y="connsiteY11018"/>
              </a:cxn>
              <a:cxn ang="0">
                <a:pos x="connsiteX11019" y="connsiteY11019"/>
              </a:cxn>
              <a:cxn ang="0">
                <a:pos x="connsiteX11020" y="connsiteY11020"/>
              </a:cxn>
              <a:cxn ang="0">
                <a:pos x="connsiteX11021" y="connsiteY11021"/>
              </a:cxn>
              <a:cxn ang="0">
                <a:pos x="connsiteX11022" y="connsiteY11022"/>
              </a:cxn>
              <a:cxn ang="0">
                <a:pos x="connsiteX11023" y="connsiteY11023"/>
              </a:cxn>
              <a:cxn ang="0">
                <a:pos x="connsiteX11024" y="connsiteY11024"/>
              </a:cxn>
              <a:cxn ang="0">
                <a:pos x="connsiteX11025" y="connsiteY11025"/>
              </a:cxn>
              <a:cxn ang="0">
                <a:pos x="connsiteX11026" y="connsiteY11026"/>
              </a:cxn>
              <a:cxn ang="0">
                <a:pos x="connsiteX11027" y="connsiteY11027"/>
              </a:cxn>
              <a:cxn ang="0">
                <a:pos x="connsiteX11028" y="connsiteY11028"/>
              </a:cxn>
              <a:cxn ang="0">
                <a:pos x="connsiteX11029" y="connsiteY11029"/>
              </a:cxn>
              <a:cxn ang="0">
                <a:pos x="connsiteX11030" y="connsiteY11030"/>
              </a:cxn>
              <a:cxn ang="0">
                <a:pos x="connsiteX11031" y="connsiteY11031"/>
              </a:cxn>
              <a:cxn ang="0">
                <a:pos x="connsiteX11032" y="connsiteY11032"/>
              </a:cxn>
              <a:cxn ang="0">
                <a:pos x="connsiteX11033" y="connsiteY11033"/>
              </a:cxn>
              <a:cxn ang="0">
                <a:pos x="connsiteX11034" y="connsiteY11034"/>
              </a:cxn>
              <a:cxn ang="0">
                <a:pos x="connsiteX11035" y="connsiteY11035"/>
              </a:cxn>
              <a:cxn ang="0">
                <a:pos x="connsiteX11036" y="connsiteY11036"/>
              </a:cxn>
              <a:cxn ang="0">
                <a:pos x="connsiteX11037" y="connsiteY11037"/>
              </a:cxn>
              <a:cxn ang="0">
                <a:pos x="connsiteX11038" y="connsiteY11038"/>
              </a:cxn>
              <a:cxn ang="0">
                <a:pos x="connsiteX11039" y="connsiteY11039"/>
              </a:cxn>
              <a:cxn ang="0">
                <a:pos x="connsiteX11040" y="connsiteY11040"/>
              </a:cxn>
              <a:cxn ang="0">
                <a:pos x="connsiteX11041" y="connsiteY11041"/>
              </a:cxn>
              <a:cxn ang="0">
                <a:pos x="connsiteX11042" y="connsiteY11042"/>
              </a:cxn>
              <a:cxn ang="0">
                <a:pos x="connsiteX11043" y="connsiteY11043"/>
              </a:cxn>
              <a:cxn ang="0">
                <a:pos x="connsiteX11044" y="connsiteY11044"/>
              </a:cxn>
              <a:cxn ang="0">
                <a:pos x="connsiteX11045" y="connsiteY11045"/>
              </a:cxn>
              <a:cxn ang="0">
                <a:pos x="connsiteX11046" y="connsiteY11046"/>
              </a:cxn>
              <a:cxn ang="0">
                <a:pos x="connsiteX11047" y="connsiteY11047"/>
              </a:cxn>
              <a:cxn ang="0">
                <a:pos x="connsiteX11048" y="connsiteY11048"/>
              </a:cxn>
              <a:cxn ang="0">
                <a:pos x="connsiteX11049" y="connsiteY11049"/>
              </a:cxn>
              <a:cxn ang="0">
                <a:pos x="connsiteX11050" y="connsiteY11050"/>
              </a:cxn>
              <a:cxn ang="0">
                <a:pos x="connsiteX11051" y="connsiteY11051"/>
              </a:cxn>
              <a:cxn ang="0">
                <a:pos x="connsiteX11052" y="connsiteY11052"/>
              </a:cxn>
              <a:cxn ang="0">
                <a:pos x="connsiteX11053" y="connsiteY11053"/>
              </a:cxn>
              <a:cxn ang="0">
                <a:pos x="connsiteX11054" y="connsiteY11054"/>
              </a:cxn>
              <a:cxn ang="0">
                <a:pos x="connsiteX11055" y="connsiteY11055"/>
              </a:cxn>
              <a:cxn ang="0">
                <a:pos x="connsiteX11056" y="connsiteY11056"/>
              </a:cxn>
              <a:cxn ang="0">
                <a:pos x="connsiteX11057" y="connsiteY11057"/>
              </a:cxn>
              <a:cxn ang="0">
                <a:pos x="connsiteX11058" y="connsiteY11058"/>
              </a:cxn>
              <a:cxn ang="0">
                <a:pos x="connsiteX11059" y="connsiteY11059"/>
              </a:cxn>
              <a:cxn ang="0">
                <a:pos x="connsiteX11060" y="connsiteY11060"/>
              </a:cxn>
              <a:cxn ang="0">
                <a:pos x="connsiteX11061" y="connsiteY11061"/>
              </a:cxn>
              <a:cxn ang="0">
                <a:pos x="connsiteX11062" y="connsiteY11062"/>
              </a:cxn>
              <a:cxn ang="0">
                <a:pos x="connsiteX11063" y="connsiteY11063"/>
              </a:cxn>
              <a:cxn ang="0">
                <a:pos x="connsiteX11064" y="connsiteY11064"/>
              </a:cxn>
              <a:cxn ang="0">
                <a:pos x="connsiteX11065" y="connsiteY11065"/>
              </a:cxn>
              <a:cxn ang="0">
                <a:pos x="connsiteX11066" y="connsiteY11066"/>
              </a:cxn>
              <a:cxn ang="0">
                <a:pos x="connsiteX11067" y="connsiteY11067"/>
              </a:cxn>
              <a:cxn ang="0">
                <a:pos x="connsiteX11068" y="connsiteY11068"/>
              </a:cxn>
              <a:cxn ang="0">
                <a:pos x="connsiteX11069" y="connsiteY11069"/>
              </a:cxn>
              <a:cxn ang="0">
                <a:pos x="connsiteX11070" y="connsiteY11070"/>
              </a:cxn>
              <a:cxn ang="0">
                <a:pos x="connsiteX11071" y="connsiteY11071"/>
              </a:cxn>
              <a:cxn ang="0">
                <a:pos x="connsiteX11072" y="connsiteY11072"/>
              </a:cxn>
              <a:cxn ang="0">
                <a:pos x="connsiteX11073" y="connsiteY11073"/>
              </a:cxn>
              <a:cxn ang="0">
                <a:pos x="connsiteX11074" y="connsiteY11074"/>
              </a:cxn>
              <a:cxn ang="0">
                <a:pos x="connsiteX11075" y="connsiteY11075"/>
              </a:cxn>
              <a:cxn ang="0">
                <a:pos x="connsiteX11076" y="connsiteY11076"/>
              </a:cxn>
              <a:cxn ang="0">
                <a:pos x="connsiteX11077" y="connsiteY11077"/>
              </a:cxn>
              <a:cxn ang="0">
                <a:pos x="connsiteX11078" y="connsiteY11078"/>
              </a:cxn>
              <a:cxn ang="0">
                <a:pos x="connsiteX11079" y="connsiteY11079"/>
              </a:cxn>
              <a:cxn ang="0">
                <a:pos x="connsiteX11080" y="connsiteY11080"/>
              </a:cxn>
              <a:cxn ang="0">
                <a:pos x="connsiteX11081" y="connsiteY11081"/>
              </a:cxn>
              <a:cxn ang="0">
                <a:pos x="connsiteX11082" y="connsiteY11082"/>
              </a:cxn>
              <a:cxn ang="0">
                <a:pos x="connsiteX11083" y="connsiteY11083"/>
              </a:cxn>
              <a:cxn ang="0">
                <a:pos x="connsiteX11084" y="connsiteY11084"/>
              </a:cxn>
              <a:cxn ang="0">
                <a:pos x="connsiteX11085" y="connsiteY11085"/>
              </a:cxn>
              <a:cxn ang="0">
                <a:pos x="connsiteX11086" y="connsiteY11086"/>
              </a:cxn>
              <a:cxn ang="0">
                <a:pos x="connsiteX11087" y="connsiteY11087"/>
              </a:cxn>
              <a:cxn ang="0">
                <a:pos x="connsiteX11088" y="connsiteY11088"/>
              </a:cxn>
              <a:cxn ang="0">
                <a:pos x="connsiteX11089" y="connsiteY11089"/>
              </a:cxn>
              <a:cxn ang="0">
                <a:pos x="connsiteX11090" y="connsiteY11090"/>
              </a:cxn>
              <a:cxn ang="0">
                <a:pos x="connsiteX11091" y="connsiteY11091"/>
              </a:cxn>
              <a:cxn ang="0">
                <a:pos x="connsiteX11092" y="connsiteY11092"/>
              </a:cxn>
              <a:cxn ang="0">
                <a:pos x="connsiteX11093" y="connsiteY11093"/>
              </a:cxn>
              <a:cxn ang="0">
                <a:pos x="connsiteX11094" y="connsiteY11094"/>
              </a:cxn>
              <a:cxn ang="0">
                <a:pos x="connsiteX11095" y="connsiteY11095"/>
              </a:cxn>
              <a:cxn ang="0">
                <a:pos x="connsiteX11096" y="connsiteY11096"/>
              </a:cxn>
              <a:cxn ang="0">
                <a:pos x="connsiteX11097" y="connsiteY11097"/>
              </a:cxn>
              <a:cxn ang="0">
                <a:pos x="connsiteX11098" y="connsiteY11098"/>
              </a:cxn>
              <a:cxn ang="0">
                <a:pos x="connsiteX11099" y="connsiteY11099"/>
              </a:cxn>
              <a:cxn ang="0">
                <a:pos x="connsiteX11100" y="connsiteY11100"/>
              </a:cxn>
              <a:cxn ang="0">
                <a:pos x="connsiteX11101" y="connsiteY11101"/>
              </a:cxn>
              <a:cxn ang="0">
                <a:pos x="connsiteX11102" y="connsiteY11102"/>
              </a:cxn>
              <a:cxn ang="0">
                <a:pos x="connsiteX11103" y="connsiteY11103"/>
              </a:cxn>
              <a:cxn ang="0">
                <a:pos x="connsiteX11104" y="connsiteY11104"/>
              </a:cxn>
              <a:cxn ang="0">
                <a:pos x="connsiteX11105" y="connsiteY11105"/>
              </a:cxn>
              <a:cxn ang="0">
                <a:pos x="connsiteX11106" y="connsiteY11106"/>
              </a:cxn>
              <a:cxn ang="0">
                <a:pos x="connsiteX11107" y="connsiteY11107"/>
              </a:cxn>
              <a:cxn ang="0">
                <a:pos x="connsiteX11108" y="connsiteY11108"/>
              </a:cxn>
              <a:cxn ang="0">
                <a:pos x="connsiteX11109" y="connsiteY11109"/>
              </a:cxn>
              <a:cxn ang="0">
                <a:pos x="connsiteX11110" y="connsiteY11110"/>
              </a:cxn>
              <a:cxn ang="0">
                <a:pos x="connsiteX11111" y="connsiteY11111"/>
              </a:cxn>
              <a:cxn ang="0">
                <a:pos x="connsiteX11112" y="connsiteY11112"/>
              </a:cxn>
              <a:cxn ang="0">
                <a:pos x="connsiteX11113" y="connsiteY11113"/>
              </a:cxn>
              <a:cxn ang="0">
                <a:pos x="connsiteX11114" y="connsiteY11114"/>
              </a:cxn>
              <a:cxn ang="0">
                <a:pos x="connsiteX11115" y="connsiteY11115"/>
              </a:cxn>
              <a:cxn ang="0">
                <a:pos x="connsiteX11116" y="connsiteY11116"/>
              </a:cxn>
              <a:cxn ang="0">
                <a:pos x="connsiteX11117" y="connsiteY11117"/>
              </a:cxn>
              <a:cxn ang="0">
                <a:pos x="connsiteX11118" y="connsiteY11118"/>
              </a:cxn>
              <a:cxn ang="0">
                <a:pos x="connsiteX11119" y="connsiteY11119"/>
              </a:cxn>
              <a:cxn ang="0">
                <a:pos x="connsiteX11120" y="connsiteY11120"/>
              </a:cxn>
              <a:cxn ang="0">
                <a:pos x="connsiteX11121" y="connsiteY11121"/>
              </a:cxn>
              <a:cxn ang="0">
                <a:pos x="connsiteX11122" y="connsiteY11122"/>
              </a:cxn>
              <a:cxn ang="0">
                <a:pos x="connsiteX11123" y="connsiteY11123"/>
              </a:cxn>
              <a:cxn ang="0">
                <a:pos x="connsiteX11124" y="connsiteY11124"/>
              </a:cxn>
              <a:cxn ang="0">
                <a:pos x="connsiteX11125" y="connsiteY11125"/>
              </a:cxn>
              <a:cxn ang="0">
                <a:pos x="connsiteX11126" y="connsiteY11126"/>
              </a:cxn>
              <a:cxn ang="0">
                <a:pos x="connsiteX11127" y="connsiteY11127"/>
              </a:cxn>
              <a:cxn ang="0">
                <a:pos x="connsiteX11128" y="connsiteY11128"/>
              </a:cxn>
              <a:cxn ang="0">
                <a:pos x="connsiteX11129" y="connsiteY11129"/>
              </a:cxn>
              <a:cxn ang="0">
                <a:pos x="connsiteX11130" y="connsiteY11130"/>
              </a:cxn>
              <a:cxn ang="0">
                <a:pos x="connsiteX11131" y="connsiteY11131"/>
              </a:cxn>
              <a:cxn ang="0">
                <a:pos x="connsiteX11132" y="connsiteY11132"/>
              </a:cxn>
              <a:cxn ang="0">
                <a:pos x="connsiteX11133" y="connsiteY11133"/>
              </a:cxn>
              <a:cxn ang="0">
                <a:pos x="connsiteX11134" y="connsiteY11134"/>
              </a:cxn>
              <a:cxn ang="0">
                <a:pos x="connsiteX11135" y="connsiteY11135"/>
              </a:cxn>
              <a:cxn ang="0">
                <a:pos x="connsiteX11136" y="connsiteY11136"/>
              </a:cxn>
              <a:cxn ang="0">
                <a:pos x="connsiteX11137" y="connsiteY11137"/>
              </a:cxn>
              <a:cxn ang="0">
                <a:pos x="connsiteX11138" y="connsiteY11138"/>
              </a:cxn>
              <a:cxn ang="0">
                <a:pos x="connsiteX11139" y="connsiteY11139"/>
              </a:cxn>
              <a:cxn ang="0">
                <a:pos x="connsiteX11140" y="connsiteY11140"/>
              </a:cxn>
              <a:cxn ang="0">
                <a:pos x="connsiteX11141" y="connsiteY11141"/>
              </a:cxn>
              <a:cxn ang="0">
                <a:pos x="connsiteX11142" y="connsiteY11142"/>
              </a:cxn>
              <a:cxn ang="0">
                <a:pos x="connsiteX11143" y="connsiteY11143"/>
              </a:cxn>
              <a:cxn ang="0">
                <a:pos x="connsiteX11144" y="connsiteY11144"/>
              </a:cxn>
              <a:cxn ang="0">
                <a:pos x="connsiteX11145" y="connsiteY11145"/>
              </a:cxn>
              <a:cxn ang="0">
                <a:pos x="connsiteX11146" y="connsiteY11146"/>
              </a:cxn>
              <a:cxn ang="0">
                <a:pos x="connsiteX11147" y="connsiteY11147"/>
              </a:cxn>
              <a:cxn ang="0">
                <a:pos x="connsiteX11148" y="connsiteY11148"/>
              </a:cxn>
              <a:cxn ang="0">
                <a:pos x="connsiteX11149" y="connsiteY11149"/>
              </a:cxn>
              <a:cxn ang="0">
                <a:pos x="connsiteX11150" y="connsiteY11150"/>
              </a:cxn>
              <a:cxn ang="0">
                <a:pos x="connsiteX11151" y="connsiteY11151"/>
              </a:cxn>
              <a:cxn ang="0">
                <a:pos x="connsiteX11152" y="connsiteY11152"/>
              </a:cxn>
              <a:cxn ang="0">
                <a:pos x="connsiteX11153" y="connsiteY11153"/>
              </a:cxn>
              <a:cxn ang="0">
                <a:pos x="connsiteX11154" y="connsiteY11154"/>
              </a:cxn>
              <a:cxn ang="0">
                <a:pos x="connsiteX11155" y="connsiteY11155"/>
              </a:cxn>
              <a:cxn ang="0">
                <a:pos x="connsiteX11156" y="connsiteY11156"/>
              </a:cxn>
              <a:cxn ang="0">
                <a:pos x="connsiteX11157" y="connsiteY11157"/>
              </a:cxn>
              <a:cxn ang="0">
                <a:pos x="connsiteX11158" y="connsiteY11158"/>
              </a:cxn>
              <a:cxn ang="0">
                <a:pos x="connsiteX11159" y="connsiteY11159"/>
              </a:cxn>
              <a:cxn ang="0">
                <a:pos x="connsiteX11160" y="connsiteY11160"/>
              </a:cxn>
              <a:cxn ang="0">
                <a:pos x="connsiteX11161" y="connsiteY11161"/>
              </a:cxn>
              <a:cxn ang="0">
                <a:pos x="connsiteX11162" y="connsiteY11162"/>
              </a:cxn>
              <a:cxn ang="0">
                <a:pos x="connsiteX11163" y="connsiteY11163"/>
              </a:cxn>
              <a:cxn ang="0">
                <a:pos x="connsiteX11164" y="connsiteY11164"/>
              </a:cxn>
              <a:cxn ang="0">
                <a:pos x="connsiteX11165" y="connsiteY11165"/>
              </a:cxn>
              <a:cxn ang="0">
                <a:pos x="connsiteX11166" y="connsiteY11166"/>
              </a:cxn>
              <a:cxn ang="0">
                <a:pos x="connsiteX11167" y="connsiteY11167"/>
              </a:cxn>
              <a:cxn ang="0">
                <a:pos x="connsiteX11168" y="connsiteY11168"/>
              </a:cxn>
              <a:cxn ang="0">
                <a:pos x="connsiteX11169" y="connsiteY11169"/>
              </a:cxn>
              <a:cxn ang="0">
                <a:pos x="connsiteX11170" y="connsiteY11170"/>
              </a:cxn>
              <a:cxn ang="0">
                <a:pos x="connsiteX11171" y="connsiteY11171"/>
              </a:cxn>
              <a:cxn ang="0">
                <a:pos x="connsiteX11172" y="connsiteY11172"/>
              </a:cxn>
              <a:cxn ang="0">
                <a:pos x="connsiteX11173" y="connsiteY11173"/>
              </a:cxn>
              <a:cxn ang="0">
                <a:pos x="connsiteX11174" y="connsiteY11174"/>
              </a:cxn>
              <a:cxn ang="0">
                <a:pos x="connsiteX11175" y="connsiteY11175"/>
              </a:cxn>
              <a:cxn ang="0">
                <a:pos x="connsiteX11176" y="connsiteY11176"/>
              </a:cxn>
              <a:cxn ang="0">
                <a:pos x="connsiteX11177" y="connsiteY11177"/>
              </a:cxn>
              <a:cxn ang="0">
                <a:pos x="connsiteX11178" y="connsiteY11178"/>
              </a:cxn>
              <a:cxn ang="0">
                <a:pos x="connsiteX11179" y="connsiteY11179"/>
              </a:cxn>
              <a:cxn ang="0">
                <a:pos x="connsiteX11180" y="connsiteY11180"/>
              </a:cxn>
              <a:cxn ang="0">
                <a:pos x="connsiteX11181" y="connsiteY11181"/>
              </a:cxn>
              <a:cxn ang="0">
                <a:pos x="connsiteX11182" y="connsiteY11182"/>
              </a:cxn>
              <a:cxn ang="0">
                <a:pos x="connsiteX11183" y="connsiteY11183"/>
              </a:cxn>
              <a:cxn ang="0">
                <a:pos x="connsiteX11184" y="connsiteY11184"/>
              </a:cxn>
              <a:cxn ang="0">
                <a:pos x="connsiteX11185" y="connsiteY11185"/>
              </a:cxn>
              <a:cxn ang="0">
                <a:pos x="connsiteX11186" y="connsiteY11186"/>
              </a:cxn>
              <a:cxn ang="0">
                <a:pos x="connsiteX11187" y="connsiteY11187"/>
              </a:cxn>
              <a:cxn ang="0">
                <a:pos x="connsiteX11188" y="connsiteY11188"/>
              </a:cxn>
              <a:cxn ang="0">
                <a:pos x="connsiteX11189" y="connsiteY11189"/>
              </a:cxn>
              <a:cxn ang="0">
                <a:pos x="connsiteX11190" y="connsiteY11190"/>
              </a:cxn>
              <a:cxn ang="0">
                <a:pos x="connsiteX11191" y="connsiteY11191"/>
              </a:cxn>
              <a:cxn ang="0">
                <a:pos x="connsiteX11192" y="connsiteY11192"/>
              </a:cxn>
              <a:cxn ang="0">
                <a:pos x="connsiteX11193" y="connsiteY11193"/>
              </a:cxn>
              <a:cxn ang="0">
                <a:pos x="connsiteX11194" y="connsiteY11194"/>
              </a:cxn>
              <a:cxn ang="0">
                <a:pos x="connsiteX11195" y="connsiteY11195"/>
              </a:cxn>
              <a:cxn ang="0">
                <a:pos x="connsiteX11196" y="connsiteY11196"/>
              </a:cxn>
              <a:cxn ang="0">
                <a:pos x="connsiteX11197" y="connsiteY11197"/>
              </a:cxn>
              <a:cxn ang="0">
                <a:pos x="connsiteX11198" y="connsiteY11198"/>
              </a:cxn>
              <a:cxn ang="0">
                <a:pos x="connsiteX11199" y="connsiteY11199"/>
              </a:cxn>
              <a:cxn ang="0">
                <a:pos x="connsiteX11200" y="connsiteY11200"/>
              </a:cxn>
              <a:cxn ang="0">
                <a:pos x="connsiteX11201" y="connsiteY11201"/>
              </a:cxn>
              <a:cxn ang="0">
                <a:pos x="connsiteX11202" y="connsiteY11202"/>
              </a:cxn>
              <a:cxn ang="0">
                <a:pos x="connsiteX11203" y="connsiteY11203"/>
              </a:cxn>
              <a:cxn ang="0">
                <a:pos x="connsiteX11204" y="connsiteY11204"/>
              </a:cxn>
              <a:cxn ang="0">
                <a:pos x="connsiteX11205" y="connsiteY11205"/>
              </a:cxn>
              <a:cxn ang="0">
                <a:pos x="connsiteX11206" y="connsiteY11206"/>
              </a:cxn>
              <a:cxn ang="0">
                <a:pos x="connsiteX11207" y="connsiteY11207"/>
              </a:cxn>
              <a:cxn ang="0">
                <a:pos x="connsiteX11208" y="connsiteY11208"/>
              </a:cxn>
              <a:cxn ang="0">
                <a:pos x="connsiteX11209" y="connsiteY11209"/>
              </a:cxn>
              <a:cxn ang="0">
                <a:pos x="connsiteX11210" y="connsiteY11210"/>
              </a:cxn>
              <a:cxn ang="0">
                <a:pos x="connsiteX11211" y="connsiteY11211"/>
              </a:cxn>
              <a:cxn ang="0">
                <a:pos x="connsiteX11212" y="connsiteY11212"/>
              </a:cxn>
              <a:cxn ang="0">
                <a:pos x="connsiteX11213" y="connsiteY11213"/>
              </a:cxn>
              <a:cxn ang="0">
                <a:pos x="connsiteX11214" y="connsiteY11214"/>
              </a:cxn>
              <a:cxn ang="0">
                <a:pos x="connsiteX11215" y="connsiteY11215"/>
              </a:cxn>
              <a:cxn ang="0">
                <a:pos x="connsiteX11216" y="connsiteY11216"/>
              </a:cxn>
              <a:cxn ang="0">
                <a:pos x="connsiteX11217" y="connsiteY11217"/>
              </a:cxn>
              <a:cxn ang="0">
                <a:pos x="connsiteX11218" y="connsiteY11218"/>
              </a:cxn>
              <a:cxn ang="0">
                <a:pos x="connsiteX11219" y="connsiteY11219"/>
              </a:cxn>
              <a:cxn ang="0">
                <a:pos x="connsiteX11220" y="connsiteY11220"/>
              </a:cxn>
              <a:cxn ang="0">
                <a:pos x="connsiteX11221" y="connsiteY11221"/>
              </a:cxn>
              <a:cxn ang="0">
                <a:pos x="connsiteX11222" y="connsiteY11222"/>
              </a:cxn>
              <a:cxn ang="0">
                <a:pos x="connsiteX11223" y="connsiteY11223"/>
              </a:cxn>
              <a:cxn ang="0">
                <a:pos x="connsiteX11224" y="connsiteY11224"/>
              </a:cxn>
              <a:cxn ang="0">
                <a:pos x="connsiteX11225" y="connsiteY11225"/>
              </a:cxn>
              <a:cxn ang="0">
                <a:pos x="connsiteX11226" y="connsiteY11226"/>
              </a:cxn>
              <a:cxn ang="0">
                <a:pos x="connsiteX11227" y="connsiteY11227"/>
              </a:cxn>
              <a:cxn ang="0">
                <a:pos x="connsiteX11228" y="connsiteY11228"/>
              </a:cxn>
              <a:cxn ang="0">
                <a:pos x="connsiteX11229" y="connsiteY11229"/>
              </a:cxn>
              <a:cxn ang="0">
                <a:pos x="connsiteX11230" y="connsiteY11230"/>
              </a:cxn>
              <a:cxn ang="0">
                <a:pos x="connsiteX11231" y="connsiteY11231"/>
              </a:cxn>
              <a:cxn ang="0">
                <a:pos x="connsiteX11232" y="connsiteY11232"/>
              </a:cxn>
              <a:cxn ang="0">
                <a:pos x="connsiteX11233" y="connsiteY11233"/>
              </a:cxn>
              <a:cxn ang="0">
                <a:pos x="connsiteX11234" y="connsiteY11234"/>
              </a:cxn>
              <a:cxn ang="0">
                <a:pos x="connsiteX11235" y="connsiteY11235"/>
              </a:cxn>
              <a:cxn ang="0">
                <a:pos x="connsiteX11236" y="connsiteY11236"/>
              </a:cxn>
              <a:cxn ang="0">
                <a:pos x="connsiteX11237" y="connsiteY11237"/>
              </a:cxn>
              <a:cxn ang="0">
                <a:pos x="connsiteX11238" y="connsiteY11238"/>
              </a:cxn>
              <a:cxn ang="0">
                <a:pos x="connsiteX11239" y="connsiteY11239"/>
              </a:cxn>
              <a:cxn ang="0">
                <a:pos x="connsiteX11240" y="connsiteY11240"/>
              </a:cxn>
              <a:cxn ang="0">
                <a:pos x="connsiteX11241" y="connsiteY11241"/>
              </a:cxn>
              <a:cxn ang="0">
                <a:pos x="connsiteX11242" y="connsiteY11242"/>
              </a:cxn>
              <a:cxn ang="0">
                <a:pos x="connsiteX11243" y="connsiteY11243"/>
              </a:cxn>
              <a:cxn ang="0">
                <a:pos x="connsiteX11244" y="connsiteY11244"/>
              </a:cxn>
              <a:cxn ang="0">
                <a:pos x="connsiteX11245" y="connsiteY11245"/>
              </a:cxn>
              <a:cxn ang="0">
                <a:pos x="connsiteX11246" y="connsiteY11246"/>
              </a:cxn>
              <a:cxn ang="0">
                <a:pos x="connsiteX11247" y="connsiteY11247"/>
              </a:cxn>
              <a:cxn ang="0">
                <a:pos x="connsiteX11248" y="connsiteY11248"/>
              </a:cxn>
              <a:cxn ang="0">
                <a:pos x="connsiteX11249" y="connsiteY11249"/>
              </a:cxn>
              <a:cxn ang="0">
                <a:pos x="connsiteX11250" y="connsiteY11250"/>
              </a:cxn>
              <a:cxn ang="0">
                <a:pos x="connsiteX11251" y="connsiteY11251"/>
              </a:cxn>
              <a:cxn ang="0">
                <a:pos x="connsiteX11252" y="connsiteY11252"/>
              </a:cxn>
              <a:cxn ang="0">
                <a:pos x="connsiteX11253" y="connsiteY11253"/>
              </a:cxn>
              <a:cxn ang="0">
                <a:pos x="connsiteX11254" y="connsiteY11254"/>
              </a:cxn>
              <a:cxn ang="0">
                <a:pos x="connsiteX11255" y="connsiteY11255"/>
              </a:cxn>
              <a:cxn ang="0">
                <a:pos x="connsiteX11256" y="connsiteY11256"/>
              </a:cxn>
              <a:cxn ang="0">
                <a:pos x="connsiteX11257" y="connsiteY11257"/>
              </a:cxn>
              <a:cxn ang="0">
                <a:pos x="connsiteX11258" y="connsiteY11258"/>
              </a:cxn>
              <a:cxn ang="0">
                <a:pos x="connsiteX11259" y="connsiteY11259"/>
              </a:cxn>
              <a:cxn ang="0">
                <a:pos x="connsiteX11260" y="connsiteY11260"/>
              </a:cxn>
              <a:cxn ang="0">
                <a:pos x="connsiteX11261" y="connsiteY11261"/>
              </a:cxn>
              <a:cxn ang="0">
                <a:pos x="connsiteX11262" y="connsiteY11262"/>
              </a:cxn>
              <a:cxn ang="0">
                <a:pos x="connsiteX11263" y="connsiteY11263"/>
              </a:cxn>
              <a:cxn ang="0">
                <a:pos x="connsiteX11264" y="connsiteY11264"/>
              </a:cxn>
              <a:cxn ang="0">
                <a:pos x="connsiteX11265" y="connsiteY11265"/>
              </a:cxn>
              <a:cxn ang="0">
                <a:pos x="connsiteX11266" y="connsiteY11266"/>
              </a:cxn>
              <a:cxn ang="0">
                <a:pos x="connsiteX11267" y="connsiteY11267"/>
              </a:cxn>
              <a:cxn ang="0">
                <a:pos x="connsiteX11268" y="connsiteY11268"/>
              </a:cxn>
              <a:cxn ang="0">
                <a:pos x="connsiteX11269" y="connsiteY11269"/>
              </a:cxn>
              <a:cxn ang="0">
                <a:pos x="connsiteX11270" y="connsiteY11270"/>
              </a:cxn>
              <a:cxn ang="0">
                <a:pos x="connsiteX11271" y="connsiteY11271"/>
              </a:cxn>
              <a:cxn ang="0">
                <a:pos x="connsiteX11272" y="connsiteY11272"/>
              </a:cxn>
              <a:cxn ang="0">
                <a:pos x="connsiteX11273" y="connsiteY11273"/>
              </a:cxn>
              <a:cxn ang="0">
                <a:pos x="connsiteX11274" y="connsiteY11274"/>
              </a:cxn>
              <a:cxn ang="0">
                <a:pos x="connsiteX11275" y="connsiteY11275"/>
              </a:cxn>
              <a:cxn ang="0">
                <a:pos x="connsiteX11276" y="connsiteY11276"/>
              </a:cxn>
              <a:cxn ang="0">
                <a:pos x="connsiteX11277" y="connsiteY11277"/>
              </a:cxn>
              <a:cxn ang="0">
                <a:pos x="connsiteX11278" y="connsiteY11278"/>
              </a:cxn>
              <a:cxn ang="0">
                <a:pos x="connsiteX11279" y="connsiteY11279"/>
              </a:cxn>
              <a:cxn ang="0">
                <a:pos x="connsiteX11280" y="connsiteY11280"/>
              </a:cxn>
              <a:cxn ang="0">
                <a:pos x="connsiteX11281" y="connsiteY11281"/>
              </a:cxn>
              <a:cxn ang="0">
                <a:pos x="connsiteX11282" y="connsiteY11282"/>
              </a:cxn>
              <a:cxn ang="0">
                <a:pos x="connsiteX11283" y="connsiteY11283"/>
              </a:cxn>
              <a:cxn ang="0">
                <a:pos x="connsiteX11284" y="connsiteY11284"/>
              </a:cxn>
              <a:cxn ang="0">
                <a:pos x="connsiteX11285" y="connsiteY11285"/>
              </a:cxn>
              <a:cxn ang="0">
                <a:pos x="connsiteX11286" y="connsiteY11286"/>
              </a:cxn>
              <a:cxn ang="0">
                <a:pos x="connsiteX11287" y="connsiteY11287"/>
              </a:cxn>
              <a:cxn ang="0">
                <a:pos x="connsiteX11288" y="connsiteY11288"/>
              </a:cxn>
              <a:cxn ang="0">
                <a:pos x="connsiteX11289" y="connsiteY11289"/>
              </a:cxn>
              <a:cxn ang="0">
                <a:pos x="connsiteX11290" y="connsiteY11290"/>
              </a:cxn>
              <a:cxn ang="0">
                <a:pos x="connsiteX11291" y="connsiteY11291"/>
              </a:cxn>
              <a:cxn ang="0">
                <a:pos x="connsiteX11292" y="connsiteY11292"/>
              </a:cxn>
              <a:cxn ang="0">
                <a:pos x="connsiteX11293" y="connsiteY11293"/>
              </a:cxn>
              <a:cxn ang="0">
                <a:pos x="connsiteX11294" y="connsiteY11294"/>
              </a:cxn>
              <a:cxn ang="0">
                <a:pos x="connsiteX11295" y="connsiteY11295"/>
              </a:cxn>
              <a:cxn ang="0">
                <a:pos x="connsiteX11296" y="connsiteY11296"/>
              </a:cxn>
              <a:cxn ang="0">
                <a:pos x="connsiteX11297" y="connsiteY11297"/>
              </a:cxn>
              <a:cxn ang="0">
                <a:pos x="connsiteX11298" y="connsiteY11298"/>
              </a:cxn>
              <a:cxn ang="0">
                <a:pos x="connsiteX11299" y="connsiteY11299"/>
              </a:cxn>
              <a:cxn ang="0">
                <a:pos x="connsiteX11300" y="connsiteY11300"/>
              </a:cxn>
              <a:cxn ang="0">
                <a:pos x="connsiteX11301" y="connsiteY11301"/>
              </a:cxn>
              <a:cxn ang="0">
                <a:pos x="connsiteX11302" y="connsiteY11302"/>
              </a:cxn>
              <a:cxn ang="0">
                <a:pos x="connsiteX11303" y="connsiteY11303"/>
              </a:cxn>
              <a:cxn ang="0">
                <a:pos x="connsiteX11304" y="connsiteY11304"/>
              </a:cxn>
              <a:cxn ang="0">
                <a:pos x="connsiteX11305" y="connsiteY11305"/>
              </a:cxn>
              <a:cxn ang="0">
                <a:pos x="connsiteX11306" y="connsiteY11306"/>
              </a:cxn>
              <a:cxn ang="0">
                <a:pos x="connsiteX11307" y="connsiteY11307"/>
              </a:cxn>
              <a:cxn ang="0">
                <a:pos x="connsiteX11308" y="connsiteY11308"/>
              </a:cxn>
              <a:cxn ang="0">
                <a:pos x="connsiteX11309" y="connsiteY11309"/>
              </a:cxn>
              <a:cxn ang="0">
                <a:pos x="connsiteX11310" y="connsiteY11310"/>
              </a:cxn>
              <a:cxn ang="0">
                <a:pos x="connsiteX11311" y="connsiteY11311"/>
              </a:cxn>
              <a:cxn ang="0">
                <a:pos x="connsiteX11312" y="connsiteY11312"/>
              </a:cxn>
              <a:cxn ang="0">
                <a:pos x="connsiteX11313" y="connsiteY11313"/>
              </a:cxn>
              <a:cxn ang="0">
                <a:pos x="connsiteX11314" y="connsiteY11314"/>
              </a:cxn>
              <a:cxn ang="0">
                <a:pos x="connsiteX11315" y="connsiteY11315"/>
              </a:cxn>
              <a:cxn ang="0">
                <a:pos x="connsiteX11316" y="connsiteY11316"/>
              </a:cxn>
              <a:cxn ang="0">
                <a:pos x="connsiteX11317" y="connsiteY11317"/>
              </a:cxn>
              <a:cxn ang="0">
                <a:pos x="connsiteX11318" y="connsiteY11318"/>
              </a:cxn>
              <a:cxn ang="0">
                <a:pos x="connsiteX11319" y="connsiteY11319"/>
              </a:cxn>
              <a:cxn ang="0">
                <a:pos x="connsiteX11320" y="connsiteY11320"/>
              </a:cxn>
              <a:cxn ang="0">
                <a:pos x="connsiteX11321" y="connsiteY11321"/>
              </a:cxn>
              <a:cxn ang="0">
                <a:pos x="connsiteX11322" y="connsiteY11322"/>
              </a:cxn>
              <a:cxn ang="0">
                <a:pos x="connsiteX11323" y="connsiteY11323"/>
              </a:cxn>
              <a:cxn ang="0">
                <a:pos x="connsiteX11324" y="connsiteY11324"/>
              </a:cxn>
              <a:cxn ang="0">
                <a:pos x="connsiteX11325" y="connsiteY11325"/>
              </a:cxn>
              <a:cxn ang="0">
                <a:pos x="connsiteX11326" y="connsiteY11326"/>
              </a:cxn>
              <a:cxn ang="0">
                <a:pos x="connsiteX11327" y="connsiteY11327"/>
              </a:cxn>
              <a:cxn ang="0">
                <a:pos x="connsiteX11328" y="connsiteY11328"/>
              </a:cxn>
              <a:cxn ang="0">
                <a:pos x="connsiteX11329" y="connsiteY11329"/>
              </a:cxn>
              <a:cxn ang="0">
                <a:pos x="connsiteX11330" y="connsiteY11330"/>
              </a:cxn>
              <a:cxn ang="0">
                <a:pos x="connsiteX11331" y="connsiteY11331"/>
              </a:cxn>
              <a:cxn ang="0">
                <a:pos x="connsiteX11332" y="connsiteY11332"/>
              </a:cxn>
              <a:cxn ang="0">
                <a:pos x="connsiteX11333" y="connsiteY11333"/>
              </a:cxn>
              <a:cxn ang="0">
                <a:pos x="connsiteX11334" y="connsiteY11334"/>
              </a:cxn>
              <a:cxn ang="0">
                <a:pos x="connsiteX11335" y="connsiteY11335"/>
              </a:cxn>
              <a:cxn ang="0">
                <a:pos x="connsiteX11336" y="connsiteY11336"/>
              </a:cxn>
              <a:cxn ang="0">
                <a:pos x="connsiteX11337" y="connsiteY11337"/>
              </a:cxn>
              <a:cxn ang="0">
                <a:pos x="connsiteX11338" y="connsiteY11338"/>
              </a:cxn>
              <a:cxn ang="0">
                <a:pos x="connsiteX11339" y="connsiteY11339"/>
              </a:cxn>
              <a:cxn ang="0">
                <a:pos x="connsiteX11340" y="connsiteY11340"/>
              </a:cxn>
              <a:cxn ang="0">
                <a:pos x="connsiteX11341" y="connsiteY11341"/>
              </a:cxn>
              <a:cxn ang="0">
                <a:pos x="connsiteX11342" y="connsiteY11342"/>
              </a:cxn>
              <a:cxn ang="0">
                <a:pos x="connsiteX11343" y="connsiteY11343"/>
              </a:cxn>
              <a:cxn ang="0">
                <a:pos x="connsiteX11344" y="connsiteY11344"/>
              </a:cxn>
              <a:cxn ang="0">
                <a:pos x="connsiteX11345" y="connsiteY11345"/>
              </a:cxn>
              <a:cxn ang="0">
                <a:pos x="connsiteX11346" y="connsiteY11346"/>
              </a:cxn>
              <a:cxn ang="0">
                <a:pos x="connsiteX11347" y="connsiteY11347"/>
              </a:cxn>
              <a:cxn ang="0">
                <a:pos x="connsiteX11348" y="connsiteY11348"/>
              </a:cxn>
              <a:cxn ang="0">
                <a:pos x="connsiteX11349" y="connsiteY11349"/>
              </a:cxn>
              <a:cxn ang="0">
                <a:pos x="connsiteX11350" y="connsiteY11350"/>
              </a:cxn>
              <a:cxn ang="0">
                <a:pos x="connsiteX11351" y="connsiteY11351"/>
              </a:cxn>
              <a:cxn ang="0">
                <a:pos x="connsiteX11352" y="connsiteY11352"/>
              </a:cxn>
              <a:cxn ang="0">
                <a:pos x="connsiteX11353" y="connsiteY11353"/>
              </a:cxn>
              <a:cxn ang="0">
                <a:pos x="connsiteX11354" y="connsiteY11354"/>
              </a:cxn>
              <a:cxn ang="0">
                <a:pos x="connsiteX11355" y="connsiteY11355"/>
              </a:cxn>
              <a:cxn ang="0">
                <a:pos x="connsiteX11356" y="connsiteY11356"/>
              </a:cxn>
              <a:cxn ang="0">
                <a:pos x="connsiteX11357" y="connsiteY11357"/>
              </a:cxn>
              <a:cxn ang="0">
                <a:pos x="connsiteX11358" y="connsiteY11358"/>
              </a:cxn>
              <a:cxn ang="0">
                <a:pos x="connsiteX11359" y="connsiteY11359"/>
              </a:cxn>
              <a:cxn ang="0">
                <a:pos x="connsiteX11360" y="connsiteY11360"/>
              </a:cxn>
              <a:cxn ang="0">
                <a:pos x="connsiteX11361" y="connsiteY11361"/>
              </a:cxn>
              <a:cxn ang="0">
                <a:pos x="connsiteX11362" y="connsiteY11362"/>
              </a:cxn>
              <a:cxn ang="0">
                <a:pos x="connsiteX11363" y="connsiteY11363"/>
              </a:cxn>
              <a:cxn ang="0">
                <a:pos x="connsiteX11364" y="connsiteY11364"/>
              </a:cxn>
              <a:cxn ang="0">
                <a:pos x="connsiteX11365" y="connsiteY11365"/>
              </a:cxn>
              <a:cxn ang="0">
                <a:pos x="connsiteX11366" y="connsiteY11366"/>
              </a:cxn>
              <a:cxn ang="0">
                <a:pos x="connsiteX11367" y="connsiteY11367"/>
              </a:cxn>
              <a:cxn ang="0">
                <a:pos x="connsiteX11368" y="connsiteY11368"/>
              </a:cxn>
              <a:cxn ang="0">
                <a:pos x="connsiteX11369" y="connsiteY11369"/>
              </a:cxn>
              <a:cxn ang="0">
                <a:pos x="connsiteX11370" y="connsiteY11370"/>
              </a:cxn>
              <a:cxn ang="0">
                <a:pos x="connsiteX11371" y="connsiteY11371"/>
              </a:cxn>
              <a:cxn ang="0">
                <a:pos x="connsiteX11372" y="connsiteY11372"/>
              </a:cxn>
              <a:cxn ang="0">
                <a:pos x="connsiteX11373" y="connsiteY11373"/>
              </a:cxn>
              <a:cxn ang="0">
                <a:pos x="connsiteX11374" y="connsiteY11374"/>
              </a:cxn>
              <a:cxn ang="0">
                <a:pos x="connsiteX11375" y="connsiteY11375"/>
              </a:cxn>
              <a:cxn ang="0">
                <a:pos x="connsiteX11376" y="connsiteY11376"/>
              </a:cxn>
              <a:cxn ang="0">
                <a:pos x="connsiteX11377" y="connsiteY11377"/>
              </a:cxn>
              <a:cxn ang="0">
                <a:pos x="connsiteX11378" y="connsiteY11378"/>
              </a:cxn>
              <a:cxn ang="0">
                <a:pos x="connsiteX11379" y="connsiteY11379"/>
              </a:cxn>
              <a:cxn ang="0">
                <a:pos x="connsiteX11380" y="connsiteY11380"/>
              </a:cxn>
              <a:cxn ang="0">
                <a:pos x="connsiteX11381" y="connsiteY11381"/>
              </a:cxn>
              <a:cxn ang="0">
                <a:pos x="connsiteX11382" y="connsiteY11382"/>
              </a:cxn>
              <a:cxn ang="0">
                <a:pos x="connsiteX11383" y="connsiteY11383"/>
              </a:cxn>
              <a:cxn ang="0">
                <a:pos x="connsiteX11384" y="connsiteY11384"/>
              </a:cxn>
              <a:cxn ang="0">
                <a:pos x="connsiteX11385" y="connsiteY11385"/>
              </a:cxn>
              <a:cxn ang="0">
                <a:pos x="connsiteX11386" y="connsiteY11386"/>
              </a:cxn>
              <a:cxn ang="0">
                <a:pos x="connsiteX11387" y="connsiteY11387"/>
              </a:cxn>
              <a:cxn ang="0">
                <a:pos x="connsiteX11388" y="connsiteY11388"/>
              </a:cxn>
              <a:cxn ang="0">
                <a:pos x="connsiteX11389" y="connsiteY11389"/>
              </a:cxn>
              <a:cxn ang="0">
                <a:pos x="connsiteX11390" y="connsiteY11390"/>
              </a:cxn>
              <a:cxn ang="0">
                <a:pos x="connsiteX11391" y="connsiteY11391"/>
              </a:cxn>
              <a:cxn ang="0">
                <a:pos x="connsiteX11392" y="connsiteY11392"/>
              </a:cxn>
              <a:cxn ang="0">
                <a:pos x="connsiteX11393" y="connsiteY11393"/>
              </a:cxn>
              <a:cxn ang="0">
                <a:pos x="connsiteX11394" y="connsiteY11394"/>
              </a:cxn>
              <a:cxn ang="0">
                <a:pos x="connsiteX11395" y="connsiteY11395"/>
              </a:cxn>
              <a:cxn ang="0">
                <a:pos x="connsiteX11396" y="connsiteY11396"/>
              </a:cxn>
              <a:cxn ang="0">
                <a:pos x="connsiteX11397" y="connsiteY11397"/>
              </a:cxn>
              <a:cxn ang="0">
                <a:pos x="connsiteX11398" y="connsiteY11398"/>
              </a:cxn>
              <a:cxn ang="0">
                <a:pos x="connsiteX11399" y="connsiteY11399"/>
              </a:cxn>
              <a:cxn ang="0">
                <a:pos x="connsiteX11400" y="connsiteY11400"/>
              </a:cxn>
              <a:cxn ang="0">
                <a:pos x="connsiteX11401" y="connsiteY11401"/>
              </a:cxn>
              <a:cxn ang="0">
                <a:pos x="connsiteX11402" y="connsiteY11402"/>
              </a:cxn>
              <a:cxn ang="0">
                <a:pos x="connsiteX11403" y="connsiteY11403"/>
              </a:cxn>
              <a:cxn ang="0">
                <a:pos x="connsiteX11404" y="connsiteY11404"/>
              </a:cxn>
              <a:cxn ang="0">
                <a:pos x="connsiteX11405" y="connsiteY11405"/>
              </a:cxn>
              <a:cxn ang="0">
                <a:pos x="connsiteX11406" y="connsiteY11406"/>
              </a:cxn>
              <a:cxn ang="0">
                <a:pos x="connsiteX11407" y="connsiteY11407"/>
              </a:cxn>
              <a:cxn ang="0">
                <a:pos x="connsiteX11408" y="connsiteY11408"/>
              </a:cxn>
              <a:cxn ang="0">
                <a:pos x="connsiteX11409" y="connsiteY11409"/>
              </a:cxn>
              <a:cxn ang="0">
                <a:pos x="connsiteX11410" y="connsiteY11410"/>
              </a:cxn>
              <a:cxn ang="0">
                <a:pos x="connsiteX11411" y="connsiteY11411"/>
              </a:cxn>
              <a:cxn ang="0">
                <a:pos x="connsiteX11412" y="connsiteY11412"/>
              </a:cxn>
              <a:cxn ang="0">
                <a:pos x="connsiteX11413" y="connsiteY11413"/>
              </a:cxn>
              <a:cxn ang="0">
                <a:pos x="connsiteX11414" y="connsiteY11414"/>
              </a:cxn>
              <a:cxn ang="0">
                <a:pos x="connsiteX11415" y="connsiteY11415"/>
              </a:cxn>
              <a:cxn ang="0">
                <a:pos x="connsiteX11416" y="connsiteY11416"/>
              </a:cxn>
              <a:cxn ang="0">
                <a:pos x="connsiteX11417" y="connsiteY11417"/>
              </a:cxn>
              <a:cxn ang="0">
                <a:pos x="connsiteX11418" y="connsiteY11418"/>
              </a:cxn>
              <a:cxn ang="0">
                <a:pos x="connsiteX11419" y="connsiteY11419"/>
              </a:cxn>
              <a:cxn ang="0">
                <a:pos x="connsiteX11420" y="connsiteY11420"/>
              </a:cxn>
              <a:cxn ang="0">
                <a:pos x="connsiteX11421" y="connsiteY11421"/>
              </a:cxn>
              <a:cxn ang="0">
                <a:pos x="connsiteX11422" y="connsiteY11422"/>
              </a:cxn>
              <a:cxn ang="0">
                <a:pos x="connsiteX11423" y="connsiteY11423"/>
              </a:cxn>
              <a:cxn ang="0">
                <a:pos x="connsiteX11424" y="connsiteY11424"/>
              </a:cxn>
              <a:cxn ang="0">
                <a:pos x="connsiteX11425" y="connsiteY11425"/>
              </a:cxn>
              <a:cxn ang="0">
                <a:pos x="connsiteX11426" y="connsiteY11426"/>
              </a:cxn>
              <a:cxn ang="0">
                <a:pos x="connsiteX11427" y="connsiteY11427"/>
              </a:cxn>
              <a:cxn ang="0">
                <a:pos x="connsiteX11428" y="connsiteY11428"/>
              </a:cxn>
              <a:cxn ang="0">
                <a:pos x="connsiteX11429" y="connsiteY11429"/>
              </a:cxn>
              <a:cxn ang="0">
                <a:pos x="connsiteX11430" y="connsiteY11430"/>
              </a:cxn>
              <a:cxn ang="0">
                <a:pos x="connsiteX11431" y="connsiteY11431"/>
              </a:cxn>
              <a:cxn ang="0">
                <a:pos x="connsiteX11432" y="connsiteY11432"/>
              </a:cxn>
              <a:cxn ang="0">
                <a:pos x="connsiteX11433" y="connsiteY11433"/>
              </a:cxn>
              <a:cxn ang="0">
                <a:pos x="connsiteX11434" y="connsiteY11434"/>
              </a:cxn>
              <a:cxn ang="0">
                <a:pos x="connsiteX11435" y="connsiteY11435"/>
              </a:cxn>
              <a:cxn ang="0">
                <a:pos x="connsiteX11436" y="connsiteY11436"/>
              </a:cxn>
              <a:cxn ang="0">
                <a:pos x="connsiteX11437" y="connsiteY11437"/>
              </a:cxn>
              <a:cxn ang="0">
                <a:pos x="connsiteX11438" y="connsiteY11438"/>
              </a:cxn>
              <a:cxn ang="0">
                <a:pos x="connsiteX11439" y="connsiteY11439"/>
              </a:cxn>
              <a:cxn ang="0">
                <a:pos x="connsiteX11440" y="connsiteY11440"/>
              </a:cxn>
              <a:cxn ang="0">
                <a:pos x="connsiteX11441" y="connsiteY11441"/>
              </a:cxn>
              <a:cxn ang="0">
                <a:pos x="connsiteX11442" y="connsiteY11442"/>
              </a:cxn>
              <a:cxn ang="0">
                <a:pos x="connsiteX11443" y="connsiteY11443"/>
              </a:cxn>
              <a:cxn ang="0">
                <a:pos x="connsiteX11444" y="connsiteY11444"/>
              </a:cxn>
              <a:cxn ang="0">
                <a:pos x="connsiteX11445" y="connsiteY11445"/>
              </a:cxn>
              <a:cxn ang="0">
                <a:pos x="connsiteX11446" y="connsiteY11446"/>
              </a:cxn>
              <a:cxn ang="0">
                <a:pos x="connsiteX11447" y="connsiteY11447"/>
              </a:cxn>
              <a:cxn ang="0">
                <a:pos x="connsiteX11448" y="connsiteY11448"/>
              </a:cxn>
              <a:cxn ang="0">
                <a:pos x="connsiteX11449" y="connsiteY11449"/>
              </a:cxn>
              <a:cxn ang="0">
                <a:pos x="connsiteX11450" y="connsiteY11450"/>
              </a:cxn>
              <a:cxn ang="0">
                <a:pos x="connsiteX11451" y="connsiteY11451"/>
              </a:cxn>
              <a:cxn ang="0">
                <a:pos x="connsiteX11452" y="connsiteY11452"/>
              </a:cxn>
              <a:cxn ang="0">
                <a:pos x="connsiteX11453" y="connsiteY11453"/>
              </a:cxn>
              <a:cxn ang="0">
                <a:pos x="connsiteX11454" y="connsiteY11454"/>
              </a:cxn>
              <a:cxn ang="0">
                <a:pos x="connsiteX11455" y="connsiteY11455"/>
              </a:cxn>
              <a:cxn ang="0">
                <a:pos x="connsiteX11456" y="connsiteY11456"/>
              </a:cxn>
              <a:cxn ang="0">
                <a:pos x="connsiteX11457" y="connsiteY11457"/>
              </a:cxn>
              <a:cxn ang="0">
                <a:pos x="connsiteX11458" y="connsiteY11458"/>
              </a:cxn>
              <a:cxn ang="0">
                <a:pos x="connsiteX11459" y="connsiteY11459"/>
              </a:cxn>
              <a:cxn ang="0">
                <a:pos x="connsiteX11460" y="connsiteY11460"/>
              </a:cxn>
              <a:cxn ang="0">
                <a:pos x="connsiteX11461" y="connsiteY11461"/>
              </a:cxn>
              <a:cxn ang="0">
                <a:pos x="connsiteX11462" y="connsiteY11462"/>
              </a:cxn>
              <a:cxn ang="0">
                <a:pos x="connsiteX11463" y="connsiteY11463"/>
              </a:cxn>
              <a:cxn ang="0">
                <a:pos x="connsiteX11464" y="connsiteY11464"/>
              </a:cxn>
              <a:cxn ang="0">
                <a:pos x="connsiteX11465" y="connsiteY11465"/>
              </a:cxn>
              <a:cxn ang="0">
                <a:pos x="connsiteX11466" y="connsiteY11466"/>
              </a:cxn>
              <a:cxn ang="0">
                <a:pos x="connsiteX11467" y="connsiteY11467"/>
              </a:cxn>
              <a:cxn ang="0">
                <a:pos x="connsiteX11468" y="connsiteY11468"/>
              </a:cxn>
              <a:cxn ang="0">
                <a:pos x="connsiteX11469" y="connsiteY11469"/>
              </a:cxn>
              <a:cxn ang="0">
                <a:pos x="connsiteX11470" y="connsiteY11470"/>
              </a:cxn>
              <a:cxn ang="0">
                <a:pos x="connsiteX11471" y="connsiteY11471"/>
              </a:cxn>
              <a:cxn ang="0">
                <a:pos x="connsiteX11472" y="connsiteY11472"/>
              </a:cxn>
              <a:cxn ang="0">
                <a:pos x="connsiteX11473" y="connsiteY11473"/>
              </a:cxn>
              <a:cxn ang="0">
                <a:pos x="connsiteX11474" y="connsiteY11474"/>
              </a:cxn>
              <a:cxn ang="0">
                <a:pos x="connsiteX11475" y="connsiteY11475"/>
              </a:cxn>
              <a:cxn ang="0">
                <a:pos x="connsiteX11476" y="connsiteY11476"/>
              </a:cxn>
              <a:cxn ang="0">
                <a:pos x="connsiteX11477" y="connsiteY11477"/>
              </a:cxn>
              <a:cxn ang="0">
                <a:pos x="connsiteX11478" y="connsiteY11478"/>
              </a:cxn>
              <a:cxn ang="0">
                <a:pos x="connsiteX11479" y="connsiteY11479"/>
              </a:cxn>
              <a:cxn ang="0">
                <a:pos x="connsiteX11480" y="connsiteY11480"/>
              </a:cxn>
              <a:cxn ang="0">
                <a:pos x="connsiteX11481" y="connsiteY11481"/>
              </a:cxn>
              <a:cxn ang="0">
                <a:pos x="connsiteX11482" y="connsiteY11482"/>
              </a:cxn>
              <a:cxn ang="0">
                <a:pos x="connsiteX11483" y="connsiteY11483"/>
              </a:cxn>
              <a:cxn ang="0">
                <a:pos x="connsiteX11484" y="connsiteY11484"/>
              </a:cxn>
              <a:cxn ang="0">
                <a:pos x="connsiteX11485" y="connsiteY11485"/>
              </a:cxn>
              <a:cxn ang="0">
                <a:pos x="connsiteX11486" y="connsiteY11486"/>
              </a:cxn>
              <a:cxn ang="0">
                <a:pos x="connsiteX11487" y="connsiteY11487"/>
              </a:cxn>
              <a:cxn ang="0">
                <a:pos x="connsiteX11488" y="connsiteY11488"/>
              </a:cxn>
              <a:cxn ang="0">
                <a:pos x="connsiteX11489" y="connsiteY11489"/>
              </a:cxn>
              <a:cxn ang="0">
                <a:pos x="connsiteX11490" y="connsiteY11490"/>
              </a:cxn>
              <a:cxn ang="0">
                <a:pos x="connsiteX11491" y="connsiteY11491"/>
              </a:cxn>
              <a:cxn ang="0">
                <a:pos x="connsiteX11492" y="connsiteY11492"/>
              </a:cxn>
              <a:cxn ang="0">
                <a:pos x="connsiteX11493" y="connsiteY11493"/>
              </a:cxn>
              <a:cxn ang="0">
                <a:pos x="connsiteX11494" y="connsiteY11494"/>
              </a:cxn>
              <a:cxn ang="0">
                <a:pos x="connsiteX11495" y="connsiteY11495"/>
              </a:cxn>
              <a:cxn ang="0">
                <a:pos x="connsiteX11496" y="connsiteY11496"/>
              </a:cxn>
              <a:cxn ang="0">
                <a:pos x="connsiteX11497" y="connsiteY11497"/>
              </a:cxn>
              <a:cxn ang="0">
                <a:pos x="connsiteX11498" y="connsiteY11498"/>
              </a:cxn>
              <a:cxn ang="0">
                <a:pos x="connsiteX11499" y="connsiteY11499"/>
              </a:cxn>
              <a:cxn ang="0">
                <a:pos x="connsiteX11500" y="connsiteY11500"/>
              </a:cxn>
              <a:cxn ang="0">
                <a:pos x="connsiteX11501" y="connsiteY11501"/>
              </a:cxn>
              <a:cxn ang="0">
                <a:pos x="connsiteX11502" y="connsiteY11502"/>
              </a:cxn>
              <a:cxn ang="0">
                <a:pos x="connsiteX11503" y="connsiteY11503"/>
              </a:cxn>
              <a:cxn ang="0">
                <a:pos x="connsiteX11504" y="connsiteY11504"/>
              </a:cxn>
              <a:cxn ang="0">
                <a:pos x="connsiteX11505" y="connsiteY11505"/>
              </a:cxn>
              <a:cxn ang="0">
                <a:pos x="connsiteX11506" y="connsiteY11506"/>
              </a:cxn>
              <a:cxn ang="0">
                <a:pos x="connsiteX11507" y="connsiteY11507"/>
              </a:cxn>
              <a:cxn ang="0">
                <a:pos x="connsiteX11508" y="connsiteY11508"/>
              </a:cxn>
              <a:cxn ang="0">
                <a:pos x="connsiteX11509" y="connsiteY11509"/>
              </a:cxn>
              <a:cxn ang="0">
                <a:pos x="connsiteX11510" y="connsiteY11510"/>
              </a:cxn>
              <a:cxn ang="0">
                <a:pos x="connsiteX11511" y="connsiteY11511"/>
              </a:cxn>
              <a:cxn ang="0">
                <a:pos x="connsiteX11512" y="connsiteY11512"/>
              </a:cxn>
              <a:cxn ang="0">
                <a:pos x="connsiteX11513" y="connsiteY11513"/>
              </a:cxn>
              <a:cxn ang="0">
                <a:pos x="connsiteX11514" y="connsiteY11514"/>
              </a:cxn>
              <a:cxn ang="0">
                <a:pos x="connsiteX11515" y="connsiteY11515"/>
              </a:cxn>
              <a:cxn ang="0">
                <a:pos x="connsiteX11516" y="connsiteY11516"/>
              </a:cxn>
              <a:cxn ang="0">
                <a:pos x="connsiteX11517" y="connsiteY11517"/>
              </a:cxn>
              <a:cxn ang="0">
                <a:pos x="connsiteX11518" y="connsiteY11518"/>
              </a:cxn>
              <a:cxn ang="0">
                <a:pos x="connsiteX11519" y="connsiteY11519"/>
              </a:cxn>
              <a:cxn ang="0">
                <a:pos x="connsiteX11520" y="connsiteY11520"/>
              </a:cxn>
              <a:cxn ang="0">
                <a:pos x="connsiteX11521" y="connsiteY11521"/>
              </a:cxn>
              <a:cxn ang="0">
                <a:pos x="connsiteX11522" y="connsiteY11522"/>
              </a:cxn>
              <a:cxn ang="0">
                <a:pos x="connsiteX11523" y="connsiteY11523"/>
              </a:cxn>
              <a:cxn ang="0">
                <a:pos x="connsiteX11524" y="connsiteY11524"/>
              </a:cxn>
              <a:cxn ang="0">
                <a:pos x="connsiteX11525" y="connsiteY11525"/>
              </a:cxn>
              <a:cxn ang="0">
                <a:pos x="connsiteX11526" y="connsiteY11526"/>
              </a:cxn>
              <a:cxn ang="0">
                <a:pos x="connsiteX11527" y="connsiteY11527"/>
              </a:cxn>
              <a:cxn ang="0">
                <a:pos x="connsiteX11528" y="connsiteY11528"/>
              </a:cxn>
              <a:cxn ang="0">
                <a:pos x="connsiteX11529" y="connsiteY11529"/>
              </a:cxn>
              <a:cxn ang="0">
                <a:pos x="connsiteX11530" y="connsiteY11530"/>
              </a:cxn>
              <a:cxn ang="0">
                <a:pos x="connsiteX11531" y="connsiteY11531"/>
              </a:cxn>
              <a:cxn ang="0">
                <a:pos x="connsiteX11532" y="connsiteY11532"/>
              </a:cxn>
              <a:cxn ang="0">
                <a:pos x="connsiteX11533" y="connsiteY11533"/>
              </a:cxn>
              <a:cxn ang="0">
                <a:pos x="connsiteX11534" y="connsiteY11534"/>
              </a:cxn>
              <a:cxn ang="0">
                <a:pos x="connsiteX11535" y="connsiteY11535"/>
              </a:cxn>
              <a:cxn ang="0">
                <a:pos x="connsiteX11536" y="connsiteY11536"/>
              </a:cxn>
              <a:cxn ang="0">
                <a:pos x="connsiteX11537" y="connsiteY11537"/>
              </a:cxn>
              <a:cxn ang="0">
                <a:pos x="connsiteX11538" y="connsiteY11538"/>
              </a:cxn>
              <a:cxn ang="0">
                <a:pos x="connsiteX11539" y="connsiteY11539"/>
              </a:cxn>
              <a:cxn ang="0">
                <a:pos x="connsiteX11540" y="connsiteY11540"/>
              </a:cxn>
              <a:cxn ang="0">
                <a:pos x="connsiteX11541" y="connsiteY11541"/>
              </a:cxn>
              <a:cxn ang="0">
                <a:pos x="connsiteX11542" y="connsiteY11542"/>
              </a:cxn>
              <a:cxn ang="0">
                <a:pos x="connsiteX11543" y="connsiteY11543"/>
              </a:cxn>
              <a:cxn ang="0">
                <a:pos x="connsiteX11544" y="connsiteY11544"/>
              </a:cxn>
              <a:cxn ang="0">
                <a:pos x="connsiteX11545" y="connsiteY11545"/>
              </a:cxn>
              <a:cxn ang="0">
                <a:pos x="connsiteX11546" y="connsiteY11546"/>
              </a:cxn>
              <a:cxn ang="0">
                <a:pos x="connsiteX11547" y="connsiteY11547"/>
              </a:cxn>
              <a:cxn ang="0">
                <a:pos x="connsiteX11548" y="connsiteY11548"/>
              </a:cxn>
              <a:cxn ang="0">
                <a:pos x="connsiteX11549" y="connsiteY11549"/>
              </a:cxn>
              <a:cxn ang="0">
                <a:pos x="connsiteX11550" y="connsiteY11550"/>
              </a:cxn>
              <a:cxn ang="0">
                <a:pos x="connsiteX11551" y="connsiteY11551"/>
              </a:cxn>
              <a:cxn ang="0">
                <a:pos x="connsiteX11552" y="connsiteY11552"/>
              </a:cxn>
              <a:cxn ang="0">
                <a:pos x="connsiteX11553" y="connsiteY11553"/>
              </a:cxn>
              <a:cxn ang="0">
                <a:pos x="connsiteX11554" y="connsiteY11554"/>
              </a:cxn>
              <a:cxn ang="0">
                <a:pos x="connsiteX11555" y="connsiteY11555"/>
              </a:cxn>
              <a:cxn ang="0">
                <a:pos x="connsiteX11556" y="connsiteY11556"/>
              </a:cxn>
              <a:cxn ang="0">
                <a:pos x="connsiteX11557" y="connsiteY11557"/>
              </a:cxn>
              <a:cxn ang="0">
                <a:pos x="connsiteX11558" y="connsiteY11558"/>
              </a:cxn>
              <a:cxn ang="0">
                <a:pos x="connsiteX11559" y="connsiteY11559"/>
              </a:cxn>
              <a:cxn ang="0">
                <a:pos x="connsiteX11560" y="connsiteY11560"/>
              </a:cxn>
              <a:cxn ang="0">
                <a:pos x="connsiteX11561" y="connsiteY11561"/>
              </a:cxn>
              <a:cxn ang="0">
                <a:pos x="connsiteX11562" y="connsiteY11562"/>
              </a:cxn>
              <a:cxn ang="0">
                <a:pos x="connsiteX11563" y="connsiteY11563"/>
              </a:cxn>
              <a:cxn ang="0">
                <a:pos x="connsiteX11564" y="connsiteY11564"/>
              </a:cxn>
              <a:cxn ang="0">
                <a:pos x="connsiteX11565" y="connsiteY11565"/>
              </a:cxn>
              <a:cxn ang="0">
                <a:pos x="connsiteX11566" y="connsiteY11566"/>
              </a:cxn>
              <a:cxn ang="0">
                <a:pos x="connsiteX11567" y="connsiteY11567"/>
              </a:cxn>
              <a:cxn ang="0">
                <a:pos x="connsiteX11568" y="connsiteY11568"/>
              </a:cxn>
              <a:cxn ang="0">
                <a:pos x="connsiteX11569" y="connsiteY11569"/>
              </a:cxn>
              <a:cxn ang="0">
                <a:pos x="connsiteX11570" y="connsiteY11570"/>
              </a:cxn>
              <a:cxn ang="0">
                <a:pos x="connsiteX11571" y="connsiteY11571"/>
              </a:cxn>
              <a:cxn ang="0">
                <a:pos x="connsiteX11572" y="connsiteY11572"/>
              </a:cxn>
              <a:cxn ang="0">
                <a:pos x="connsiteX11573" y="connsiteY11573"/>
              </a:cxn>
              <a:cxn ang="0">
                <a:pos x="connsiteX11574" y="connsiteY11574"/>
              </a:cxn>
              <a:cxn ang="0">
                <a:pos x="connsiteX11575" y="connsiteY11575"/>
              </a:cxn>
              <a:cxn ang="0">
                <a:pos x="connsiteX11576" y="connsiteY11576"/>
              </a:cxn>
              <a:cxn ang="0">
                <a:pos x="connsiteX11577" y="connsiteY11577"/>
              </a:cxn>
              <a:cxn ang="0">
                <a:pos x="connsiteX11578" y="connsiteY11578"/>
              </a:cxn>
              <a:cxn ang="0">
                <a:pos x="connsiteX11579" y="connsiteY11579"/>
              </a:cxn>
              <a:cxn ang="0">
                <a:pos x="connsiteX11580" y="connsiteY11580"/>
              </a:cxn>
              <a:cxn ang="0">
                <a:pos x="connsiteX11581" y="connsiteY11581"/>
              </a:cxn>
              <a:cxn ang="0">
                <a:pos x="connsiteX11582" y="connsiteY11582"/>
              </a:cxn>
              <a:cxn ang="0">
                <a:pos x="connsiteX11583" y="connsiteY11583"/>
              </a:cxn>
              <a:cxn ang="0">
                <a:pos x="connsiteX11584" y="connsiteY11584"/>
              </a:cxn>
              <a:cxn ang="0">
                <a:pos x="connsiteX11585" y="connsiteY11585"/>
              </a:cxn>
              <a:cxn ang="0">
                <a:pos x="connsiteX11586" y="connsiteY11586"/>
              </a:cxn>
              <a:cxn ang="0">
                <a:pos x="connsiteX11587" y="connsiteY11587"/>
              </a:cxn>
              <a:cxn ang="0">
                <a:pos x="connsiteX11588" y="connsiteY11588"/>
              </a:cxn>
              <a:cxn ang="0">
                <a:pos x="connsiteX11589" y="connsiteY11589"/>
              </a:cxn>
              <a:cxn ang="0">
                <a:pos x="connsiteX11590" y="connsiteY11590"/>
              </a:cxn>
              <a:cxn ang="0">
                <a:pos x="connsiteX11591" y="connsiteY11591"/>
              </a:cxn>
              <a:cxn ang="0">
                <a:pos x="connsiteX11592" y="connsiteY11592"/>
              </a:cxn>
              <a:cxn ang="0">
                <a:pos x="connsiteX11593" y="connsiteY11593"/>
              </a:cxn>
              <a:cxn ang="0">
                <a:pos x="connsiteX11594" y="connsiteY11594"/>
              </a:cxn>
              <a:cxn ang="0">
                <a:pos x="connsiteX11595" y="connsiteY11595"/>
              </a:cxn>
              <a:cxn ang="0">
                <a:pos x="connsiteX11596" y="connsiteY11596"/>
              </a:cxn>
              <a:cxn ang="0">
                <a:pos x="connsiteX11597" y="connsiteY11597"/>
              </a:cxn>
              <a:cxn ang="0">
                <a:pos x="connsiteX11598" y="connsiteY11598"/>
              </a:cxn>
              <a:cxn ang="0">
                <a:pos x="connsiteX11599" y="connsiteY11599"/>
              </a:cxn>
              <a:cxn ang="0">
                <a:pos x="connsiteX11600" y="connsiteY11600"/>
              </a:cxn>
              <a:cxn ang="0">
                <a:pos x="connsiteX11601" y="connsiteY11601"/>
              </a:cxn>
              <a:cxn ang="0">
                <a:pos x="connsiteX11602" y="connsiteY11602"/>
              </a:cxn>
              <a:cxn ang="0">
                <a:pos x="connsiteX11603" y="connsiteY11603"/>
              </a:cxn>
              <a:cxn ang="0">
                <a:pos x="connsiteX11604" y="connsiteY11604"/>
              </a:cxn>
              <a:cxn ang="0">
                <a:pos x="connsiteX11605" y="connsiteY11605"/>
              </a:cxn>
              <a:cxn ang="0">
                <a:pos x="connsiteX11606" y="connsiteY11606"/>
              </a:cxn>
              <a:cxn ang="0">
                <a:pos x="connsiteX11607" y="connsiteY11607"/>
              </a:cxn>
              <a:cxn ang="0">
                <a:pos x="connsiteX11608" y="connsiteY11608"/>
              </a:cxn>
              <a:cxn ang="0">
                <a:pos x="connsiteX11609" y="connsiteY11609"/>
              </a:cxn>
              <a:cxn ang="0">
                <a:pos x="connsiteX11610" y="connsiteY11610"/>
              </a:cxn>
              <a:cxn ang="0">
                <a:pos x="connsiteX11611" y="connsiteY11611"/>
              </a:cxn>
              <a:cxn ang="0">
                <a:pos x="connsiteX11612" y="connsiteY11612"/>
              </a:cxn>
              <a:cxn ang="0">
                <a:pos x="connsiteX11613" y="connsiteY11613"/>
              </a:cxn>
              <a:cxn ang="0">
                <a:pos x="connsiteX11614" y="connsiteY11614"/>
              </a:cxn>
              <a:cxn ang="0">
                <a:pos x="connsiteX11615" y="connsiteY11615"/>
              </a:cxn>
              <a:cxn ang="0">
                <a:pos x="connsiteX11616" y="connsiteY11616"/>
              </a:cxn>
              <a:cxn ang="0">
                <a:pos x="connsiteX11617" y="connsiteY11617"/>
              </a:cxn>
              <a:cxn ang="0">
                <a:pos x="connsiteX11618" y="connsiteY11618"/>
              </a:cxn>
              <a:cxn ang="0">
                <a:pos x="connsiteX11619" y="connsiteY11619"/>
              </a:cxn>
              <a:cxn ang="0">
                <a:pos x="connsiteX11620" y="connsiteY11620"/>
              </a:cxn>
              <a:cxn ang="0">
                <a:pos x="connsiteX11621" y="connsiteY11621"/>
              </a:cxn>
              <a:cxn ang="0">
                <a:pos x="connsiteX11622" y="connsiteY11622"/>
              </a:cxn>
              <a:cxn ang="0">
                <a:pos x="connsiteX11623" y="connsiteY11623"/>
              </a:cxn>
              <a:cxn ang="0">
                <a:pos x="connsiteX11624" y="connsiteY11624"/>
              </a:cxn>
              <a:cxn ang="0">
                <a:pos x="connsiteX11625" y="connsiteY11625"/>
              </a:cxn>
              <a:cxn ang="0">
                <a:pos x="connsiteX11626" y="connsiteY11626"/>
              </a:cxn>
              <a:cxn ang="0">
                <a:pos x="connsiteX11627" y="connsiteY11627"/>
              </a:cxn>
              <a:cxn ang="0">
                <a:pos x="connsiteX11628" y="connsiteY11628"/>
              </a:cxn>
              <a:cxn ang="0">
                <a:pos x="connsiteX11629" y="connsiteY11629"/>
              </a:cxn>
              <a:cxn ang="0">
                <a:pos x="connsiteX11630" y="connsiteY11630"/>
              </a:cxn>
              <a:cxn ang="0">
                <a:pos x="connsiteX11631" y="connsiteY11631"/>
              </a:cxn>
              <a:cxn ang="0">
                <a:pos x="connsiteX11632" y="connsiteY11632"/>
              </a:cxn>
              <a:cxn ang="0">
                <a:pos x="connsiteX11633" y="connsiteY11633"/>
              </a:cxn>
              <a:cxn ang="0">
                <a:pos x="connsiteX11634" y="connsiteY11634"/>
              </a:cxn>
              <a:cxn ang="0">
                <a:pos x="connsiteX11635" y="connsiteY11635"/>
              </a:cxn>
              <a:cxn ang="0">
                <a:pos x="connsiteX11636" y="connsiteY11636"/>
              </a:cxn>
              <a:cxn ang="0">
                <a:pos x="connsiteX11637" y="connsiteY11637"/>
              </a:cxn>
              <a:cxn ang="0">
                <a:pos x="connsiteX11638" y="connsiteY11638"/>
              </a:cxn>
              <a:cxn ang="0">
                <a:pos x="connsiteX11639" y="connsiteY11639"/>
              </a:cxn>
              <a:cxn ang="0">
                <a:pos x="connsiteX11640" y="connsiteY11640"/>
              </a:cxn>
              <a:cxn ang="0">
                <a:pos x="connsiteX11641" y="connsiteY11641"/>
              </a:cxn>
              <a:cxn ang="0">
                <a:pos x="connsiteX11642" y="connsiteY11642"/>
              </a:cxn>
              <a:cxn ang="0">
                <a:pos x="connsiteX11643" y="connsiteY11643"/>
              </a:cxn>
              <a:cxn ang="0">
                <a:pos x="connsiteX11644" y="connsiteY11644"/>
              </a:cxn>
              <a:cxn ang="0">
                <a:pos x="connsiteX11645" y="connsiteY11645"/>
              </a:cxn>
              <a:cxn ang="0">
                <a:pos x="connsiteX11646" y="connsiteY11646"/>
              </a:cxn>
              <a:cxn ang="0">
                <a:pos x="connsiteX11647" y="connsiteY11647"/>
              </a:cxn>
              <a:cxn ang="0">
                <a:pos x="connsiteX11648" y="connsiteY11648"/>
              </a:cxn>
              <a:cxn ang="0">
                <a:pos x="connsiteX11649" y="connsiteY11649"/>
              </a:cxn>
              <a:cxn ang="0">
                <a:pos x="connsiteX11650" y="connsiteY11650"/>
              </a:cxn>
              <a:cxn ang="0">
                <a:pos x="connsiteX11651" y="connsiteY11651"/>
              </a:cxn>
              <a:cxn ang="0">
                <a:pos x="connsiteX11652" y="connsiteY11652"/>
              </a:cxn>
              <a:cxn ang="0">
                <a:pos x="connsiteX11653" y="connsiteY11653"/>
              </a:cxn>
              <a:cxn ang="0">
                <a:pos x="connsiteX11654" y="connsiteY11654"/>
              </a:cxn>
              <a:cxn ang="0">
                <a:pos x="connsiteX11655" y="connsiteY11655"/>
              </a:cxn>
              <a:cxn ang="0">
                <a:pos x="connsiteX11656" y="connsiteY11656"/>
              </a:cxn>
              <a:cxn ang="0">
                <a:pos x="connsiteX11657" y="connsiteY11657"/>
              </a:cxn>
              <a:cxn ang="0">
                <a:pos x="connsiteX11658" y="connsiteY11658"/>
              </a:cxn>
              <a:cxn ang="0">
                <a:pos x="connsiteX11659" y="connsiteY11659"/>
              </a:cxn>
              <a:cxn ang="0">
                <a:pos x="connsiteX11660" y="connsiteY11660"/>
              </a:cxn>
              <a:cxn ang="0">
                <a:pos x="connsiteX11661" y="connsiteY11661"/>
              </a:cxn>
              <a:cxn ang="0">
                <a:pos x="connsiteX11662" y="connsiteY11662"/>
              </a:cxn>
              <a:cxn ang="0">
                <a:pos x="connsiteX11663" y="connsiteY11663"/>
              </a:cxn>
              <a:cxn ang="0">
                <a:pos x="connsiteX11664" y="connsiteY11664"/>
              </a:cxn>
              <a:cxn ang="0">
                <a:pos x="connsiteX11665" y="connsiteY11665"/>
              </a:cxn>
              <a:cxn ang="0">
                <a:pos x="connsiteX11666" y="connsiteY11666"/>
              </a:cxn>
              <a:cxn ang="0">
                <a:pos x="connsiteX11667" y="connsiteY11667"/>
              </a:cxn>
              <a:cxn ang="0">
                <a:pos x="connsiteX11668" y="connsiteY11668"/>
              </a:cxn>
              <a:cxn ang="0">
                <a:pos x="connsiteX11669" y="connsiteY11669"/>
              </a:cxn>
              <a:cxn ang="0">
                <a:pos x="connsiteX11670" y="connsiteY11670"/>
              </a:cxn>
              <a:cxn ang="0">
                <a:pos x="connsiteX11671" y="connsiteY11671"/>
              </a:cxn>
              <a:cxn ang="0">
                <a:pos x="connsiteX11672" y="connsiteY11672"/>
              </a:cxn>
              <a:cxn ang="0">
                <a:pos x="connsiteX11673" y="connsiteY11673"/>
              </a:cxn>
              <a:cxn ang="0">
                <a:pos x="connsiteX11674" y="connsiteY11674"/>
              </a:cxn>
              <a:cxn ang="0">
                <a:pos x="connsiteX11675" y="connsiteY11675"/>
              </a:cxn>
              <a:cxn ang="0">
                <a:pos x="connsiteX11676" y="connsiteY11676"/>
              </a:cxn>
              <a:cxn ang="0">
                <a:pos x="connsiteX11677" y="connsiteY11677"/>
              </a:cxn>
              <a:cxn ang="0">
                <a:pos x="connsiteX11678" y="connsiteY11678"/>
              </a:cxn>
              <a:cxn ang="0">
                <a:pos x="connsiteX11679" y="connsiteY11679"/>
              </a:cxn>
              <a:cxn ang="0">
                <a:pos x="connsiteX11680" y="connsiteY11680"/>
              </a:cxn>
              <a:cxn ang="0">
                <a:pos x="connsiteX11681" y="connsiteY11681"/>
              </a:cxn>
              <a:cxn ang="0">
                <a:pos x="connsiteX11682" y="connsiteY11682"/>
              </a:cxn>
              <a:cxn ang="0">
                <a:pos x="connsiteX11683" y="connsiteY11683"/>
              </a:cxn>
              <a:cxn ang="0">
                <a:pos x="connsiteX11684" y="connsiteY11684"/>
              </a:cxn>
              <a:cxn ang="0">
                <a:pos x="connsiteX11685" y="connsiteY11685"/>
              </a:cxn>
              <a:cxn ang="0">
                <a:pos x="connsiteX11686" y="connsiteY11686"/>
              </a:cxn>
              <a:cxn ang="0">
                <a:pos x="connsiteX11687" y="connsiteY11687"/>
              </a:cxn>
              <a:cxn ang="0">
                <a:pos x="connsiteX11688" y="connsiteY11688"/>
              </a:cxn>
              <a:cxn ang="0">
                <a:pos x="connsiteX11689" y="connsiteY11689"/>
              </a:cxn>
              <a:cxn ang="0">
                <a:pos x="connsiteX11690" y="connsiteY11690"/>
              </a:cxn>
              <a:cxn ang="0">
                <a:pos x="connsiteX11691" y="connsiteY11691"/>
              </a:cxn>
              <a:cxn ang="0">
                <a:pos x="connsiteX11692" y="connsiteY11692"/>
              </a:cxn>
              <a:cxn ang="0">
                <a:pos x="connsiteX11693" y="connsiteY11693"/>
              </a:cxn>
              <a:cxn ang="0">
                <a:pos x="connsiteX11694" y="connsiteY11694"/>
              </a:cxn>
              <a:cxn ang="0">
                <a:pos x="connsiteX11695" y="connsiteY11695"/>
              </a:cxn>
              <a:cxn ang="0">
                <a:pos x="connsiteX11696" y="connsiteY11696"/>
              </a:cxn>
              <a:cxn ang="0">
                <a:pos x="connsiteX11697" y="connsiteY11697"/>
              </a:cxn>
              <a:cxn ang="0">
                <a:pos x="connsiteX11698" y="connsiteY11698"/>
              </a:cxn>
              <a:cxn ang="0">
                <a:pos x="connsiteX11699" y="connsiteY11699"/>
              </a:cxn>
              <a:cxn ang="0">
                <a:pos x="connsiteX11700" y="connsiteY11700"/>
              </a:cxn>
              <a:cxn ang="0">
                <a:pos x="connsiteX11701" y="connsiteY11701"/>
              </a:cxn>
              <a:cxn ang="0">
                <a:pos x="connsiteX11702" y="connsiteY11702"/>
              </a:cxn>
              <a:cxn ang="0">
                <a:pos x="connsiteX11703" y="connsiteY11703"/>
              </a:cxn>
              <a:cxn ang="0">
                <a:pos x="connsiteX11704" y="connsiteY11704"/>
              </a:cxn>
              <a:cxn ang="0">
                <a:pos x="connsiteX11705" y="connsiteY11705"/>
              </a:cxn>
              <a:cxn ang="0">
                <a:pos x="connsiteX11706" y="connsiteY11706"/>
              </a:cxn>
              <a:cxn ang="0">
                <a:pos x="connsiteX11707" y="connsiteY11707"/>
              </a:cxn>
              <a:cxn ang="0">
                <a:pos x="connsiteX11708" y="connsiteY11708"/>
              </a:cxn>
              <a:cxn ang="0">
                <a:pos x="connsiteX11709" y="connsiteY11709"/>
              </a:cxn>
              <a:cxn ang="0">
                <a:pos x="connsiteX11710" y="connsiteY11710"/>
              </a:cxn>
              <a:cxn ang="0">
                <a:pos x="connsiteX11711" y="connsiteY11711"/>
              </a:cxn>
              <a:cxn ang="0">
                <a:pos x="connsiteX11712" y="connsiteY11712"/>
              </a:cxn>
              <a:cxn ang="0">
                <a:pos x="connsiteX11713" y="connsiteY11713"/>
              </a:cxn>
              <a:cxn ang="0">
                <a:pos x="connsiteX11714" y="connsiteY11714"/>
              </a:cxn>
              <a:cxn ang="0">
                <a:pos x="connsiteX11715" y="connsiteY11715"/>
              </a:cxn>
              <a:cxn ang="0">
                <a:pos x="connsiteX11716" y="connsiteY11716"/>
              </a:cxn>
              <a:cxn ang="0">
                <a:pos x="connsiteX11717" y="connsiteY11717"/>
              </a:cxn>
              <a:cxn ang="0">
                <a:pos x="connsiteX11718" y="connsiteY11718"/>
              </a:cxn>
              <a:cxn ang="0">
                <a:pos x="connsiteX11719" y="connsiteY11719"/>
              </a:cxn>
              <a:cxn ang="0">
                <a:pos x="connsiteX11720" y="connsiteY11720"/>
              </a:cxn>
              <a:cxn ang="0">
                <a:pos x="connsiteX11721" y="connsiteY11721"/>
              </a:cxn>
              <a:cxn ang="0">
                <a:pos x="connsiteX11722" y="connsiteY11722"/>
              </a:cxn>
              <a:cxn ang="0">
                <a:pos x="connsiteX11723" y="connsiteY11723"/>
              </a:cxn>
              <a:cxn ang="0">
                <a:pos x="connsiteX11724" y="connsiteY11724"/>
              </a:cxn>
              <a:cxn ang="0">
                <a:pos x="connsiteX11725" y="connsiteY11725"/>
              </a:cxn>
              <a:cxn ang="0">
                <a:pos x="connsiteX11726" y="connsiteY11726"/>
              </a:cxn>
              <a:cxn ang="0">
                <a:pos x="connsiteX11727" y="connsiteY11727"/>
              </a:cxn>
              <a:cxn ang="0">
                <a:pos x="connsiteX11728" y="connsiteY11728"/>
              </a:cxn>
              <a:cxn ang="0">
                <a:pos x="connsiteX11729" y="connsiteY11729"/>
              </a:cxn>
              <a:cxn ang="0">
                <a:pos x="connsiteX11730" y="connsiteY11730"/>
              </a:cxn>
              <a:cxn ang="0">
                <a:pos x="connsiteX11731" y="connsiteY11731"/>
              </a:cxn>
              <a:cxn ang="0">
                <a:pos x="connsiteX11732" y="connsiteY11732"/>
              </a:cxn>
              <a:cxn ang="0">
                <a:pos x="connsiteX11733" y="connsiteY11733"/>
              </a:cxn>
              <a:cxn ang="0">
                <a:pos x="connsiteX11734" y="connsiteY11734"/>
              </a:cxn>
              <a:cxn ang="0">
                <a:pos x="connsiteX11735" y="connsiteY11735"/>
              </a:cxn>
              <a:cxn ang="0">
                <a:pos x="connsiteX11736" y="connsiteY11736"/>
              </a:cxn>
              <a:cxn ang="0">
                <a:pos x="connsiteX11737" y="connsiteY11737"/>
              </a:cxn>
              <a:cxn ang="0">
                <a:pos x="connsiteX11738" y="connsiteY11738"/>
              </a:cxn>
              <a:cxn ang="0">
                <a:pos x="connsiteX11739" y="connsiteY11739"/>
              </a:cxn>
              <a:cxn ang="0">
                <a:pos x="connsiteX11740" y="connsiteY11740"/>
              </a:cxn>
              <a:cxn ang="0">
                <a:pos x="connsiteX11741" y="connsiteY11741"/>
              </a:cxn>
              <a:cxn ang="0">
                <a:pos x="connsiteX11742" y="connsiteY11742"/>
              </a:cxn>
              <a:cxn ang="0">
                <a:pos x="connsiteX11743" y="connsiteY11743"/>
              </a:cxn>
              <a:cxn ang="0">
                <a:pos x="connsiteX11744" y="connsiteY11744"/>
              </a:cxn>
              <a:cxn ang="0">
                <a:pos x="connsiteX11745" y="connsiteY11745"/>
              </a:cxn>
              <a:cxn ang="0">
                <a:pos x="connsiteX11746" y="connsiteY11746"/>
              </a:cxn>
              <a:cxn ang="0">
                <a:pos x="connsiteX11747" y="connsiteY11747"/>
              </a:cxn>
              <a:cxn ang="0">
                <a:pos x="connsiteX11748" y="connsiteY11748"/>
              </a:cxn>
              <a:cxn ang="0">
                <a:pos x="connsiteX11749" y="connsiteY11749"/>
              </a:cxn>
              <a:cxn ang="0">
                <a:pos x="connsiteX11750" y="connsiteY11750"/>
              </a:cxn>
              <a:cxn ang="0">
                <a:pos x="connsiteX11751" y="connsiteY11751"/>
              </a:cxn>
              <a:cxn ang="0">
                <a:pos x="connsiteX11752" y="connsiteY11752"/>
              </a:cxn>
              <a:cxn ang="0">
                <a:pos x="connsiteX11753" y="connsiteY11753"/>
              </a:cxn>
              <a:cxn ang="0">
                <a:pos x="connsiteX11754" y="connsiteY11754"/>
              </a:cxn>
              <a:cxn ang="0">
                <a:pos x="connsiteX11755" y="connsiteY11755"/>
              </a:cxn>
              <a:cxn ang="0">
                <a:pos x="connsiteX11756" y="connsiteY11756"/>
              </a:cxn>
              <a:cxn ang="0">
                <a:pos x="connsiteX11757" y="connsiteY11757"/>
              </a:cxn>
              <a:cxn ang="0">
                <a:pos x="connsiteX11758" y="connsiteY11758"/>
              </a:cxn>
              <a:cxn ang="0">
                <a:pos x="connsiteX11759" y="connsiteY11759"/>
              </a:cxn>
              <a:cxn ang="0">
                <a:pos x="connsiteX11760" y="connsiteY11760"/>
              </a:cxn>
              <a:cxn ang="0">
                <a:pos x="connsiteX11761" y="connsiteY11761"/>
              </a:cxn>
              <a:cxn ang="0">
                <a:pos x="connsiteX11762" y="connsiteY11762"/>
              </a:cxn>
              <a:cxn ang="0">
                <a:pos x="connsiteX11763" y="connsiteY11763"/>
              </a:cxn>
              <a:cxn ang="0">
                <a:pos x="connsiteX11764" y="connsiteY11764"/>
              </a:cxn>
              <a:cxn ang="0">
                <a:pos x="connsiteX11765" y="connsiteY11765"/>
              </a:cxn>
              <a:cxn ang="0">
                <a:pos x="connsiteX11766" y="connsiteY11766"/>
              </a:cxn>
              <a:cxn ang="0">
                <a:pos x="connsiteX11767" y="connsiteY11767"/>
              </a:cxn>
              <a:cxn ang="0">
                <a:pos x="connsiteX11768" y="connsiteY11768"/>
              </a:cxn>
              <a:cxn ang="0">
                <a:pos x="connsiteX11769" y="connsiteY11769"/>
              </a:cxn>
              <a:cxn ang="0">
                <a:pos x="connsiteX11770" y="connsiteY11770"/>
              </a:cxn>
              <a:cxn ang="0">
                <a:pos x="connsiteX11771" y="connsiteY11771"/>
              </a:cxn>
              <a:cxn ang="0">
                <a:pos x="connsiteX11772" y="connsiteY11772"/>
              </a:cxn>
              <a:cxn ang="0">
                <a:pos x="connsiteX11773" y="connsiteY11773"/>
              </a:cxn>
              <a:cxn ang="0">
                <a:pos x="connsiteX11774" y="connsiteY11774"/>
              </a:cxn>
              <a:cxn ang="0">
                <a:pos x="connsiteX11775" y="connsiteY11775"/>
              </a:cxn>
              <a:cxn ang="0">
                <a:pos x="connsiteX11776" y="connsiteY11776"/>
              </a:cxn>
              <a:cxn ang="0">
                <a:pos x="connsiteX11777" y="connsiteY11777"/>
              </a:cxn>
              <a:cxn ang="0">
                <a:pos x="connsiteX11778" y="connsiteY11778"/>
              </a:cxn>
              <a:cxn ang="0">
                <a:pos x="connsiteX11779" y="connsiteY11779"/>
              </a:cxn>
              <a:cxn ang="0">
                <a:pos x="connsiteX11780" y="connsiteY11780"/>
              </a:cxn>
              <a:cxn ang="0">
                <a:pos x="connsiteX11781" y="connsiteY11781"/>
              </a:cxn>
              <a:cxn ang="0">
                <a:pos x="connsiteX11782" y="connsiteY11782"/>
              </a:cxn>
              <a:cxn ang="0">
                <a:pos x="connsiteX11783" y="connsiteY11783"/>
              </a:cxn>
              <a:cxn ang="0">
                <a:pos x="connsiteX11784" y="connsiteY11784"/>
              </a:cxn>
              <a:cxn ang="0">
                <a:pos x="connsiteX11785" y="connsiteY11785"/>
              </a:cxn>
              <a:cxn ang="0">
                <a:pos x="connsiteX11786" y="connsiteY11786"/>
              </a:cxn>
              <a:cxn ang="0">
                <a:pos x="connsiteX11787" y="connsiteY11787"/>
              </a:cxn>
              <a:cxn ang="0">
                <a:pos x="connsiteX11788" y="connsiteY11788"/>
              </a:cxn>
              <a:cxn ang="0">
                <a:pos x="connsiteX11789" y="connsiteY11789"/>
              </a:cxn>
              <a:cxn ang="0">
                <a:pos x="connsiteX11790" y="connsiteY11790"/>
              </a:cxn>
              <a:cxn ang="0">
                <a:pos x="connsiteX11791" y="connsiteY11791"/>
              </a:cxn>
              <a:cxn ang="0">
                <a:pos x="connsiteX11792" y="connsiteY11792"/>
              </a:cxn>
              <a:cxn ang="0">
                <a:pos x="connsiteX11793" y="connsiteY11793"/>
              </a:cxn>
              <a:cxn ang="0">
                <a:pos x="connsiteX11794" y="connsiteY11794"/>
              </a:cxn>
              <a:cxn ang="0">
                <a:pos x="connsiteX11795" y="connsiteY11795"/>
              </a:cxn>
              <a:cxn ang="0">
                <a:pos x="connsiteX11796" y="connsiteY11796"/>
              </a:cxn>
              <a:cxn ang="0">
                <a:pos x="connsiteX11797" y="connsiteY11797"/>
              </a:cxn>
              <a:cxn ang="0">
                <a:pos x="connsiteX11798" y="connsiteY11798"/>
              </a:cxn>
              <a:cxn ang="0">
                <a:pos x="connsiteX11799" y="connsiteY11799"/>
              </a:cxn>
              <a:cxn ang="0">
                <a:pos x="connsiteX11800" y="connsiteY11800"/>
              </a:cxn>
              <a:cxn ang="0">
                <a:pos x="connsiteX11801" y="connsiteY11801"/>
              </a:cxn>
              <a:cxn ang="0">
                <a:pos x="connsiteX11802" y="connsiteY11802"/>
              </a:cxn>
              <a:cxn ang="0">
                <a:pos x="connsiteX11803" y="connsiteY11803"/>
              </a:cxn>
              <a:cxn ang="0">
                <a:pos x="connsiteX11804" y="connsiteY11804"/>
              </a:cxn>
              <a:cxn ang="0">
                <a:pos x="connsiteX11805" y="connsiteY11805"/>
              </a:cxn>
              <a:cxn ang="0">
                <a:pos x="connsiteX11806" y="connsiteY11806"/>
              </a:cxn>
              <a:cxn ang="0">
                <a:pos x="connsiteX11807" y="connsiteY11807"/>
              </a:cxn>
              <a:cxn ang="0">
                <a:pos x="connsiteX11808" y="connsiteY11808"/>
              </a:cxn>
              <a:cxn ang="0">
                <a:pos x="connsiteX11809" y="connsiteY11809"/>
              </a:cxn>
              <a:cxn ang="0">
                <a:pos x="connsiteX11810" y="connsiteY11810"/>
              </a:cxn>
              <a:cxn ang="0">
                <a:pos x="connsiteX11811" y="connsiteY11811"/>
              </a:cxn>
              <a:cxn ang="0">
                <a:pos x="connsiteX11812" y="connsiteY11812"/>
              </a:cxn>
              <a:cxn ang="0">
                <a:pos x="connsiteX11813" y="connsiteY11813"/>
              </a:cxn>
              <a:cxn ang="0">
                <a:pos x="connsiteX11814" y="connsiteY11814"/>
              </a:cxn>
              <a:cxn ang="0">
                <a:pos x="connsiteX11815" y="connsiteY11815"/>
              </a:cxn>
              <a:cxn ang="0">
                <a:pos x="connsiteX11816" y="connsiteY11816"/>
              </a:cxn>
              <a:cxn ang="0">
                <a:pos x="connsiteX11817" y="connsiteY11817"/>
              </a:cxn>
              <a:cxn ang="0">
                <a:pos x="connsiteX11818" y="connsiteY11818"/>
              </a:cxn>
              <a:cxn ang="0">
                <a:pos x="connsiteX11819" y="connsiteY11819"/>
              </a:cxn>
              <a:cxn ang="0">
                <a:pos x="connsiteX11820" y="connsiteY11820"/>
              </a:cxn>
              <a:cxn ang="0">
                <a:pos x="connsiteX11821" y="connsiteY11821"/>
              </a:cxn>
              <a:cxn ang="0">
                <a:pos x="connsiteX11822" y="connsiteY11822"/>
              </a:cxn>
              <a:cxn ang="0">
                <a:pos x="connsiteX11823" y="connsiteY11823"/>
              </a:cxn>
              <a:cxn ang="0">
                <a:pos x="connsiteX11824" y="connsiteY11824"/>
              </a:cxn>
              <a:cxn ang="0">
                <a:pos x="connsiteX11825" y="connsiteY11825"/>
              </a:cxn>
              <a:cxn ang="0">
                <a:pos x="connsiteX11826" y="connsiteY11826"/>
              </a:cxn>
              <a:cxn ang="0">
                <a:pos x="connsiteX11827" y="connsiteY11827"/>
              </a:cxn>
              <a:cxn ang="0">
                <a:pos x="connsiteX11828" y="connsiteY11828"/>
              </a:cxn>
              <a:cxn ang="0">
                <a:pos x="connsiteX11829" y="connsiteY11829"/>
              </a:cxn>
              <a:cxn ang="0">
                <a:pos x="connsiteX11830" y="connsiteY11830"/>
              </a:cxn>
              <a:cxn ang="0">
                <a:pos x="connsiteX11831" y="connsiteY11831"/>
              </a:cxn>
              <a:cxn ang="0">
                <a:pos x="connsiteX11832" y="connsiteY11832"/>
              </a:cxn>
              <a:cxn ang="0">
                <a:pos x="connsiteX11833" y="connsiteY11833"/>
              </a:cxn>
              <a:cxn ang="0">
                <a:pos x="connsiteX11834" y="connsiteY11834"/>
              </a:cxn>
              <a:cxn ang="0">
                <a:pos x="connsiteX11835" y="connsiteY11835"/>
              </a:cxn>
              <a:cxn ang="0">
                <a:pos x="connsiteX11836" y="connsiteY11836"/>
              </a:cxn>
              <a:cxn ang="0">
                <a:pos x="connsiteX11837" y="connsiteY11837"/>
              </a:cxn>
              <a:cxn ang="0">
                <a:pos x="connsiteX11838" y="connsiteY11838"/>
              </a:cxn>
              <a:cxn ang="0">
                <a:pos x="connsiteX11839" y="connsiteY11839"/>
              </a:cxn>
              <a:cxn ang="0">
                <a:pos x="connsiteX11840" y="connsiteY11840"/>
              </a:cxn>
              <a:cxn ang="0">
                <a:pos x="connsiteX11841" y="connsiteY11841"/>
              </a:cxn>
              <a:cxn ang="0">
                <a:pos x="connsiteX11842" y="connsiteY11842"/>
              </a:cxn>
              <a:cxn ang="0">
                <a:pos x="connsiteX11843" y="connsiteY11843"/>
              </a:cxn>
              <a:cxn ang="0">
                <a:pos x="connsiteX11844" y="connsiteY11844"/>
              </a:cxn>
              <a:cxn ang="0">
                <a:pos x="connsiteX11845" y="connsiteY11845"/>
              </a:cxn>
              <a:cxn ang="0">
                <a:pos x="connsiteX11846" y="connsiteY11846"/>
              </a:cxn>
              <a:cxn ang="0">
                <a:pos x="connsiteX11847" y="connsiteY11847"/>
              </a:cxn>
              <a:cxn ang="0">
                <a:pos x="connsiteX11848" y="connsiteY11848"/>
              </a:cxn>
              <a:cxn ang="0">
                <a:pos x="connsiteX11849" y="connsiteY11849"/>
              </a:cxn>
              <a:cxn ang="0">
                <a:pos x="connsiteX11850" y="connsiteY11850"/>
              </a:cxn>
              <a:cxn ang="0">
                <a:pos x="connsiteX11851" y="connsiteY11851"/>
              </a:cxn>
              <a:cxn ang="0">
                <a:pos x="connsiteX11852" y="connsiteY11852"/>
              </a:cxn>
              <a:cxn ang="0">
                <a:pos x="connsiteX11853" y="connsiteY11853"/>
              </a:cxn>
              <a:cxn ang="0">
                <a:pos x="connsiteX11854" y="connsiteY11854"/>
              </a:cxn>
              <a:cxn ang="0">
                <a:pos x="connsiteX11855" y="connsiteY11855"/>
              </a:cxn>
              <a:cxn ang="0">
                <a:pos x="connsiteX11856" y="connsiteY11856"/>
              </a:cxn>
              <a:cxn ang="0">
                <a:pos x="connsiteX11857" y="connsiteY11857"/>
              </a:cxn>
              <a:cxn ang="0">
                <a:pos x="connsiteX11858" y="connsiteY11858"/>
              </a:cxn>
              <a:cxn ang="0">
                <a:pos x="connsiteX11859" y="connsiteY11859"/>
              </a:cxn>
              <a:cxn ang="0">
                <a:pos x="connsiteX11860" y="connsiteY11860"/>
              </a:cxn>
              <a:cxn ang="0">
                <a:pos x="connsiteX11861" y="connsiteY11861"/>
              </a:cxn>
              <a:cxn ang="0">
                <a:pos x="connsiteX11862" y="connsiteY11862"/>
              </a:cxn>
              <a:cxn ang="0">
                <a:pos x="connsiteX11863" y="connsiteY11863"/>
              </a:cxn>
              <a:cxn ang="0">
                <a:pos x="connsiteX11864" y="connsiteY11864"/>
              </a:cxn>
              <a:cxn ang="0">
                <a:pos x="connsiteX11865" y="connsiteY11865"/>
              </a:cxn>
              <a:cxn ang="0">
                <a:pos x="connsiteX11866" y="connsiteY11866"/>
              </a:cxn>
              <a:cxn ang="0">
                <a:pos x="connsiteX11867" y="connsiteY11867"/>
              </a:cxn>
              <a:cxn ang="0">
                <a:pos x="connsiteX11868" y="connsiteY11868"/>
              </a:cxn>
              <a:cxn ang="0">
                <a:pos x="connsiteX11869" y="connsiteY11869"/>
              </a:cxn>
              <a:cxn ang="0">
                <a:pos x="connsiteX11870" y="connsiteY11870"/>
              </a:cxn>
              <a:cxn ang="0">
                <a:pos x="connsiteX11871" y="connsiteY11871"/>
              </a:cxn>
              <a:cxn ang="0">
                <a:pos x="connsiteX11872" y="connsiteY11872"/>
              </a:cxn>
              <a:cxn ang="0">
                <a:pos x="connsiteX11873" y="connsiteY11873"/>
              </a:cxn>
              <a:cxn ang="0">
                <a:pos x="connsiteX11874" y="connsiteY11874"/>
              </a:cxn>
              <a:cxn ang="0">
                <a:pos x="connsiteX11875" y="connsiteY11875"/>
              </a:cxn>
              <a:cxn ang="0">
                <a:pos x="connsiteX11876" y="connsiteY11876"/>
              </a:cxn>
              <a:cxn ang="0">
                <a:pos x="connsiteX11877" y="connsiteY11877"/>
              </a:cxn>
              <a:cxn ang="0">
                <a:pos x="connsiteX11878" y="connsiteY11878"/>
              </a:cxn>
              <a:cxn ang="0">
                <a:pos x="connsiteX11879" y="connsiteY11879"/>
              </a:cxn>
              <a:cxn ang="0">
                <a:pos x="connsiteX11880" y="connsiteY11880"/>
              </a:cxn>
              <a:cxn ang="0">
                <a:pos x="connsiteX11881" y="connsiteY11881"/>
              </a:cxn>
              <a:cxn ang="0">
                <a:pos x="connsiteX11882" y="connsiteY11882"/>
              </a:cxn>
              <a:cxn ang="0">
                <a:pos x="connsiteX11883" y="connsiteY11883"/>
              </a:cxn>
              <a:cxn ang="0">
                <a:pos x="connsiteX11884" y="connsiteY11884"/>
              </a:cxn>
              <a:cxn ang="0">
                <a:pos x="connsiteX11885" y="connsiteY11885"/>
              </a:cxn>
              <a:cxn ang="0">
                <a:pos x="connsiteX11886" y="connsiteY11886"/>
              </a:cxn>
              <a:cxn ang="0">
                <a:pos x="connsiteX11887" y="connsiteY11887"/>
              </a:cxn>
              <a:cxn ang="0">
                <a:pos x="connsiteX11888" y="connsiteY11888"/>
              </a:cxn>
              <a:cxn ang="0">
                <a:pos x="connsiteX11889" y="connsiteY11889"/>
              </a:cxn>
              <a:cxn ang="0">
                <a:pos x="connsiteX11890" y="connsiteY11890"/>
              </a:cxn>
              <a:cxn ang="0">
                <a:pos x="connsiteX11891" y="connsiteY11891"/>
              </a:cxn>
              <a:cxn ang="0">
                <a:pos x="connsiteX11892" y="connsiteY11892"/>
              </a:cxn>
              <a:cxn ang="0">
                <a:pos x="connsiteX11893" y="connsiteY11893"/>
              </a:cxn>
              <a:cxn ang="0">
                <a:pos x="connsiteX11894" y="connsiteY11894"/>
              </a:cxn>
              <a:cxn ang="0">
                <a:pos x="connsiteX11895" y="connsiteY11895"/>
              </a:cxn>
              <a:cxn ang="0">
                <a:pos x="connsiteX11896" y="connsiteY11896"/>
              </a:cxn>
              <a:cxn ang="0">
                <a:pos x="connsiteX11897" y="connsiteY11897"/>
              </a:cxn>
              <a:cxn ang="0">
                <a:pos x="connsiteX11898" y="connsiteY11898"/>
              </a:cxn>
              <a:cxn ang="0">
                <a:pos x="connsiteX11899" y="connsiteY11899"/>
              </a:cxn>
              <a:cxn ang="0">
                <a:pos x="connsiteX11900" y="connsiteY11900"/>
              </a:cxn>
              <a:cxn ang="0">
                <a:pos x="connsiteX11901" y="connsiteY11901"/>
              </a:cxn>
              <a:cxn ang="0">
                <a:pos x="connsiteX11902" y="connsiteY11902"/>
              </a:cxn>
              <a:cxn ang="0">
                <a:pos x="connsiteX11903" y="connsiteY11903"/>
              </a:cxn>
              <a:cxn ang="0">
                <a:pos x="connsiteX11904" y="connsiteY11904"/>
              </a:cxn>
              <a:cxn ang="0">
                <a:pos x="connsiteX11905" y="connsiteY11905"/>
              </a:cxn>
              <a:cxn ang="0">
                <a:pos x="connsiteX11906" y="connsiteY11906"/>
              </a:cxn>
              <a:cxn ang="0">
                <a:pos x="connsiteX11907" y="connsiteY11907"/>
              </a:cxn>
              <a:cxn ang="0">
                <a:pos x="connsiteX11908" y="connsiteY11908"/>
              </a:cxn>
              <a:cxn ang="0">
                <a:pos x="connsiteX11909" y="connsiteY11909"/>
              </a:cxn>
              <a:cxn ang="0">
                <a:pos x="connsiteX11910" y="connsiteY11910"/>
              </a:cxn>
              <a:cxn ang="0">
                <a:pos x="connsiteX11911" y="connsiteY11911"/>
              </a:cxn>
              <a:cxn ang="0">
                <a:pos x="connsiteX11912" y="connsiteY11912"/>
              </a:cxn>
              <a:cxn ang="0">
                <a:pos x="connsiteX11913" y="connsiteY11913"/>
              </a:cxn>
              <a:cxn ang="0">
                <a:pos x="connsiteX11914" y="connsiteY11914"/>
              </a:cxn>
              <a:cxn ang="0">
                <a:pos x="connsiteX11915" y="connsiteY11915"/>
              </a:cxn>
              <a:cxn ang="0">
                <a:pos x="connsiteX11916" y="connsiteY11916"/>
              </a:cxn>
              <a:cxn ang="0">
                <a:pos x="connsiteX11917" y="connsiteY11917"/>
              </a:cxn>
              <a:cxn ang="0">
                <a:pos x="connsiteX11918" y="connsiteY11918"/>
              </a:cxn>
              <a:cxn ang="0">
                <a:pos x="connsiteX11919" y="connsiteY11919"/>
              </a:cxn>
              <a:cxn ang="0">
                <a:pos x="connsiteX11920" y="connsiteY11920"/>
              </a:cxn>
              <a:cxn ang="0">
                <a:pos x="connsiteX11921" y="connsiteY11921"/>
              </a:cxn>
              <a:cxn ang="0">
                <a:pos x="connsiteX11922" y="connsiteY11922"/>
              </a:cxn>
              <a:cxn ang="0">
                <a:pos x="connsiteX11923" y="connsiteY11923"/>
              </a:cxn>
              <a:cxn ang="0">
                <a:pos x="connsiteX11924" y="connsiteY11924"/>
              </a:cxn>
              <a:cxn ang="0">
                <a:pos x="connsiteX11925" y="connsiteY11925"/>
              </a:cxn>
              <a:cxn ang="0">
                <a:pos x="connsiteX11926" y="connsiteY11926"/>
              </a:cxn>
              <a:cxn ang="0">
                <a:pos x="connsiteX11927" y="connsiteY11927"/>
              </a:cxn>
              <a:cxn ang="0">
                <a:pos x="connsiteX11928" y="connsiteY11928"/>
              </a:cxn>
              <a:cxn ang="0">
                <a:pos x="connsiteX11929" y="connsiteY11929"/>
              </a:cxn>
              <a:cxn ang="0">
                <a:pos x="connsiteX11930" y="connsiteY11930"/>
              </a:cxn>
              <a:cxn ang="0">
                <a:pos x="connsiteX11931" y="connsiteY11931"/>
              </a:cxn>
              <a:cxn ang="0">
                <a:pos x="connsiteX11932" y="connsiteY11932"/>
              </a:cxn>
              <a:cxn ang="0">
                <a:pos x="connsiteX11933" y="connsiteY11933"/>
              </a:cxn>
              <a:cxn ang="0">
                <a:pos x="connsiteX11934" y="connsiteY11934"/>
              </a:cxn>
              <a:cxn ang="0">
                <a:pos x="connsiteX11935" y="connsiteY11935"/>
              </a:cxn>
              <a:cxn ang="0">
                <a:pos x="connsiteX11936" y="connsiteY11936"/>
              </a:cxn>
              <a:cxn ang="0">
                <a:pos x="connsiteX11937" y="connsiteY11937"/>
              </a:cxn>
              <a:cxn ang="0">
                <a:pos x="connsiteX11938" y="connsiteY11938"/>
              </a:cxn>
              <a:cxn ang="0">
                <a:pos x="connsiteX11939" y="connsiteY11939"/>
              </a:cxn>
              <a:cxn ang="0">
                <a:pos x="connsiteX11940" y="connsiteY11940"/>
              </a:cxn>
              <a:cxn ang="0">
                <a:pos x="connsiteX11941" y="connsiteY11941"/>
              </a:cxn>
              <a:cxn ang="0">
                <a:pos x="connsiteX11942" y="connsiteY11942"/>
              </a:cxn>
              <a:cxn ang="0">
                <a:pos x="connsiteX11943" y="connsiteY11943"/>
              </a:cxn>
              <a:cxn ang="0">
                <a:pos x="connsiteX11944" y="connsiteY11944"/>
              </a:cxn>
              <a:cxn ang="0">
                <a:pos x="connsiteX11945" y="connsiteY11945"/>
              </a:cxn>
              <a:cxn ang="0">
                <a:pos x="connsiteX11946" y="connsiteY11946"/>
              </a:cxn>
              <a:cxn ang="0">
                <a:pos x="connsiteX11947" y="connsiteY11947"/>
              </a:cxn>
              <a:cxn ang="0">
                <a:pos x="connsiteX11948" y="connsiteY11948"/>
              </a:cxn>
              <a:cxn ang="0">
                <a:pos x="connsiteX11949" y="connsiteY11949"/>
              </a:cxn>
              <a:cxn ang="0">
                <a:pos x="connsiteX11950" y="connsiteY11950"/>
              </a:cxn>
              <a:cxn ang="0">
                <a:pos x="connsiteX11951" y="connsiteY11951"/>
              </a:cxn>
              <a:cxn ang="0">
                <a:pos x="connsiteX11952" y="connsiteY11952"/>
              </a:cxn>
              <a:cxn ang="0">
                <a:pos x="connsiteX11953" y="connsiteY11953"/>
              </a:cxn>
              <a:cxn ang="0">
                <a:pos x="connsiteX11954" y="connsiteY11954"/>
              </a:cxn>
              <a:cxn ang="0">
                <a:pos x="connsiteX11955" y="connsiteY11955"/>
              </a:cxn>
              <a:cxn ang="0">
                <a:pos x="connsiteX11956" y="connsiteY11956"/>
              </a:cxn>
              <a:cxn ang="0">
                <a:pos x="connsiteX11957" y="connsiteY11957"/>
              </a:cxn>
              <a:cxn ang="0">
                <a:pos x="connsiteX11958" y="connsiteY11958"/>
              </a:cxn>
              <a:cxn ang="0">
                <a:pos x="connsiteX11959" y="connsiteY11959"/>
              </a:cxn>
              <a:cxn ang="0">
                <a:pos x="connsiteX11960" y="connsiteY11960"/>
              </a:cxn>
              <a:cxn ang="0">
                <a:pos x="connsiteX11961" y="connsiteY11961"/>
              </a:cxn>
              <a:cxn ang="0">
                <a:pos x="connsiteX11962" y="connsiteY11962"/>
              </a:cxn>
              <a:cxn ang="0">
                <a:pos x="connsiteX11963" y="connsiteY11963"/>
              </a:cxn>
              <a:cxn ang="0">
                <a:pos x="connsiteX11964" y="connsiteY11964"/>
              </a:cxn>
              <a:cxn ang="0">
                <a:pos x="connsiteX11965" y="connsiteY11965"/>
              </a:cxn>
              <a:cxn ang="0">
                <a:pos x="connsiteX11966" y="connsiteY11966"/>
              </a:cxn>
              <a:cxn ang="0">
                <a:pos x="connsiteX11967" y="connsiteY11967"/>
              </a:cxn>
              <a:cxn ang="0">
                <a:pos x="connsiteX11968" y="connsiteY11968"/>
              </a:cxn>
              <a:cxn ang="0">
                <a:pos x="connsiteX11969" y="connsiteY11969"/>
              </a:cxn>
              <a:cxn ang="0">
                <a:pos x="connsiteX11970" y="connsiteY11970"/>
              </a:cxn>
              <a:cxn ang="0">
                <a:pos x="connsiteX11971" y="connsiteY11971"/>
              </a:cxn>
              <a:cxn ang="0">
                <a:pos x="connsiteX11972" y="connsiteY11972"/>
              </a:cxn>
              <a:cxn ang="0">
                <a:pos x="connsiteX11973" y="connsiteY11973"/>
              </a:cxn>
              <a:cxn ang="0">
                <a:pos x="connsiteX11974" y="connsiteY11974"/>
              </a:cxn>
              <a:cxn ang="0">
                <a:pos x="connsiteX11975" y="connsiteY11975"/>
              </a:cxn>
              <a:cxn ang="0">
                <a:pos x="connsiteX11976" y="connsiteY11976"/>
              </a:cxn>
              <a:cxn ang="0">
                <a:pos x="connsiteX11977" y="connsiteY11977"/>
              </a:cxn>
              <a:cxn ang="0">
                <a:pos x="connsiteX11978" y="connsiteY11978"/>
              </a:cxn>
              <a:cxn ang="0">
                <a:pos x="connsiteX11979" y="connsiteY11979"/>
              </a:cxn>
              <a:cxn ang="0">
                <a:pos x="connsiteX11980" y="connsiteY11980"/>
              </a:cxn>
              <a:cxn ang="0">
                <a:pos x="connsiteX11981" y="connsiteY11981"/>
              </a:cxn>
              <a:cxn ang="0">
                <a:pos x="connsiteX11982" y="connsiteY11982"/>
              </a:cxn>
              <a:cxn ang="0">
                <a:pos x="connsiteX11983" y="connsiteY11983"/>
              </a:cxn>
              <a:cxn ang="0">
                <a:pos x="connsiteX11984" y="connsiteY11984"/>
              </a:cxn>
              <a:cxn ang="0">
                <a:pos x="connsiteX11985" y="connsiteY11985"/>
              </a:cxn>
              <a:cxn ang="0">
                <a:pos x="connsiteX11986" y="connsiteY11986"/>
              </a:cxn>
              <a:cxn ang="0">
                <a:pos x="connsiteX11987" y="connsiteY11987"/>
              </a:cxn>
              <a:cxn ang="0">
                <a:pos x="connsiteX11988" y="connsiteY11988"/>
              </a:cxn>
              <a:cxn ang="0">
                <a:pos x="connsiteX11989" y="connsiteY11989"/>
              </a:cxn>
              <a:cxn ang="0">
                <a:pos x="connsiteX11990" y="connsiteY11990"/>
              </a:cxn>
              <a:cxn ang="0">
                <a:pos x="connsiteX11991" y="connsiteY11991"/>
              </a:cxn>
              <a:cxn ang="0">
                <a:pos x="connsiteX11992" y="connsiteY11992"/>
              </a:cxn>
              <a:cxn ang="0">
                <a:pos x="connsiteX11993" y="connsiteY11993"/>
              </a:cxn>
              <a:cxn ang="0">
                <a:pos x="connsiteX11994" y="connsiteY11994"/>
              </a:cxn>
              <a:cxn ang="0">
                <a:pos x="connsiteX11995" y="connsiteY11995"/>
              </a:cxn>
              <a:cxn ang="0">
                <a:pos x="connsiteX11996" y="connsiteY11996"/>
              </a:cxn>
              <a:cxn ang="0">
                <a:pos x="connsiteX11997" y="connsiteY11997"/>
              </a:cxn>
              <a:cxn ang="0">
                <a:pos x="connsiteX11998" y="connsiteY11998"/>
              </a:cxn>
              <a:cxn ang="0">
                <a:pos x="connsiteX11999" y="connsiteY11999"/>
              </a:cxn>
              <a:cxn ang="0">
                <a:pos x="connsiteX12000" y="connsiteY12000"/>
              </a:cxn>
              <a:cxn ang="0">
                <a:pos x="connsiteX12001" y="connsiteY12001"/>
              </a:cxn>
              <a:cxn ang="0">
                <a:pos x="connsiteX12002" y="connsiteY12002"/>
              </a:cxn>
              <a:cxn ang="0">
                <a:pos x="connsiteX12003" y="connsiteY12003"/>
              </a:cxn>
              <a:cxn ang="0">
                <a:pos x="connsiteX12004" y="connsiteY12004"/>
              </a:cxn>
              <a:cxn ang="0">
                <a:pos x="connsiteX12005" y="connsiteY12005"/>
              </a:cxn>
              <a:cxn ang="0">
                <a:pos x="connsiteX12006" y="connsiteY12006"/>
              </a:cxn>
              <a:cxn ang="0">
                <a:pos x="connsiteX12007" y="connsiteY12007"/>
              </a:cxn>
              <a:cxn ang="0">
                <a:pos x="connsiteX12008" y="connsiteY12008"/>
              </a:cxn>
              <a:cxn ang="0">
                <a:pos x="connsiteX12009" y="connsiteY12009"/>
              </a:cxn>
              <a:cxn ang="0">
                <a:pos x="connsiteX12010" y="connsiteY12010"/>
              </a:cxn>
              <a:cxn ang="0">
                <a:pos x="connsiteX12011" y="connsiteY12011"/>
              </a:cxn>
              <a:cxn ang="0">
                <a:pos x="connsiteX12012" y="connsiteY12012"/>
              </a:cxn>
              <a:cxn ang="0">
                <a:pos x="connsiteX12013" y="connsiteY12013"/>
              </a:cxn>
              <a:cxn ang="0">
                <a:pos x="connsiteX12014" y="connsiteY12014"/>
              </a:cxn>
              <a:cxn ang="0">
                <a:pos x="connsiteX12015" y="connsiteY12015"/>
              </a:cxn>
              <a:cxn ang="0">
                <a:pos x="connsiteX12016" y="connsiteY12016"/>
              </a:cxn>
              <a:cxn ang="0">
                <a:pos x="connsiteX12017" y="connsiteY12017"/>
              </a:cxn>
              <a:cxn ang="0">
                <a:pos x="connsiteX12018" y="connsiteY12018"/>
              </a:cxn>
              <a:cxn ang="0">
                <a:pos x="connsiteX12019" y="connsiteY12019"/>
              </a:cxn>
              <a:cxn ang="0">
                <a:pos x="connsiteX12020" y="connsiteY12020"/>
              </a:cxn>
              <a:cxn ang="0">
                <a:pos x="connsiteX12021" y="connsiteY12021"/>
              </a:cxn>
              <a:cxn ang="0">
                <a:pos x="connsiteX12022" y="connsiteY12022"/>
              </a:cxn>
              <a:cxn ang="0">
                <a:pos x="connsiteX12023" y="connsiteY12023"/>
              </a:cxn>
              <a:cxn ang="0">
                <a:pos x="connsiteX12024" y="connsiteY12024"/>
              </a:cxn>
              <a:cxn ang="0">
                <a:pos x="connsiteX12025" y="connsiteY12025"/>
              </a:cxn>
              <a:cxn ang="0">
                <a:pos x="connsiteX12026" y="connsiteY12026"/>
              </a:cxn>
              <a:cxn ang="0">
                <a:pos x="connsiteX12027" y="connsiteY12027"/>
              </a:cxn>
              <a:cxn ang="0">
                <a:pos x="connsiteX12028" y="connsiteY12028"/>
              </a:cxn>
              <a:cxn ang="0">
                <a:pos x="connsiteX12029" y="connsiteY12029"/>
              </a:cxn>
              <a:cxn ang="0">
                <a:pos x="connsiteX12030" y="connsiteY12030"/>
              </a:cxn>
              <a:cxn ang="0">
                <a:pos x="connsiteX12031" y="connsiteY12031"/>
              </a:cxn>
              <a:cxn ang="0">
                <a:pos x="connsiteX12032" y="connsiteY12032"/>
              </a:cxn>
              <a:cxn ang="0">
                <a:pos x="connsiteX12033" y="connsiteY12033"/>
              </a:cxn>
              <a:cxn ang="0">
                <a:pos x="connsiteX12034" y="connsiteY12034"/>
              </a:cxn>
              <a:cxn ang="0">
                <a:pos x="connsiteX12035" y="connsiteY12035"/>
              </a:cxn>
              <a:cxn ang="0">
                <a:pos x="connsiteX12036" y="connsiteY12036"/>
              </a:cxn>
              <a:cxn ang="0">
                <a:pos x="connsiteX12037" y="connsiteY12037"/>
              </a:cxn>
              <a:cxn ang="0">
                <a:pos x="connsiteX12038" y="connsiteY12038"/>
              </a:cxn>
              <a:cxn ang="0">
                <a:pos x="connsiteX12039" y="connsiteY12039"/>
              </a:cxn>
              <a:cxn ang="0">
                <a:pos x="connsiteX12040" y="connsiteY12040"/>
              </a:cxn>
              <a:cxn ang="0">
                <a:pos x="connsiteX12041" y="connsiteY12041"/>
              </a:cxn>
              <a:cxn ang="0">
                <a:pos x="connsiteX12042" y="connsiteY12042"/>
              </a:cxn>
              <a:cxn ang="0">
                <a:pos x="connsiteX12043" y="connsiteY12043"/>
              </a:cxn>
              <a:cxn ang="0">
                <a:pos x="connsiteX12044" y="connsiteY12044"/>
              </a:cxn>
              <a:cxn ang="0">
                <a:pos x="connsiteX12045" y="connsiteY12045"/>
              </a:cxn>
              <a:cxn ang="0">
                <a:pos x="connsiteX12046" y="connsiteY12046"/>
              </a:cxn>
              <a:cxn ang="0">
                <a:pos x="connsiteX12047" y="connsiteY12047"/>
              </a:cxn>
              <a:cxn ang="0">
                <a:pos x="connsiteX12048" y="connsiteY12048"/>
              </a:cxn>
              <a:cxn ang="0">
                <a:pos x="connsiteX12049" y="connsiteY12049"/>
              </a:cxn>
              <a:cxn ang="0">
                <a:pos x="connsiteX12050" y="connsiteY12050"/>
              </a:cxn>
              <a:cxn ang="0">
                <a:pos x="connsiteX12051" y="connsiteY12051"/>
              </a:cxn>
              <a:cxn ang="0">
                <a:pos x="connsiteX12052" y="connsiteY12052"/>
              </a:cxn>
              <a:cxn ang="0">
                <a:pos x="connsiteX12053" y="connsiteY12053"/>
              </a:cxn>
              <a:cxn ang="0">
                <a:pos x="connsiteX12054" y="connsiteY12054"/>
              </a:cxn>
              <a:cxn ang="0">
                <a:pos x="connsiteX12055" y="connsiteY12055"/>
              </a:cxn>
              <a:cxn ang="0">
                <a:pos x="connsiteX12056" y="connsiteY12056"/>
              </a:cxn>
              <a:cxn ang="0">
                <a:pos x="connsiteX12057" y="connsiteY12057"/>
              </a:cxn>
              <a:cxn ang="0">
                <a:pos x="connsiteX12058" y="connsiteY12058"/>
              </a:cxn>
              <a:cxn ang="0">
                <a:pos x="connsiteX12059" y="connsiteY12059"/>
              </a:cxn>
              <a:cxn ang="0">
                <a:pos x="connsiteX12060" y="connsiteY12060"/>
              </a:cxn>
              <a:cxn ang="0">
                <a:pos x="connsiteX12061" y="connsiteY12061"/>
              </a:cxn>
              <a:cxn ang="0">
                <a:pos x="connsiteX12062" y="connsiteY12062"/>
              </a:cxn>
              <a:cxn ang="0">
                <a:pos x="connsiteX12063" y="connsiteY12063"/>
              </a:cxn>
              <a:cxn ang="0">
                <a:pos x="connsiteX12064" y="connsiteY12064"/>
              </a:cxn>
              <a:cxn ang="0">
                <a:pos x="connsiteX12065" y="connsiteY12065"/>
              </a:cxn>
              <a:cxn ang="0">
                <a:pos x="connsiteX12066" y="connsiteY12066"/>
              </a:cxn>
              <a:cxn ang="0">
                <a:pos x="connsiteX12067" y="connsiteY12067"/>
              </a:cxn>
              <a:cxn ang="0">
                <a:pos x="connsiteX12068" y="connsiteY12068"/>
              </a:cxn>
              <a:cxn ang="0">
                <a:pos x="connsiteX12069" y="connsiteY12069"/>
              </a:cxn>
              <a:cxn ang="0">
                <a:pos x="connsiteX12070" y="connsiteY12070"/>
              </a:cxn>
              <a:cxn ang="0">
                <a:pos x="connsiteX12071" y="connsiteY12071"/>
              </a:cxn>
              <a:cxn ang="0">
                <a:pos x="connsiteX12072" y="connsiteY12072"/>
              </a:cxn>
              <a:cxn ang="0">
                <a:pos x="connsiteX12073" y="connsiteY12073"/>
              </a:cxn>
              <a:cxn ang="0">
                <a:pos x="connsiteX12074" y="connsiteY12074"/>
              </a:cxn>
              <a:cxn ang="0">
                <a:pos x="connsiteX12075" y="connsiteY12075"/>
              </a:cxn>
              <a:cxn ang="0">
                <a:pos x="connsiteX12076" y="connsiteY12076"/>
              </a:cxn>
              <a:cxn ang="0">
                <a:pos x="connsiteX12077" y="connsiteY12077"/>
              </a:cxn>
              <a:cxn ang="0">
                <a:pos x="connsiteX12078" y="connsiteY12078"/>
              </a:cxn>
              <a:cxn ang="0">
                <a:pos x="connsiteX12079" y="connsiteY12079"/>
              </a:cxn>
              <a:cxn ang="0">
                <a:pos x="connsiteX12080" y="connsiteY12080"/>
              </a:cxn>
              <a:cxn ang="0">
                <a:pos x="connsiteX12081" y="connsiteY12081"/>
              </a:cxn>
              <a:cxn ang="0">
                <a:pos x="connsiteX12082" y="connsiteY12082"/>
              </a:cxn>
              <a:cxn ang="0">
                <a:pos x="connsiteX12083" y="connsiteY12083"/>
              </a:cxn>
              <a:cxn ang="0">
                <a:pos x="connsiteX12084" y="connsiteY12084"/>
              </a:cxn>
              <a:cxn ang="0">
                <a:pos x="connsiteX12085" y="connsiteY12085"/>
              </a:cxn>
              <a:cxn ang="0">
                <a:pos x="connsiteX12086" y="connsiteY12086"/>
              </a:cxn>
              <a:cxn ang="0">
                <a:pos x="connsiteX12087" y="connsiteY12087"/>
              </a:cxn>
              <a:cxn ang="0">
                <a:pos x="connsiteX12088" y="connsiteY12088"/>
              </a:cxn>
              <a:cxn ang="0">
                <a:pos x="connsiteX12089" y="connsiteY12089"/>
              </a:cxn>
              <a:cxn ang="0">
                <a:pos x="connsiteX12090" y="connsiteY12090"/>
              </a:cxn>
              <a:cxn ang="0">
                <a:pos x="connsiteX12091" y="connsiteY12091"/>
              </a:cxn>
              <a:cxn ang="0">
                <a:pos x="connsiteX12092" y="connsiteY12092"/>
              </a:cxn>
              <a:cxn ang="0">
                <a:pos x="connsiteX12093" y="connsiteY12093"/>
              </a:cxn>
              <a:cxn ang="0">
                <a:pos x="connsiteX12094" y="connsiteY12094"/>
              </a:cxn>
              <a:cxn ang="0">
                <a:pos x="connsiteX12095" y="connsiteY12095"/>
              </a:cxn>
              <a:cxn ang="0">
                <a:pos x="connsiteX12096" y="connsiteY12096"/>
              </a:cxn>
              <a:cxn ang="0">
                <a:pos x="connsiteX12097" y="connsiteY12097"/>
              </a:cxn>
              <a:cxn ang="0">
                <a:pos x="connsiteX12098" y="connsiteY12098"/>
              </a:cxn>
              <a:cxn ang="0">
                <a:pos x="connsiteX12099" y="connsiteY12099"/>
              </a:cxn>
              <a:cxn ang="0">
                <a:pos x="connsiteX12100" y="connsiteY12100"/>
              </a:cxn>
              <a:cxn ang="0">
                <a:pos x="connsiteX12101" y="connsiteY12101"/>
              </a:cxn>
              <a:cxn ang="0">
                <a:pos x="connsiteX12102" y="connsiteY12102"/>
              </a:cxn>
              <a:cxn ang="0">
                <a:pos x="connsiteX12103" y="connsiteY12103"/>
              </a:cxn>
              <a:cxn ang="0">
                <a:pos x="connsiteX12104" y="connsiteY12104"/>
              </a:cxn>
              <a:cxn ang="0">
                <a:pos x="connsiteX12105" y="connsiteY12105"/>
              </a:cxn>
              <a:cxn ang="0">
                <a:pos x="connsiteX12106" y="connsiteY12106"/>
              </a:cxn>
              <a:cxn ang="0">
                <a:pos x="connsiteX12107" y="connsiteY12107"/>
              </a:cxn>
              <a:cxn ang="0">
                <a:pos x="connsiteX12108" y="connsiteY12108"/>
              </a:cxn>
              <a:cxn ang="0">
                <a:pos x="connsiteX12109" y="connsiteY12109"/>
              </a:cxn>
              <a:cxn ang="0">
                <a:pos x="connsiteX12110" y="connsiteY12110"/>
              </a:cxn>
              <a:cxn ang="0">
                <a:pos x="connsiteX12111" y="connsiteY12111"/>
              </a:cxn>
              <a:cxn ang="0">
                <a:pos x="connsiteX12112" y="connsiteY12112"/>
              </a:cxn>
              <a:cxn ang="0">
                <a:pos x="connsiteX12113" y="connsiteY12113"/>
              </a:cxn>
              <a:cxn ang="0">
                <a:pos x="connsiteX12114" y="connsiteY12114"/>
              </a:cxn>
              <a:cxn ang="0">
                <a:pos x="connsiteX12115" y="connsiteY12115"/>
              </a:cxn>
              <a:cxn ang="0">
                <a:pos x="connsiteX12116" y="connsiteY12116"/>
              </a:cxn>
              <a:cxn ang="0">
                <a:pos x="connsiteX12117" y="connsiteY12117"/>
              </a:cxn>
              <a:cxn ang="0">
                <a:pos x="connsiteX12118" y="connsiteY12118"/>
              </a:cxn>
              <a:cxn ang="0">
                <a:pos x="connsiteX12119" y="connsiteY12119"/>
              </a:cxn>
              <a:cxn ang="0">
                <a:pos x="connsiteX12120" y="connsiteY12120"/>
              </a:cxn>
              <a:cxn ang="0">
                <a:pos x="connsiteX12121" y="connsiteY12121"/>
              </a:cxn>
              <a:cxn ang="0">
                <a:pos x="connsiteX12122" y="connsiteY12122"/>
              </a:cxn>
              <a:cxn ang="0">
                <a:pos x="connsiteX12123" y="connsiteY12123"/>
              </a:cxn>
              <a:cxn ang="0">
                <a:pos x="connsiteX12124" y="connsiteY12124"/>
              </a:cxn>
              <a:cxn ang="0">
                <a:pos x="connsiteX12125" y="connsiteY12125"/>
              </a:cxn>
              <a:cxn ang="0">
                <a:pos x="connsiteX12126" y="connsiteY12126"/>
              </a:cxn>
              <a:cxn ang="0">
                <a:pos x="connsiteX12127" y="connsiteY12127"/>
              </a:cxn>
              <a:cxn ang="0">
                <a:pos x="connsiteX12128" y="connsiteY12128"/>
              </a:cxn>
              <a:cxn ang="0">
                <a:pos x="connsiteX12129" y="connsiteY12129"/>
              </a:cxn>
              <a:cxn ang="0">
                <a:pos x="connsiteX12130" y="connsiteY12130"/>
              </a:cxn>
              <a:cxn ang="0">
                <a:pos x="connsiteX12131" y="connsiteY12131"/>
              </a:cxn>
              <a:cxn ang="0">
                <a:pos x="connsiteX12132" y="connsiteY12132"/>
              </a:cxn>
              <a:cxn ang="0">
                <a:pos x="connsiteX12133" y="connsiteY12133"/>
              </a:cxn>
              <a:cxn ang="0">
                <a:pos x="connsiteX12134" y="connsiteY12134"/>
              </a:cxn>
              <a:cxn ang="0">
                <a:pos x="connsiteX12135" y="connsiteY12135"/>
              </a:cxn>
              <a:cxn ang="0">
                <a:pos x="connsiteX12136" y="connsiteY12136"/>
              </a:cxn>
              <a:cxn ang="0">
                <a:pos x="connsiteX12137" y="connsiteY12137"/>
              </a:cxn>
              <a:cxn ang="0">
                <a:pos x="connsiteX12138" y="connsiteY12138"/>
              </a:cxn>
              <a:cxn ang="0">
                <a:pos x="connsiteX12139" y="connsiteY12139"/>
              </a:cxn>
              <a:cxn ang="0">
                <a:pos x="connsiteX12140" y="connsiteY12140"/>
              </a:cxn>
              <a:cxn ang="0">
                <a:pos x="connsiteX12141" y="connsiteY12141"/>
              </a:cxn>
              <a:cxn ang="0">
                <a:pos x="connsiteX12142" y="connsiteY12142"/>
              </a:cxn>
              <a:cxn ang="0">
                <a:pos x="connsiteX12143" y="connsiteY12143"/>
              </a:cxn>
              <a:cxn ang="0">
                <a:pos x="connsiteX12144" y="connsiteY12144"/>
              </a:cxn>
              <a:cxn ang="0">
                <a:pos x="connsiteX12145" y="connsiteY12145"/>
              </a:cxn>
              <a:cxn ang="0">
                <a:pos x="connsiteX12146" y="connsiteY12146"/>
              </a:cxn>
              <a:cxn ang="0">
                <a:pos x="connsiteX12147" y="connsiteY12147"/>
              </a:cxn>
              <a:cxn ang="0">
                <a:pos x="connsiteX12148" y="connsiteY12148"/>
              </a:cxn>
              <a:cxn ang="0">
                <a:pos x="connsiteX12149" y="connsiteY12149"/>
              </a:cxn>
              <a:cxn ang="0">
                <a:pos x="connsiteX12150" y="connsiteY12150"/>
              </a:cxn>
              <a:cxn ang="0">
                <a:pos x="connsiteX12151" y="connsiteY12151"/>
              </a:cxn>
              <a:cxn ang="0">
                <a:pos x="connsiteX12152" y="connsiteY12152"/>
              </a:cxn>
              <a:cxn ang="0">
                <a:pos x="connsiteX12153" y="connsiteY12153"/>
              </a:cxn>
              <a:cxn ang="0">
                <a:pos x="connsiteX12154" y="connsiteY12154"/>
              </a:cxn>
              <a:cxn ang="0">
                <a:pos x="connsiteX12155" y="connsiteY12155"/>
              </a:cxn>
              <a:cxn ang="0">
                <a:pos x="connsiteX12156" y="connsiteY12156"/>
              </a:cxn>
              <a:cxn ang="0">
                <a:pos x="connsiteX12157" y="connsiteY12157"/>
              </a:cxn>
              <a:cxn ang="0">
                <a:pos x="connsiteX12158" y="connsiteY12158"/>
              </a:cxn>
              <a:cxn ang="0">
                <a:pos x="connsiteX12159" y="connsiteY12159"/>
              </a:cxn>
              <a:cxn ang="0">
                <a:pos x="connsiteX12160" y="connsiteY12160"/>
              </a:cxn>
              <a:cxn ang="0">
                <a:pos x="connsiteX12161" y="connsiteY12161"/>
              </a:cxn>
              <a:cxn ang="0">
                <a:pos x="connsiteX12162" y="connsiteY12162"/>
              </a:cxn>
              <a:cxn ang="0">
                <a:pos x="connsiteX12163" y="connsiteY12163"/>
              </a:cxn>
              <a:cxn ang="0">
                <a:pos x="connsiteX12164" y="connsiteY12164"/>
              </a:cxn>
              <a:cxn ang="0">
                <a:pos x="connsiteX12165" y="connsiteY12165"/>
              </a:cxn>
              <a:cxn ang="0">
                <a:pos x="connsiteX12166" y="connsiteY12166"/>
              </a:cxn>
              <a:cxn ang="0">
                <a:pos x="connsiteX12167" y="connsiteY12167"/>
              </a:cxn>
              <a:cxn ang="0">
                <a:pos x="connsiteX12168" y="connsiteY12168"/>
              </a:cxn>
              <a:cxn ang="0">
                <a:pos x="connsiteX12169" y="connsiteY12169"/>
              </a:cxn>
              <a:cxn ang="0">
                <a:pos x="connsiteX12170" y="connsiteY12170"/>
              </a:cxn>
              <a:cxn ang="0">
                <a:pos x="connsiteX12171" y="connsiteY12171"/>
              </a:cxn>
              <a:cxn ang="0">
                <a:pos x="connsiteX12172" y="connsiteY12172"/>
              </a:cxn>
              <a:cxn ang="0">
                <a:pos x="connsiteX12173" y="connsiteY12173"/>
              </a:cxn>
              <a:cxn ang="0">
                <a:pos x="connsiteX12174" y="connsiteY12174"/>
              </a:cxn>
              <a:cxn ang="0">
                <a:pos x="connsiteX12175" y="connsiteY12175"/>
              </a:cxn>
              <a:cxn ang="0">
                <a:pos x="connsiteX12176" y="connsiteY12176"/>
              </a:cxn>
              <a:cxn ang="0">
                <a:pos x="connsiteX12177" y="connsiteY12177"/>
              </a:cxn>
              <a:cxn ang="0">
                <a:pos x="connsiteX12178" y="connsiteY12178"/>
              </a:cxn>
              <a:cxn ang="0">
                <a:pos x="connsiteX12179" y="connsiteY12179"/>
              </a:cxn>
              <a:cxn ang="0">
                <a:pos x="connsiteX12180" y="connsiteY12180"/>
              </a:cxn>
              <a:cxn ang="0">
                <a:pos x="connsiteX12181" y="connsiteY12181"/>
              </a:cxn>
              <a:cxn ang="0">
                <a:pos x="connsiteX12182" y="connsiteY12182"/>
              </a:cxn>
              <a:cxn ang="0">
                <a:pos x="connsiteX12183" y="connsiteY12183"/>
              </a:cxn>
              <a:cxn ang="0">
                <a:pos x="connsiteX12184" y="connsiteY12184"/>
              </a:cxn>
              <a:cxn ang="0">
                <a:pos x="connsiteX12185" y="connsiteY12185"/>
              </a:cxn>
              <a:cxn ang="0">
                <a:pos x="connsiteX12186" y="connsiteY12186"/>
              </a:cxn>
              <a:cxn ang="0">
                <a:pos x="connsiteX12187" y="connsiteY12187"/>
              </a:cxn>
              <a:cxn ang="0">
                <a:pos x="connsiteX12188" y="connsiteY12188"/>
              </a:cxn>
              <a:cxn ang="0">
                <a:pos x="connsiteX12189" y="connsiteY12189"/>
              </a:cxn>
              <a:cxn ang="0">
                <a:pos x="connsiteX12190" y="connsiteY12190"/>
              </a:cxn>
              <a:cxn ang="0">
                <a:pos x="connsiteX12191" y="connsiteY12191"/>
              </a:cxn>
              <a:cxn ang="0">
                <a:pos x="connsiteX12192" y="connsiteY12192"/>
              </a:cxn>
              <a:cxn ang="0">
                <a:pos x="connsiteX12193" y="connsiteY12193"/>
              </a:cxn>
              <a:cxn ang="0">
                <a:pos x="connsiteX12194" y="connsiteY12194"/>
              </a:cxn>
              <a:cxn ang="0">
                <a:pos x="connsiteX12195" y="connsiteY12195"/>
              </a:cxn>
              <a:cxn ang="0">
                <a:pos x="connsiteX12196" y="connsiteY12196"/>
              </a:cxn>
              <a:cxn ang="0">
                <a:pos x="connsiteX12197" y="connsiteY12197"/>
              </a:cxn>
              <a:cxn ang="0">
                <a:pos x="connsiteX12198" y="connsiteY12198"/>
              </a:cxn>
              <a:cxn ang="0">
                <a:pos x="connsiteX12199" y="connsiteY12199"/>
              </a:cxn>
              <a:cxn ang="0">
                <a:pos x="connsiteX12200" y="connsiteY12200"/>
              </a:cxn>
              <a:cxn ang="0">
                <a:pos x="connsiteX12201" y="connsiteY12201"/>
              </a:cxn>
              <a:cxn ang="0">
                <a:pos x="connsiteX12202" y="connsiteY12202"/>
              </a:cxn>
              <a:cxn ang="0">
                <a:pos x="connsiteX12203" y="connsiteY12203"/>
              </a:cxn>
              <a:cxn ang="0">
                <a:pos x="connsiteX12204" y="connsiteY12204"/>
              </a:cxn>
              <a:cxn ang="0">
                <a:pos x="connsiteX12205" y="connsiteY12205"/>
              </a:cxn>
              <a:cxn ang="0">
                <a:pos x="connsiteX12206" y="connsiteY12206"/>
              </a:cxn>
              <a:cxn ang="0">
                <a:pos x="connsiteX12207" y="connsiteY12207"/>
              </a:cxn>
              <a:cxn ang="0">
                <a:pos x="connsiteX12208" y="connsiteY12208"/>
              </a:cxn>
              <a:cxn ang="0">
                <a:pos x="connsiteX12209" y="connsiteY12209"/>
              </a:cxn>
              <a:cxn ang="0">
                <a:pos x="connsiteX12210" y="connsiteY12210"/>
              </a:cxn>
              <a:cxn ang="0">
                <a:pos x="connsiteX12211" y="connsiteY12211"/>
              </a:cxn>
              <a:cxn ang="0">
                <a:pos x="connsiteX12212" y="connsiteY12212"/>
              </a:cxn>
              <a:cxn ang="0">
                <a:pos x="connsiteX12213" y="connsiteY12213"/>
              </a:cxn>
              <a:cxn ang="0">
                <a:pos x="connsiteX12214" y="connsiteY12214"/>
              </a:cxn>
              <a:cxn ang="0">
                <a:pos x="connsiteX12215" y="connsiteY12215"/>
              </a:cxn>
              <a:cxn ang="0">
                <a:pos x="connsiteX12216" y="connsiteY12216"/>
              </a:cxn>
              <a:cxn ang="0">
                <a:pos x="connsiteX12217" y="connsiteY12217"/>
              </a:cxn>
              <a:cxn ang="0">
                <a:pos x="connsiteX12218" y="connsiteY12218"/>
              </a:cxn>
              <a:cxn ang="0">
                <a:pos x="connsiteX12219" y="connsiteY12219"/>
              </a:cxn>
              <a:cxn ang="0">
                <a:pos x="connsiteX12220" y="connsiteY12220"/>
              </a:cxn>
              <a:cxn ang="0">
                <a:pos x="connsiteX12221" y="connsiteY12221"/>
              </a:cxn>
              <a:cxn ang="0">
                <a:pos x="connsiteX12222" y="connsiteY12222"/>
              </a:cxn>
              <a:cxn ang="0">
                <a:pos x="connsiteX12223" y="connsiteY12223"/>
              </a:cxn>
              <a:cxn ang="0">
                <a:pos x="connsiteX12224" y="connsiteY12224"/>
              </a:cxn>
              <a:cxn ang="0">
                <a:pos x="connsiteX12225" y="connsiteY12225"/>
              </a:cxn>
              <a:cxn ang="0">
                <a:pos x="connsiteX12226" y="connsiteY12226"/>
              </a:cxn>
              <a:cxn ang="0">
                <a:pos x="connsiteX12227" y="connsiteY12227"/>
              </a:cxn>
              <a:cxn ang="0">
                <a:pos x="connsiteX12228" y="connsiteY12228"/>
              </a:cxn>
              <a:cxn ang="0">
                <a:pos x="connsiteX12229" y="connsiteY12229"/>
              </a:cxn>
              <a:cxn ang="0">
                <a:pos x="connsiteX12230" y="connsiteY12230"/>
              </a:cxn>
              <a:cxn ang="0">
                <a:pos x="connsiteX12231" y="connsiteY12231"/>
              </a:cxn>
              <a:cxn ang="0">
                <a:pos x="connsiteX12232" y="connsiteY12232"/>
              </a:cxn>
              <a:cxn ang="0">
                <a:pos x="connsiteX12233" y="connsiteY12233"/>
              </a:cxn>
              <a:cxn ang="0">
                <a:pos x="connsiteX12234" y="connsiteY12234"/>
              </a:cxn>
              <a:cxn ang="0">
                <a:pos x="connsiteX12235" y="connsiteY12235"/>
              </a:cxn>
              <a:cxn ang="0">
                <a:pos x="connsiteX12236" y="connsiteY12236"/>
              </a:cxn>
              <a:cxn ang="0">
                <a:pos x="connsiteX12237" y="connsiteY12237"/>
              </a:cxn>
              <a:cxn ang="0">
                <a:pos x="connsiteX12238" y="connsiteY12238"/>
              </a:cxn>
              <a:cxn ang="0">
                <a:pos x="connsiteX12239" y="connsiteY12239"/>
              </a:cxn>
              <a:cxn ang="0">
                <a:pos x="connsiteX12240" y="connsiteY12240"/>
              </a:cxn>
              <a:cxn ang="0">
                <a:pos x="connsiteX12241" y="connsiteY12241"/>
              </a:cxn>
              <a:cxn ang="0">
                <a:pos x="connsiteX12242" y="connsiteY12242"/>
              </a:cxn>
              <a:cxn ang="0">
                <a:pos x="connsiteX12243" y="connsiteY12243"/>
              </a:cxn>
              <a:cxn ang="0">
                <a:pos x="connsiteX12244" y="connsiteY12244"/>
              </a:cxn>
              <a:cxn ang="0">
                <a:pos x="connsiteX12245" y="connsiteY12245"/>
              </a:cxn>
              <a:cxn ang="0">
                <a:pos x="connsiteX12246" y="connsiteY12246"/>
              </a:cxn>
              <a:cxn ang="0">
                <a:pos x="connsiteX12247" y="connsiteY12247"/>
              </a:cxn>
              <a:cxn ang="0">
                <a:pos x="connsiteX12248" y="connsiteY12248"/>
              </a:cxn>
              <a:cxn ang="0">
                <a:pos x="connsiteX12249" y="connsiteY12249"/>
              </a:cxn>
              <a:cxn ang="0">
                <a:pos x="connsiteX12250" y="connsiteY12250"/>
              </a:cxn>
              <a:cxn ang="0">
                <a:pos x="connsiteX12251" y="connsiteY12251"/>
              </a:cxn>
              <a:cxn ang="0">
                <a:pos x="connsiteX12252" y="connsiteY12252"/>
              </a:cxn>
              <a:cxn ang="0">
                <a:pos x="connsiteX12253" y="connsiteY12253"/>
              </a:cxn>
              <a:cxn ang="0">
                <a:pos x="connsiteX12254" y="connsiteY12254"/>
              </a:cxn>
              <a:cxn ang="0">
                <a:pos x="connsiteX12255" y="connsiteY12255"/>
              </a:cxn>
              <a:cxn ang="0">
                <a:pos x="connsiteX12256" y="connsiteY12256"/>
              </a:cxn>
              <a:cxn ang="0">
                <a:pos x="connsiteX12257" y="connsiteY12257"/>
              </a:cxn>
              <a:cxn ang="0">
                <a:pos x="connsiteX12258" y="connsiteY12258"/>
              </a:cxn>
              <a:cxn ang="0">
                <a:pos x="connsiteX12259" y="connsiteY12259"/>
              </a:cxn>
              <a:cxn ang="0">
                <a:pos x="connsiteX12260" y="connsiteY12260"/>
              </a:cxn>
              <a:cxn ang="0">
                <a:pos x="connsiteX12261" y="connsiteY12261"/>
              </a:cxn>
              <a:cxn ang="0">
                <a:pos x="connsiteX12262" y="connsiteY12262"/>
              </a:cxn>
              <a:cxn ang="0">
                <a:pos x="connsiteX12263" y="connsiteY12263"/>
              </a:cxn>
              <a:cxn ang="0">
                <a:pos x="connsiteX12264" y="connsiteY12264"/>
              </a:cxn>
              <a:cxn ang="0">
                <a:pos x="connsiteX12265" y="connsiteY12265"/>
              </a:cxn>
              <a:cxn ang="0">
                <a:pos x="connsiteX12266" y="connsiteY12266"/>
              </a:cxn>
              <a:cxn ang="0">
                <a:pos x="connsiteX12267" y="connsiteY12267"/>
              </a:cxn>
              <a:cxn ang="0">
                <a:pos x="connsiteX12268" y="connsiteY12268"/>
              </a:cxn>
              <a:cxn ang="0">
                <a:pos x="connsiteX12269" y="connsiteY12269"/>
              </a:cxn>
              <a:cxn ang="0">
                <a:pos x="connsiteX12270" y="connsiteY12270"/>
              </a:cxn>
              <a:cxn ang="0">
                <a:pos x="connsiteX12271" y="connsiteY12271"/>
              </a:cxn>
              <a:cxn ang="0">
                <a:pos x="connsiteX12272" y="connsiteY12272"/>
              </a:cxn>
              <a:cxn ang="0">
                <a:pos x="connsiteX12273" y="connsiteY12273"/>
              </a:cxn>
              <a:cxn ang="0">
                <a:pos x="connsiteX12274" y="connsiteY12274"/>
              </a:cxn>
              <a:cxn ang="0">
                <a:pos x="connsiteX12275" y="connsiteY12275"/>
              </a:cxn>
              <a:cxn ang="0">
                <a:pos x="connsiteX12276" y="connsiteY12276"/>
              </a:cxn>
              <a:cxn ang="0">
                <a:pos x="connsiteX12277" y="connsiteY12277"/>
              </a:cxn>
              <a:cxn ang="0">
                <a:pos x="connsiteX12278" y="connsiteY12278"/>
              </a:cxn>
              <a:cxn ang="0">
                <a:pos x="connsiteX12279" y="connsiteY12279"/>
              </a:cxn>
              <a:cxn ang="0">
                <a:pos x="connsiteX12280" y="connsiteY12280"/>
              </a:cxn>
              <a:cxn ang="0">
                <a:pos x="connsiteX12281" y="connsiteY12281"/>
              </a:cxn>
              <a:cxn ang="0">
                <a:pos x="connsiteX12282" y="connsiteY12282"/>
              </a:cxn>
              <a:cxn ang="0">
                <a:pos x="connsiteX12283" y="connsiteY12283"/>
              </a:cxn>
              <a:cxn ang="0">
                <a:pos x="connsiteX12284" y="connsiteY12284"/>
              </a:cxn>
              <a:cxn ang="0">
                <a:pos x="connsiteX12285" y="connsiteY12285"/>
              </a:cxn>
              <a:cxn ang="0">
                <a:pos x="connsiteX12286" y="connsiteY12286"/>
              </a:cxn>
              <a:cxn ang="0">
                <a:pos x="connsiteX12287" y="connsiteY12287"/>
              </a:cxn>
              <a:cxn ang="0">
                <a:pos x="connsiteX12288" y="connsiteY12288"/>
              </a:cxn>
              <a:cxn ang="0">
                <a:pos x="connsiteX12289" y="connsiteY12289"/>
              </a:cxn>
              <a:cxn ang="0">
                <a:pos x="connsiteX12290" y="connsiteY12290"/>
              </a:cxn>
              <a:cxn ang="0">
                <a:pos x="connsiteX12291" y="connsiteY12291"/>
              </a:cxn>
              <a:cxn ang="0">
                <a:pos x="connsiteX12292" y="connsiteY12292"/>
              </a:cxn>
              <a:cxn ang="0">
                <a:pos x="connsiteX12293" y="connsiteY12293"/>
              </a:cxn>
              <a:cxn ang="0">
                <a:pos x="connsiteX12294" y="connsiteY12294"/>
              </a:cxn>
              <a:cxn ang="0">
                <a:pos x="connsiteX12295" y="connsiteY12295"/>
              </a:cxn>
              <a:cxn ang="0">
                <a:pos x="connsiteX12296" y="connsiteY12296"/>
              </a:cxn>
              <a:cxn ang="0">
                <a:pos x="connsiteX12297" y="connsiteY12297"/>
              </a:cxn>
              <a:cxn ang="0">
                <a:pos x="connsiteX12298" y="connsiteY12298"/>
              </a:cxn>
              <a:cxn ang="0">
                <a:pos x="connsiteX12299" y="connsiteY12299"/>
              </a:cxn>
              <a:cxn ang="0">
                <a:pos x="connsiteX12300" y="connsiteY12300"/>
              </a:cxn>
              <a:cxn ang="0">
                <a:pos x="connsiteX12301" y="connsiteY12301"/>
              </a:cxn>
              <a:cxn ang="0">
                <a:pos x="connsiteX12302" y="connsiteY12302"/>
              </a:cxn>
              <a:cxn ang="0">
                <a:pos x="connsiteX12303" y="connsiteY12303"/>
              </a:cxn>
              <a:cxn ang="0">
                <a:pos x="connsiteX12304" y="connsiteY12304"/>
              </a:cxn>
              <a:cxn ang="0">
                <a:pos x="connsiteX12305" y="connsiteY12305"/>
              </a:cxn>
              <a:cxn ang="0">
                <a:pos x="connsiteX12306" y="connsiteY12306"/>
              </a:cxn>
              <a:cxn ang="0">
                <a:pos x="connsiteX12307" y="connsiteY12307"/>
              </a:cxn>
              <a:cxn ang="0">
                <a:pos x="connsiteX12308" y="connsiteY12308"/>
              </a:cxn>
              <a:cxn ang="0">
                <a:pos x="connsiteX12309" y="connsiteY12309"/>
              </a:cxn>
              <a:cxn ang="0">
                <a:pos x="connsiteX12310" y="connsiteY12310"/>
              </a:cxn>
              <a:cxn ang="0">
                <a:pos x="connsiteX12311" y="connsiteY12311"/>
              </a:cxn>
              <a:cxn ang="0">
                <a:pos x="connsiteX12312" y="connsiteY12312"/>
              </a:cxn>
              <a:cxn ang="0">
                <a:pos x="connsiteX12313" y="connsiteY12313"/>
              </a:cxn>
              <a:cxn ang="0">
                <a:pos x="connsiteX12314" y="connsiteY12314"/>
              </a:cxn>
              <a:cxn ang="0">
                <a:pos x="connsiteX12315" y="connsiteY12315"/>
              </a:cxn>
              <a:cxn ang="0">
                <a:pos x="connsiteX12316" y="connsiteY12316"/>
              </a:cxn>
              <a:cxn ang="0">
                <a:pos x="connsiteX12317" y="connsiteY12317"/>
              </a:cxn>
              <a:cxn ang="0">
                <a:pos x="connsiteX12318" y="connsiteY12318"/>
              </a:cxn>
              <a:cxn ang="0">
                <a:pos x="connsiteX12319" y="connsiteY12319"/>
              </a:cxn>
              <a:cxn ang="0">
                <a:pos x="connsiteX12320" y="connsiteY12320"/>
              </a:cxn>
              <a:cxn ang="0">
                <a:pos x="connsiteX12321" y="connsiteY12321"/>
              </a:cxn>
              <a:cxn ang="0">
                <a:pos x="connsiteX12322" y="connsiteY12322"/>
              </a:cxn>
              <a:cxn ang="0">
                <a:pos x="connsiteX12323" y="connsiteY12323"/>
              </a:cxn>
              <a:cxn ang="0">
                <a:pos x="connsiteX12324" y="connsiteY12324"/>
              </a:cxn>
              <a:cxn ang="0">
                <a:pos x="connsiteX12325" y="connsiteY12325"/>
              </a:cxn>
              <a:cxn ang="0">
                <a:pos x="connsiteX12326" y="connsiteY12326"/>
              </a:cxn>
              <a:cxn ang="0">
                <a:pos x="connsiteX12327" y="connsiteY12327"/>
              </a:cxn>
              <a:cxn ang="0">
                <a:pos x="connsiteX12328" y="connsiteY12328"/>
              </a:cxn>
              <a:cxn ang="0">
                <a:pos x="connsiteX12329" y="connsiteY12329"/>
              </a:cxn>
              <a:cxn ang="0">
                <a:pos x="connsiteX12330" y="connsiteY12330"/>
              </a:cxn>
              <a:cxn ang="0">
                <a:pos x="connsiteX12331" y="connsiteY12331"/>
              </a:cxn>
              <a:cxn ang="0">
                <a:pos x="connsiteX12332" y="connsiteY12332"/>
              </a:cxn>
              <a:cxn ang="0">
                <a:pos x="connsiteX12333" y="connsiteY12333"/>
              </a:cxn>
              <a:cxn ang="0">
                <a:pos x="connsiteX12334" y="connsiteY12334"/>
              </a:cxn>
              <a:cxn ang="0">
                <a:pos x="connsiteX12335" y="connsiteY12335"/>
              </a:cxn>
              <a:cxn ang="0">
                <a:pos x="connsiteX12336" y="connsiteY12336"/>
              </a:cxn>
              <a:cxn ang="0">
                <a:pos x="connsiteX12337" y="connsiteY12337"/>
              </a:cxn>
              <a:cxn ang="0">
                <a:pos x="connsiteX12338" y="connsiteY12338"/>
              </a:cxn>
              <a:cxn ang="0">
                <a:pos x="connsiteX12339" y="connsiteY12339"/>
              </a:cxn>
              <a:cxn ang="0">
                <a:pos x="connsiteX12340" y="connsiteY12340"/>
              </a:cxn>
              <a:cxn ang="0">
                <a:pos x="connsiteX12341" y="connsiteY12341"/>
              </a:cxn>
              <a:cxn ang="0">
                <a:pos x="connsiteX12342" y="connsiteY12342"/>
              </a:cxn>
              <a:cxn ang="0">
                <a:pos x="connsiteX12343" y="connsiteY12343"/>
              </a:cxn>
              <a:cxn ang="0">
                <a:pos x="connsiteX12344" y="connsiteY12344"/>
              </a:cxn>
              <a:cxn ang="0">
                <a:pos x="connsiteX12345" y="connsiteY12345"/>
              </a:cxn>
              <a:cxn ang="0">
                <a:pos x="connsiteX12346" y="connsiteY12346"/>
              </a:cxn>
              <a:cxn ang="0">
                <a:pos x="connsiteX12347" y="connsiteY12347"/>
              </a:cxn>
              <a:cxn ang="0">
                <a:pos x="connsiteX12348" y="connsiteY12348"/>
              </a:cxn>
              <a:cxn ang="0">
                <a:pos x="connsiteX12349" y="connsiteY12349"/>
              </a:cxn>
              <a:cxn ang="0">
                <a:pos x="connsiteX12350" y="connsiteY12350"/>
              </a:cxn>
              <a:cxn ang="0">
                <a:pos x="connsiteX12351" y="connsiteY12351"/>
              </a:cxn>
              <a:cxn ang="0">
                <a:pos x="connsiteX12352" y="connsiteY12352"/>
              </a:cxn>
              <a:cxn ang="0">
                <a:pos x="connsiteX12353" y="connsiteY12353"/>
              </a:cxn>
              <a:cxn ang="0">
                <a:pos x="connsiteX12354" y="connsiteY12354"/>
              </a:cxn>
              <a:cxn ang="0">
                <a:pos x="connsiteX12355" y="connsiteY12355"/>
              </a:cxn>
              <a:cxn ang="0">
                <a:pos x="connsiteX12356" y="connsiteY12356"/>
              </a:cxn>
              <a:cxn ang="0">
                <a:pos x="connsiteX12357" y="connsiteY12357"/>
              </a:cxn>
              <a:cxn ang="0">
                <a:pos x="connsiteX12358" y="connsiteY12358"/>
              </a:cxn>
              <a:cxn ang="0">
                <a:pos x="connsiteX12359" y="connsiteY12359"/>
              </a:cxn>
              <a:cxn ang="0">
                <a:pos x="connsiteX12360" y="connsiteY12360"/>
              </a:cxn>
              <a:cxn ang="0">
                <a:pos x="connsiteX12361" y="connsiteY12361"/>
              </a:cxn>
              <a:cxn ang="0">
                <a:pos x="connsiteX12362" y="connsiteY12362"/>
              </a:cxn>
              <a:cxn ang="0">
                <a:pos x="connsiteX12363" y="connsiteY12363"/>
              </a:cxn>
              <a:cxn ang="0">
                <a:pos x="connsiteX12364" y="connsiteY12364"/>
              </a:cxn>
              <a:cxn ang="0">
                <a:pos x="connsiteX12365" y="connsiteY12365"/>
              </a:cxn>
              <a:cxn ang="0">
                <a:pos x="connsiteX12366" y="connsiteY12366"/>
              </a:cxn>
              <a:cxn ang="0">
                <a:pos x="connsiteX12367" y="connsiteY12367"/>
              </a:cxn>
              <a:cxn ang="0">
                <a:pos x="connsiteX12368" y="connsiteY12368"/>
              </a:cxn>
              <a:cxn ang="0">
                <a:pos x="connsiteX12369" y="connsiteY12369"/>
              </a:cxn>
              <a:cxn ang="0">
                <a:pos x="connsiteX12370" y="connsiteY12370"/>
              </a:cxn>
              <a:cxn ang="0">
                <a:pos x="connsiteX12371" y="connsiteY12371"/>
              </a:cxn>
              <a:cxn ang="0">
                <a:pos x="connsiteX12372" y="connsiteY12372"/>
              </a:cxn>
              <a:cxn ang="0">
                <a:pos x="connsiteX12373" y="connsiteY12373"/>
              </a:cxn>
              <a:cxn ang="0">
                <a:pos x="connsiteX12374" y="connsiteY12374"/>
              </a:cxn>
              <a:cxn ang="0">
                <a:pos x="connsiteX12375" y="connsiteY12375"/>
              </a:cxn>
              <a:cxn ang="0">
                <a:pos x="connsiteX12376" y="connsiteY12376"/>
              </a:cxn>
              <a:cxn ang="0">
                <a:pos x="connsiteX12377" y="connsiteY12377"/>
              </a:cxn>
              <a:cxn ang="0">
                <a:pos x="connsiteX12378" y="connsiteY12378"/>
              </a:cxn>
              <a:cxn ang="0">
                <a:pos x="connsiteX12379" y="connsiteY12379"/>
              </a:cxn>
              <a:cxn ang="0">
                <a:pos x="connsiteX12380" y="connsiteY12380"/>
              </a:cxn>
              <a:cxn ang="0">
                <a:pos x="connsiteX12381" y="connsiteY12381"/>
              </a:cxn>
              <a:cxn ang="0">
                <a:pos x="connsiteX12382" y="connsiteY12382"/>
              </a:cxn>
              <a:cxn ang="0">
                <a:pos x="connsiteX12383" y="connsiteY12383"/>
              </a:cxn>
              <a:cxn ang="0">
                <a:pos x="connsiteX12384" y="connsiteY12384"/>
              </a:cxn>
              <a:cxn ang="0">
                <a:pos x="connsiteX12385" y="connsiteY12385"/>
              </a:cxn>
              <a:cxn ang="0">
                <a:pos x="connsiteX12386" y="connsiteY12386"/>
              </a:cxn>
              <a:cxn ang="0">
                <a:pos x="connsiteX12387" y="connsiteY12387"/>
              </a:cxn>
              <a:cxn ang="0">
                <a:pos x="connsiteX12388" y="connsiteY12388"/>
              </a:cxn>
              <a:cxn ang="0">
                <a:pos x="connsiteX12389" y="connsiteY12389"/>
              </a:cxn>
              <a:cxn ang="0">
                <a:pos x="connsiteX12390" y="connsiteY12390"/>
              </a:cxn>
              <a:cxn ang="0">
                <a:pos x="connsiteX12391" y="connsiteY12391"/>
              </a:cxn>
              <a:cxn ang="0">
                <a:pos x="connsiteX12392" y="connsiteY12392"/>
              </a:cxn>
              <a:cxn ang="0">
                <a:pos x="connsiteX12393" y="connsiteY12393"/>
              </a:cxn>
              <a:cxn ang="0">
                <a:pos x="connsiteX12394" y="connsiteY12394"/>
              </a:cxn>
              <a:cxn ang="0">
                <a:pos x="connsiteX12395" y="connsiteY12395"/>
              </a:cxn>
              <a:cxn ang="0">
                <a:pos x="connsiteX12396" y="connsiteY12396"/>
              </a:cxn>
              <a:cxn ang="0">
                <a:pos x="connsiteX12397" y="connsiteY12397"/>
              </a:cxn>
              <a:cxn ang="0">
                <a:pos x="connsiteX12398" y="connsiteY12398"/>
              </a:cxn>
              <a:cxn ang="0">
                <a:pos x="connsiteX12399" y="connsiteY12399"/>
              </a:cxn>
              <a:cxn ang="0">
                <a:pos x="connsiteX12400" y="connsiteY12400"/>
              </a:cxn>
              <a:cxn ang="0">
                <a:pos x="connsiteX12401" y="connsiteY12401"/>
              </a:cxn>
              <a:cxn ang="0">
                <a:pos x="connsiteX12402" y="connsiteY12402"/>
              </a:cxn>
              <a:cxn ang="0">
                <a:pos x="connsiteX12403" y="connsiteY12403"/>
              </a:cxn>
              <a:cxn ang="0">
                <a:pos x="connsiteX12404" y="connsiteY12404"/>
              </a:cxn>
              <a:cxn ang="0">
                <a:pos x="connsiteX12405" y="connsiteY12405"/>
              </a:cxn>
              <a:cxn ang="0">
                <a:pos x="connsiteX12406" y="connsiteY12406"/>
              </a:cxn>
              <a:cxn ang="0">
                <a:pos x="connsiteX12407" y="connsiteY12407"/>
              </a:cxn>
              <a:cxn ang="0">
                <a:pos x="connsiteX12408" y="connsiteY12408"/>
              </a:cxn>
              <a:cxn ang="0">
                <a:pos x="connsiteX12409" y="connsiteY12409"/>
              </a:cxn>
              <a:cxn ang="0">
                <a:pos x="connsiteX12410" y="connsiteY12410"/>
              </a:cxn>
              <a:cxn ang="0">
                <a:pos x="connsiteX12411" y="connsiteY12411"/>
              </a:cxn>
              <a:cxn ang="0">
                <a:pos x="connsiteX12412" y="connsiteY12412"/>
              </a:cxn>
              <a:cxn ang="0">
                <a:pos x="connsiteX12413" y="connsiteY12413"/>
              </a:cxn>
              <a:cxn ang="0">
                <a:pos x="connsiteX12414" y="connsiteY12414"/>
              </a:cxn>
              <a:cxn ang="0">
                <a:pos x="connsiteX12415" y="connsiteY12415"/>
              </a:cxn>
              <a:cxn ang="0">
                <a:pos x="connsiteX12416" y="connsiteY12416"/>
              </a:cxn>
              <a:cxn ang="0">
                <a:pos x="connsiteX12417" y="connsiteY12417"/>
              </a:cxn>
              <a:cxn ang="0">
                <a:pos x="connsiteX12418" y="connsiteY12418"/>
              </a:cxn>
              <a:cxn ang="0">
                <a:pos x="connsiteX12419" y="connsiteY12419"/>
              </a:cxn>
              <a:cxn ang="0">
                <a:pos x="connsiteX12420" y="connsiteY12420"/>
              </a:cxn>
              <a:cxn ang="0">
                <a:pos x="connsiteX12421" y="connsiteY12421"/>
              </a:cxn>
              <a:cxn ang="0">
                <a:pos x="connsiteX12422" y="connsiteY12422"/>
              </a:cxn>
              <a:cxn ang="0">
                <a:pos x="connsiteX12423" y="connsiteY12423"/>
              </a:cxn>
              <a:cxn ang="0">
                <a:pos x="connsiteX12424" y="connsiteY12424"/>
              </a:cxn>
              <a:cxn ang="0">
                <a:pos x="connsiteX12425" y="connsiteY12425"/>
              </a:cxn>
              <a:cxn ang="0">
                <a:pos x="connsiteX12426" y="connsiteY12426"/>
              </a:cxn>
              <a:cxn ang="0">
                <a:pos x="connsiteX12427" y="connsiteY12427"/>
              </a:cxn>
              <a:cxn ang="0">
                <a:pos x="connsiteX12428" y="connsiteY12428"/>
              </a:cxn>
              <a:cxn ang="0">
                <a:pos x="connsiteX12429" y="connsiteY12429"/>
              </a:cxn>
              <a:cxn ang="0">
                <a:pos x="connsiteX12430" y="connsiteY12430"/>
              </a:cxn>
              <a:cxn ang="0">
                <a:pos x="connsiteX12431" y="connsiteY12431"/>
              </a:cxn>
              <a:cxn ang="0">
                <a:pos x="connsiteX12432" y="connsiteY12432"/>
              </a:cxn>
              <a:cxn ang="0">
                <a:pos x="connsiteX12433" y="connsiteY12433"/>
              </a:cxn>
              <a:cxn ang="0">
                <a:pos x="connsiteX12434" y="connsiteY12434"/>
              </a:cxn>
              <a:cxn ang="0">
                <a:pos x="connsiteX12435" y="connsiteY12435"/>
              </a:cxn>
              <a:cxn ang="0">
                <a:pos x="connsiteX12436" y="connsiteY12436"/>
              </a:cxn>
              <a:cxn ang="0">
                <a:pos x="connsiteX12437" y="connsiteY12437"/>
              </a:cxn>
              <a:cxn ang="0">
                <a:pos x="connsiteX12438" y="connsiteY12438"/>
              </a:cxn>
              <a:cxn ang="0">
                <a:pos x="connsiteX12439" y="connsiteY12439"/>
              </a:cxn>
              <a:cxn ang="0">
                <a:pos x="connsiteX12440" y="connsiteY12440"/>
              </a:cxn>
              <a:cxn ang="0">
                <a:pos x="connsiteX12441" y="connsiteY12441"/>
              </a:cxn>
              <a:cxn ang="0">
                <a:pos x="connsiteX12442" y="connsiteY12442"/>
              </a:cxn>
              <a:cxn ang="0">
                <a:pos x="connsiteX12443" y="connsiteY12443"/>
              </a:cxn>
              <a:cxn ang="0">
                <a:pos x="connsiteX12444" y="connsiteY12444"/>
              </a:cxn>
              <a:cxn ang="0">
                <a:pos x="connsiteX12445" y="connsiteY12445"/>
              </a:cxn>
              <a:cxn ang="0">
                <a:pos x="connsiteX12446" y="connsiteY12446"/>
              </a:cxn>
              <a:cxn ang="0">
                <a:pos x="connsiteX12447" y="connsiteY12447"/>
              </a:cxn>
              <a:cxn ang="0">
                <a:pos x="connsiteX12448" y="connsiteY12448"/>
              </a:cxn>
              <a:cxn ang="0">
                <a:pos x="connsiteX12449" y="connsiteY12449"/>
              </a:cxn>
              <a:cxn ang="0">
                <a:pos x="connsiteX12450" y="connsiteY12450"/>
              </a:cxn>
              <a:cxn ang="0">
                <a:pos x="connsiteX12451" y="connsiteY12451"/>
              </a:cxn>
              <a:cxn ang="0">
                <a:pos x="connsiteX12452" y="connsiteY12452"/>
              </a:cxn>
              <a:cxn ang="0">
                <a:pos x="connsiteX12453" y="connsiteY12453"/>
              </a:cxn>
              <a:cxn ang="0">
                <a:pos x="connsiteX12454" y="connsiteY12454"/>
              </a:cxn>
              <a:cxn ang="0">
                <a:pos x="connsiteX12455" y="connsiteY12455"/>
              </a:cxn>
              <a:cxn ang="0">
                <a:pos x="connsiteX12456" y="connsiteY12456"/>
              </a:cxn>
              <a:cxn ang="0">
                <a:pos x="connsiteX12457" y="connsiteY12457"/>
              </a:cxn>
              <a:cxn ang="0">
                <a:pos x="connsiteX12458" y="connsiteY12458"/>
              </a:cxn>
              <a:cxn ang="0">
                <a:pos x="connsiteX12459" y="connsiteY12459"/>
              </a:cxn>
              <a:cxn ang="0">
                <a:pos x="connsiteX12460" y="connsiteY12460"/>
              </a:cxn>
              <a:cxn ang="0">
                <a:pos x="connsiteX12461" y="connsiteY12461"/>
              </a:cxn>
              <a:cxn ang="0">
                <a:pos x="connsiteX12462" y="connsiteY12462"/>
              </a:cxn>
              <a:cxn ang="0">
                <a:pos x="connsiteX12463" y="connsiteY12463"/>
              </a:cxn>
              <a:cxn ang="0">
                <a:pos x="connsiteX12464" y="connsiteY12464"/>
              </a:cxn>
              <a:cxn ang="0">
                <a:pos x="connsiteX12465" y="connsiteY12465"/>
              </a:cxn>
              <a:cxn ang="0">
                <a:pos x="connsiteX12466" y="connsiteY12466"/>
              </a:cxn>
              <a:cxn ang="0">
                <a:pos x="connsiteX12467" y="connsiteY12467"/>
              </a:cxn>
              <a:cxn ang="0">
                <a:pos x="connsiteX12468" y="connsiteY12468"/>
              </a:cxn>
              <a:cxn ang="0">
                <a:pos x="connsiteX12469" y="connsiteY12469"/>
              </a:cxn>
              <a:cxn ang="0">
                <a:pos x="connsiteX12470" y="connsiteY12470"/>
              </a:cxn>
              <a:cxn ang="0">
                <a:pos x="connsiteX12471" y="connsiteY12471"/>
              </a:cxn>
              <a:cxn ang="0">
                <a:pos x="connsiteX12472" y="connsiteY12472"/>
              </a:cxn>
              <a:cxn ang="0">
                <a:pos x="connsiteX12473" y="connsiteY12473"/>
              </a:cxn>
              <a:cxn ang="0">
                <a:pos x="connsiteX12474" y="connsiteY12474"/>
              </a:cxn>
              <a:cxn ang="0">
                <a:pos x="connsiteX12475" y="connsiteY12475"/>
              </a:cxn>
              <a:cxn ang="0">
                <a:pos x="connsiteX12476" y="connsiteY12476"/>
              </a:cxn>
              <a:cxn ang="0">
                <a:pos x="connsiteX12477" y="connsiteY12477"/>
              </a:cxn>
              <a:cxn ang="0">
                <a:pos x="connsiteX12478" y="connsiteY12478"/>
              </a:cxn>
              <a:cxn ang="0">
                <a:pos x="connsiteX12479" y="connsiteY12479"/>
              </a:cxn>
              <a:cxn ang="0">
                <a:pos x="connsiteX12480" y="connsiteY12480"/>
              </a:cxn>
              <a:cxn ang="0">
                <a:pos x="connsiteX12481" y="connsiteY12481"/>
              </a:cxn>
              <a:cxn ang="0">
                <a:pos x="connsiteX12482" y="connsiteY12482"/>
              </a:cxn>
              <a:cxn ang="0">
                <a:pos x="connsiteX12483" y="connsiteY12483"/>
              </a:cxn>
              <a:cxn ang="0">
                <a:pos x="connsiteX12484" y="connsiteY12484"/>
              </a:cxn>
              <a:cxn ang="0">
                <a:pos x="connsiteX12485" y="connsiteY12485"/>
              </a:cxn>
              <a:cxn ang="0">
                <a:pos x="connsiteX12486" y="connsiteY12486"/>
              </a:cxn>
              <a:cxn ang="0">
                <a:pos x="connsiteX12487" y="connsiteY12487"/>
              </a:cxn>
              <a:cxn ang="0">
                <a:pos x="connsiteX12488" y="connsiteY12488"/>
              </a:cxn>
              <a:cxn ang="0">
                <a:pos x="connsiteX12489" y="connsiteY12489"/>
              </a:cxn>
              <a:cxn ang="0">
                <a:pos x="connsiteX12490" y="connsiteY12490"/>
              </a:cxn>
              <a:cxn ang="0">
                <a:pos x="connsiteX12491" y="connsiteY12491"/>
              </a:cxn>
              <a:cxn ang="0">
                <a:pos x="connsiteX12492" y="connsiteY12492"/>
              </a:cxn>
              <a:cxn ang="0">
                <a:pos x="connsiteX12493" y="connsiteY12493"/>
              </a:cxn>
              <a:cxn ang="0">
                <a:pos x="connsiteX12494" y="connsiteY12494"/>
              </a:cxn>
              <a:cxn ang="0">
                <a:pos x="connsiteX12495" y="connsiteY12495"/>
              </a:cxn>
              <a:cxn ang="0">
                <a:pos x="connsiteX12496" y="connsiteY12496"/>
              </a:cxn>
              <a:cxn ang="0">
                <a:pos x="connsiteX12497" y="connsiteY12497"/>
              </a:cxn>
              <a:cxn ang="0">
                <a:pos x="connsiteX12498" y="connsiteY12498"/>
              </a:cxn>
              <a:cxn ang="0">
                <a:pos x="connsiteX12499" y="connsiteY12499"/>
              </a:cxn>
              <a:cxn ang="0">
                <a:pos x="connsiteX12500" y="connsiteY12500"/>
              </a:cxn>
              <a:cxn ang="0">
                <a:pos x="connsiteX12501" y="connsiteY12501"/>
              </a:cxn>
              <a:cxn ang="0">
                <a:pos x="connsiteX12502" y="connsiteY12502"/>
              </a:cxn>
              <a:cxn ang="0">
                <a:pos x="connsiteX12503" y="connsiteY12503"/>
              </a:cxn>
              <a:cxn ang="0">
                <a:pos x="connsiteX12504" y="connsiteY12504"/>
              </a:cxn>
              <a:cxn ang="0">
                <a:pos x="connsiteX12505" y="connsiteY12505"/>
              </a:cxn>
              <a:cxn ang="0">
                <a:pos x="connsiteX12506" y="connsiteY12506"/>
              </a:cxn>
              <a:cxn ang="0">
                <a:pos x="connsiteX12507" y="connsiteY12507"/>
              </a:cxn>
              <a:cxn ang="0">
                <a:pos x="connsiteX12508" y="connsiteY12508"/>
              </a:cxn>
              <a:cxn ang="0">
                <a:pos x="connsiteX12509" y="connsiteY12509"/>
              </a:cxn>
              <a:cxn ang="0">
                <a:pos x="connsiteX12510" y="connsiteY12510"/>
              </a:cxn>
              <a:cxn ang="0">
                <a:pos x="connsiteX12511" y="connsiteY12511"/>
              </a:cxn>
              <a:cxn ang="0">
                <a:pos x="connsiteX12512" y="connsiteY12512"/>
              </a:cxn>
              <a:cxn ang="0">
                <a:pos x="connsiteX12513" y="connsiteY12513"/>
              </a:cxn>
              <a:cxn ang="0">
                <a:pos x="connsiteX12514" y="connsiteY12514"/>
              </a:cxn>
              <a:cxn ang="0">
                <a:pos x="connsiteX12515" y="connsiteY12515"/>
              </a:cxn>
              <a:cxn ang="0">
                <a:pos x="connsiteX12516" y="connsiteY12516"/>
              </a:cxn>
              <a:cxn ang="0">
                <a:pos x="connsiteX12517" y="connsiteY12517"/>
              </a:cxn>
              <a:cxn ang="0">
                <a:pos x="connsiteX12518" y="connsiteY12518"/>
              </a:cxn>
              <a:cxn ang="0">
                <a:pos x="connsiteX12519" y="connsiteY12519"/>
              </a:cxn>
              <a:cxn ang="0">
                <a:pos x="connsiteX12520" y="connsiteY12520"/>
              </a:cxn>
              <a:cxn ang="0">
                <a:pos x="connsiteX12521" y="connsiteY12521"/>
              </a:cxn>
              <a:cxn ang="0">
                <a:pos x="connsiteX12522" y="connsiteY12522"/>
              </a:cxn>
              <a:cxn ang="0">
                <a:pos x="connsiteX12523" y="connsiteY12523"/>
              </a:cxn>
              <a:cxn ang="0">
                <a:pos x="connsiteX12524" y="connsiteY12524"/>
              </a:cxn>
              <a:cxn ang="0">
                <a:pos x="connsiteX12525" y="connsiteY12525"/>
              </a:cxn>
              <a:cxn ang="0">
                <a:pos x="connsiteX12526" y="connsiteY12526"/>
              </a:cxn>
              <a:cxn ang="0">
                <a:pos x="connsiteX12527" y="connsiteY12527"/>
              </a:cxn>
              <a:cxn ang="0">
                <a:pos x="connsiteX12528" y="connsiteY12528"/>
              </a:cxn>
              <a:cxn ang="0">
                <a:pos x="connsiteX12529" y="connsiteY12529"/>
              </a:cxn>
              <a:cxn ang="0">
                <a:pos x="connsiteX12530" y="connsiteY12530"/>
              </a:cxn>
              <a:cxn ang="0">
                <a:pos x="connsiteX12531" y="connsiteY12531"/>
              </a:cxn>
              <a:cxn ang="0">
                <a:pos x="connsiteX12532" y="connsiteY12532"/>
              </a:cxn>
              <a:cxn ang="0">
                <a:pos x="connsiteX12533" y="connsiteY12533"/>
              </a:cxn>
              <a:cxn ang="0">
                <a:pos x="connsiteX12534" y="connsiteY12534"/>
              </a:cxn>
              <a:cxn ang="0">
                <a:pos x="connsiteX12535" y="connsiteY12535"/>
              </a:cxn>
              <a:cxn ang="0">
                <a:pos x="connsiteX12536" y="connsiteY12536"/>
              </a:cxn>
              <a:cxn ang="0">
                <a:pos x="connsiteX12537" y="connsiteY12537"/>
              </a:cxn>
              <a:cxn ang="0">
                <a:pos x="connsiteX12538" y="connsiteY12538"/>
              </a:cxn>
              <a:cxn ang="0">
                <a:pos x="connsiteX12539" y="connsiteY12539"/>
              </a:cxn>
              <a:cxn ang="0">
                <a:pos x="connsiteX12540" y="connsiteY12540"/>
              </a:cxn>
              <a:cxn ang="0">
                <a:pos x="connsiteX12541" y="connsiteY12541"/>
              </a:cxn>
              <a:cxn ang="0">
                <a:pos x="connsiteX12542" y="connsiteY12542"/>
              </a:cxn>
              <a:cxn ang="0">
                <a:pos x="connsiteX12543" y="connsiteY12543"/>
              </a:cxn>
              <a:cxn ang="0">
                <a:pos x="connsiteX12544" y="connsiteY12544"/>
              </a:cxn>
              <a:cxn ang="0">
                <a:pos x="connsiteX12545" y="connsiteY12545"/>
              </a:cxn>
              <a:cxn ang="0">
                <a:pos x="connsiteX12546" y="connsiteY12546"/>
              </a:cxn>
              <a:cxn ang="0">
                <a:pos x="connsiteX12547" y="connsiteY12547"/>
              </a:cxn>
              <a:cxn ang="0">
                <a:pos x="connsiteX12548" y="connsiteY12548"/>
              </a:cxn>
              <a:cxn ang="0">
                <a:pos x="connsiteX12549" y="connsiteY12549"/>
              </a:cxn>
              <a:cxn ang="0">
                <a:pos x="connsiteX12550" y="connsiteY12550"/>
              </a:cxn>
              <a:cxn ang="0">
                <a:pos x="connsiteX12551" y="connsiteY12551"/>
              </a:cxn>
              <a:cxn ang="0">
                <a:pos x="connsiteX12552" y="connsiteY12552"/>
              </a:cxn>
              <a:cxn ang="0">
                <a:pos x="connsiteX12553" y="connsiteY12553"/>
              </a:cxn>
              <a:cxn ang="0">
                <a:pos x="connsiteX12554" y="connsiteY12554"/>
              </a:cxn>
              <a:cxn ang="0">
                <a:pos x="connsiteX12555" y="connsiteY12555"/>
              </a:cxn>
              <a:cxn ang="0">
                <a:pos x="connsiteX12556" y="connsiteY12556"/>
              </a:cxn>
              <a:cxn ang="0">
                <a:pos x="connsiteX12557" y="connsiteY12557"/>
              </a:cxn>
              <a:cxn ang="0">
                <a:pos x="connsiteX12558" y="connsiteY12558"/>
              </a:cxn>
              <a:cxn ang="0">
                <a:pos x="connsiteX12559" y="connsiteY12559"/>
              </a:cxn>
              <a:cxn ang="0">
                <a:pos x="connsiteX12560" y="connsiteY12560"/>
              </a:cxn>
              <a:cxn ang="0">
                <a:pos x="connsiteX12561" y="connsiteY12561"/>
              </a:cxn>
              <a:cxn ang="0">
                <a:pos x="connsiteX12562" y="connsiteY12562"/>
              </a:cxn>
              <a:cxn ang="0">
                <a:pos x="connsiteX12563" y="connsiteY12563"/>
              </a:cxn>
              <a:cxn ang="0">
                <a:pos x="connsiteX12564" y="connsiteY12564"/>
              </a:cxn>
              <a:cxn ang="0">
                <a:pos x="connsiteX12565" y="connsiteY12565"/>
              </a:cxn>
              <a:cxn ang="0">
                <a:pos x="connsiteX12566" y="connsiteY12566"/>
              </a:cxn>
              <a:cxn ang="0">
                <a:pos x="connsiteX12567" y="connsiteY12567"/>
              </a:cxn>
              <a:cxn ang="0">
                <a:pos x="connsiteX12568" y="connsiteY12568"/>
              </a:cxn>
              <a:cxn ang="0">
                <a:pos x="connsiteX12569" y="connsiteY12569"/>
              </a:cxn>
              <a:cxn ang="0">
                <a:pos x="connsiteX12570" y="connsiteY12570"/>
              </a:cxn>
              <a:cxn ang="0">
                <a:pos x="connsiteX12571" y="connsiteY12571"/>
              </a:cxn>
              <a:cxn ang="0">
                <a:pos x="connsiteX12572" y="connsiteY12572"/>
              </a:cxn>
              <a:cxn ang="0">
                <a:pos x="connsiteX12573" y="connsiteY12573"/>
              </a:cxn>
              <a:cxn ang="0">
                <a:pos x="connsiteX12574" y="connsiteY12574"/>
              </a:cxn>
              <a:cxn ang="0">
                <a:pos x="connsiteX12575" y="connsiteY12575"/>
              </a:cxn>
              <a:cxn ang="0">
                <a:pos x="connsiteX12576" y="connsiteY12576"/>
              </a:cxn>
              <a:cxn ang="0">
                <a:pos x="connsiteX12577" y="connsiteY12577"/>
              </a:cxn>
              <a:cxn ang="0">
                <a:pos x="connsiteX12578" y="connsiteY12578"/>
              </a:cxn>
              <a:cxn ang="0">
                <a:pos x="connsiteX12579" y="connsiteY12579"/>
              </a:cxn>
              <a:cxn ang="0">
                <a:pos x="connsiteX12580" y="connsiteY12580"/>
              </a:cxn>
              <a:cxn ang="0">
                <a:pos x="connsiteX12581" y="connsiteY12581"/>
              </a:cxn>
              <a:cxn ang="0">
                <a:pos x="connsiteX12582" y="connsiteY12582"/>
              </a:cxn>
              <a:cxn ang="0">
                <a:pos x="connsiteX12583" y="connsiteY12583"/>
              </a:cxn>
              <a:cxn ang="0">
                <a:pos x="connsiteX12584" y="connsiteY12584"/>
              </a:cxn>
              <a:cxn ang="0">
                <a:pos x="connsiteX12585" y="connsiteY12585"/>
              </a:cxn>
              <a:cxn ang="0">
                <a:pos x="connsiteX12586" y="connsiteY12586"/>
              </a:cxn>
              <a:cxn ang="0">
                <a:pos x="connsiteX12587" y="connsiteY12587"/>
              </a:cxn>
              <a:cxn ang="0">
                <a:pos x="connsiteX12588" y="connsiteY12588"/>
              </a:cxn>
              <a:cxn ang="0">
                <a:pos x="connsiteX12589" y="connsiteY12589"/>
              </a:cxn>
              <a:cxn ang="0">
                <a:pos x="connsiteX12590" y="connsiteY12590"/>
              </a:cxn>
              <a:cxn ang="0">
                <a:pos x="connsiteX12591" y="connsiteY12591"/>
              </a:cxn>
              <a:cxn ang="0">
                <a:pos x="connsiteX12592" y="connsiteY12592"/>
              </a:cxn>
              <a:cxn ang="0">
                <a:pos x="connsiteX12593" y="connsiteY12593"/>
              </a:cxn>
              <a:cxn ang="0">
                <a:pos x="connsiteX12594" y="connsiteY12594"/>
              </a:cxn>
              <a:cxn ang="0">
                <a:pos x="connsiteX12595" y="connsiteY12595"/>
              </a:cxn>
              <a:cxn ang="0">
                <a:pos x="connsiteX12596" y="connsiteY12596"/>
              </a:cxn>
              <a:cxn ang="0">
                <a:pos x="connsiteX12597" y="connsiteY12597"/>
              </a:cxn>
              <a:cxn ang="0">
                <a:pos x="connsiteX12598" y="connsiteY12598"/>
              </a:cxn>
              <a:cxn ang="0">
                <a:pos x="connsiteX12599" y="connsiteY12599"/>
              </a:cxn>
              <a:cxn ang="0">
                <a:pos x="connsiteX12600" y="connsiteY12600"/>
              </a:cxn>
              <a:cxn ang="0">
                <a:pos x="connsiteX12601" y="connsiteY12601"/>
              </a:cxn>
              <a:cxn ang="0">
                <a:pos x="connsiteX12602" y="connsiteY12602"/>
              </a:cxn>
              <a:cxn ang="0">
                <a:pos x="connsiteX12603" y="connsiteY12603"/>
              </a:cxn>
              <a:cxn ang="0">
                <a:pos x="connsiteX12604" y="connsiteY12604"/>
              </a:cxn>
              <a:cxn ang="0">
                <a:pos x="connsiteX12605" y="connsiteY12605"/>
              </a:cxn>
              <a:cxn ang="0">
                <a:pos x="connsiteX12606" y="connsiteY12606"/>
              </a:cxn>
              <a:cxn ang="0">
                <a:pos x="connsiteX12607" y="connsiteY12607"/>
              </a:cxn>
              <a:cxn ang="0">
                <a:pos x="connsiteX12608" y="connsiteY12608"/>
              </a:cxn>
              <a:cxn ang="0">
                <a:pos x="connsiteX12609" y="connsiteY12609"/>
              </a:cxn>
              <a:cxn ang="0">
                <a:pos x="connsiteX12610" y="connsiteY12610"/>
              </a:cxn>
              <a:cxn ang="0">
                <a:pos x="connsiteX12611" y="connsiteY12611"/>
              </a:cxn>
              <a:cxn ang="0">
                <a:pos x="connsiteX12612" y="connsiteY12612"/>
              </a:cxn>
              <a:cxn ang="0">
                <a:pos x="connsiteX12613" y="connsiteY12613"/>
              </a:cxn>
              <a:cxn ang="0">
                <a:pos x="connsiteX12614" y="connsiteY12614"/>
              </a:cxn>
              <a:cxn ang="0">
                <a:pos x="connsiteX12615" y="connsiteY12615"/>
              </a:cxn>
              <a:cxn ang="0">
                <a:pos x="connsiteX12616" y="connsiteY12616"/>
              </a:cxn>
              <a:cxn ang="0">
                <a:pos x="connsiteX12617" y="connsiteY12617"/>
              </a:cxn>
              <a:cxn ang="0">
                <a:pos x="connsiteX12618" y="connsiteY12618"/>
              </a:cxn>
              <a:cxn ang="0">
                <a:pos x="connsiteX12619" y="connsiteY12619"/>
              </a:cxn>
              <a:cxn ang="0">
                <a:pos x="connsiteX12620" y="connsiteY12620"/>
              </a:cxn>
              <a:cxn ang="0">
                <a:pos x="connsiteX12621" y="connsiteY12621"/>
              </a:cxn>
              <a:cxn ang="0">
                <a:pos x="connsiteX12622" y="connsiteY12622"/>
              </a:cxn>
              <a:cxn ang="0">
                <a:pos x="connsiteX12623" y="connsiteY12623"/>
              </a:cxn>
              <a:cxn ang="0">
                <a:pos x="connsiteX12624" y="connsiteY12624"/>
              </a:cxn>
              <a:cxn ang="0">
                <a:pos x="connsiteX12625" y="connsiteY12625"/>
              </a:cxn>
              <a:cxn ang="0">
                <a:pos x="connsiteX12626" y="connsiteY12626"/>
              </a:cxn>
              <a:cxn ang="0">
                <a:pos x="connsiteX12627" y="connsiteY12627"/>
              </a:cxn>
              <a:cxn ang="0">
                <a:pos x="connsiteX12628" y="connsiteY12628"/>
              </a:cxn>
              <a:cxn ang="0">
                <a:pos x="connsiteX12629" y="connsiteY12629"/>
              </a:cxn>
              <a:cxn ang="0">
                <a:pos x="connsiteX12630" y="connsiteY12630"/>
              </a:cxn>
              <a:cxn ang="0">
                <a:pos x="connsiteX12631" y="connsiteY12631"/>
              </a:cxn>
              <a:cxn ang="0">
                <a:pos x="connsiteX12632" y="connsiteY12632"/>
              </a:cxn>
              <a:cxn ang="0">
                <a:pos x="connsiteX12633" y="connsiteY12633"/>
              </a:cxn>
              <a:cxn ang="0">
                <a:pos x="connsiteX12634" y="connsiteY12634"/>
              </a:cxn>
              <a:cxn ang="0">
                <a:pos x="connsiteX12635" y="connsiteY12635"/>
              </a:cxn>
              <a:cxn ang="0">
                <a:pos x="connsiteX12636" y="connsiteY12636"/>
              </a:cxn>
              <a:cxn ang="0">
                <a:pos x="connsiteX12637" y="connsiteY12637"/>
              </a:cxn>
              <a:cxn ang="0">
                <a:pos x="connsiteX12638" y="connsiteY12638"/>
              </a:cxn>
              <a:cxn ang="0">
                <a:pos x="connsiteX12639" y="connsiteY12639"/>
              </a:cxn>
              <a:cxn ang="0">
                <a:pos x="connsiteX12640" y="connsiteY12640"/>
              </a:cxn>
              <a:cxn ang="0">
                <a:pos x="connsiteX12641" y="connsiteY12641"/>
              </a:cxn>
              <a:cxn ang="0">
                <a:pos x="connsiteX12642" y="connsiteY12642"/>
              </a:cxn>
              <a:cxn ang="0">
                <a:pos x="connsiteX12643" y="connsiteY12643"/>
              </a:cxn>
              <a:cxn ang="0">
                <a:pos x="connsiteX12644" y="connsiteY12644"/>
              </a:cxn>
              <a:cxn ang="0">
                <a:pos x="connsiteX12645" y="connsiteY12645"/>
              </a:cxn>
              <a:cxn ang="0">
                <a:pos x="connsiteX12646" y="connsiteY12646"/>
              </a:cxn>
              <a:cxn ang="0">
                <a:pos x="connsiteX12647" y="connsiteY12647"/>
              </a:cxn>
              <a:cxn ang="0">
                <a:pos x="connsiteX12648" y="connsiteY12648"/>
              </a:cxn>
              <a:cxn ang="0">
                <a:pos x="connsiteX12649" y="connsiteY12649"/>
              </a:cxn>
              <a:cxn ang="0">
                <a:pos x="connsiteX12650" y="connsiteY12650"/>
              </a:cxn>
              <a:cxn ang="0">
                <a:pos x="connsiteX12651" y="connsiteY12651"/>
              </a:cxn>
              <a:cxn ang="0">
                <a:pos x="connsiteX12652" y="connsiteY12652"/>
              </a:cxn>
              <a:cxn ang="0">
                <a:pos x="connsiteX12653" y="connsiteY12653"/>
              </a:cxn>
              <a:cxn ang="0">
                <a:pos x="connsiteX12654" y="connsiteY12654"/>
              </a:cxn>
              <a:cxn ang="0">
                <a:pos x="connsiteX12655" y="connsiteY12655"/>
              </a:cxn>
              <a:cxn ang="0">
                <a:pos x="connsiteX12656" y="connsiteY12656"/>
              </a:cxn>
              <a:cxn ang="0">
                <a:pos x="connsiteX12657" y="connsiteY12657"/>
              </a:cxn>
              <a:cxn ang="0">
                <a:pos x="connsiteX12658" y="connsiteY12658"/>
              </a:cxn>
              <a:cxn ang="0">
                <a:pos x="connsiteX12659" y="connsiteY12659"/>
              </a:cxn>
              <a:cxn ang="0">
                <a:pos x="connsiteX12660" y="connsiteY12660"/>
              </a:cxn>
              <a:cxn ang="0">
                <a:pos x="connsiteX12661" y="connsiteY12661"/>
              </a:cxn>
              <a:cxn ang="0">
                <a:pos x="connsiteX12662" y="connsiteY12662"/>
              </a:cxn>
              <a:cxn ang="0">
                <a:pos x="connsiteX12663" y="connsiteY12663"/>
              </a:cxn>
              <a:cxn ang="0">
                <a:pos x="connsiteX12664" y="connsiteY12664"/>
              </a:cxn>
              <a:cxn ang="0">
                <a:pos x="connsiteX12665" y="connsiteY12665"/>
              </a:cxn>
              <a:cxn ang="0">
                <a:pos x="connsiteX12666" y="connsiteY12666"/>
              </a:cxn>
              <a:cxn ang="0">
                <a:pos x="connsiteX12667" y="connsiteY12667"/>
              </a:cxn>
              <a:cxn ang="0">
                <a:pos x="connsiteX12668" y="connsiteY12668"/>
              </a:cxn>
              <a:cxn ang="0">
                <a:pos x="connsiteX12669" y="connsiteY12669"/>
              </a:cxn>
              <a:cxn ang="0">
                <a:pos x="connsiteX12670" y="connsiteY12670"/>
              </a:cxn>
              <a:cxn ang="0">
                <a:pos x="connsiteX12671" y="connsiteY12671"/>
              </a:cxn>
              <a:cxn ang="0">
                <a:pos x="connsiteX12672" y="connsiteY12672"/>
              </a:cxn>
              <a:cxn ang="0">
                <a:pos x="connsiteX12673" y="connsiteY12673"/>
              </a:cxn>
              <a:cxn ang="0">
                <a:pos x="connsiteX12674" y="connsiteY12674"/>
              </a:cxn>
              <a:cxn ang="0">
                <a:pos x="connsiteX12675" y="connsiteY12675"/>
              </a:cxn>
              <a:cxn ang="0">
                <a:pos x="connsiteX12676" y="connsiteY12676"/>
              </a:cxn>
              <a:cxn ang="0">
                <a:pos x="connsiteX12677" y="connsiteY12677"/>
              </a:cxn>
              <a:cxn ang="0">
                <a:pos x="connsiteX12678" y="connsiteY12678"/>
              </a:cxn>
              <a:cxn ang="0">
                <a:pos x="connsiteX12679" y="connsiteY12679"/>
              </a:cxn>
              <a:cxn ang="0">
                <a:pos x="connsiteX12680" y="connsiteY12680"/>
              </a:cxn>
              <a:cxn ang="0">
                <a:pos x="connsiteX12681" y="connsiteY12681"/>
              </a:cxn>
              <a:cxn ang="0">
                <a:pos x="connsiteX12682" y="connsiteY12682"/>
              </a:cxn>
              <a:cxn ang="0">
                <a:pos x="connsiteX12683" y="connsiteY12683"/>
              </a:cxn>
              <a:cxn ang="0">
                <a:pos x="connsiteX12684" y="connsiteY12684"/>
              </a:cxn>
              <a:cxn ang="0">
                <a:pos x="connsiteX12685" y="connsiteY12685"/>
              </a:cxn>
              <a:cxn ang="0">
                <a:pos x="connsiteX12686" y="connsiteY12686"/>
              </a:cxn>
              <a:cxn ang="0">
                <a:pos x="connsiteX12687" y="connsiteY12687"/>
              </a:cxn>
              <a:cxn ang="0">
                <a:pos x="connsiteX12688" y="connsiteY12688"/>
              </a:cxn>
              <a:cxn ang="0">
                <a:pos x="connsiteX12689" y="connsiteY12689"/>
              </a:cxn>
              <a:cxn ang="0">
                <a:pos x="connsiteX12690" y="connsiteY12690"/>
              </a:cxn>
              <a:cxn ang="0">
                <a:pos x="connsiteX12691" y="connsiteY12691"/>
              </a:cxn>
              <a:cxn ang="0">
                <a:pos x="connsiteX12692" y="connsiteY12692"/>
              </a:cxn>
              <a:cxn ang="0">
                <a:pos x="connsiteX12693" y="connsiteY12693"/>
              </a:cxn>
              <a:cxn ang="0">
                <a:pos x="connsiteX12694" y="connsiteY12694"/>
              </a:cxn>
              <a:cxn ang="0">
                <a:pos x="connsiteX12695" y="connsiteY12695"/>
              </a:cxn>
              <a:cxn ang="0">
                <a:pos x="connsiteX12696" y="connsiteY12696"/>
              </a:cxn>
              <a:cxn ang="0">
                <a:pos x="connsiteX12697" y="connsiteY12697"/>
              </a:cxn>
              <a:cxn ang="0">
                <a:pos x="connsiteX12698" y="connsiteY12698"/>
              </a:cxn>
              <a:cxn ang="0">
                <a:pos x="connsiteX12699" y="connsiteY12699"/>
              </a:cxn>
              <a:cxn ang="0">
                <a:pos x="connsiteX12700" y="connsiteY12700"/>
              </a:cxn>
              <a:cxn ang="0">
                <a:pos x="connsiteX12701" y="connsiteY12701"/>
              </a:cxn>
              <a:cxn ang="0">
                <a:pos x="connsiteX12702" y="connsiteY12702"/>
              </a:cxn>
              <a:cxn ang="0">
                <a:pos x="connsiteX12703" y="connsiteY12703"/>
              </a:cxn>
              <a:cxn ang="0">
                <a:pos x="connsiteX12704" y="connsiteY12704"/>
              </a:cxn>
              <a:cxn ang="0">
                <a:pos x="connsiteX12705" y="connsiteY12705"/>
              </a:cxn>
              <a:cxn ang="0">
                <a:pos x="connsiteX12706" y="connsiteY12706"/>
              </a:cxn>
              <a:cxn ang="0">
                <a:pos x="connsiteX12707" y="connsiteY12707"/>
              </a:cxn>
              <a:cxn ang="0">
                <a:pos x="connsiteX12708" y="connsiteY12708"/>
              </a:cxn>
              <a:cxn ang="0">
                <a:pos x="connsiteX12709" y="connsiteY12709"/>
              </a:cxn>
              <a:cxn ang="0">
                <a:pos x="connsiteX12710" y="connsiteY12710"/>
              </a:cxn>
              <a:cxn ang="0">
                <a:pos x="connsiteX12711" y="connsiteY12711"/>
              </a:cxn>
              <a:cxn ang="0">
                <a:pos x="connsiteX12712" y="connsiteY12712"/>
              </a:cxn>
              <a:cxn ang="0">
                <a:pos x="connsiteX12713" y="connsiteY12713"/>
              </a:cxn>
              <a:cxn ang="0">
                <a:pos x="connsiteX12714" y="connsiteY12714"/>
              </a:cxn>
              <a:cxn ang="0">
                <a:pos x="connsiteX12715" y="connsiteY12715"/>
              </a:cxn>
              <a:cxn ang="0">
                <a:pos x="connsiteX12716" y="connsiteY12716"/>
              </a:cxn>
              <a:cxn ang="0">
                <a:pos x="connsiteX12717" y="connsiteY12717"/>
              </a:cxn>
              <a:cxn ang="0">
                <a:pos x="connsiteX12718" y="connsiteY12718"/>
              </a:cxn>
              <a:cxn ang="0">
                <a:pos x="connsiteX12719" y="connsiteY12719"/>
              </a:cxn>
              <a:cxn ang="0">
                <a:pos x="connsiteX12720" y="connsiteY12720"/>
              </a:cxn>
              <a:cxn ang="0">
                <a:pos x="connsiteX12721" y="connsiteY12721"/>
              </a:cxn>
              <a:cxn ang="0">
                <a:pos x="connsiteX12722" y="connsiteY12722"/>
              </a:cxn>
              <a:cxn ang="0">
                <a:pos x="connsiteX12723" y="connsiteY12723"/>
              </a:cxn>
              <a:cxn ang="0">
                <a:pos x="connsiteX12724" y="connsiteY12724"/>
              </a:cxn>
              <a:cxn ang="0">
                <a:pos x="connsiteX12725" y="connsiteY12725"/>
              </a:cxn>
              <a:cxn ang="0">
                <a:pos x="connsiteX12726" y="connsiteY12726"/>
              </a:cxn>
              <a:cxn ang="0">
                <a:pos x="connsiteX12727" y="connsiteY12727"/>
              </a:cxn>
              <a:cxn ang="0">
                <a:pos x="connsiteX12728" y="connsiteY12728"/>
              </a:cxn>
              <a:cxn ang="0">
                <a:pos x="connsiteX12729" y="connsiteY12729"/>
              </a:cxn>
              <a:cxn ang="0">
                <a:pos x="connsiteX12730" y="connsiteY12730"/>
              </a:cxn>
              <a:cxn ang="0">
                <a:pos x="connsiteX12731" y="connsiteY12731"/>
              </a:cxn>
              <a:cxn ang="0">
                <a:pos x="connsiteX12732" y="connsiteY12732"/>
              </a:cxn>
              <a:cxn ang="0">
                <a:pos x="connsiteX12733" y="connsiteY12733"/>
              </a:cxn>
              <a:cxn ang="0">
                <a:pos x="connsiteX12734" y="connsiteY12734"/>
              </a:cxn>
              <a:cxn ang="0">
                <a:pos x="connsiteX12735" y="connsiteY12735"/>
              </a:cxn>
              <a:cxn ang="0">
                <a:pos x="connsiteX12736" y="connsiteY12736"/>
              </a:cxn>
              <a:cxn ang="0">
                <a:pos x="connsiteX12737" y="connsiteY12737"/>
              </a:cxn>
              <a:cxn ang="0">
                <a:pos x="connsiteX12738" y="connsiteY12738"/>
              </a:cxn>
              <a:cxn ang="0">
                <a:pos x="connsiteX12739" y="connsiteY12739"/>
              </a:cxn>
              <a:cxn ang="0">
                <a:pos x="connsiteX12740" y="connsiteY12740"/>
              </a:cxn>
              <a:cxn ang="0">
                <a:pos x="connsiteX12741" y="connsiteY12741"/>
              </a:cxn>
              <a:cxn ang="0">
                <a:pos x="connsiteX12742" y="connsiteY12742"/>
              </a:cxn>
              <a:cxn ang="0">
                <a:pos x="connsiteX12743" y="connsiteY12743"/>
              </a:cxn>
              <a:cxn ang="0">
                <a:pos x="connsiteX12744" y="connsiteY12744"/>
              </a:cxn>
              <a:cxn ang="0">
                <a:pos x="connsiteX12745" y="connsiteY12745"/>
              </a:cxn>
              <a:cxn ang="0">
                <a:pos x="connsiteX12746" y="connsiteY12746"/>
              </a:cxn>
              <a:cxn ang="0">
                <a:pos x="connsiteX12747" y="connsiteY12747"/>
              </a:cxn>
              <a:cxn ang="0">
                <a:pos x="connsiteX12748" y="connsiteY12748"/>
              </a:cxn>
              <a:cxn ang="0">
                <a:pos x="connsiteX12749" y="connsiteY12749"/>
              </a:cxn>
              <a:cxn ang="0">
                <a:pos x="connsiteX12750" y="connsiteY12750"/>
              </a:cxn>
              <a:cxn ang="0">
                <a:pos x="connsiteX12751" y="connsiteY12751"/>
              </a:cxn>
              <a:cxn ang="0">
                <a:pos x="connsiteX12752" y="connsiteY12752"/>
              </a:cxn>
              <a:cxn ang="0">
                <a:pos x="connsiteX12753" y="connsiteY12753"/>
              </a:cxn>
              <a:cxn ang="0">
                <a:pos x="connsiteX12754" y="connsiteY12754"/>
              </a:cxn>
              <a:cxn ang="0">
                <a:pos x="connsiteX12755" y="connsiteY12755"/>
              </a:cxn>
              <a:cxn ang="0">
                <a:pos x="connsiteX12756" y="connsiteY12756"/>
              </a:cxn>
              <a:cxn ang="0">
                <a:pos x="connsiteX12757" y="connsiteY12757"/>
              </a:cxn>
              <a:cxn ang="0">
                <a:pos x="connsiteX12758" y="connsiteY12758"/>
              </a:cxn>
              <a:cxn ang="0">
                <a:pos x="connsiteX12759" y="connsiteY12759"/>
              </a:cxn>
              <a:cxn ang="0">
                <a:pos x="connsiteX12760" y="connsiteY12760"/>
              </a:cxn>
              <a:cxn ang="0">
                <a:pos x="connsiteX12761" y="connsiteY12761"/>
              </a:cxn>
              <a:cxn ang="0">
                <a:pos x="connsiteX12762" y="connsiteY12762"/>
              </a:cxn>
              <a:cxn ang="0">
                <a:pos x="connsiteX12763" y="connsiteY12763"/>
              </a:cxn>
              <a:cxn ang="0">
                <a:pos x="connsiteX12764" y="connsiteY12764"/>
              </a:cxn>
              <a:cxn ang="0">
                <a:pos x="connsiteX12765" y="connsiteY12765"/>
              </a:cxn>
              <a:cxn ang="0">
                <a:pos x="connsiteX12766" y="connsiteY12766"/>
              </a:cxn>
              <a:cxn ang="0">
                <a:pos x="connsiteX12767" y="connsiteY12767"/>
              </a:cxn>
              <a:cxn ang="0">
                <a:pos x="connsiteX12768" y="connsiteY12768"/>
              </a:cxn>
              <a:cxn ang="0">
                <a:pos x="connsiteX12769" y="connsiteY12769"/>
              </a:cxn>
              <a:cxn ang="0">
                <a:pos x="connsiteX12770" y="connsiteY12770"/>
              </a:cxn>
              <a:cxn ang="0">
                <a:pos x="connsiteX12771" y="connsiteY12771"/>
              </a:cxn>
              <a:cxn ang="0">
                <a:pos x="connsiteX12772" y="connsiteY12772"/>
              </a:cxn>
              <a:cxn ang="0">
                <a:pos x="connsiteX12773" y="connsiteY12773"/>
              </a:cxn>
              <a:cxn ang="0">
                <a:pos x="connsiteX12774" y="connsiteY12774"/>
              </a:cxn>
              <a:cxn ang="0">
                <a:pos x="connsiteX12775" y="connsiteY12775"/>
              </a:cxn>
              <a:cxn ang="0">
                <a:pos x="connsiteX12776" y="connsiteY12776"/>
              </a:cxn>
              <a:cxn ang="0">
                <a:pos x="connsiteX12777" y="connsiteY12777"/>
              </a:cxn>
              <a:cxn ang="0">
                <a:pos x="connsiteX12778" y="connsiteY12778"/>
              </a:cxn>
              <a:cxn ang="0">
                <a:pos x="connsiteX12779" y="connsiteY12779"/>
              </a:cxn>
              <a:cxn ang="0">
                <a:pos x="connsiteX12780" y="connsiteY12780"/>
              </a:cxn>
              <a:cxn ang="0">
                <a:pos x="connsiteX12781" y="connsiteY12781"/>
              </a:cxn>
              <a:cxn ang="0">
                <a:pos x="connsiteX12782" y="connsiteY12782"/>
              </a:cxn>
              <a:cxn ang="0">
                <a:pos x="connsiteX12783" y="connsiteY12783"/>
              </a:cxn>
              <a:cxn ang="0">
                <a:pos x="connsiteX12784" y="connsiteY12784"/>
              </a:cxn>
              <a:cxn ang="0">
                <a:pos x="connsiteX12785" y="connsiteY12785"/>
              </a:cxn>
              <a:cxn ang="0">
                <a:pos x="connsiteX12786" y="connsiteY12786"/>
              </a:cxn>
              <a:cxn ang="0">
                <a:pos x="connsiteX12787" y="connsiteY12787"/>
              </a:cxn>
              <a:cxn ang="0">
                <a:pos x="connsiteX12788" y="connsiteY12788"/>
              </a:cxn>
              <a:cxn ang="0">
                <a:pos x="connsiteX12789" y="connsiteY12789"/>
              </a:cxn>
              <a:cxn ang="0">
                <a:pos x="connsiteX12790" y="connsiteY12790"/>
              </a:cxn>
              <a:cxn ang="0">
                <a:pos x="connsiteX12791" y="connsiteY12791"/>
              </a:cxn>
              <a:cxn ang="0">
                <a:pos x="connsiteX12792" y="connsiteY12792"/>
              </a:cxn>
              <a:cxn ang="0">
                <a:pos x="connsiteX12793" y="connsiteY12793"/>
              </a:cxn>
              <a:cxn ang="0">
                <a:pos x="connsiteX12794" y="connsiteY12794"/>
              </a:cxn>
              <a:cxn ang="0">
                <a:pos x="connsiteX12795" y="connsiteY12795"/>
              </a:cxn>
              <a:cxn ang="0">
                <a:pos x="connsiteX12796" y="connsiteY12796"/>
              </a:cxn>
              <a:cxn ang="0">
                <a:pos x="connsiteX12797" y="connsiteY12797"/>
              </a:cxn>
              <a:cxn ang="0">
                <a:pos x="connsiteX12798" y="connsiteY12798"/>
              </a:cxn>
              <a:cxn ang="0">
                <a:pos x="connsiteX12799" y="connsiteY12799"/>
              </a:cxn>
              <a:cxn ang="0">
                <a:pos x="connsiteX12800" y="connsiteY12800"/>
              </a:cxn>
              <a:cxn ang="0">
                <a:pos x="connsiteX12801" y="connsiteY12801"/>
              </a:cxn>
              <a:cxn ang="0">
                <a:pos x="connsiteX12802" y="connsiteY12802"/>
              </a:cxn>
              <a:cxn ang="0">
                <a:pos x="connsiteX12803" y="connsiteY12803"/>
              </a:cxn>
              <a:cxn ang="0">
                <a:pos x="connsiteX12804" y="connsiteY12804"/>
              </a:cxn>
              <a:cxn ang="0">
                <a:pos x="connsiteX12805" y="connsiteY12805"/>
              </a:cxn>
              <a:cxn ang="0">
                <a:pos x="connsiteX12806" y="connsiteY12806"/>
              </a:cxn>
              <a:cxn ang="0">
                <a:pos x="connsiteX12807" y="connsiteY12807"/>
              </a:cxn>
              <a:cxn ang="0">
                <a:pos x="connsiteX12808" y="connsiteY12808"/>
              </a:cxn>
              <a:cxn ang="0">
                <a:pos x="connsiteX12809" y="connsiteY12809"/>
              </a:cxn>
              <a:cxn ang="0">
                <a:pos x="connsiteX12810" y="connsiteY12810"/>
              </a:cxn>
              <a:cxn ang="0">
                <a:pos x="connsiteX12811" y="connsiteY12811"/>
              </a:cxn>
              <a:cxn ang="0">
                <a:pos x="connsiteX12812" y="connsiteY12812"/>
              </a:cxn>
              <a:cxn ang="0">
                <a:pos x="connsiteX12813" y="connsiteY12813"/>
              </a:cxn>
              <a:cxn ang="0">
                <a:pos x="connsiteX12814" y="connsiteY12814"/>
              </a:cxn>
              <a:cxn ang="0">
                <a:pos x="connsiteX12815" y="connsiteY12815"/>
              </a:cxn>
              <a:cxn ang="0">
                <a:pos x="connsiteX12816" y="connsiteY12816"/>
              </a:cxn>
              <a:cxn ang="0">
                <a:pos x="connsiteX12817" y="connsiteY12817"/>
              </a:cxn>
              <a:cxn ang="0">
                <a:pos x="connsiteX12818" y="connsiteY12818"/>
              </a:cxn>
              <a:cxn ang="0">
                <a:pos x="connsiteX12819" y="connsiteY12819"/>
              </a:cxn>
              <a:cxn ang="0">
                <a:pos x="connsiteX12820" y="connsiteY12820"/>
              </a:cxn>
              <a:cxn ang="0">
                <a:pos x="connsiteX12821" y="connsiteY12821"/>
              </a:cxn>
              <a:cxn ang="0">
                <a:pos x="connsiteX12822" y="connsiteY12822"/>
              </a:cxn>
              <a:cxn ang="0">
                <a:pos x="connsiteX12823" y="connsiteY12823"/>
              </a:cxn>
              <a:cxn ang="0">
                <a:pos x="connsiteX12824" y="connsiteY12824"/>
              </a:cxn>
              <a:cxn ang="0">
                <a:pos x="connsiteX12825" y="connsiteY12825"/>
              </a:cxn>
              <a:cxn ang="0">
                <a:pos x="connsiteX12826" y="connsiteY12826"/>
              </a:cxn>
              <a:cxn ang="0">
                <a:pos x="connsiteX12827" y="connsiteY12827"/>
              </a:cxn>
              <a:cxn ang="0">
                <a:pos x="connsiteX12828" y="connsiteY12828"/>
              </a:cxn>
              <a:cxn ang="0">
                <a:pos x="connsiteX12829" y="connsiteY12829"/>
              </a:cxn>
              <a:cxn ang="0">
                <a:pos x="connsiteX12830" y="connsiteY12830"/>
              </a:cxn>
              <a:cxn ang="0">
                <a:pos x="connsiteX12831" y="connsiteY12831"/>
              </a:cxn>
              <a:cxn ang="0">
                <a:pos x="connsiteX12832" y="connsiteY12832"/>
              </a:cxn>
              <a:cxn ang="0">
                <a:pos x="connsiteX12833" y="connsiteY12833"/>
              </a:cxn>
              <a:cxn ang="0">
                <a:pos x="connsiteX12834" y="connsiteY12834"/>
              </a:cxn>
              <a:cxn ang="0">
                <a:pos x="connsiteX12835" y="connsiteY12835"/>
              </a:cxn>
              <a:cxn ang="0">
                <a:pos x="connsiteX12836" y="connsiteY12836"/>
              </a:cxn>
              <a:cxn ang="0">
                <a:pos x="connsiteX12837" y="connsiteY12837"/>
              </a:cxn>
              <a:cxn ang="0">
                <a:pos x="connsiteX12838" y="connsiteY12838"/>
              </a:cxn>
              <a:cxn ang="0">
                <a:pos x="connsiteX12839" y="connsiteY12839"/>
              </a:cxn>
              <a:cxn ang="0">
                <a:pos x="connsiteX12840" y="connsiteY12840"/>
              </a:cxn>
              <a:cxn ang="0">
                <a:pos x="connsiteX12841" y="connsiteY12841"/>
              </a:cxn>
              <a:cxn ang="0">
                <a:pos x="connsiteX12842" y="connsiteY12842"/>
              </a:cxn>
              <a:cxn ang="0">
                <a:pos x="connsiteX12843" y="connsiteY12843"/>
              </a:cxn>
              <a:cxn ang="0">
                <a:pos x="connsiteX12844" y="connsiteY12844"/>
              </a:cxn>
              <a:cxn ang="0">
                <a:pos x="connsiteX12845" y="connsiteY12845"/>
              </a:cxn>
              <a:cxn ang="0">
                <a:pos x="connsiteX12846" y="connsiteY12846"/>
              </a:cxn>
              <a:cxn ang="0">
                <a:pos x="connsiteX12847" y="connsiteY12847"/>
              </a:cxn>
              <a:cxn ang="0">
                <a:pos x="connsiteX12848" y="connsiteY12848"/>
              </a:cxn>
              <a:cxn ang="0">
                <a:pos x="connsiteX12849" y="connsiteY12849"/>
              </a:cxn>
              <a:cxn ang="0">
                <a:pos x="connsiteX12850" y="connsiteY12850"/>
              </a:cxn>
              <a:cxn ang="0">
                <a:pos x="connsiteX12851" y="connsiteY12851"/>
              </a:cxn>
              <a:cxn ang="0">
                <a:pos x="connsiteX12852" y="connsiteY12852"/>
              </a:cxn>
              <a:cxn ang="0">
                <a:pos x="connsiteX12853" y="connsiteY12853"/>
              </a:cxn>
              <a:cxn ang="0">
                <a:pos x="connsiteX12854" y="connsiteY12854"/>
              </a:cxn>
              <a:cxn ang="0">
                <a:pos x="connsiteX12855" y="connsiteY12855"/>
              </a:cxn>
              <a:cxn ang="0">
                <a:pos x="connsiteX12856" y="connsiteY12856"/>
              </a:cxn>
              <a:cxn ang="0">
                <a:pos x="connsiteX12857" y="connsiteY12857"/>
              </a:cxn>
              <a:cxn ang="0">
                <a:pos x="connsiteX12858" y="connsiteY12858"/>
              </a:cxn>
              <a:cxn ang="0">
                <a:pos x="connsiteX12859" y="connsiteY12859"/>
              </a:cxn>
              <a:cxn ang="0">
                <a:pos x="connsiteX12860" y="connsiteY12860"/>
              </a:cxn>
              <a:cxn ang="0">
                <a:pos x="connsiteX12861" y="connsiteY12861"/>
              </a:cxn>
              <a:cxn ang="0">
                <a:pos x="connsiteX12862" y="connsiteY12862"/>
              </a:cxn>
              <a:cxn ang="0">
                <a:pos x="connsiteX12863" y="connsiteY12863"/>
              </a:cxn>
              <a:cxn ang="0">
                <a:pos x="connsiteX12864" y="connsiteY12864"/>
              </a:cxn>
              <a:cxn ang="0">
                <a:pos x="connsiteX12865" y="connsiteY12865"/>
              </a:cxn>
              <a:cxn ang="0">
                <a:pos x="connsiteX12866" y="connsiteY12866"/>
              </a:cxn>
              <a:cxn ang="0">
                <a:pos x="connsiteX12867" y="connsiteY12867"/>
              </a:cxn>
              <a:cxn ang="0">
                <a:pos x="connsiteX12868" y="connsiteY12868"/>
              </a:cxn>
              <a:cxn ang="0">
                <a:pos x="connsiteX12869" y="connsiteY12869"/>
              </a:cxn>
              <a:cxn ang="0">
                <a:pos x="connsiteX12870" y="connsiteY12870"/>
              </a:cxn>
              <a:cxn ang="0">
                <a:pos x="connsiteX12871" y="connsiteY12871"/>
              </a:cxn>
              <a:cxn ang="0">
                <a:pos x="connsiteX12872" y="connsiteY12872"/>
              </a:cxn>
              <a:cxn ang="0">
                <a:pos x="connsiteX12873" y="connsiteY12873"/>
              </a:cxn>
              <a:cxn ang="0">
                <a:pos x="connsiteX12874" y="connsiteY12874"/>
              </a:cxn>
              <a:cxn ang="0">
                <a:pos x="connsiteX12875" y="connsiteY12875"/>
              </a:cxn>
            </a:cxnLst>
            <a:rect l="l" t="t" r="r" b="b"/>
            <a:pathLst>
              <a:path w="7122824" h="4151891">
                <a:moveTo>
                  <a:pt x="4668426" y="4065668"/>
                </a:moveTo>
                <a:cubicBezTo>
                  <a:pt x="4664637" y="4065298"/>
                  <a:pt x="4661356" y="4066761"/>
                  <a:pt x="4660328" y="4073643"/>
                </a:cubicBezTo>
                <a:cubicBezTo>
                  <a:pt x="4664917" y="4074328"/>
                  <a:pt x="4677512" y="4082464"/>
                  <a:pt x="4679569" y="4068702"/>
                </a:cubicBezTo>
                <a:cubicBezTo>
                  <a:pt x="4676510" y="4068244"/>
                  <a:pt x="4672214" y="4066039"/>
                  <a:pt x="4668426" y="4065668"/>
                </a:cubicBezTo>
                <a:close/>
                <a:moveTo>
                  <a:pt x="4613329" y="4064665"/>
                </a:moveTo>
                <a:cubicBezTo>
                  <a:pt x="4605363" y="4063475"/>
                  <a:pt x="4597877" y="4064310"/>
                  <a:pt x="4596734" y="4071957"/>
                </a:cubicBezTo>
                <a:cubicBezTo>
                  <a:pt x="4601322" y="4072642"/>
                  <a:pt x="4630514" y="4084821"/>
                  <a:pt x="4632799" y="4069529"/>
                </a:cubicBezTo>
                <a:cubicBezTo>
                  <a:pt x="4629740" y="4069071"/>
                  <a:pt x="4621295" y="4065856"/>
                  <a:pt x="4613329" y="4064665"/>
                </a:cubicBezTo>
                <a:close/>
                <a:moveTo>
                  <a:pt x="4698023" y="4064229"/>
                </a:moveTo>
                <a:cubicBezTo>
                  <a:pt x="4695127" y="4063991"/>
                  <a:pt x="4692604" y="4065178"/>
                  <a:pt x="4691804" y="4070529"/>
                </a:cubicBezTo>
                <a:cubicBezTo>
                  <a:pt x="4696392" y="4071215"/>
                  <a:pt x="4704884" y="4077174"/>
                  <a:pt x="4706483" y="4066469"/>
                </a:cubicBezTo>
                <a:cubicBezTo>
                  <a:pt x="4704189" y="4066126"/>
                  <a:pt x="4700919" y="4064466"/>
                  <a:pt x="4698023" y="4064229"/>
                </a:cubicBezTo>
                <a:close/>
                <a:moveTo>
                  <a:pt x="4728534" y="4062339"/>
                </a:moveTo>
                <a:cubicBezTo>
                  <a:pt x="4726699" y="4062846"/>
                  <a:pt x="4725267" y="4064586"/>
                  <a:pt x="4724581" y="4069174"/>
                </a:cubicBezTo>
                <a:cubicBezTo>
                  <a:pt x="4729170" y="4069860"/>
                  <a:pt x="4733758" y="4070545"/>
                  <a:pt x="4734900" y="4062899"/>
                </a:cubicBezTo>
                <a:cubicBezTo>
                  <a:pt x="4732606" y="4062556"/>
                  <a:pt x="4730369" y="4061831"/>
                  <a:pt x="4728534" y="4062339"/>
                </a:cubicBezTo>
                <a:close/>
                <a:moveTo>
                  <a:pt x="4240032" y="4061567"/>
                </a:moveTo>
                <a:cubicBezTo>
                  <a:pt x="4256171" y="4063902"/>
                  <a:pt x="4271526" y="4071663"/>
                  <a:pt x="4287580" y="4074062"/>
                </a:cubicBezTo>
                <a:cubicBezTo>
                  <a:pt x="4282547" y="4076420"/>
                  <a:pt x="4275762" y="4080070"/>
                  <a:pt x="4269205" y="4082200"/>
                </a:cubicBezTo>
                <a:cubicBezTo>
                  <a:pt x="4263165" y="4082594"/>
                  <a:pt x="4257478" y="4078893"/>
                  <a:pt x="4251602" y="4076461"/>
                </a:cubicBezTo>
                <a:cubicBezTo>
                  <a:pt x="4238096" y="4072887"/>
                  <a:pt x="4224591" y="4069314"/>
                  <a:pt x="4209813" y="4065551"/>
                </a:cubicBezTo>
                <a:cubicBezTo>
                  <a:pt x="4220382" y="4060717"/>
                  <a:pt x="4230349" y="4060165"/>
                  <a:pt x="4240032" y="4061567"/>
                </a:cubicBezTo>
                <a:close/>
                <a:moveTo>
                  <a:pt x="4756911" y="4056645"/>
                </a:moveTo>
                <a:cubicBezTo>
                  <a:pt x="4753124" y="4056047"/>
                  <a:pt x="4749789" y="4057437"/>
                  <a:pt x="4748666" y="4064956"/>
                </a:cubicBezTo>
                <a:cubicBezTo>
                  <a:pt x="4753253" y="4065642"/>
                  <a:pt x="4765840" y="4073776"/>
                  <a:pt x="4767859" y="4060268"/>
                </a:cubicBezTo>
                <a:cubicBezTo>
                  <a:pt x="4764928" y="4059830"/>
                  <a:pt x="4760690" y="4057242"/>
                  <a:pt x="4756911" y="4056645"/>
                </a:cubicBezTo>
                <a:close/>
                <a:moveTo>
                  <a:pt x="4781923" y="4053771"/>
                </a:moveTo>
                <a:cubicBezTo>
                  <a:pt x="4778998" y="4053725"/>
                  <a:pt x="4776419" y="4055294"/>
                  <a:pt x="4775505" y="4061411"/>
                </a:cubicBezTo>
                <a:cubicBezTo>
                  <a:pt x="4780094" y="4062096"/>
                  <a:pt x="4788621" y="4067800"/>
                  <a:pt x="4790412" y="4055821"/>
                </a:cubicBezTo>
                <a:cubicBezTo>
                  <a:pt x="4788118" y="4055478"/>
                  <a:pt x="4784848" y="4053817"/>
                  <a:pt x="4781923" y="4053771"/>
                </a:cubicBezTo>
                <a:close/>
                <a:moveTo>
                  <a:pt x="4121427" y="4034092"/>
                </a:moveTo>
                <a:cubicBezTo>
                  <a:pt x="4164706" y="4048587"/>
                  <a:pt x="4164706" y="4048587"/>
                  <a:pt x="4181307" y="4062308"/>
                </a:cubicBezTo>
                <a:cubicBezTo>
                  <a:pt x="4154283" y="4055059"/>
                  <a:pt x="4154283" y="4055059"/>
                  <a:pt x="4121427" y="4034092"/>
                </a:cubicBezTo>
                <a:close/>
                <a:moveTo>
                  <a:pt x="3979906" y="3971240"/>
                </a:moveTo>
                <a:cubicBezTo>
                  <a:pt x="3980312" y="3971405"/>
                  <a:pt x="3980696" y="3971876"/>
                  <a:pt x="3980930" y="3972737"/>
                </a:cubicBezTo>
                <a:cubicBezTo>
                  <a:pt x="3980688" y="3974357"/>
                  <a:pt x="3979026" y="3975762"/>
                  <a:pt x="3979026" y="3975762"/>
                </a:cubicBezTo>
                <a:cubicBezTo>
                  <a:pt x="3977258" y="3973016"/>
                  <a:pt x="3978686" y="3970748"/>
                  <a:pt x="3979906" y="3971240"/>
                </a:cubicBezTo>
                <a:close/>
                <a:moveTo>
                  <a:pt x="3988153" y="3970710"/>
                </a:moveTo>
                <a:cubicBezTo>
                  <a:pt x="3996877" y="3970391"/>
                  <a:pt x="4005879" y="3982068"/>
                  <a:pt x="4013489" y="3985568"/>
                </a:cubicBezTo>
                <a:cubicBezTo>
                  <a:pt x="4012799" y="3990187"/>
                  <a:pt x="4010823" y="3993041"/>
                  <a:pt x="4008617" y="3997435"/>
                </a:cubicBezTo>
                <a:cubicBezTo>
                  <a:pt x="4005855" y="3995185"/>
                  <a:pt x="4003017" y="3993448"/>
                  <a:pt x="4000217" y="3991456"/>
                </a:cubicBezTo>
                <a:cubicBezTo>
                  <a:pt x="3993330" y="3985704"/>
                  <a:pt x="3986216" y="3981492"/>
                  <a:pt x="3979583" y="3975777"/>
                </a:cubicBezTo>
                <a:cubicBezTo>
                  <a:pt x="3982368" y="3972257"/>
                  <a:pt x="3985245" y="3970817"/>
                  <a:pt x="3988153" y="3970710"/>
                </a:cubicBezTo>
                <a:close/>
                <a:moveTo>
                  <a:pt x="3949113" y="3958519"/>
                </a:moveTo>
                <a:cubicBezTo>
                  <a:pt x="3959744" y="3960034"/>
                  <a:pt x="3970294" y="3965761"/>
                  <a:pt x="3980246" y="3969621"/>
                </a:cubicBezTo>
                <a:cubicBezTo>
                  <a:pt x="3965267" y="3986360"/>
                  <a:pt x="3949500" y="3966608"/>
                  <a:pt x="3938475" y="3958634"/>
                </a:cubicBezTo>
                <a:cubicBezTo>
                  <a:pt x="3942017" y="3957978"/>
                  <a:pt x="3945570" y="3958015"/>
                  <a:pt x="3949113" y="3958519"/>
                </a:cubicBezTo>
                <a:close/>
                <a:moveTo>
                  <a:pt x="4217438" y="3918057"/>
                </a:moveTo>
                <a:cubicBezTo>
                  <a:pt x="4214518" y="3917978"/>
                  <a:pt x="4211949" y="3919484"/>
                  <a:pt x="4211053" y="3925472"/>
                </a:cubicBezTo>
                <a:cubicBezTo>
                  <a:pt x="4215642" y="3926158"/>
                  <a:pt x="4224361" y="3930588"/>
                  <a:pt x="4225922" y="3920138"/>
                </a:cubicBezTo>
                <a:cubicBezTo>
                  <a:pt x="4223629" y="3919795"/>
                  <a:pt x="4220359" y="3918135"/>
                  <a:pt x="4217438" y="3918057"/>
                </a:cubicBezTo>
                <a:close/>
                <a:moveTo>
                  <a:pt x="4202346" y="3909190"/>
                </a:moveTo>
                <a:cubicBezTo>
                  <a:pt x="4200511" y="3909697"/>
                  <a:pt x="4199078" y="3911437"/>
                  <a:pt x="4198393" y="3916024"/>
                </a:cubicBezTo>
                <a:cubicBezTo>
                  <a:pt x="4202982" y="3916710"/>
                  <a:pt x="4207569" y="3917395"/>
                  <a:pt x="4208712" y="3909750"/>
                </a:cubicBezTo>
                <a:cubicBezTo>
                  <a:pt x="4206417" y="3909407"/>
                  <a:pt x="4204181" y="3908682"/>
                  <a:pt x="4202346" y="3909190"/>
                </a:cubicBezTo>
                <a:close/>
                <a:moveTo>
                  <a:pt x="3843327" y="3900599"/>
                </a:moveTo>
                <a:cubicBezTo>
                  <a:pt x="3846673" y="3907264"/>
                  <a:pt x="3851541" y="3915697"/>
                  <a:pt x="3854911" y="3923907"/>
                </a:cubicBezTo>
                <a:cubicBezTo>
                  <a:pt x="3849367" y="3919996"/>
                  <a:pt x="3843597" y="3917593"/>
                  <a:pt x="3838302" y="3913719"/>
                </a:cubicBezTo>
                <a:cubicBezTo>
                  <a:pt x="3838978" y="3909196"/>
                  <a:pt x="3841153" y="3904898"/>
                  <a:pt x="3843327" y="3900599"/>
                </a:cubicBezTo>
                <a:close/>
                <a:moveTo>
                  <a:pt x="3908045" y="3893539"/>
                </a:moveTo>
                <a:cubicBezTo>
                  <a:pt x="3910932" y="3894371"/>
                  <a:pt x="3912936" y="3897077"/>
                  <a:pt x="3912116" y="3902567"/>
                </a:cubicBezTo>
                <a:cubicBezTo>
                  <a:pt x="3910545" y="3902332"/>
                  <a:pt x="3893267" y="3899750"/>
                  <a:pt x="3898682" y="3895749"/>
                </a:cubicBezTo>
                <a:cubicBezTo>
                  <a:pt x="3901390" y="3893748"/>
                  <a:pt x="3905159" y="3892708"/>
                  <a:pt x="3908045" y="3893539"/>
                </a:cubicBezTo>
                <a:close/>
                <a:moveTo>
                  <a:pt x="3883146" y="3882758"/>
                </a:moveTo>
                <a:cubicBezTo>
                  <a:pt x="3887521" y="3883411"/>
                  <a:pt x="3892113" y="3882607"/>
                  <a:pt x="3890805" y="3891357"/>
                </a:cubicBezTo>
                <a:cubicBezTo>
                  <a:pt x="3886431" y="3890703"/>
                  <a:pt x="3882056" y="3890049"/>
                  <a:pt x="3883146" y="3882758"/>
                </a:cubicBezTo>
                <a:close/>
                <a:moveTo>
                  <a:pt x="4125860" y="3881736"/>
                </a:moveTo>
                <a:cubicBezTo>
                  <a:pt x="4125403" y="3884794"/>
                  <a:pt x="4124946" y="3887852"/>
                  <a:pt x="4124718" y="3889381"/>
                </a:cubicBezTo>
                <a:cubicBezTo>
                  <a:pt x="4132365" y="3890525"/>
                  <a:pt x="4138482" y="3891439"/>
                  <a:pt x="4145875" y="3892543"/>
                </a:cubicBezTo>
                <a:cubicBezTo>
                  <a:pt x="4147659" y="3892810"/>
                  <a:pt x="4150234" y="3894758"/>
                  <a:pt x="4150006" y="3896287"/>
                </a:cubicBezTo>
                <a:cubicBezTo>
                  <a:pt x="4154366" y="3898502"/>
                  <a:pt x="4158954" y="3899188"/>
                  <a:pt x="4163313" y="3901403"/>
                </a:cubicBezTo>
                <a:cubicBezTo>
                  <a:pt x="4169430" y="3902317"/>
                  <a:pt x="4172034" y="3905833"/>
                  <a:pt x="4177465" y="3911334"/>
                </a:cubicBezTo>
                <a:cubicBezTo>
                  <a:pt x="4180066" y="3914849"/>
                  <a:pt x="4184883" y="3914006"/>
                  <a:pt x="4186026" y="3906360"/>
                </a:cubicBezTo>
                <a:cubicBezTo>
                  <a:pt x="4181438" y="3905674"/>
                  <a:pt x="4175549" y="3903231"/>
                  <a:pt x="4169659" y="3900787"/>
                </a:cubicBezTo>
                <a:cubicBezTo>
                  <a:pt x="4165300" y="3898572"/>
                  <a:pt x="4157424" y="3898959"/>
                  <a:pt x="4153750" y="3892157"/>
                </a:cubicBezTo>
                <a:cubicBezTo>
                  <a:pt x="4150726" y="3886233"/>
                  <a:pt x="4145991" y="3884353"/>
                  <a:pt x="4140893" y="3883591"/>
                </a:cubicBezTo>
                <a:cubicBezTo>
                  <a:pt x="4135795" y="3882830"/>
                  <a:pt x="4130335" y="3883186"/>
                  <a:pt x="4125860" y="3881736"/>
                </a:cubicBezTo>
                <a:close/>
                <a:moveTo>
                  <a:pt x="3770372" y="3859818"/>
                </a:moveTo>
                <a:cubicBezTo>
                  <a:pt x="3769712" y="3864232"/>
                  <a:pt x="3769052" y="3868647"/>
                  <a:pt x="3768393" y="3873062"/>
                </a:cubicBezTo>
                <a:cubicBezTo>
                  <a:pt x="3766024" y="3868195"/>
                  <a:pt x="3761921" y="3864573"/>
                  <a:pt x="3757820" y="3860951"/>
                </a:cubicBezTo>
                <a:cubicBezTo>
                  <a:pt x="3761287" y="3858460"/>
                  <a:pt x="3765829" y="3859139"/>
                  <a:pt x="3770372" y="3859818"/>
                </a:cubicBezTo>
                <a:close/>
                <a:moveTo>
                  <a:pt x="3760123" y="3856015"/>
                </a:moveTo>
                <a:lnTo>
                  <a:pt x="3760195" y="3856881"/>
                </a:lnTo>
                <a:cubicBezTo>
                  <a:pt x="3760252" y="3857574"/>
                  <a:pt x="3760292" y="3858056"/>
                  <a:pt x="3760292" y="3858056"/>
                </a:cubicBezTo>
                <a:close/>
                <a:moveTo>
                  <a:pt x="3759813" y="3852274"/>
                </a:moveTo>
                <a:cubicBezTo>
                  <a:pt x="3759733" y="3851311"/>
                  <a:pt x="3759854" y="3852756"/>
                  <a:pt x="3759993" y="3854443"/>
                </a:cubicBezTo>
                <a:lnTo>
                  <a:pt x="3760123" y="3856015"/>
                </a:lnTo>
                <a:lnTo>
                  <a:pt x="3759966" y="3854121"/>
                </a:lnTo>
                <a:cubicBezTo>
                  <a:pt x="3759889" y="3853184"/>
                  <a:pt x="3759840" y="3852596"/>
                  <a:pt x="3759813" y="3852274"/>
                </a:cubicBezTo>
                <a:close/>
                <a:moveTo>
                  <a:pt x="3824574" y="3849090"/>
                </a:moveTo>
                <a:cubicBezTo>
                  <a:pt x="3826936" y="3848496"/>
                  <a:pt x="3829540" y="3848933"/>
                  <a:pt x="3832176" y="3849813"/>
                </a:cubicBezTo>
                <a:cubicBezTo>
                  <a:pt x="3837448" y="3851573"/>
                  <a:pt x="3842852" y="3855101"/>
                  <a:pt x="3846720" y="3855679"/>
                </a:cubicBezTo>
                <a:cubicBezTo>
                  <a:pt x="3846038" y="3860242"/>
                  <a:pt x="3845356" y="3864804"/>
                  <a:pt x="3844485" y="3870635"/>
                </a:cubicBezTo>
                <a:cubicBezTo>
                  <a:pt x="3835847" y="3864938"/>
                  <a:pt x="3827019" y="3860509"/>
                  <a:pt x="3818418" y="3854560"/>
                </a:cubicBezTo>
                <a:cubicBezTo>
                  <a:pt x="3820090" y="3851311"/>
                  <a:pt x="3822211" y="3849685"/>
                  <a:pt x="3824574" y="3849090"/>
                </a:cubicBezTo>
                <a:close/>
                <a:moveTo>
                  <a:pt x="3751564" y="3848963"/>
                </a:moveTo>
                <a:cubicBezTo>
                  <a:pt x="3754312" y="3849373"/>
                  <a:pt x="3757074" y="3851395"/>
                  <a:pt x="3759836" y="3853417"/>
                </a:cubicBezTo>
                <a:cubicBezTo>
                  <a:pt x="3758102" y="3854767"/>
                  <a:pt x="3757867" y="3856340"/>
                  <a:pt x="3756173" y="3857427"/>
                </a:cubicBezTo>
                <a:cubicBezTo>
                  <a:pt x="3753175" y="3856980"/>
                  <a:pt x="3750623" y="3855258"/>
                  <a:pt x="3751564" y="3848963"/>
                </a:cubicBezTo>
                <a:close/>
                <a:moveTo>
                  <a:pt x="3741972" y="3846679"/>
                </a:moveTo>
                <a:cubicBezTo>
                  <a:pt x="3742534" y="3846557"/>
                  <a:pt x="3742829" y="3847015"/>
                  <a:pt x="3743297" y="3848740"/>
                </a:cubicBezTo>
                <a:cubicBezTo>
                  <a:pt x="3741394" y="3851764"/>
                  <a:pt x="3741636" y="3850145"/>
                  <a:pt x="3739037" y="3848103"/>
                </a:cubicBezTo>
                <a:cubicBezTo>
                  <a:pt x="3740578" y="3847505"/>
                  <a:pt x="3741409" y="3846802"/>
                  <a:pt x="3741972" y="3846679"/>
                </a:cubicBezTo>
                <a:close/>
                <a:moveTo>
                  <a:pt x="3796869" y="3832720"/>
                </a:moveTo>
                <a:cubicBezTo>
                  <a:pt x="3802567" y="3833091"/>
                  <a:pt x="3807908" y="3836293"/>
                  <a:pt x="3812655" y="3840368"/>
                </a:cubicBezTo>
                <a:lnTo>
                  <a:pt x="3818888" y="3846486"/>
                </a:lnTo>
                <a:lnTo>
                  <a:pt x="3818934" y="3846389"/>
                </a:lnTo>
                <a:lnTo>
                  <a:pt x="3818966" y="3846561"/>
                </a:lnTo>
                <a:lnTo>
                  <a:pt x="3819301" y="3846890"/>
                </a:lnTo>
                <a:lnTo>
                  <a:pt x="3819064" y="3847098"/>
                </a:lnTo>
                <a:lnTo>
                  <a:pt x="3819809" y="3851191"/>
                </a:lnTo>
                <a:cubicBezTo>
                  <a:pt x="3819809" y="3851191"/>
                  <a:pt x="3818024" y="3852480"/>
                  <a:pt x="3817797" y="3854003"/>
                </a:cubicBezTo>
                <a:cubicBezTo>
                  <a:pt x="3817246" y="3852365"/>
                  <a:pt x="3817027" y="3851164"/>
                  <a:pt x="3817198" y="3850022"/>
                </a:cubicBezTo>
                <a:lnTo>
                  <a:pt x="3818264" y="3847791"/>
                </a:lnTo>
                <a:lnTo>
                  <a:pt x="3814976" y="3850647"/>
                </a:lnTo>
                <a:cubicBezTo>
                  <a:pt x="3804923" y="3856402"/>
                  <a:pt x="3795250" y="3842335"/>
                  <a:pt x="3788084" y="3834533"/>
                </a:cubicBezTo>
                <a:cubicBezTo>
                  <a:pt x="3791082" y="3833057"/>
                  <a:pt x="3794020" y="3832535"/>
                  <a:pt x="3796869" y="3832720"/>
                </a:cubicBezTo>
                <a:close/>
                <a:moveTo>
                  <a:pt x="3789903" y="3829088"/>
                </a:moveTo>
                <a:cubicBezTo>
                  <a:pt x="3790614" y="3829194"/>
                  <a:pt x="3791203" y="3830111"/>
                  <a:pt x="3791672" y="3831835"/>
                </a:cubicBezTo>
                <a:cubicBezTo>
                  <a:pt x="3789768" y="3834860"/>
                  <a:pt x="3788347" y="3834647"/>
                  <a:pt x="3787411" y="3831198"/>
                </a:cubicBezTo>
                <a:cubicBezTo>
                  <a:pt x="3788363" y="3829686"/>
                  <a:pt x="3789194" y="3828983"/>
                  <a:pt x="3789903" y="3829088"/>
                </a:cubicBezTo>
                <a:close/>
                <a:moveTo>
                  <a:pt x="3762032" y="3812519"/>
                </a:moveTo>
                <a:cubicBezTo>
                  <a:pt x="3771915" y="3813588"/>
                  <a:pt x="3781301" y="3823731"/>
                  <a:pt x="3789862" y="3828565"/>
                </a:cubicBezTo>
                <a:cubicBezTo>
                  <a:pt x="3776497" y="3845530"/>
                  <a:pt x="3762973" y="3822967"/>
                  <a:pt x="3752043" y="3815013"/>
                </a:cubicBezTo>
                <a:cubicBezTo>
                  <a:pt x="3755401" y="3812816"/>
                  <a:pt x="3758738" y="3812163"/>
                  <a:pt x="3762032" y="3812519"/>
                </a:cubicBezTo>
                <a:close/>
                <a:moveTo>
                  <a:pt x="3754161" y="3810707"/>
                </a:moveTo>
                <a:lnTo>
                  <a:pt x="3754270" y="3811269"/>
                </a:lnTo>
                <a:cubicBezTo>
                  <a:pt x="3754394" y="3811913"/>
                  <a:pt x="3754480" y="3812361"/>
                  <a:pt x="3754480" y="3812361"/>
                </a:cubicBezTo>
                <a:close/>
                <a:moveTo>
                  <a:pt x="3753533" y="3807440"/>
                </a:moveTo>
                <a:lnTo>
                  <a:pt x="3753834" y="3809000"/>
                </a:lnTo>
                <a:lnTo>
                  <a:pt x="3754161" y="3810707"/>
                </a:lnTo>
                <a:lnTo>
                  <a:pt x="3753776" y="3808702"/>
                </a:lnTo>
                <a:close/>
                <a:moveTo>
                  <a:pt x="3753446" y="3806984"/>
                </a:moveTo>
                <a:cubicBezTo>
                  <a:pt x="3753360" y="3806536"/>
                  <a:pt x="3753381" y="3806649"/>
                  <a:pt x="3753462" y="3807068"/>
                </a:cubicBezTo>
                <a:lnTo>
                  <a:pt x="3753533" y="3807440"/>
                </a:lnTo>
                <a:close/>
                <a:moveTo>
                  <a:pt x="3675158" y="3806517"/>
                </a:moveTo>
                <a:cubicBezTo>
                  <a:pt x="3678075" y="3806953"/>
                  <a:pt x="3683908" y="3807826"/>
                  <a:pt x="3682818" y="3815116"/>
                </a:cubicBezTo>
                <a:cubicBezTo>
                  <a:pt x="3678443" y="3814463"/>
                  <a:pt x="3673850" y="3815267"/>
                  <a:pt x="3675158" y="3806517"/>
                </a:cubicBezTo>
                <a:close/>
                <a:moveTo>
                  <a:pt x="3721860" y="3781838"/>
                </a:moveTo>
                <a:cubicBezTo>
                  <a:pt x="3732793" y="3783090"/>
                  <a:pt x="3744470" y="3801912"/>
                  <a:pt x="3752878" y="3807696"/>
                </a:cubicBezTo>
                <a:cubicBezTo>
                  <a:pt x="3747191" y="3814721"/>
                  <a:pt x="3740784" y="3805889"/>
                  <a:pt x="3735159" y="3802161"/>
                </a:cubicBezTo>
                <a:cubicBezTo>
                  <a:pt x="3726780" y="3796185"/>
                  <a:pt x="3719681" y="3791974"/>
                  <a:pt x="3711323" y="3787575"/>
                </a:cubicBezTo>
                <a:cubicBezTo>
                  <a:pt x="3714653" y="3782955"/>
                  <a:pt x="3718215" y="3781421"/>
                  <a:pt x="3721860" y="3781838"/>
                </a:cubicBezTo>
                <a:close/>
                <a:moveTo>
                  <a:pt x="3649791" y="3780892"/>
                </a:moveTo>
                <a:cubicBezTo>
                  <a:pt x="3652002" y="3786048"/>
                  <a:pt x="3652755" y="3790988"/>
                  <a:pt x="3653312" y="3797239"/>
                </a:cubicBezTo>
                <a:cubicBezTo>
                  <a:pt x="3650395" y="3796803"/>
                  <a:pt x="3647478" y="3796367"/>
                  <a:pt x="3644563" y="3795931"/>
                </a:cubicBezTo>
                <a:cubicBezTo>
                  <a:pt x="3646726" y="3791428"/>
                  <a:pt x="3647627" y="3785395"/>
                  <a:pt x="3649791" y="3780892"/>
                </a:cubicBezTo>
                <a:close/>
                <a:moveTo>
                  <a:pt x="3710967" y="3779691"/>
                </a:moveTo>
                <a:cubicBezTo>
                  <a:pt x="3710967" y="3779691"/>
                  <a:pt x="3711989" y="3781401"/>
                  <a:pt x="3711534" y="3784447"/>
                </a:cubicBezTo>
                <a:cubicBezTo>
                  <a:pt x="3709829" y="3787305"/>
                  <a:pt x="3708558" y="3785558"/>
                  <a:pt x="3707287" y="3783812"/>
                </a:cubicBezTo>
                <a:cubicBezTo>
                  <a:pt x="3707514" y="3782288"/>
                  <a:pt x="3709241" y="3780990"/>
                  <a:pt x="3710967" y="3779691"/>
                </a:cubicBezTo>
                <a:close/>
                <a:moveTo>
                  <a:pt x="3700785" y="3773572"/>
                </a:moveTo>
                <a:cubicBezTo>
                  <a:pt x="3705272" y="3775734"/>
                  <a:pt x="3708191" y="3777660"/>
                  <a:pt x="3711110" y="3779587"/>
                </a:cubicBezTo>
                <a:cubicBezTo>
                  <a:pt x="3707319" y="3783493"/>
                  <a:pt x="3699477" y="3782322"/>
                  <a:pt x="3700785" y="3773572"/>
                </a:cubicBezTo>
                <a:close/>
                <a:moveTo>
                  <a:pt x="5237441" y="3760181"/>
                </a:moveTo>
                <a:cubicBezTo>
                  <a:pt x="5227968" y="3771272"/>
                  <a:pt x="5216805" y="3772731"/>
                  <a:pt x="5206741" y="3779043"/>
                </a:cubicBezTo>
                <a:cubicBezTo>
                  <a:pt x="5210883" y="3780966"/>
                  <a:pt x="5215014" y="3784709"/>
                  <a:pt x="5217616" y="3788225"/>
                </a:cubicBezTo>
                <a:cubicBezTo>
                  <a:pt x="5221361" y="3784095"/>
                  <a:pt x="5241959" y="3771800"/>
                  <a:pt x="5237441" y="3760181"/>
                </a:cubicBezTo>
                <a:close/>
                <a:moveTo>
                  <a:pt x="3961644" y="3752972"/>
                </a:moveTo>
                <a:cubicBezTo>
                  <a:pt x="3960117" y="3752744"/>
                  <a:pt x="3956828" y="3753816"/>
                  <a:pt x="3955914" y="3759932"/>
                </a:cubicBezTo>
                <a:cubicBezTo>
                  <a:pt x="3958974" y="3760390"/>
                  <a:pt x="3960731" y="3759089"/>
                  <a:pt x="3961644" y="3752972"/>
                </a:cubicBezTo>
                <a:close/>
                <a:moveTo>
                  <a:pt x="3653155" y="3730829"/>
                </a:moveTo>
                <a:cubicBezTo>
                  <a:pt x="3663936" y="3743283"/>
                  <a:pt x="3680265" y="3748563"/>
                  <a:pt x="3684824" y="3770929"/>
                </a:cubicBezTo>
                <a:cubicBezTo>
                  <a:pt x="3676229" y="3764998"/>
                  <a:pt x="3669180" y="3759297"/>
                  <a:pt x="3660842" y="3753405"/>
                </a:cubicBezTo>
                <a:cubicBezTo>
                  <a:pt x="3655339" y="3747936"/>
                  <a:pt x="3651381" y="3742697"/>
                  <a:pt x="3653155" y="3730829"/>
                </a:cubicBezTo>
                <a:close/>
                <a:moveTo>
                  <a:pt x="3973666" y="3725716"/>
                </a:moveTo>
                <a:cubicBezTo>
                  <a:pt x="3971640" y="3726195"/>
                  <a:pt x="3969825" y="3727878"/>
                  <a:pt x="3969139" y="3732465"/>
                </a:cubicBezTo>
                <a:cubicBezTo>
                  <a:pt x="3973728" y="3733151"/>
                  <a:pt x="3978088" y="3735366"/>
                  <a:pt x="3979459" y="3726191"/>
                </a:cubicBezTo>
                <a:cubicBezTo>
                  <a:pt x="3977929" y="3725962"/>
                  <a:pt x="3975692" y="3725237"/>
                  <a:pt x="3973666" y="3725716"/>
                </a:cubicBezTo>
                <a:close/>
                <a:moveTo>
                  <a:pt x="3623969" y="3721871"/>
                </a:moveTo>
                <a:cubicBezTo>
                  <a:pt x="3623741" y="3723394"/>
                  <a:pt x="3625013" y="3725142"/>
                  <a:pt x="3624785" y="3726664"/>
                </a:cubicBezTo>
                <a:cubicBezTo>
                  <a:pt x="3622830" y="3729487"/>
                  <a:pt x="3621560" y="3727739"/>
                  <a:pt x="3620538" y="3726029"/>
                </a:cubicBezTo>
                <a:cubicBezTo>
                  <a:pt x="3622014" y="3724693"/>
                  <a:pt x="3622242" y="3723171"/>
                  <a:pt x="3623969" y="3721871"/>
                </a:cubicBezTo>
                <a:close/>
                <a:moveTo>
                  <a:pt x="3782240" y="3719689"/>
                </a:moveTo>
                <a:cubicBezTo>
                  <a:pt x="3782654" y="3719337"/>
                  <a:pt x="3782889" y="3720199"/>
                  <a:pt x="3783825" y="3723649"/>
                </a:cubicBezTo>
                <a:cubicBezTo>
                  <a:pt x="3782405" y="3723436"/>
                  <a:pt x="3780985" y="3723224"/>
                  <a:pt x="3779565" y="3723012"/>
                </a:cubicBezTo>
                <a:cubicBezTo>
                  <a:pt x="3781227" y="3721606"/>
                  <a:pt x="3781824" y="3720041"/>
                  <a:pt x="3782240" y="3719689"/>
                </a:cubicBezTo>
                <a:close/>
                <a:moveTo>
                  <a:pt x="3950268" y="3714012"/>
                </a:moveTo>
                <a:cubicBezTo>
                  <a:pt x="3949353" y="3720129"/>
                  <a:pt x="3952184" y="3722115"/>
                  <a:pt x="3955243" y="3722573"/>
                </a:cubicBezTo>
                <a:cubicBezTo>
                  <a:pt x="3957617" y="3727617"/>
                  <a:pt x="3962204" y="3728302"/>
                  <a:pt x="3964805" y="3731818"/>
                </a:cubicBezTo>
                <a:cubicBezTo>
                  <a:pt x="3965491" y="3727230"/>
                  <a:pt x="3964191" y="3725473"/>
                  <a:pt x="3961360" y="3723486"/>
                </a:cubicBezTo>
                <a:cubicBezTo>
                  <a:pt x="3957000" y="3721271"/>
                  <a:pt x="3954628" y="3716227"/>
                  <a:pt x="3950268" y="3714012"/>
                </a:cubicBezTo>
                <a:close/>
                <a:moveTo>
                  <a:pt x="3604049" y="3704734"/>
                </a:moveTo>
                <a:cubicBezTo>
                  <a:pt x="3604759" y="3704840"/>
                  <a:pt x="3605355" y="3705707"/>
                  <a:pt x="3605838" y="3707337"/>
                </a:cubicBezTo>
                <a:lnTo>
                  <a:pt x="3604121" y="3709355"/>
                </a:lnTo>
                <a:lnTo>
                  <a:pt x="3605664" y="3707644"/>
                </a:lnTo>
                <a:cubicBezTo>
                  <a:pt x="3611209" y="3711555"/>
                  <a:pt x="3618252" y="3715690"/>
                  <a:pt x="3623321" y="3721072"/>
                </a:cubicBezTo>
                <a:cubicBezTo>
                  <a:pt x="3615999" y="3730767"/>
                  <a:pt x="3607536" y="3715630"/>
                  <a:pt x="3601991" y="3711719"/>
                </a:cubicBezTo>
                <a:lnTo>
                  <a:pt x="3602304" y="3711371"/>
                </a:lnTo>
                <a:lnTo>
                  <a:pt x="3602031" y="3708519"/>
                </a:lnTo>
                <a:cubicBezTo>
                  <a:pt x="3601762" y="3707895"/>
                  <a:pt x="3601464" y="3707462"/>
                  <a:pt x="3601577" y="3706700"/>
                </a:cubicBezTo>
                <a:cubicBezTo>
                  <a:pt x="3602515" y="3705283"/>
                  <a:pt x="3603340" y="3704628"/>
                  <a:pt x="3604049" y="3704734"/>
                </a:cubicBezTo>
                <a:close/>
                <a:moveTo>
                  <a:pt x="3591909" y="3697056"/>
                </a:moveTo>
                <a:cubicBezTo>
                  <a:pt x="3595859" y="3697434"/>
                  <a:pt x="3599840" y="3700568"/>
                  <a:pt x="3602829" y="3704400"/>
                </a:cubicBezTo>
                <a:cubicBezTo>
                  <a:pt x="3597306" y="3709592"/>
                  <a:pt x="3592433" y="3699837"/>
                  <a:pt x="3588009" y="3697672"/>
                </a:cubicBezTo>
                <a:cubicBezTo>
                  <a:pt x="3589279" y="3697109"/>
                  <a:pt x="3590593" y="3696929"/>
                  <a:pt x="3591909" y="3697056"/>
                </a:cubicBezTo>
                <a:close/>
                <a:moveTo>
                  <a:pt x="3923145" y="3696280"/>
                </a:moveTo>
                <a:cubicBezTo>
                  <a:pt x="3921374" y="3696796"/>
                  <a:pt x="3920005" y="3698546"/>
                  <a:pt x="3919319" y="3703134"/>
                </a:cubicBezTo>
                <a:cubicBezTo>
                  <a:pt x="3922377" y="3703591"/>
                  <a:pt x="3928012" y="3705996"/>
                  <a:pt x="3929383" y="3696821"/>
                </a:cubicBezTo>
                <a:cubicBezTo>
                  <a:pt x="3927089" y="3696478"/>
                  <a:pt x="3924916" y="3695763"/>
                  <a:pt x="3923145" y="3696280"/>
                </a:cubicBezTo>
                <a:close/>
                <a:moveTo>
                  <a:pt x="5258374" y="3695794"/>
                </a:moveTo>
                <a:lnTo>
                  <a:pt x="5249826" y="3715229"/>
                </a:lnTo>
                <a:cubicBezTo>
                  <a:pt x="5243824" y="3722702"/>
                  <a:pt x="5236735" y="3728287"/>
                  <a:pt x="5230583" y="3732840"/>
                </a:cubicBezTo>
                <a:lnTo>
                  <a:pt x="5229895" y="3733507"/>
                </a:lnTo>
                <a:lnTo>
                  <a:pt x="5231099" y="3734803"/>
                </a:lnTo>
                <a:lnTo>
                  <a:pt x="5229213" y="3734171"/>
                </a:lnTo>
                <a:lnTo>
                  <a:pt x="5220332" y="3742804"/>
                </a:lnTo>
                <a:cubicBezTo>
                  <a:pt x="5216873" y="3746554"/>
                  <a:pt x="5213249" y="3750312"/>
                  <a:pt x="5209097" y="3752818"/>
                </a:cubicBezTo>
                <a:cubicBezTo>
                  <a:pt x="5205810" y="3753891"/>
                  <a:pt x="5196177" y="3755578"/>
                  <a:pt x="5199623" y="3763910"/>
                </a:cubicBezTo>
                <a:cubicBezTo>
                  <a:pt x="5220004" y="3751322"/>
                  <a:pt x="5239987" y="3732682"/>
                  <a:pt x="5261468" y="3724948"/>
                </a:cubicBezTo>
                <a:cubicBezTo>
                  <a:pt x="5261081" y="3717073"/>
                  <a:pt x="5257865" y="3707213"/>
                  <a:pt x="5261837" y="3701553"/>
                </a:cubicBezTo>
                <a:lnTo>
                  <a:pt x="5262350" y="3699964"/>
                </a:lnTo>
                <a:close/>
                <a:moveTo>
                  <a:pt x="3728357" y="3681288"/>
                </a:moveTo>
                <a:cubicBezTo>
                  <a:pt x="3730911" y="3681079"/>
                  <a:pt x="3733388" y="3681228"/>
                  <a:pt x="3735799" y="3681676"/>
                </a:cubicBezTo>
                <a:cubicBezTo>
                  <a:pt x="3752672" y="3684819"/>
                  <a:pt x="3766283" y="3702670"/>
                  <a:pt x="3780434" y="3715579"/>
                </a:cubicBezTo>
                <a:lnTo>
                  <a:pt x="3779158" y="3716520"/>
                </a:lnTo>
                <a:lnTo>
                  <a:pt x="3779876" y="3716068"/>
                </a:lnTo>
                <a:cubicBezTo>
                  <a:pt x="3780409" y="3716148"/>
                  <a:pt x="3780649" y="3716962"/>
                  <a:pt x="3781132" y="3718591"/>
                </a:cubicBezTo>
                <a:cubicBezTo>
                  <a:pt x="3780081" y="3720770"/>
                  <a:pt x="3779555" y="3721859"/>
                  <a:pt x="3779023" y="3721780"/>
                </a:cubicBezTo>
                <a:lnTo>
                  <a:pt x="3776957" y="3718106"/>
                </a:lnTo>
                <a:lnTo>
                  <a:pt x="3773701" y="3718686"/>
                </a:lnTo>
                <a:cubicBezTo>
                  <a:pt x="3767144" y="3718236"/>
                  <a:pt x="3761125" y="3708822"/>
                  <a:pt x="3755746" y="3705853"/>
                </a:cubicBezTo>
                <a:cubicBezTo>
                  <a:pt x="3745803" y="3699643"/>
                  <a:pt x="3733880" y="3696287"/>
                  <a:pt x="3728357" y="3681288"/>
                </a:cubicBezTo>
                <a:close/>
                <a:moveTo>
                  <a:pt x="3531593" y="3659837"/>
                </a:moveTo>
                <a:cubicBezTo>
                  <a:pt x="3533800" y="3660166"/>
                  <a:pt x="3537280" y="3659528"/>
                  <a:pt x="3539983" y="3660318"/>
                </a:cubicBezTo>
                <a:cubicBezTo>
                  <a:pt x="3542686" y="3661107"/>
                  <a:pt x="3544612" y="3663325"/>
                  <a:pt x="3543709" y="3669365"/>
                </a:cubicBezTo>
                <a:cubicBezTo>
                  <a:pt x="3539295" y="3668705"/>
                  <a:pt x="3529789" y="3671915"/>
                  <a:pt x="3531593" y="3659837"/>
                </a:cubicBezTo>
                <a:close/>
                <a:moveTo>
                  <a:pt x="3688821" y="3653568"/>
                </a:moveTo>
                <a:cubicBezTo>
                  <a:pt x="3691028" y="3653897"/>
                  <a:pt x="3694513" y="3653231"/>
                  <a:pt x="3697214" y="3654031"/>
                </a:cubicBezTo>
                <a:cubicBezTo>
                  <a:pt x="3699916" y="3654830"/>
                  <a:pt x="3701835" y="3657095"/>
                  <a:pt x="3700909" y="3663286"/>
                </a:cubicBezTo>
                <a:cubicBezTo>
                  <a:pt x="3696494" y="3662627"/>
                  <a:pt x="3687201" y="3664403"/>
                  <a:pt x="3688821" y="3653568"/>
                </a:cubicBezTo>
                <a:close/>
                <a:moveTo>
                  <a:pt x="3839881" y="3638760"/>
                </a:moveTo>
                <a:cubicBezTo>
                  <a:pt x="3838046" y="3639268"/>
                  <a:pt x="3836614" y="3641008"/>
                  <a:pt x="3835928" y="3645596"/>
                </a:cubicBezTo>
                <a:cubicBezTo>
                  <a:pt x="3840516" y="3646281"/>
                  <a:pt x="3845103" y="3646967"/>
                  <a:pt x="3846246" y="3639320"/>
                </a:cubicBezTo>
                <a:cubicBezTo>
                  <a:pt x="3843952" y="3638977"/>
                  <a:pt x="3841715" y="3638252"/>
                  <a:pt x="3839881" y="3638760"/>
                </a:cubicBezTo>
                <a:close/>
                <a:moveTo>
                  <a:pt x="3672964" y="3634958"/>
                </a:moveTo>
                <a:cubicBezTo>
                  <a:pt x="3672258" y="3639680"/>
                  <a:pt x="3671553" y="3644400"/>
                  <a:pt x="3670651" y="3650433"/>
                </a:cubicBezTo>
                <a:cubicBezTo>
                  <a:pt x="3669738" y="3645470"/>
                  <a:pt x="3666696" y="3643675"/>
                  <a:pt x="3665313" y="3641859"/>
                </a:cubicBezTo>
                <a:cubicBezTo>
                  <a:pt x="3667402" y="3638954"/>
                  <a:pt x="3670874" y="3637863"/>
                  <a:pt x="3672964" y="3634958"/>
                </a:cubicBezTo>
                <a:close/>
                <a:moveTo>
                  <a:pt x="3819675" y="3627925"/>
                </a:moveTo>
                <a:cubicBezTo>
                  <a:pt x="3818031" y="3628461"/>
                  <a:pt x="3816598" y="3630201"/>
                  <a:pt x="3815913" y="3634788"/>
                </a:cubicBezTo>
                <a:cubicBezTo>
                  <a:pt x="3818972" y="3635245"/>
                  <a:pt x="3823561" y="3635931"/>
                  <a:pt x="3824703" y="3628285"/>
                </a:cubicBezTo>
                <a:cubicBezTo>
                  <a:pt x="3823174" y="3628057"/>
                  <a:pt x="3821319" y="3627389"/>
                  <a:pt x="3819675" y="3627925"/>
                </a:cubicBezTo>
                <a:close/>
                <a:moveTo>
                  <a:pt x="3746265" y="3624771"/>
                </a:moveTo>
                <a:cubicBezTo>
                  <a:pt x="3744239" y="3625250"/>
                  <a:pt x="3742424" y="3626933"/>
                  <a:pt x="3741738" y="3631521"/>
                </a:cubicBezTo>
                <a:cubicBezTo>
                  <a:pt x="3746326" y="3632206"/>
                  <a:pt x="3750914" y="3632892"/>
                  <a:pt x="3752057" y="3625245"/>
                </a:cubicBezTo>
                <a:cubicBezTo>
                  <a:pt x="3750528" y="3625017"/>
                  <a:pt x="3748291" y="3624292"/>
                  <a:pt x="3746265" y="3624771"/>
                </a:cubicBezTo>
                <a:close/>
                <a:moveTo>
                  <a:pt x="3489888" y="3623690"/>
                </a:moveTo>
                <a:cubicBezTo>
                  <a:pt x="3503017" y="3630343"/>
                  <a:pt x="3516604" y="3633938"/>
                  <a:pt x="3523528" y="3650611"/>
                </a:cubicBezTo>
                <a:cubicBezTo>
                  <a:pt x="3515395" y="3652524"/>
                  <a:pt x="3506643" y="3648088"/>
                  <a:pt x="3497891" y="3643652"/>
                </a:cubicBezTo>
                <a:cubicBezTo>
                  <a:pt x="3490444" y="3640975"/>
                  <a:pt x="3488060" y="3635927"/>
                  <a:pt x="3489888" y="3623690"/>
                </a:cubicBezTo>
                <a:close/>
                <a:moveTo>
                  <a:pt x="3634263" y="3618832"/>
                </a:moveTo>
                <a:cubicBezTo>
                  <a:pt x="3641402" y="3621506"/>
                  <a:pt x="3649030" y="3622645"/>
                  <a:pt x="3654897" y="3625127"/>
                </a:cubicBezTo>
                <a:cubicBezTo>
                  <a:pt x="3653958" y="3631410"/>
                  <a:pt x="3653254" y="3636122"/>
                  <a:pt x="3652550" y="3640834"/>
                </a:cubicBezTo>
                <a:cubicBezTo>
                  <a:pt x="3647386" y="3633639"/>
                  <a:pt x="3640698" y="3626217"/>
                  <a:pt x="3634263" y="3618832"/>
                </a:cubicBezTo>
                <a:close/>
                <a:moveTo>
                  <a:pt x="5332004" y="3615630"/>
                </a:moveTo>
                <a:cubicBezTo>
                  <a:pt x="5327443" y="3616512"/>
                  <a:pt x="5313221" y="3617514"/>
                  <a:pt x="5311851" y="3626689"/>
                </a:cubicBezTo>
                <a:cubicBezTo>
                  <a:pt x="5315137" y="3625617"/>
                  <a:pt x="5318196" y="3626074"/>
                  <a:pt x="5321483" y="3625001"/>
                </a:cubicBezTo>
                <a:cubicBezTo>
                  <a:pt x="5325227" y="3620871"/>
                  <a:pt x="5330861" y="3623276"/>
                  <a:pt x="5332004" y="3615630"/>
                </a:cubicBezTo>
                <a:close/>
                <a:moveTo>
                  <a:pt x="3668490" y="3612797"/>
                </a:moveTo>
                <a:cubicBezTo>
                  <a:pt x="3671536" y="3613252"/>
                  <a:pt x="3676323" y="3612476"/>
                  <a:pt x="3675016" y="3621226"/>
                </a:cubicBezTo>
                <a:cubicBezTo>
                  <a:pt x="3671970" y="3620770"/>
                  <a:pt x="3667401" y="3620088"/>
                  <a:pt x="3668490" y="3612797"/>
                </a:cubicBezTo>
                <a:close/>
                <a:moveTo>
                  <a:pt x="3397801" y="3609235"/>
                </a:moveTo>
                <a:cubicBezTo>
                  <a:pt x="3400718" y="3609671"/>
                  <a:pt x="3406785" y="3608974"/>
                  <a:pt x="3405379" y="3618384"/>
                </a:cubicBezTo>
                <a:cubicBezTo>
                  <a:pt x="3401004" y="3617730"/>
                  <a:pt x="3396395" y="3618646"/>
                  <a:pt x="3397801" y="3609235"/>
                </a:cubicBezTo>
                <a:close/>
                <a:moveTo>
                  <a:pt x="3622452" y="3605575"/>
                </a:moveTo>
                <a:cubicBezTo>
                  <a:pt x="3625279" y="3607502"/>
                  <a:pt x="3628105" y="3609429"/>
                  <a:pt x="3629408" y="3611129"/>
                </a:cubicBezTo>
                <a:cubicBezTo>
                  <a:pt x="3628967" y="3614072"/>
                  <a:pt x="3627005" y="3616787"/>
                  <a:pt x="3625043" y="3619503"/>
                </a:cubicBezTo>
                <a:cubicBezTo>
                  <a:pt x="3624179" y="3614860"/>
                  <a:pt x="3623316" y="3610218"/>
                  <a:pt x="3622452" y="3605575"/>
                </a:cubicBezTo>
                <a:close/>
                <a:moveTo>
                  <a:pt x="3718218" y="3604947"/>
                </a:moveTo>
                <a:cubicBezTo>
                  <a:pt x="3716192" y="3605426"/>
                  <a:pt x="3714377" y="3607109"/>
                  <a:pt x="3713692" y="3611697"/>
                </a:cubicBezTo>
                <a:cubicBezTo>
                  <a:pt x="3716750" y="3612153"/>
                  <a:pt x="3722639" y="3614596"/>
                  <a:pt x="3724010" y="3605421"/>
                </a:cubicBezTo>
                <a:cubicBezTo>
                  <a:pt x="3722481" y="3605193"/>
                  <a:pt x="3720244" y="3604468"/>
                  <a:pt x="3718218" y="3604947"/>
                </a:cubicBezTo>
                <a:close/>
                <a:moveTo>
                  <a:pt x="3601148" y="3593411"/>
                </a:moveTo>
                <a:cubicBezTo>
                  <a:pt x="3601887" y="3593327"/>
                  <a:pt x="3602540" y="3593814"/>
                  <a:pt x="3603022" y="3595443"/>
                </a:cubicBezTo>
                <a:cubicBezTo>
                  <a:pt x="3601374" y="3596754"/>
                  <a:pt x="3601147" y="3598276"/>
                  <a:pt x="3599500" y="3599588"/>
                </a:cubicBezTo>
                <a:cubicBezTo>
                  <a:pt x="3599954" y="3596542"/>
                  <a:pt x="3598762" y="3594807"/>
                  <a:pt x="3598762" y="3594807"/>
                </a:cubicBezTo>
                <a:cubicBezTo>
                  <a:pt x="3599585" y="3594151"/>
                  <a:pt x="3600409" y="3593495"/>
                  <a:pt x="3601148" y="3593411"/>
                </a:cubicBezTo>
                <a:close/>
                <a:moveTo>
                  <a:pt x="3597177" y="3589249"/>
                </a:moveTo>
                <a:cubicBezTo>
                  <a:pt x="3598610" y="3589630"/>
                  <a:pt x="3599961" y="3590569"/>
                  <a:pt x="3601302" y="3591574"/>
                </a:cubicBezTo>
                <a:cubicBezTo>
                  <a:pt x="3599138" y="3596077"/>
                  <a:pt x="3595469" y="3590702"/>
                  <a:pt x="3592553" y="3590266"/>
                </a:cubicBezTo>
                <a:cubicBezTo>
                  <a:pt x="3594226" y="3589042"/>
                  <a:pt x="3595743" y="3588867"/>
                  <a:pt x="3597177" y="3589249"/>
                </a:cubicBezTo>
                <a:close/>
                <a:moveTo>
                  <a:pt x="3432418" y="3585223"/>
                </a:moveTo>
                <a:cubicBezTo>
                  <a:pt x="3435335" y="3585659"/>
                  <a:pt x="3438009" y="3586058"/>
                  <a:pt x="3441168" y="3586531"/>
                </a:cubicBezTo>
                <a:cubicBezTo>
                  <a:pt x="3440508" y="3590945"/>
                  <a:pt x="3439848" y="3595359"/>
                  <a:pt x="3439189" y="3599774"/>
                </a:cubicBezTo>
                <a:cubicBezTo>
                  <a:pt x="3436030" y="3599302"/>
                  <a:pt x="3433356" y="3598903"/>
                  <a:pt x="3430439" y="3598467"/>
                </a:cubicBezTo>
                <a:cubicBezTo>
                  <a:pt x="3431099" y="3594052"/>
                  <a:pt x="3431758" y="3589637"/>
                  <a:pt x="3432418" y="3585223"/>
                </a:cubicBezTo>
                <a:close/>
                <a:moveTo>
                  <a:pt x="3594566" y="3583013"/>
                </a:moveTo>
                <a:lnTo>
                  <a:pt x="3594987" y="3585208"/>
                </a:lnTo>
                <a:cubicBezTo>
                  <a:pt x="3595109" y="3585851"/>
                  <a:pt x="3595195" y="3586299"/>
                  <a:pt x="3595195" y="3586299"/>
                </a:cubicBezTo>
                <a:close/>
                <a:moveTo>
                  <a:pt x="3594543" y="3582892"/>
                </a:moveTo>
                <a:lnTo>
                  <a:pt x="3594553" y="3582940"/>
                </a:lnTo>
                <a:lnTo>
                  <a:pt x="3594566" y="3583013"/>
                </a:lnTo>
                <a:close/>
                <a:moveTo>
                  <a:pt x="5192086" y="3582107"/>
                </a:moveTo>
                <a:lnTo>
                  <a:pt x="5190613" y="3583558"/>
                </a:lnTo>
                <a:lnTo>
                  <a:pt x="5194225" y="3583992"/>
                </a:lnTo>
                <a:lnTo>
                  <a:pt x="5192436" y="3582424"/>
                </a:lnTo>
                <a:close/>
                <a:moveTo>
                  <a:pt x="3594215" y="3581179"/>
                </a:moveTo>
                <a:lnTo>
                  <a:pt x="3594543" y="3582892"/>
                </a:lnTo>
                <a:lnTo>
                  <a:pt x="3594495" y="3582640"/>
                </a:lnTo>
                <a:close/>
                <a:moveTo>
                  <a:pt x="3594167" y="3580924"/>
                </a:moveTo>
                <a:lnTo>
                  <a:pt x="3594215" y="3581179"/>
                </a:lnTo>
                <a:lnTo>
                  <a:pt x="3594183" y="3581008"/>
                </a:lnTo>
                <a:cubicBezTo>
                  <a:pt x="3594103" y="3580588"/>
                  <a:pt x="3594081" y="3580476"/>
                  <a:pt x="3594167" y="3580924"/>
                </a:cubicBezTo>
                <a:close/>
                <a:moveTo>
                  <a:pt x="3832908" y="3577301"/>
                </a:moveTo>
                <a:lnTo>
                  <a:pt x="3827391" y="3582819"/>
                </a:lnTo>
                <a:lnTo>
                  <a:pt x="3831259" y="3583840"/>
                </a:lnTo>
                <a:lnTo>
                  <a:pt x="3830025" y="3584386"/>
                </a:lnTo>
                <a:lnTo>
                  <a:pt x="3835163" y="3585747"/>
                </a:lnTo>
                <a:cubicBezTo>
                  <a:pt x="3838059" y="3585985"/>
                  <a:pt x="3840582" y="3584799"/>
                  <a:pt x="3841382" y="3579447"/>
                </a:cubicBezTo>
                <a:cubicBezTo>
                  <a:pt x="3839088" y="3579104"/>
                  <a:pt x="3835809" y="3577506"/>
                  <a:pt x="3832908" y="3577301"/>
                </a:cubicBezTo>
                <a:close/>
                <a:moveTo>
                  <a:pt x="3573484" y="3571827"/>
                </a:moveTo>
                <a:cubicBezTo>
                  <a:pt x="3580871" y="3574573"/>
                  <a:pt x="3586494" y="3578696"/>
                  <a:pt x="3593388" y="3583010"/>
                </a:cubicBezTo>
                <a:cubicBezTo>
                  <a:pt x="3593388" y="3583010"/>
                  <a:pt x="3591916" y="3584158"/>
                  <a:pt x="3591677" y="3585764"/>
                </a:cubicBezTo>
                <a:cubicBezTo>
                  <a:pt x="3584288" y="3583018"/>
                  <a:pt x="3576860" y="3580540"/>
                  <a:pt x="3573484" y="3571827"/>
                </a:cubicBezTo>
                <a:close/>
                <a:moveTo>
                  <a:pt x="3719823" y="3570663"/>
                </a:moveTo>
                <a:cubicBezTo>
                  <a:pt x="3742438" y="3584985"/>
                  <a:pt x="3766608" y="3601104"/>
                  <a:pt x="3790790" y="3615400"/>
                </a:cubicBezTo>
                <a:cubicBezTo>
                  <a:pt x="3766064" y="3583825"/>
                  <a:pt x="3753214" y="3575652"/>
                  <a:pt x="3719823" y="3570663"/>
                </a:cubicBezTo>
                <a:close/>
                <a:moveTo>
                  <a:pt x="3417734" y="3568090"/>
                </a:moveTo>
                <a:cubicBezTo>
                  <a:pt x="3419153" y="3568302"/>
                  <a:pt x="3420573" y="3568514"/>
                  <a:pt x="3421993" y="3568726"/>
                </a:cubicBezTo>
                <a:cubicBezTo>
                  <a:pt x="3421299" y="3573370"/>
                  <a:pt x="3420605" y="3578014"/>
                  <a:pt x="3419680" y="3584206"/>
                </a:cubicBezTo>
                <a:cubicBezTo>
                  <a:pt x="3418260" y="3583994"/>
                  <a:pt x="3416840" y="3583782"/>
                  <a:pt x="3415420" y="3583569"/>
                </a:cubicBezTo>
                <a:cubicBezTo>
                  <a:pt x="3416345" y="3577377"/>
                  <a:pt x="3417039" y="3572733"/>
                  <a:pt x="3417734" y="3568090"/>
                </a:cubicBezTo>
                <a:close/>
                <a:moveTo>
                  <a:pt x="3809027" y="3562167"/>
                </a:moveTo>
                <a:lnTo>
                  <a:pt x="3807470" y="3566562"/>
                </a:lnTo>
                <a:lnTo>
                  <a:pt x="3810718" y="3562735"/>
                </a:lnTo>
                <a:close/>
                <a:moveTo>
                  <a:pt x="3548247" y="3549668"/>
                </a:moveTo>
                <a:cubicBezTo>
                  <a:pt x="3555354" y="3555350"/>
                  <a:pt x="3560455" y="3563810"/>
                  <a:pt x="3563773" y="3573544"/>
                </a:cubicBezTo>
                <a:cubicBezTo>
                  <a:pt x="3559104" y="3572847"/>
                  <a:pt x="3553759" y="3576667"/>
                  <a:pt x="3547759" y="3574231"/>
                </a:cubicBezTo>
                <a:cubicBezTo>
                  <a:pt x="3540201" y="3571562"/>
                  <a:pt x="3547121" y="3557198"/>
                  <a:pt x="3548247" y="3549668"/>
                </a:cubicBezTo>
                <a:close/>
                <a:moveTo>
                  <a:pt x="3528011" y="3545495"/>
                </a:moveTo>
                <a:cubicBezTo>
                  <a:pt x="3535853" y="3546667"/>
                  <a:pt x="3535853" y="3546667"/>
                  <a:pt x="3537683" y="3555885"/>
                </a:cubicBezTo>
                <a:cubicBezTo>
                  <a:pt x="3534981" y="3552500"/>
                  <a:pt x="3530712" y="3548880"/>
                  <a:pt x="3528011" y="3545495"/>
                </a:cubicBezTo>
                <a:close/>
                <a:moveTo>
                  <a:pt x="3517825" y="3531860"/>
                </a:moveTo>
                <a:cubicBezTo>
                  <a:pt x="3519430" y="3531541"/>
                  <a:pt x="3521279" y="3532190"/>
                  <a:pt x="3522802" y="3532418"/>
                </a:cubicBezTo>
                <a:cubicBezTo>
                  <a:pt x="3521713" y="3539708"/>
                  <a:pt x="3517361" y="3537567"/>
                  <a:pt x="3514316" y="3537112"/>
                </a:cubicBezTo>
                <a:cubicBezTo>
                  <a:pt x="3514860" y="3533466"/>
                  <a:pt x="3516220" y="3532179"/>
                  <a:pt x="3517825" y="3531860"/>
                </a:cubicBezTo>
                <a:close/>
                <a:moveTo>
                  <a:pt x="5352191" y="3528291"/>
                </a:moveTo>
                <a:lnTo>
                  <a:pt x="5357653" y="3531542"/>
                </a:lnTo>
                <a:lnTo>
                  <a:pt x="5353127" y="3529255"/>
                </a:lnTo>
                <a:close/>
                <a:moveTo>
                  <a:pt x="3755681" y="3523663"/>
                </a:moveTo>
                <a:lnTo>
                  <a:pt x="3751726" y="3525869"/>
                </a:lnTo>
                <a:lnTo>
                  <a:pt x="3773574" y="3537601"/>
                </a:lnTo>
                <a:lnTo>
                  <a:pt x="3776436" y="3538132"/>
                </a:lnTo>
                <a:lnTo>
                  <a:pt x="3772903" y="3533657"/>
                </a:lnTo>
                <a:cubicBezTo>
                  <a:pt x="3767173" y="3528789"/>
                  <a:pt x="3760416" y="3524591"/>
                  <a:pt x="3755681" y="3523663"/>
                </a:cubicBezTo>
                <a:close/>
                <a:moveTo>
                  <a:pt x="5300662" y="3515276"/>
                </a:moveTo>
                <a:cubicBezTo>
                  <a:pt x="5301577" y="3515361"/>
                  <a:pt x="5302283" y="3515842"/>
                  <a:pt x="5302129" y="3517491"/>
                </a:cubicBezTo>
                <a:cubicBezTo>
                  <a:pt x="5300640" y="3517351"/>
                  <a:pt x="5299552" y="3517250"/>
                  <a:pt x="5298855" y="3516978"/>
                </a:cubicBezTo>
                <a:cubicBezTo>
                  <a:pt x="5298159" y="3516704"/>
                  <a:pt x="5297854" y="3516261"/>
                  <a:pt x="5297931" y="3515436"/>
                </a:cubicBezTo>
                <a:cubicBezTo>
                  <a:pt x="5298619" y="3515501"/>
                  <a:pt x="5299745" y="3515190"/>
                  <a:pt x="5300662" y="3515276"/>
                </a:cubicBezTo>
                <a:close/>
                <a:moveTo>
                  <a:pt x="5296463" y="3513221"/>
                </a:moveTo>
                <a:cubicBezTo>
                  <a:pt x="5297379" y="3513306"/>
                  <a:pt x="5298085" y="3513788"/>
                  <a:pt x="5297931" y="3515436"/>
                </a:cubicBezTo>
                <a:cubicBezTo>
                  <a:pt x="5296443" y="3515297"/>
                  <a:pt x="5295355" y="3515196"/>
                  <a:pt x="5294659" y="3514924"/>
                </a:cubicBezTo>
                <a:cubicBezTo>
                  <a:pt x="5293962" y="3514651"/>
                  <a:pt x="5293656" y="3514206"/>
                  <a:pt x="5293733" y="3513381"/>
                </a:cubicBezTo>
                <a:cubicBezTo>
                  <a:pt x="5294420" y="3513445"/>
                  <a:pt x="5295546" y="3513134"/>
                  <a:pt x="5296463" y="3513221"/>
                </a:cubicBezTo>
                <a:close/>
                <a:moveTo>
                  <a:pt x="3499349" y="3512482"/>
                </a:moveTo>
                <a:cubicBezTo>
                  <a:pt x="3498644" y="3517204"/>
                  <a:pt x="3497977" y="3521662"/>
                  <a:pt x="3497037" y="3527958"/>
                </a:cubicBezTo>
                <a:cubicBezTo>
                  <a:pt x="3494622" y="3524379"/>
                  <a:pt x="3493755" y="3519422"/>
                  <a:pt x="3490803" y="3517640"/>
                </a:cubicBezTo>
                <a:cubicBezTo>
                  <a:pt x="3494185" y="3516537"/>
                  <a:pt x="3496228" y="3513624"/>
                  <a:pt x="3499349" y="3512482"/>
                </a:cubicBezTo>
                <a:close/>
                <a:moveTo>
                  <a:pt x="3329544" y="3512391"/>
                </a:moveTo>
                <a:cubicBezTo>
                  <a:pt x="3344045" y="3520825"/>
                  <a:pt x="3374392" y="3526927"/>
                  <a:pt x="3378244" y="3553882"/>
                </a:cubicBezTo>
                <a:cubicBezTo>
                  <a:pt x="3333024" y="3520746"/>
                  <a:pt x="3333024" y="3520746"/>
                  <a:pt x="3329544" y="3512391"/>
                </a:cubicBezTo>
                <a:close/>
                <a:moveTo>
                  <a:pt x="3627972" y="3508733"/>
                </a:moveTo>
                <a:cubicBezTo>
                  <a:pt x="3627515" y="3511792"/>
                  <a:pt x="3627058" y="3514850"/>
                  <a:pt x="3626831" y="3516378"/>
                </a:cubicBezTo>
                <a:cubicBezTo>
                  <a:pt x="3631190" y="3518593"/>
                  <a:pt x="3635549" y="3520808"/>
                  <a:pt x="3640137" y="3521494"/>
                </a:cubicBezTo>
                <a:cubicBezTo>
                  <a:pt x="3636006" y="3517750"/>
                  <a:pt x="3632104" y="3512477"/>
                  <a:pt x="3627972" y="3508733"/>
                </a:cubicBezTo>
                <a:close/>
                <a:moveTo>
                  <a:pt x="3320294" y="3500026"/>
                </a:moveTo>
                <a:lnTo>
                  <a:pt x="3320553" y="3501598"/>
                </a:lnTo>
                <a:cubicBezTo>
                  <a:pt x="3320553" y="3501598"/>
                  <a:pt x="3320472" y="3501109"/>
                  <a:pt x="3320357" y="3500408"/>
                </a:cubicBezTo>
                <a:close/>
                <a:moveTo>
                  <a:pt x="3608049" y="3497548"/>
                </a:moveTo>
                <a:cubicBezTo>
                  <a:pt x="3605270" y="3496743"/>
                  <a:pt x="3603244" y="3497221"/>
                  <a:pt x="3605489" y="3502246"/>
                </a:cubicBezTo>
                <a:cubicBezTo>
                  <a:pt x="3608320" y="3504233"/>
                  <a:pt x="3613752" y="3509735"/>
                  <a:pt x="3615123" y="3500559"/>
                </a:cubicBezTo>
                <a:cubicBezTo>
                  <a:pt x="3614358" y="3500445"/>
                  <a:pt x="3610827" y="3498354"/>
                  <a:pt x="3608049" y="3497548"/>
                </a:cubicBezTo>
                <a:close/>
                <a:moveTo>
                  <a:pt x="3319672" y="3496245"/>
                </a:moveTo>
                <a:lnTo>
                  <a:pt x="3319898" y="3497613"/>
                </a:lnTo>
                <a:lnTo>
                  <a:pt x="3320294" y="3500026"/>
                </a:lnTo>
                <a:lnTo>
                  <a:pt x="3319951" y="3497939"/>
                </a:lnTo>
                <a:close/>
                <a:moveTo>
                  <a:pt x="3319589" y="3495744"/>
                </a:moveTo>
                <a:cubicBezTo>
                  <a:pt x="3319509" y="3495256"/>
                  <a:pt x="3319529" y="3495378"/>
                  <a:pt x="3319605" y="3495835"/>
                </a:cubicBezTo>
                <a:lnTo>
                  <a:pt x="3319672" y="3496245"/>
                </a:lnTo>
                <a:close/>
                <a:moveTo>
                  <a:pt x="3749981" y="3494395"/>
                </a:moveTo>
                <a:cubicBezTo>
                  <a:pt x="3759746" y="3500544"/>
                  <a:pt x="3769309" y="3509790"/>
                  <a:pt x="3777609" y="3517023"/>
                </a:cubicBezTo>
                <a:cubicBezTo>
                  <a:pt x="3769994" y="3505202"/>
                  <a:pt x="3769994" y="3505202"/>
                  <a:pt x="3749981" y="3494395"/>
                </a:cubicBezTo>
                <a:close/>
                <a:moveTo>
                  <a:pt x="3309575" y="3492169"/>
                </a:moveTo>
                <a:cubicBezTo>
                  <a:pt x="3312322" y="3492579"/>
                  <a:pt x="3315093" y="3494550"/>
                  <a:pt x="3317825" y="3496775"/>
                </a:cubicBezTo>
                <a:cubicBezTo>
                  <a:pt x="3316136" y="3497820"/>
                  <a:pt x="3315909" y="3499343"/>
                  <a:pt x="3315681" y="3500866"/>
                </a:cubicBezTo>
                <a:cubicBezTo>
                  <a:pt x="3312683" y="3500417"/>
                  <a:pt x="3308665" y="3498260"/>
                  <a:pt x="3309575" y="3492169"/>
                </a:cubicBezTo>
                <a:close/>
                <a:moveTo>
                  <a:pt x="3289169" y="3481820"/>
                </a:moveTo>
                <a:cubicBezTo>
                  <a:pt x="3290798" y="3482645"/>
                  <a:pt x="3291911" y="3485616"/>
                  <a:pt x="3291211" y="3490300"/>
                </a:cubicBezTo>
                <a:cubicBezTo>
                  <a:pt x="3288365" y="3488506"/>
                  <a:pt x="3287083" y="3486673"/>
                  <a:pt x="3284037" y="3486217"/>
                </a:cubicBezTo>
                <a:cubicBezTo>
                  <a:pt x="3285398" y="3482317"/>
                  <a:pt x="3287542" y="3480996"/>
                  <a:pt x="3289169" y="3481820"/>
                </a:cubicBezTo>
                <a:close/>
                <a:moveTo>
                  <a:pt x="3449992" y="3477918"/>
                </a:moveTo>
                <a:cubicBezTo>
                  <a:pt x="3451110" y="3477700"/>
                  <a:pt x="3452187" y="3477861"/>
                  <a:pt x="3453218" y="3478255"/>
                </a:cubicBezTo>
                <a:cubicBezTo>
                  <a:pt x="3456308" y="3479439"/>
                  <a:pt x="3458977" y="3482728"/>
                  <a:pt x="3461056" y="3484195"/>
                </a:cubicBezTo>
                <a:cubicBezTo>
                  <a:pt x="3458657" y="3490002"/>
                  <a:pt x="3456482" y="3494300"/>
                  <a:pt x="3454557" y="3498636"/>
                </a:cubicBezTo>
                <a:cubicBezTo>
                  <a:pt x="3452211" y="3492120"/>
                  <a:pt x="3448190" y="3489979"/>
                  <a:pt x="3442194" y="3489082"/>
                </a:cubicBezTo>
                <a:cubicBezTo>
                  <a:pt x="3444144" y="3486292"/>
                  <a:pt x="3445271" y="3478754"/>
                  <a:pt x="3449992" y="3477918"/>
                </a:cubicBezTo>
                <a:close/>
                <a:moveTo>
                  <a:pt x="3278337" y="3473552"/>
                </a:moveTo>
                <a:cubicBezTo>
                  <a:pt x="3280642" y="3474477"/>
                  <a:pt x="3282991" y="3476375"/>
                  <a:pt x="3285086" y="3477463"/>
                </a:cubicBezTo>
                <a:lnTo>
                  <a:pt x="3284854" y="3477593"/>
                </a:lnTo>
                <a:lnTo>
                  <a:pt x="3285310" y="3478323"/>
                </a:lnTo>
                <a:cubicBezTo>
                  <a:pt x="3285617" y="3478929"/>
                  <a:pt x="3285898" y="3479716"/>
                  <a:pt x="3285789" y="3480445"/>
                </a:cubicBezTo>
                <a:cubicBezTo>
                  <a:pt x="3284015" y="3481671"/>
                  <a:pt x="3284015" y="3481671"/>
                  <a:pt x="3283579" y="3484587"/>
                </a:cubicBezTo>
                <a:cubicBezTo>
                  <a:pt x="3283688" y="3483857"/>
                  <a:pt x="3283626" y="3481612"/>
                  <a:pt x="3283703" y="3479761"/>
                </a:cubicBezTo>
                <a:lnTo>
                  <a:pt x="3283892" y="3478128"/>
                </a:lnTo>
                <a:lnTo>
                  <a:pt x="3281392" y="3479523"/>
                </a:lnTo>
                <a:cubicBezTo>
                  <a:pt x="3277954" y="3479880"/>
                  <a:pt x="3275152" y="3475979"/>
                  <a:pt x="3271841" y="3475484"/>
                </a:cubicBezTo>
                <a:cubicBezTo>
                  <a:pt x="3273766" y="3472676"/>
                  <a:pt x="3276029" y="3472627"/>
                  <a:pt x="3278337" y="3473552"/>
                </a:cubicBezTo>
                <a:close/>
                <a:moveTo>
                  <a:pt x="3726160" y="3471338"/>
                </a:moveTo>
                <a:cubicBezTo>
                  <a:pt x="3723509" y="3471691"/>
                  <a:pt x="3720108" y="3474590"/>
                  <a:pt x="3719465" y="3478891"/>
                </a:cubicBezTo>
                <a:cubicBezTo>
                  <a:pt x="3722524" y="3479348"/>
                  <a:pt x="3727341" y="3478504"/>
                  <a:pt x="3729942" y="3482021"/>
                </a:cubicBezTo>
                <a:cubicBezTo>
                  <a:pt x="3732544" y="3485535"/>
                  <a:pt x="3735374" y="3487522"/>
                  <a:pt x="3738204" y="3489508"/>
                </a:cubicBezTo>
                <a:cubicBezTo>
                  <a:pt x="3744093" y="3491951"/>
                  <a:pt x="3748751" y="3481704"/>
                  <a:pt x="3740876" y="3482090"/>
                </a:cubicBezTo>
                <a:cubicBezTo>
                  <a:pt x="3737818" y="3481633"/>
                  <a:pt x="3727956" y="3484850"/>
                  <a:pt x="3729327" y="3475674"/>
                </a:cubicBezTo>
                <a:cubicBezTo>
                  <a:pt x="3729613" y="3473764"/>
                  <a:pt x="3729211" y="3472531"/>
                  <a:pt x="3728429" y="3471876"/>
                </a:cubicBezTo>
                <a:cubicBezTo>
                  <a:pt x="3727843" y="3471386"/>
                  <a:pt x="3727042" y="3471220"/>
                  <a:pt x="3726160" y="3471338"/>
                </a:cubicBezTo>
                <a:close/>
                <a:moveTo>
                  <a:pt x="5281893" y="3464874"/>
                </a:moveTo>
                <a:lnTo>
                  <a:pt x="5273909" y="3467520"/>
                </a:lnTo>
                <a:lnTo>
                  <a:pt x="5274365" y="3467789"/>
                </a:lnTo>
                <a:lnTo>
                  <a:pt x="5283183" y="3466244"/>
                </a:lnTo>
                <a:lnTo>
                  <a:pt x="5282450" y="3465454"/>
                </a:lnTo>
                <a:close/>
                <a:moveTo>
                  <a:pt x="3548479" y="3458280"/>
                </a:moveTo>
                <a:lnTo>
                  <a:pt x="3548058" y="3461095"/>
                </a:lnTo>
                <a:cubicBezTo>
                  <a:pt x="3555705" y="3462237"/>
                  <a:pt x="3562868" y="3464871"/>
                  <a:pt x="3569601" y="3472130"/>
                </a:cubicBezTo>
                <a:lnTo>
                  <a:pt x="3566810" y="3466298"/>
                </a:lnTo>
                <a:lnTo>
                  <a:pt x="3550498" y="3459189"/>
                </a:lnTo>
                <a:close/>
                <a:moveTo>
                  <a:pt x="5296908" y="3456394"/>
                </a:moveTo>
                <a:lnTo>
                  <a:pt x="5296079" y="3457150"/>
                </a:lnTo>
                <a:lnTo>
                  <a:pt x="5296140" y="3460720"/>
                </a:lnTo>
                <a:lnTo>
                  <a:pt x="5292728" y="3460210"/>
                </a:lnTo>
                <a:lnTo>
                  <a:pt x="5290884" y="3461894"/>
                </a:lnTo>
                <a:lnTo>
                  <a:pt x="5285255" y="3463760"/>
                </a:lnTo>
                <a:lnTo>
                  <a:pt x="5287019" y="3465572"/>
                </a:lnTo>
                <a:lnTo>
                  <a:pt x="5295766" y="3464040"/>
                </a:lnTo>
                <a:cubicBezTo>
                  <a:pt x="5297523" y="3462740"/>
                  <a:pt x="5297980" y="3459681"/>
                  <a:pt x="5296908" y="3456394"/>
                </a:cubicBezTo>
                <a:close/>
                <a:moveTo>
                  <a:pt x="3251781" y="3455951"/>
                </a:moveTo>
                <a:cubicBezTo>
                  <a:pt x="3259025" y="3457034"/>
                  <a:pt x="3266066" y="3461181"/>
                  <a:pt x="3272882" y="3466843"/>
                </a:cubicBezTo>
                <a:lnTo>
                  <a:pt x="3272452" y="3467322"/>
                </a:lnTo>
                <a:lnTo>
                  <a:pt x="3273307" y="3471685"/>
                </a:lnTo>
                <a:cubicBezTo>
                  <a:pt x="3273090" y="3473143"/>
                  <a:pt x="3271315" y="3474369"/>
                  <a:pt x="3271097" y="3475827"/>
                </a:cubicBezTo>
                <a:lnTo>
                  <a:pt x="3272351" y="3467435"/>
                </a:lnTo>
                <a:lnTo>
                  <a:pt x="3269206" y="3470938"/>
                </a:lnTo>
                <a:cubicBezTo>
                  <a:pt x="3263913" y="3467051"/>
                  <a:pt x="3258347" y="3461576"/>
                  <a:pt x="3251781" y="3455951"/>
                </a:cubicBezTo>
                <a:close/>
                <a:moveTo>
                  <a:pt x="3681693" y="3445025"/>
                </a:moveTo>
                <a:cubicBezTo>
                  <a:pt x="3680291" y="3445255"/>
                  <a:pt x="3679217" y="3446560"/>
                  <a:pt x="3678759" y="3449619"/>
                </a:cubicBezTo>
                <a:cubicBezTo>
                  <a:pt x="3680289" y="3449847"/>
                  <a:pt x="3683347" y="3450304"/>
                  <a:pt x="3684876" y="3450532"/>
                </a:cubicBezTo>
                <a:cubicBezTo>
                  <a:pt x="3687060" y="3456852"/>
                  <a:pt x="3691648" y="3457537"/>
                  <a:pt x="3696235" y="3458223"/>
                </a:cubicBezTo>
                <a:cubicBezTo>
                  <a:pt x="3702124" y="3460666"/>
                  <a:pt x="3707784" y="3464639"/>
                  <a:pt x="3711432" y="3469874"/>
                </a:cubicBezTo>
                <a:cubicBezTo>
                  <a:pt x="3713260" y="3457640"/>
                  <a:pt x="3701281" y="3455850"/>
                  <a:pt x="3695354" y="3453662"/>
                </a:cubicBezTo>
                <a:cubicBezTo>
                  <a:pt x="3693060" y="3453319"/>
                  <a:pt x="3685900" y="3444334"/>
                  <a:pt x="3681693" y="3445025"/>
                </a:cubicBezTo>
                <a:close/>
                <a:moveTo>
                  <a:pt x="3223846" y="3436187"/>
                </a:moveTo>
                <a:cubicBezTo>
                  <a:pt x="3226381" y="3436530"/>
                  <a:pt x="3228548" y="3440733"/>
                  <a:pt x="3229306" y="3443144"/>
                </a:cubicBezTo>
                <a:cubicBezTo>
                  <a:pt x="3226614" y="3441210"/>
                  <a:pt x="3223921" y="3439275"/>
                  <a:pt x="3221229" y="3437340"/>
                </a:cubicBezTo>
                <a:cubicBezTo>
                  <a:pt x="3222116" y="3436387"/>
                  <a:pt x="3223002" y="3436073"/>
                  <a:pt x="3223846" y="3436187"/>
                </a:cubicBezTo>
                <a:close/>
                <a:moveTo>
                  <a:pt x="3224503" y="3432551"/>
                </a:moveTo>
                <a:lnTo>
                  <a:pt x="3224863" y="3434428"/>
                </a:lnTo>
                <a:cubicBezTo>
                  <a:pt x="3224863" y="3434428"/>
                  <a:pt x="3224776" y="3433979"/>
                  <a:pt x="3224652" y="3433336"/>
                </a:cubicBezTo>
                <a:close/>
                <a:moveTo>
                  <a:pt x="3223939" y="3429626"/>
                </a:moveTo>
                <a:lnTo>
                  <a:pt x="3224217" y="3431068"/>
                </a:lnTo>
                <a:lnTo>
                  <a:pt x="3224503" y="3432551"/>
                </a:lnTo>
                <a:lnTo>
                  <a:pt x="3224159" y="3430769"/>
                </a:lnTo>
                <a:close/>
                <a:moveTo>
                  <a:pt x="3387689" y="3429143"/>
                </a:moveTo>
                <a:cubicBezTo>
                  <a:pt x="3386995" y="3433787"/>
                  <a:pt x="3386302" y="3438431"/>
                  <a:pt x="3385376" y="3444623"/>
                </a:cubicBezTo>
                <a:cubicBezTo>
                  <a:pt x="3384451" y="3439737"/>
                  <a:pt x="3383295" y="3436399"/>
                  <a:pt x="3380289" y="3434368"/>
                </a:cubicBezTo>
                <a:cubicBezTo>
                  <a:pt x="3382139" y="3433061"/>
                  <a:pt x="3385840" y="3430449"/>
                  <a:pt x="3387689" y="3429143"/>
                </a:cubicBezTo>
                <a:close/>
                <a:moveTo>
                  <a:pt x="3223829" y="3429051"/>
                </a:moveTo>
                <a:lnTo>
                  <a:pt x="3223939" y="3429626"/>
                </a:lnTo>
                <a:lnTo>
                  <a:pt x="3223845" y="3429135"/>
                </a:lnTo>
                <a:cubicBezTo>
                  <a:pt x="3223765" y="3428716"/>
                  <a:pt x="3223743" y="3428603"/>
                  <a:pt x="3223829" y="3429051"/>
                </a:cubicBezTo>
                <a:close/>
                <a:moveTo>
                  <a:pt x="3520056" y="3428769"/>
                </a:moveTo>
                <a:lnTo>
                  <a:pt x="3519993" y="3429189"/>
                </a:lnTo>
                <a:lnTo>
                  <a:pt x="3535327" y="3436184"/>
                </a:lnTo>
                <a:lnTo>
                  <a:pt x="3533142" y="3434047"/>
                </a:lnTo>
                <a:cubicBezTo>
                  <a:pt x="3529060" y="3431287"/>
                  <a:pt x="3524644" y="3429454"/>
                  <a:pt x="3520056" y="3428769"/>
                </a:cubicBezTo>
                <a:close/>
                <a:moveTo>
                  <a:pt x="3201524" y="3423160"/>
                </a:moveTo>
                <a:cubicBezTo>
                  <a:pt x="3208917" y="3425873"/>
                  <a:pt x="3216544" y="3427013"/>
                  <a:pt x="3221922" y="3431034"/>
                </a:cubicBezTo>
                <a:cubicBezTo>
                  <a:pt x="3221687" y="3432608"/>
                  <a:pt x="3221687" y="3432608"/>
                  <a:pt x="3219965" y="3433692"/>
                </a:cubicBezTo>
                <a:cubicBezTo>
                  <a:pt x="3213882" y="3434392"/>
                  <a:pt x="3205784" y="3436399"/>
                  <a:pt x="3199212" y="3438635"/>
                </a:cubicBezTo>
                <a:cubicBezTo>
                  <a:pt x="3199917" y="3433914"/>
                  <a:pt x="3200819" y="3427881"/>
                  <a:pt x="3201524" y="3423160"/>
                </a:cubicBezTo>
                <a:close/>
                <a:moveTo>
                  <a:pt x="5284283" y="3413412"/>
                </a:moveTo>
                <a:lnTo>
                  <a:pt x="5283695" y="3414033"/>
                </a:lnTo>
                <a:cubicBezTo>
                  <a:pt x="5282529" y="3416594"/>
                  <a:pt x="5283008" y="3418620"/>
                  <a:pt x="5287061" y="3417663"/>
                </a:cubicBezTo>
                <a:lnTo>
                  <a:pt x="5291160" y="3417010"/>
                </a:lnTo>
                <a:lnTo>
                  <a:pt x="5285266" y="3413640"/>
                </a:lnTo>
                <a:close/>
                <a:moveTo>
                  <a:pt x="3387005" y="3410376"/>
                </a:moveTo>
                <a:cubicBezTo>
                  <a:pt x="3390350" y="3417041"/>
                  <a:pt x="3395220" y="3425475"/>
                  <a:pt x="3398589" y="3433685"/>
                </a:cubicBezTo>
                <a:cubicBezTo>
                  <a:pt x="3393045" y="3429774"/>
                  <a:pt x="3387275" y="3427371"/>
                  <a:pt x="3381980" y="3423497"/>
                </a:cubicBezTo>
                <a:cubicBezTo>
                  <a:pt x="3382656" y="3418974"/>
                  <a:pt x="3384830" y="3414676"/>
                  <a:pt x="3387005" y="3410376"/>
                </a:cubicBezTo>
                <a:close/>
                <a:moveTo>
                  <a:pt x="5294550" y="3406558"/>
                </a:moveTo>
                <a:lnTo>
                  <a:pt x="5290190" y="3407186"/>
                </a:lnTo>
                <a:lnTo>
                  <a:pt x="5290093" y="3407288"/>
                </a:lnTo>
                <a:lnTo>
                  <a:pt x="5290382" y="3410158"/>
                </a:lnTo>
                <a:lnTo>
                  <a:pt x="5296549" y="3416484"/>
                </a:lnTo>
                <a:lnTo>
                  <a:pt x="5304635" y="3419507"/>
                </a:lnTo>
                <a:cubicBezTo>
                  <a:pt x="5310347" y="3422705"/>
                  <a:pt x="5315829" y="3427433"/>
                  <a:pt x="5320839" y="3430527"/>
                </a:cubicBezTo>
                <a:cubicBezTo>
                  <a:pt x="5329328" y="3436486"/>
                  <a:pt x="5341153" y="3443675"/>
                  <a:pt x="5351697" y="3442503"/>
                </a:cubicBezTo>
                <a:lnTo>
                  <a:pt x="5356607" y="3440374"/>
                </a:lnTo>
                <a:lnTo>
                  <a:pt x="5354443" y="3438121"/>
                </a:lnTo>
                <a:cubicBezTo>
                  <a:pt x="5351570" y="3435410"/>
                  <a:pt x="5349007" y="3433370"/>
                  <a:pt x="5347058" y="3432530"/>
                </a:cubicBezTo>
                <a:cubicBezTo>
                  <a:pt x="5344041" y="3431228"/>
                  <a:pt x="5342253" y="3436710"/>
                  <a:pt x="5336780" y="3436781"/>
                </a:cubicBezTo>
                <a:cubicBezTo>
                  <a:pt x="5329896" y="3435895"/>
                  <a:pt x="5328170" y="3430634"/>
                  <a:pt x="5320057" y="3422963"/>
                </a:cubicBezTo>
                <a:cubicBezTo>
                  <a:pt x="5312857" y="3417772"/>
                  <a:pt x="5306569" y="3415059"/>
                  <a:pt x="5302388" y="3411169"/>
                </a:cubicBezTo>
                <a:lnTo>
                  <a:pt x="5297539" y="3406566"/>
                </a:lnTo>
                <a:lnTo>
                  <a:pt x="5297678" y="3406835"/>
                </a:lnTo>
                <a:cubicBezTo>
                  <a:pt x="5297843" y="3407348"/>
                  <a:pt x="5297817" y="3407700"/>
                  <a:pt x="5297554" y="3407848"/>
                </a:cubicBezTo>
                <a:close/>
                <a:moveTo>
                  <a:pt x="3638619" y="3406099"/>
                </a:moveTo>
                <a:cubicBezTo>
                  <a:pt x="3637705" y="3412216"/>
                  <a:pt x="3637019" y="3416804"/>
                  <a:pt x="3636334" y="3421392"/>
                </a:cubicBezTo>
                <a:cubicBezTo>
                  <a:pt x="3645281" y="3424293"/>
                  <a:pt x="3654001" y="3428722"/>
                  <a:pt x="3661418" y="3431393"/>
                </a:cubicBezTo>
                <a:cubicBezTo>
                  <a:pt x="3665752" y="3432041"/>
                  <a:pt x="3667825" y="3449548"/>
                  <a:pt x="3673785" y="3441058"/>
                </a:cubicBezTo>
                <a:cubicBezTo>
                  <a:pt x="3677528" y="3436928"/>
                  <a:pt x="3674928" y="3433413"/>
                  <a:pt x="3671868" y="3432955"/>
                </a:cubicBezTo>
                <a:cubicBezTo>
                  <a:pt x="3667281" y="3432270"/>
                  <a:pt x="3664934" y="3428792"/>
                  <a:pt x="3661032" y="3423519"/>
                </a:cubicBezTo>
                <a:cubicBezTo>
                  <a:pt x="3654299" y="3416259"/>
                  <a:pt x="3647109" y="3412058"/>
                  <a:pt x="3638619" y="3406099"/>
                </a:cubicBezTo>
                <a:close/>
                <a:moveTo>
                  <a:pt x="5192031" y="3404493"/>
                </a:moveTo>
                <a:lnTo>
                  <a:pt x="5193284" y="3407148"/>
                </a:lnTo>
                <a:lnTo>
                  <a:pt x="5207321" y="3414817"/>
                </a:lnTo>
                <a:lnTo>
                  <a:pt x="5199288" y="3408328"/>
                </a:lnTo>
                <a:lnTo>
                  <a:pt x="5195930" y="3406009"/>
                </a:lnTo>
                <a:lnTo>
                  <a:pt x="5193675" y="3404728"/>
                </a:lnTo>
                <a:close/>
                <a:moveTo>
                  <a:pt x="3575029" y="3404414"/>
                </a:moveTo>
                <a:cubicBezTo>
                  <a:pt x="3573201" y="3416648"/>
                  <a:pt x="3583063" y="3413431"/>
                  <a:pt x="3587651" y="3414116"/>
                </a:cubicBezTo>
                <a:cubicBezTo>
                  <a:pt x="3588564" y="3408000"/>
                  <a:pt x="3586556" y="3405745"/>
                  <a:pt x="3583746" y="3404934"/>
                </a:cubicBezTo>
                <a:cubicBezTo>
                  <a:pt x="3580935" y="3404124"/>
                  <a:pt x="3577323" y="3404756"/>
                  <a:pt x="3575029" y="3404414"/>
                </a:cubicBezTo>
                <a:close/>
                <a:moveTo>
                  <a:pt x="5251608" y="3402396"/>
                </a:moveTo>
                <a:lnTo>
                  <a:pt x="5253237" y="3408473"/>
                </a:lnTo>
                <a:lnTo>
                  <a:pt x="5256948" y="3405451"/>
                </a:lnTo>
                <a:lnTo>
                  <a:pt x="5255502" y="3403967"/>
                </a:lnTo>
                <a:cubicBezTo>
                  <a:pt x="5253547" y="3402429"/>
                  <a:pt x="5252103" y="3401718"/>
                  <a:pt x="5251608" y="3402396"/>
                </a:cubicBezTo>
                <a:close/>
                <a:moveTo>
                  <a:pt x="3621409" y="3395711"/>
                </a:moveTo>
                <a:cubicBezTo>
                  <a:pt x="3618605" y="3395292"/>
                  <a:pt x="3614018" y="3394607"/>
                  <a:pt x="3612876" y="3402253"/>
                </a:cubicBezTo>
                <a:cubicBezTo>
                  <a:pt x="3615679" y="3402671"/>
                  <a:pt x="3620038" y="3404887"/>
                  <a:pt x="3621409" y="3395711"/>
                </a:cubicBezTo>
                <a:close/>
                <a:moveTo>
                  <a:pt x="3334225" y="3395527"/>
                </a:moveTo>
                <a:cubicBezTo>
                  <a:pt x="3334934" y="3395633"/>
                  <a:pt x="3335528" y="3396526"/>
                  <a:pt x="3336002" y="3398206"/>
                </a:cubicBezTo>
                <a:cubicBezTo>
                  <a:pt x="3334347" y="3399567"/>
                  <a:pt x="3334151" y="3400879"/>
                  <a:pt x="3332496" y="3402240"/>
                </a:cubicBezTo>
                <a:cubicBezTo>
                  <a:pt x="3332731" y="3400666"/>
                  <a:pt x="3331508" y="3399143"/>
                  <a:pt x="3331742" y="3397568"/>
                </a:cubicBezTo>
                <a:cubicBezTo>
                  <a:pt x="3332687" y="3396101"/>
                  <a:pt x="3333515" y="3395420"/>
                  <a:pt x="3334225" y="3395527"/>
                </a:cubicBezTo>
                <a:close/>
                <a:moveTo>
                  <a:pt x="5221398" y="3395330"/>
                </a:moveTo>
                <a:lnTo>
                  <a:pt x="5228148" y="3402741"/>
                </a:lnTo>
                <a:lnTo>
                  <a:pt x="5232022" y="3406678"/>
                </a:lnTo>
                <a:lnTo>
                  <a:pt x="5237534" y="3405572"/>
                </a:lnTo>
                <a:lnTo>
                  <a:pt x="5237920" y="3405191"/>
                </a:lnTo>
                <a:lnTo>
                  <a:pt x="5237462" y="3404916"/>
                </a:lnTo>
                <a:close/>
                <a:moveTo>
                  <a:pt x="3563225" y="3393416"/>
                </a:moveTo>
                <a:cubicBezTo>
                  <a:pt x="3562084" y="3393392"/>
                  <a:pt x="3560808" y="3394082"/>
                  <a:pt x="3559376" y="3395821"/>
                </a:cubicBezTo>
                <a:cubicBezTo>
                  <a:pt x="3563506" y="3399566"/>
                  <a:pt x="3566081" y="3401513"/>
                  <a:pt x="3570441" y="3403728"/>
                </a:cubicBezTo>
                <a:cubicBezTo>
                  <a:pt x="3568853" y="3399974"/>
                  <a:pt x="3566646" y="3393488"/>
                  <a:pt x="3563225" y="3393416"/>
                </a:cubicBezTo>
                <a:close/>
                <a:moveTo>
                  <a:pt x="3327894" y="3391788"/>
                </a:moveTo>
                <a:cubicBezTo>
                  <a:pt x="3329706" y="3392059"/>
                  <a:pt x="3331727" y="3393479"/>
                  <a:pt x="3333118" y="3394432"/>
                </a:cubicBezTo>
                <a:cubicBezTo>
                  <a:pt x="3329466" y="3398360"/>
                  <a:pt x="3326687" y="3396453"/>
                  <a:pt x="3323939" y="3396043"/>
                </a:cubicBezTo>
                <a:cubicBezTo>
                  <a:pt x="3324484" y="3392397"/>
                  <a:pt x="3326084" y="3391518"/>
                  <a:pt x="3327894" y="3391788"/>
                </a:cubicBezTo>
                <a:close/>
                <a:moveTo>
                  <a:pt x="5177803" y="3390951"/>
                </a:moveTo>
                <a:lnTo>
                  <a:pt x="5178544" y="3392571"/>
                </a:lnTo>
                <a:lnTo>
                  <a:pt x="5202395" y="3405811"/>
                </a:lnTo>
                <a:lnTo>
                  <a:pt x="5218996" y="3416466"/>
                </a:lnTo>
                <a:lnTo>
                  <a:pt x="5220466" y="3413861"/>
                </a:lnTo>
                <a:lnTo>
                  <a:pt x="5219284" y="3412988"/>
                </a:lnTo>
                <a:cubicBezTo>
                  <a:pt x="5211677" y="3406405"/>
                  <a:pt x="5214576" y="3409828"/>
                  <a:pt x="5219041" y="3415272"/>
                </a:cubicBezTo>
                <a:lnTo>
                  <a:pt x="5219097" y="3415344"/>
                </a:lnTo>
                <a:lnTo>
                  <a:pt x="5217953" y="3414720"/>
                </a:lnTo>
                <a:close/>
                <a:moveTo>
                  <a:pt x="5251592" y="3390447"/>
                </a:moveTo>
                <a:cubicBezTo>
                  <a:pt x="5251592" y="3390447"/>
                  <a:pt x="5250916" y="3391197"/>
                  <a:pt x="5249872" y="3392310"/>
                </a:cubicBezTo>
                <a:lnTo>
                  <a:pt x="5249334" y="3392862"/>
                </a:lnTo>
                <a:lnTo>
                  <a:pt x="5258393" y="3400959"/>
                </a:lnTo>
                <a:lnTo>
                  <a:pt x="5260269" y="3402746"/>
                </a:lnTo>
                <a:lnTo>
                  <a:pt x="5263140" y="3400407"/>
                </a:lnTo>
                <a:lnTo>
                  <a:pt x="5260868" y="3398619"/>
                </a:lnTo>
                <a:cubicBezTo>
                  <a:pt x="5256780" y="3394770"/>
                  <a:pt x="5253101" y="3391098"/>
                  <a:pt x="5251592" y="3390447"/>
                </a:cubicBezTo>
                <a:close/>
                <a:moveTo>
                  <a:pt x="3603802" y="3387120"/>
                </a:moveTo>
                <a:cubicBezTo>
                  <a:pt x="3602182" y="3387496"/>
                  <a:pt x="3600806" y="3388854"/>
                  <a:pt x="3600254" y="3392550"/>
                </a:cubicBezTo>
                <a:cubicBezTo>
                  <a:pt x="3603313" y="3393007"/>
                  <a:pt x="3607444" y="3396750"/>
                  <a:pt x="3608815" y="3387575"/>
                </a:cubicBezTo>
                <a:cubicBezTo>
                  <a:pt x="3607286" y="3387347"/>
                  <a:pt x="3605421" y="3386743"/>
                  <a:pt x="3603802" y="3387120"/>
                </a:cubicBezTo>
                <a:close/>
                <a:moveTo>
                  <a:pt x="3583921" y="3376299"/>
                </a:moveTo>
                <a:cubicBezTo>
                  <a:pt x="3583463" y="3379357"/>
                  <a:pt x="3583235" y="3380887"/>
                  <a:pt x="3582817" y="3383691"/>
                </a:cubicBezTo>
                <a:cubicBezTo>
                  <a:pt x="3585875" y="3384147"/>
                  <a:pt x="3588934" y="3384605"/>
                  <a:pt x="3591992" y="3385062"/>
                </a:cubicBezTo>
                <a:cubicBezTo>
                  <a:pt x="3592412" y="3382258"/>
                  <a:pt x="3592640" y="3380729"/>
                  <a:pt x="3593097" y="3377671"/>
                </a:cubicBezTo>
                <a:cubicBezTo>
                  <a:pt x="3590038" y="3377213"/>
                  <a:pt x="3586979" y="3376757"/>
                  <a:pt x="3583921" y="3376299"/>
                </a:cubicBezTo>
                <a:close/>
                <a:moveTo>
                  <a:pt x="5259829" y="3372891"/>
                </a:moveTo>
                <a:lnTo>
                  <a:pt x="5269446" y="3380886"/>
                </a:lnTo>
                <a:lnTo>
                  <a:pt x="5277833" y="3388440"/>
                </a:lnTo>
                <a:lnTo>
                  <a:pt x="5278162" y="3388172"/>
                </a:lnTo>
                <a:lnTo>
                  <a:pt x="5277223" y="3387281"/>
                </a:lnTo>
                <a:lnTo>
                  <a:pt x="5265133" y="3375868"/>
                </a:lnTo>
                <a:close/>
                <a:moveTo>
                  <a:pt x="3314050" y="3369596"/>
                </a:moveTo>
                <a:cubicBezTo>
                  <a:pt x="3313390" y="3374010"/>
                  <a:pt x="3312730" y="3378426"/>
                  <a:pt x="3312071" y="3382840"/>
                </a:cubicBezTo>
                <a:cubicBezTo>
                  <a:pt x="3309702" y="3377974"/>
                  <a:pt x="3305600" y="3374351"/>
                  <a:pt x="3301497" y="3370729"/>
                </a:cubicBezTo>
                <a:cubicBezTo>
                  <a:pt x="3304965" y="3368238"/>
                  <a:pt x="3309507" y="3368917"/>
                  <a:pt x="3314050" y="3369596"/>
                </a:cubicBezTo>
                <a:close/>
                <a:moveTo>
                  <a:pt x="3390048" y="3367798"/>
                </a:moveTo>
                <a:lnTo>
                  <a:pt x="3388779" y="3376291"/>
                </a:lnTo>
                <a:lnTo>
                  <a:pt x="3392301" y="3378672"/>
                </a:lnTo>
                <a:cubicBezTo>
                  <a:pt x="3397961" y="3382645"/>
                  <a:pt x="3403622" y="3386617"/>
                  <a:pt x="3409282" y="3390589"/>
                </a:cubicBezTo>
                <a:cubicBezTo>
                  <a:pt x="3414942" y="3394562"/>
                  <a:pt x="3418616" y="3401364"/>
                  <a:pt x="3422747" y="3405109"/>
                </a:cubicBezTo>
                <a:cubicBezTo>
                  <a:pt x="3433584" y="3414546"/>
                  <a:pt x="3446314" y="3413060"/>
                  <a:pt x="3454348" y="3422078"/>
                </a:cubicBezTo>
                <a:cubicBezTo>
                  <a:pt x="3465210" y="3433081"/>
                  <a:pt x="3474976" y="3439230"/>
                  <a:pt x="3486753" y="3444116"/>
                </a:cubicBezTo>
                <a:cubicBezTo>
                  <a:pt x="3499603" y="3452290"/>
                  <a:pt x="3510695" y="3461765"/>
                  <a:pt x="3523062" y="3471430"/>
                </a:cubicBezTo>
                <a:cubicBezTo>
                  <a:pt x="3534382" y="3479374"/>
                  <a:pt x="3546198" y="3484006"/>
                  <a:pt x="3557035" y="3493442"/>
                </a:cubicBezTo>
                <a:cubicBezTo>
                  <a:pt x="3562695" y="3497415"/>
                  <a:pt x="3566370" y="3504218"/>
                  <a:pt x="3572030" y="3508190"/>
                </a:cubicBezTo>
                <a:cubicBezTo>
                  <a:pt x="3577689" y="3512162"/>
                  <a:pt x="3583350" y="3516135"/>
                  <a:pt x="3589010" y="3520108"/>
                </a:cubicBezTo>
                <a:cubicBezTo>
                  <a:pt x="3600103" y="3529582"/>
                  <a:pt x="3612736" y="3537463"/>
                  <a:pt x="3624056" y="3545407"/>
                </a:cubicBezTo>
                <a:cubicBezTo>
                  <a:pt x="3635377" y="3553353"/>
                  <a:pt x="3648428" y="3558430"/>
                  <a:pt x="3659292" y="3569433"/>
                </a:cubicBezTo>
                <a:cubicBezTo>
                  <a:pt x="3668855" y="3578679"/>
                  <a:pt x="3679718" y="3589683"/>
                  <a:pt x="3692612" y="3585356"/>
                </a:cubicBezTo>
                <a:cubicBezTo>
                  <a:pt x="3686978" y="3582951"/>
                  <a:pt x="3682618" y="3580736"/>
                  <a:pt x="3676730" y="3578293"/>
                </a:cubicBezTo>
                <a:cubicBezTo>
                  <a:pt x="3672370" y="3576078"/>
                  <a:pt x="3668468" y="3570805"/>
                  <a:pt x="3664108" y="3568590"/>
                </a:cubicBezTo>
                <a:cubicBezTo>
                  <a:pt x="3659749" y="3566375"/>
                  <a:pt x="3657605" y="3559802"/>
                  <a:pt x="3653473" y="3556057"/>
                </a:cubicBezTo>
                <a:cubicBezTo>
                  <a:pt x="3649342" y="3552313"/>
                  <a:pt x="3643709" y="3549908"/>
                  <a:pt x="3638048" y="3545935"/>
                </a:cubicBezTo>
                <a:cubicBezTo>
                  <a:pt x="3614912" y="3533359"/>
                  <a:pt x="3594056" y="3517735"/>
                  <a:pt x="3572943" y="3502073"/>
                </a:cubicBezTo>
                <a:cubicBezTo>
                  <a:pt x="3552087" y="3486450"/>
                  <a:pt x="3530479" y="3474101"/>
                  <a:pt x="3509852" y="3456948"/>
                </a:cubicBezTo>
                <a:cubicBezTo>
                  <a:pt x="3501590" y="3449461"/>
                  <a:pt x="3494242" y="3435855"/>
                  <a:pt x="3483308" y="3435785"/>
                </a:cubicBezTo>
                <a:cubicBezTo>
                  <a:pt x="3478720" y="3435099"/>
                  <a:pt x="3477190" y="3434871"/>
                  <a:pt x="3473516" y="3428068"/>
                </a:cubicBezTo>
                <a:cubicBezTo>
                  <a:pt x="3471372" y="3421494"/>
                  <a:pt x="3463268" y="3423410"/>
                  <a:pt x="3457634" y="3421005"/>
                </a:cubicBezTo>
                <a:cubicBezTo>
                  <a:pt x="3452605" y="3418039"/>
                  <a:pt x="3447375" y="3413805"/>
                  <a:pt x="3442178" y="3409348"/>
                </a:cubicBezTo>
                <a:lnTo>
                  <a:pt x="3431434" y="3400195"/>
                </a:lnTo>
                <a:lnTo>
                  <a:pt x="3428605" y="3399325"/>
                </a:lnTo>
                <a:lnTo>
                  <a:pt x="3428084" y="3397343"/>
                </a:lnTo>
                <a:lnTo>
                  <a:pt x="3426922" y="3396352"/>
                </a:lnTo>
                <a:cubicBezTo>
                  <a:pt x="3416085" y="3386917"/>
                  <a:pt x="3403235" y="3378743"/>
                  <a:pt x="3392143" y="3369268"/>
                </a:cubicBezTo>
                <a:close/>
                <a:moveTo>
                  <a:pt x="3303801" y="3365793"/>
                </a:moveTo>
                <a:lnTo>
                  <a:pt x="3303873" y="3366660"/>
                </a:lnTo>
                <a:cubicBezTo>
                  <a:pt x="3303930" y="3367353"/>
                  <a:pt x="3303970" y="3367834"/>
                  <a:pt x="3303970" y="3367834"/>
                </a:cubicBezTo>
                <a:close/>
                <a:moveTo>
                  <a:pt x="3303491" y="3362053"/>
                </a:moveTo>
                <a:cubicBezTo>
                  <a:pt x="3303412" y="3361089"/>
                  <a:pt x="3303531" y="3362534"/>
                  <a:pt x="3303671" y="3364221"/>
                </a:cubicBezTo>
                <a:lnTo>
                  <a:pt x="3303801" y="3365793"/>
                </a:lnTo>
                <a:lnTo>
                  <a:pt x="3303644" y="3363900"/>
                </a:lnTo>
                <a:cubicBezTo>
                  <a:pt x="3303567" y="3362963"/>
                  <a:pt x="3303518" y="3362375"/>
                  <a:pt x="3303491" y="3362053"/>
                </a:cubicBezTo>
                <a:close/>
                <a:moveTo>
                  <a:pt x="3295241" y="3358741"/>
                </a:moveTo>
                <a:cubicBezTo>
                  <a:pt x="3297990" y="3359151"/>
                  <a:pt x="3300752" y="3361173"/>
                  <a:pt x="3303514" y="3363195"/>
                </a:cubicBezTo>
                <a:cubicBezTo>
                  <a:pt x="3301781" y="3364545"/>
                  <a:pt x="3301546" y="3366119"/>
                  <a:pt x="3299850" y="3367206"/>
                </a:cubicBezTo>
                <a:cubicBezTo>
                  <a:pt x="3296853" y="3366758"/>
                  <a:pt x="3294301" y="3365036"/>
                  <a:pt x="3295241" y="3358741"/>
                </a:cubicBezTo>
                <a:close/>
                <a:moveTo>
                  <a:pt x="3361943" y="3357570"/>
                </a:moveTo>
                <a:lnTo>
                  <a:pt x="3361567" y="3357896"/>
                </a:lnTo>
                <a:lnTo>
                  <a:pt x="3361733" y="3358008"/>
                </a:lnTo>
                <a:close/>
                <a:moveTo>
                  <a:pt x="3605861" y="3356511"/>
                </a:moveTo>
                <a:lnTo>
                  <a:pt x="3605471" y="3357633"/>
                </a:lnTo>
                <a:lnTo>
                  <a:pt x="3606230" y="3356712"/>
                </a:lnTo>
                <a:close/>
                <a:moveTo>
                  <a:pt x="3285650" y="3356458"/>
                </a:moveTo>
                <a:cubicBezTo>
                  <a:pt x="3286213" y="3356335"/>
                  <a:pt x="3286507" y="3356793"/>
                  <a:pt x="3286975" y="3358517"/>
                </a:cubicBezTo>
                <a:cubicBezTo>
                  <a:pt x="3285072" y="3361543"/>
                  <a:pt x="3285313" y="3359924"/>
                  <a:pt x="3282716" y="3357881"/>
                </a:cubicBezTo>
                <a:cubicBezTo>
                  <a:pt x="3284257" y="3357284"/>
                  <a:pt x="3285087" y="3356580"/>
                  <a:pt x="3285650" y="3356458"/>
                </a:cubicBezTo>
                <a:close/>
                <a:moveTo>
                  <a:pt x="5294940" y="3355251"/>
                </a:moveTo>
                <a:lnTo>
                  <a:pt x="5293105" y="3356292"/>
                </a:lnTo>
                <a:lnTo>
                  <a:pt x="5289664" y="3357519"/>
                </a:lnTo>
                <a:lnTo>
                  <a:pt x="5299397" y="3367664"/>
                </a:lnTo>
                <a:cubicBezTo>
                  <a:pt x="5303688" y="3372208"/>
                  <a:pt x="5305543" y="3374659"/>
                  <a:pt x="5297006" y="3367848"/>
                </a:cubicBezTo>
                <a:cubicBezTo>
                  <a:pt x="5287890" y="3360614"/>
                  <a:pt x="5291019" y="3364657"/>
                  <a:pt x="5296948" y="3370994"/>
                </a:cubicBezTo>
                <a:lnTo>
                  <a:pt x="5303023" y="3377246"/>
                </a:lnTo>
                <a:lnTo>
                  <a:pt x="5319191" y="3380513"/>
                </a:lnTo>
                <a:cubicBezTo>
                  <a:pt x="5323296" y="3382690"/>
                  <a:pt x="5326742" y="3391022"/>
                  <a:pt x="5322768" y="3396682"/>
                </a:cubicBezTo>
                <a:lnTo>
                  <a:pt x="5322254" y="3397058"/>
                </a:lnTo>
                <a:lnTo>
                  <a:pt x="5328057" y="3403267"/>
                </a:lnTo>
                <a:cubicBezTo>
                  <a:pt x="5332142" y="3407678"/>
                  <a:pt x="5335381" y="3411159"/>
                  <a:pt x="5337346" y="3413051"/>
                </a:cubicBezTo>
                <a:lnTo>
                  <a:pt x="5361021" y="3438460"/>
                </a:lnTo>
                <a:lnTo>
                  <a:pt x="5361646" y="3438188"/>
                </a:lnTo>
                <a:cubicBezTo>
                  <a:pt x="5366919" y="3434286"/>
                  <a:pt x="5370453" y="3428952"/>
                  <a:pt x="5374063" y="3424410"/>
                </a:cubicBezTo>
                <a:lnTo>
                  <a:pt x="5378741" y="3421134"/>
                </a:lnTo>
                <a:lnTo>
                  <a:pt x="5372975" y="3413783"/>
                </a:lnTo>
                <a:cubicBezTo>
                  <a:pt x="5369858" y="3410229"/>
                  <a:pt x="5366551" y="3407065"/>
                  <a:pt x="5363179" y="3405088"/>
                </a:cubicBezTo>
                <a:cubicBezTo>
                  <a:pt x="5361670" y="3404437"/>
                  <a:pt x="5356296" y="3404203"/>
                  <a:pt x="5354787" y="3403551"/>
                </a:cubicBezTo>
                <a:cubicBezTo>
                  <a:pt x="5346077" y="3397709"/>
                  <a:pt x="5336304" y="3388974"/>
                  <a:pt x="5325173" y="3380002"/>
                </a:cubicBezTo>
                <a:cubicBezTo>
                  <a:pt x="5323082" y="3378057"/>
                  <a:pt x="5313681" y="3368615"/>
                  <a:pt x="5304615" y="3359578"/>
                </a:cubicBezTo>
                <a:lnTo>
                  <a:pt x="5304586" y="3359550"/>
                </a:lnTo>
                <a:lnTo>
                  <a:pt x="5298310" y="3357013"/>
                </a:lnTo>
                <a:close/>
                <a:moveTo>
                  <a:pt x="3544403" y="3353333"/>
                </a:moveTo>
                <a:lnTo>
                  <a:pt x="3548955" y="3357003"/>
                </a:lnTo>
                <a:cubicBezTo>
                  <a:pt x="3558987" y="3363975"/>
                  <a:pt x="3569440" y="3369445"/>
                  <a:pt x="3580018" y="3371026"/>
                </a:cubicBezTo>
                <a:lnTo>
                  <a:pt x="3561844" y="3361716"/>
                </a:lnTo>
                <a:close/>
                <a:moveTo>
                  <a:pt x="3514609" y="3351871"/>
                </a:moveTo>
                <a:cubicBezTo>
                  <a:pt x="3511322" y="3352944"/>
                  <a:pt x="3506276" y="3355317"/>
                  <a:pt x="3502989" y="3356388"/>
                </a:cubicBezTo>
                <a:cubicBezTo>
                  <a:pt x="3505820" y="3358375"/>
                  <a:pt x="3509950" y="3362119"/>
                  <a:pt x="3512552" y="3365635"/>
                </a:cubicBezTo>
                <a:cubicBezTo>
                  <a:pt x="3513238" y="3361047"/>
                  <a:pt x="3513923" y="3356459"/>
                  <a:pt x="3514609" y="3351871"/>
                </a:cubicBezTo>
                <a:close/>
                <a:moveTo>
                  <a:pt x="3098923" y="3348410"/>
                </a:moveTo>
                <a:cubicBezTo>
                  <a:pt x="3101969" y="3348865"/>
                  <a:pt x="3106755" y="3348090"/>
                  <a:pt x="3105447" y="3356839"/>
                </a:cubicBezTo>
                <a:cubicBezTo>
                  <a:pt x="3102402" y="3356384"/>
                  <a:pt x="3097832" y="3355701"/>
                  <a:pt x="3098923" y="3348410"/>
                </a:cubicBezTo>
                <a:close/>
                <a:moveTo>
                  <a:pt x="3497400" y="3341483"/>
                </a:moveTo>
                <a:cubicBezTo>
                  <a:pt x="3492354" y="3343856"/>
                  <a:pt x="3487310" y="3346228"/>
                  <a:pt x="3482035" y="3350130"/>
                </a:cubicBezTo>
                <a:cubicBezTo>
                  <a:pt x="3486396" y="3352346"/>
                  <a:pt x="3490983" y="3353031"/>
                  <a:pt x="3495342" y="3355246"/>
                </a:cubicBezTo>
                <a:cubicBezTo>
                  <a:pt x="3496028" y="3350658"/>
                  <a:pt x="3496714" y="3346071"/>
                  <a:pt x="3497400" y="3341483"/>
                </a:cubicBezTo>
                <a:close/>
                <a:moveTo>
                  <a:pt x="5315401" y="3337203"/>
                </a:moveTo>
                <a:lnTo>
                  <a:pt x="5315233" y="3337507"/>
                </a:lnTo>
                <a:lnTo>
                  <a:pt x="5318063" y="3339885"/>
                </a:lnTo>
                <a:lnTo>
                  <a:pt x="5320297" y="3341428"/>
                </a:lnTo>
                <a:cubicBezTo>
                  <a:pt x="5319350" y="3340440"/>
                  <a:pt x="5317626" y="3338962"/>
                  <a:pt x="5315568" y="3337328"/>
                </a:cubicBezTo>
                <a:close/>
                <a:moveTo>
                  <a:pt x="5412489" y="3335681"/>
                </a:moveTo>
                <a:cubicBezTo>
                  <a:pt x="5420924" y="3340494"/>
                  <a:pt x="5422654" y="3345271"/>
                  <a:pt x="5420988" y="3345504"/>
                </a:cubicBezTo>
                <a:cubicBezTo>
                  <a:pt x="5420433" y="3345582"/>
                  <a:pt x="5419500" y="3345155"/>
                  <a:pt x="5418311" y="3344056"/>
                </a:cubicBezTo>
                <a:cubicBezTo>
                  <a:pt x="5416726" y="3342591"/>
                  <a:pt x="5414689" y="3339931"/>
                  <a:pt x="5412489" y="3335681"/>
                </a:cubicBezTo>
                <a:close/>
                <a:moveTo>
                  <a:pt x="5317077" y="3334184"/>
                </a:moveTo>
                <a:lnTo>
                  <a:pt x="5316086" y="3335970"/>
                </a:lnTo>
                <a:lnTo>
                  <a:pt x="5318999" y="3338016"/>
                </a:lnTo>
                <a:cubicBezTo>
                  <a:pt x="5323854" y="3341692"/>
                  <a:pt x="5327167" y="3344565"/>
                  <a:pt x="5327090" y="3345388"/>
                </a:cubicBezTo>
                <a:cubicBezTo>
                  <a:pt x="5327167" y="3344565"/>
                  <a:pt x="5325430" y="3343986"/>
                  <a:pt x="5323675" y="3343615"/>
                </a:cubicBezTo>
                <a:lnTo>
                  <a:pt x="5321525" y="3343253"/>
                </a:lnTo>
                <a:lnTo>
                  <a:pt x="5326825" y="3348538"/>
                </a:lnTo>
                <a:cubicBezTo>
                  <a:pt x="5336211" y="3357035"/>
                  <a:pt x="5347958" y="3366208"/>
                  <a:pt x="5352018" y="3374213"/>
                </a:cubicBezTo>
                <a:cubicBezTo>
                  <a:pt x="5352931" y="3376693"/>
                  <a:pt x="5351639" y="3380651"/>
                  <a:pt x="5353149" y="3381303"/>
                </a:cubicBezTo>
                <a:cubicBezTo>
                  <a:pt x="5358244" y="3387670"/>
                  <a:pt x="5376475" y="3402140"/>
                  <a:pt x="5380975" y="3410335"/>
                </a:cubicBezTo>
                <a:cubicBezTo>
                  <a:pt x="5382262" y="3412106"/>
                  <a:pt x="5382459" y="3414363"/>
                  <a:pt x="5382334" y="3416177"/>
                </a:cubicBezTo>
                <a:lnTo>
                  <a:pt x="5381833" y="3418969"/>
                </a:lnTo>
                <a:lnTo>
                  <a:pt x="5386942" y="3415391"/>
                </a:lnTo>
                <a:cubicBezTo>
                  <a:pt x="5393173" y="3415540"/>
                  <a:pt x="5398793" y="3417162"/>
                  <a:pt x="5404135" y="3419133"/>
                </a:cubicBezTo>
                <a:lnTo>
                  <a:pt x="5407218" y="3420293"/>
                </a:lnTo>
                <a:lnTo>
                  <a:pt x="5401062" y="3413834"/>
                </a:lnTo>
                <a:close/>
                <a:moveTo>
                  <a:pt x="3210346" y="3313005"/>
                </a:moveTo>
                <a:lnTo>
                  <a:pt x="3218898" y="3316561"/>
                </a:lnTo>
                <a:lnTo>
                  <a:pt x="3218835" y="3316296"/>
                </a:lnTo>
                <a:cubicBezTo>
                  <a:pt x="3220295" y="3316514"/>
                  <a:pt x="3222482" y="3316841"/>
                  <a:pt x="3224169" y="3318025"/>
                </a:cubicBezTo>
                <a:lnTo>
                  <a:pt x="3224456" y="3318871"/>
                </a:lnTo>
                <a:lnTo>
                  <a:pt x="3227911" y="3320308"/>
                </a:lnTo>
                <a:cubicBezTo>
                  <a:pt x="3228951" y="3322024"/>
                  <a:pt x="3232246" y="3322517"/>
                  <a:pt x="3233286" y="3324231"/>
                </a:cubicBezTo>
                <a:cubicBezTo>
                  <a:pt x="3232601" y="3328808"/>
                  <a:pt x="3231918" y="3333384"/>
                  <a:pt x="3231271" y="3337707"/>
                </a:cubicBezTo>
                <a:cubicBezTo>
                  <a:pt x="3224833" y="3330506"/>
                  <a:pt x="3216581" y="3323295"/>
                  <a:pt x="3208140" y="3317354"/>
                </a:cubicBezTo>
                <a:cubicBezTo>
                  <a:pt x="3208368" y="3315829"/>
                  <a:pt x="3210117" y="3314531"/>
                  <a:pt x="3210346" y="3313005"/>
                </a:cubicBezTo>
                <a:close/>
                <a:moveTo>
                  <a:pt x="5481288" y="3307978"/>
                </a:moveTo>
                <a:lnTo>
                  <a:pt x="5484425" y="3309434"/>
                </a:lnTo>
                <a:lnTo>
                  <a:pt x="5491616" y="3312158"/>
                </a:lnTo>
                <a:lnTo>
                  <a:pt x="5502699" y="3323657"/>
                </a:lnTo>
                <a:lnTo>
                  <a:pt x="5513795" y="3336174"/>
                </a:lnTo>
                <a:lnTo>
                  <a:pt x="5509376" y="3334213"/>
                </a:lnTo>
                <a:lnTo>
                  <a:pt x="5505771" y="3332297"/>
                </a:lnTo>
                <a:close/>
                <a:moveTo>
                  <a:pt x="3193470" y="3290670"/>
                </a:moveTo>
                <a:lnTo>
                  <a:pt x="3196246" y="3303566"/>
                </a:lnTo>
                <a:lnTo>
                  <a:pt x="3209079" y="3309341"/>
                </a:lnTo>
                <a:lnTo>
                  <a:pt x="3208048" y="3310115"/>
                </a:lnTo>
                <a:lnTo>
                  <a:pt x="3209743" y="3312581"/>
                </a:lnTo>
                <a:cubicBezTo>
                  <a:pt x="3209515" y="3314104"/>
                  <a:pt x="3207869" y="3315415"/>
                  <a:pt x="3207641" y="3316937"/>
                </a:cubicBezTo>
                <a:lnTo>
                  <a:pt x="3205513" y="3312014"/>
                </a:lnTo>
                <a:lnTo>
                  <a:pt x="3196699" y="3305666"/>
                </a:lnTo>
                <a:lnTo>
                  <a:pt x="3196990" y="3307017"/>
                </a:lnTo>
                <a:cubicBezTo>
                  <a:pt x="3194073" y="3306582"/>
                  <a:pt x="3191156" y="3306146"/>
                  <a:pt x="3188240" y="3305709"/>
                </a:cubicBezTo>
                <a:lnTo>
                  <a:pt x="3189727" y="3301433"/>
                </a:lnTo>
                <a:lnTo>
                  <a:pt x="3182406" y="3297338"/>
                </a:lnTo>
                <a:lnTo>
                  <a:pt x="3189968" y="3300741"/>
                </a:lnTo>
                <a:close/>
                <a:moveTo>
                  <a:pt x="3470289" y="3289863"/>
                </a:moveTo>
                <a:lnTo>
                  <a:pt x="3466375" y="3292799"/>
                </a:lnTo>
                <a:lnTo>
                  <a:pt x="3478725" y="3299202"/>
                </a:lnTo>
                <a:lnTo>
                  <a:pt x="3476355" y="3295222"/>
                </a:lnTo>
                <a:cubicBezTo>
                  <a:pt x="3474511" y="3292363"/>
                  <a:pt x="3472466" y="3289968"/>
                  <a:pt x="3470289" y="3289863"/>
                </a:cubicBezTo>
                <a:close/>
                <a:moveTo>
                  <a:pt x="3167222" y="3282641"/>
                </a:moveTo>
                <a:cubicBezTo>
                  <a:pt x="3167960" y="3282557"/>
                  <a:pt x="3168612" y="3283044"/>
                  <a:pt x="3169095" y="3284673"/>
                </a:cubicBezTo>
                <a:cubicBezTo>
                  <a:pt x="3167675" y="3284461"/>
                  <a:pt x="3167447" y="3285984"/>
                  <a:pt x="3166993" y="3289030"/>
                </a:cubicBezTo>
                <a:cubicBezTo>
                  <a:pt x="3166027" y="3285771"/>
                  <a:pt x="3166255" y="3284248"/>
                  <a:pt x="3164835" y="3284037"/>
                </a:cubicBezTo>
                <a:cubicBezTo>
                  <a:pt x="3165659" y="3283381"/>
                  <a:pt x="3166483" y="3282726"/>
                  <a:pt x="3167222" y="3282641"/>
                </a:cubicBezTo>
                <a:close/>
                <a:moveTo>
                  <a:pt x="3163320" y="3278076"/>
                </a:moveTo>
                <a:cubicBezTo>
                  <a:pt x="3165280" y="3278369"/>
                  <a:pt x="3167119" y="3279471"/>
                  <a:pt x="3168446" y="3281324"/>
                </a:cubicBezTo>
                <a:cubicBezTo>
                  <a:pt x="3164826" y="3284093"/>
                  <a:pt x="3160603" y="3280152"/>
                  <a:pt x="3157467" y="3279684"/>
                </a:cubicBezTo>
                <a:cubicBezTo>
                  <a:pt x="3159277" y="3278299"/>
                  <a:pt x="3161358" y="3277783"/>
                  <a:pt x="3163320" y="3278076"/>
                </a:cubicBezTo>
                <a:close/>
                <a:moveTo>
                  <a:pt x="3160998" y="3272919"/>
                </a:moveTo>
                <a:lnTo>
                  <a:pt x="3161086" y="3273760"/>
                </a:lnTo>
                <a:cubicBezTo>
                  <a:pt x="3161187" y="3274742"/>
                  <a:pt x="3161268" y="3275528"/>
                  <a:pt x="3161268" y="3275528"/>
                </a:cubicBezTo>
                <a:close/>
                <a:moveTo>
                  <a:pt x="3160807" y="3271074"/>
                </a:moveTo>
                <a:lnTo>
                  <a:pt x="3160895" y="3271918"/>
                </a:lnTo>
                <a:lnTo>
                  <a:pt x="3160998" y="3272919"/>
                </a:lnTo>
                <a:close/>
                <a:moveTo>
                  <a:pt x="3389694" y="3270281"/>
                </a:moveTo>
                <a:lnTo>
                  <a:pt x="3389570" y="3281856"/>
                </a:lnTo>
                <a:cubicBezTo>
                  <a:pt x="3392628" y="3282313"/>
                  <a:pt x="3397217" y="3282999"/>
                  <a:pt x="3401576" y="3285214"/>
                </a:cubicBezTo>
                <a:cubicBezTo>
                  <a:pt x="3400504" y="3281927"/>
                  <a:pt x="3399432" y="3278641"/>
                  <a:pt x="3398132" y="3276882"/>
                </a:cubicBezTo>
                <a:cubicBezTo>
                  <a:pt x="3406235" y="3274967"/>
                  <a:pt x="3405092" y="3282612"/>
                  <a:pt x="3405022" y="3293546"/>
                </a:cubicBezTo>
                <a:cubicBezTo>
                  <a:pt x="3404952" y="3304478"/>
                  <a:pt x="3415657" y="3306079"/>
                  <a:pt x="3419826" y="3309567"/>
                </a:cubicBezTo>
                <a:cubicBezTo>
                  <a:pt x="3437852" y="3323205"/>
                  <a:pt x="3455676" y="3339939"/>
                  <a:pt x="3478002" y="3337021"/>
                </a:cubicBezTo>
                <a:lnTo>
                  <a:pt x="3444535" y="3302182"/>
                </a:lnTo>
                <a:lnTo>
                  <a:pt x="3423204" y="3290867"/>
                </a:lnTo>
                <a:close/>
                <a:moveTo>
                  <a:pt x="3160717" y="3270224"/>
                </a:moveTo>
                <a:cubicBezTo>
                  <a:pt x="3160657" y="3269635"/>
                  <a:pt x="3160697" y="3270028"/>
                  <a:pt x="3160779" y="3270814"/>
                </a:cubicBezTo>
                <a:lnTo>
                  <a:pt x="3160807" y="3271074"/>
                </a:lnTo>
                <a:close/>
                <a:moveTo>
                  <a:pt x="3500667" y="3267320"/>
                </a:moveTo>
                <a:lnTo>
                  <a:pt x="3499592" y="3269711"/>
                </a:lnTo>
                <a:cubicBezTo>
                  <a:pt x="3501122" y="3269940"/>
                  <a:pt x="3502326" y="3269729"/>
                  <a:pt x="3503262" y="3268696"/>
                </a:cubicBezTo>
                <a:lnTo>
                  <a:pt x="3503318" y="3268533"/>
                </a:lnTo>
                <a:lnTo>
                  <a:pt x="3503195" y="3268365"/>
                </a:lnTo>
                <a:close/>
                <a:moveTo>
                  <a:pt x="3378784" y="3263763"/>
                </a:moveTo>
                <a:lnTo>
                  <a:pt x="3377959" y="3264641"/>
                </a:lnTo>
                <a:cubicBezTo>
                  <a:pt x="3377526" y="3265103"/>
                  <a:pt x="3377814" y="3264795"/>
                  <a:pt x="3378392" y="3264179"/>
                </a:cubicBezTo>
                <a:close/>
                <a:moveTo>
                  <a:pt x="2972059" y="3260930"/>
                </a:moveTo>
                <a:lnTo>
                  <a:pt x="2972229" y="3261468"/>
                </a:lnTo>
                <a:cubicBezTo>
                  <a:pt x="2972378" y="3261942"/>
                  <a:pt x="2972482" y="3262273"/>
                  <a:pt x="2972482" y="3262273"/>
                </a:cubicBezTo>
                <a:close/>
                <a:moveTo>
                  <a:pt x="2971614" y="3259513"/>
                </a:moveTo>
                <a:lnTo>
                  <a:pt x="2972059" y="3260930"/>
                </a:lnTo>
                <a:lnTo>
                  <a:pt x="2971702" y="3259798"/>
                </a:lnTo>
                <a:close/>
                <a:moveTo>
                  <a:pt x="3307540" y="3258790"/>
                </a:moveTo>
                <a:lnTo>
                  <a:pt x="3308892" y="3260256"/>
                </a:lnTo>
                <a:lnTo>
                  <a:pt x="3308534" y="3262643"/>
                </a:lnTo>
                <a:lnTo>
                  <a:pt x="3307312" y="3265178"/>
                </a:lnTo>
                <a:cubicBezTo>
                  <a:pt x="3306347" y="3261920"/>
                  <a:pt x="3306347" y="3261920"/>
                  <a:pt x="3305154" y="3260185"/>
                </a:cubicBezTo>
                <a:cubicBezTo>
                  <a:pt x="3305978" y="3259529"/>
                  <a:pt x="3306802" y="3258874"/>
                  <a:pt x="3307540" y="3258790"/>
                </a:cubicBezTo>
                <a:close/>
                <a:moveTo>
                  <a:pt x="2971237" y="3258312"/>
                </a:moveTo>
                <a:lnTo>
                  <a:pt x="2971614" y="3259513"/>
                </a:lnTo>
                <a:lnTo>
                  <a:pt x="2971256" y="3258375"/>
                </a:lnTo>
                <a:cubicBezTo>
                  <a:pt x="2971158" y="3258065"/>
                  <a:pt x="2971133" y="3257982"/>
                  <a:pt x="2971237" y="3258312"/>
                </a:cubicBezTo>
                <a:close/>
                <a:moveTo>
                  <a:pt x="3136029" y="3254913"/>
                </a:moveTo>
                <a:cubicBezTo>
                  <a:pt x="3143917" y="3254687"/>
                  <a:pt x="3154261" y="3268198"/>
                  <a:pt x="3158500" y="3270981"/>
                </a:cubicBezTo>
                <a:cubicBezTo>
                  <a:pt x="3148627" y="3285135"/>
                  <a:pt x="3137255" y="3267806"/>
                  <a:pt x="3129277" y="3260623"/>
                </a:cubicBezTo>
                <a:lnTo>
                  <a:pt x="3129686" y="3260042"/>
                </a:lnTo>
                <a:lnTo>
                  <a:pt x="3127728" y="3255508"/>
                </a:lnTo>
                <a:cubicBezTo>
                  <a:pt x="3130796" y="3254408"/>
                  <a:pt x="3131023" y="3252886"/>
                  <a:pt x="3131988" y="3256144"/>
                </a:cubicBezTo>
                <a:lnTo>
                  <a:pt x="3131024" y="3258141"/>
                </a:lnTo>
                <a:lnTo>
                  <a:pt x="3132331" y="3256284"/>
                </a:lnTo>
                <a:cubicBezTo>
                  <a:pt x="3133468" y="3255369"/>
                  <a:pt x="3134715" y="3254950"/>
                  <a:pt x="3136029" y="3254913"/>
                </a:cubicBezTo>
                <a:close/>
                <a:moveTo>
                  <a:pt x="2967539" y="3251439"/>
                </a:moveTo>
                <a:cubicBezTo>
                  <a:pt x="2968827" y="3253236"/>
                  <a:pt x="2969881" y="3256600"/>
                  <a:pt x="2969413" y="3259737"/>
                </a:cubicBezTo>
                <a:cubicBezTo>
                  <a:pt x="2967421" y="3262646"/>
                  <a:pt x="2964375" y="3262192"/>
                  <a:pt x="2961329" y="3261736"/>
                </a:cubicBezTo>
                <a:cubicBezTo>
                  <a:pt x="2963556" y="3257258"/>
                  <a:pt x="2965547" y="3254349"/>
                  <a:pt x="2967539" y="3251439"/>
                </a:cubicBezTo>
                <a:close/>
                <a:moveTo>
                  <a:pt x="3125017" y="3250000"/>
                </a:moveTo>
                <a:cubicBezTo>
                  <a:pt x="3126839" y="3250273"/>
                  <a:pt x="3128863" y="3251693"/>
                  <a:pt x="3130213" y="3252641"/>
                </a:cubicBezTo>
                <a:cubicBezTo>
                  <a:pt x="3128101" y="3256797"/>
                  <a:pt x="3123943" y="3254685"/>
                  <a:pt x="3121027" y="3254249"/>
                </a:cubicBezTo>
                <a:cubicBezTo>
                  <a:pt x="3121572" y="3250603"/>
                  <a:pt x="3123194" y="3249728"/>
                  <a:pt x="3125017" y="3250000"/>
                </a:cubicBezTo>
                <a:close/>
                <a:moveTo>
                  <a:pt x="3396344" y="3237655"/>
                </a:moveTo>
                <a:lnTo>
                  <a:pt x="3399825" y="3240266"/>
                </a:lnTo>
                <a:cubicBezTo>
                  <a:pt x="3406072" y="3245108"/>
                  <a:pt x="3412261" y="3250332"/>
                  <a:pt x="3418343" y="3256712"/>
                </a:cubicBezTo>
                <a:cubicBezTo>
                  <a:pt x="3424330" y="3263730"/>
                  <a:pt x="3431237" y="3269387"/>
                  <a:pt x="3438387" y="3274723"/>
                </a:cubicBezTo>
                <a:lnTo>
                  <a:pt x="3453954" y="3286360"/>
                </a:lnTo>
                <a:lnTo>
                  <a:pt x="3460082" y="3289537"/>
                </a:lnTo>
                <a:lnTo>
                  <a:pt x="3461426" y="3280545"/>
                </a:lnTo>
                <a:lnTo>
                  <a:pt x="3453437" y="3276884"/>
                </a:lnTo>
                <a:cubicBezTo>
                  <a:pt x="3449842" y="3274784"/>
                  <a:pt x="3446801" y="3271593"/>
                  <a:pt x="3443979" y="3268240"/>
                </a:cubicBezTo>
                <a:lnTo>
                  <a:pt x="3441147" y="3264893"/>
                </a:lnTo>
                <a:lnTo>
                  <a:pt x="3428134" y="3264429"/>
                </a:lnTo>
                <a:cubicBezTo>
                  <a:pt x="3427290" y="3259613"/>
                  <a:pt x="3424688" y="3256097"/>
                  <a:pt x="3420558" y="3252354"/>
                </a:cubicBezTo>
                <a:lnTo>
                  <a:pt x="3418020" y="3250215"/>
                </a:lnTo>
                <a:lnTo>
                  <a:pt x="3411238" y="3247128"/>
                </a:lnTo>
                <a:close/>
                <a:moveTo>
                  <a:pt x="3517344" y="3235494"/>
                </a:moveTo>
                <a:cubicBezTo>
                  <a:pt x="3515318" y="3235973"/>
                  <a:pt x="3513503" y="3237656"/>
                  <a:pt x="3512817" y="3242244"/>
                </a:cubicBezTo>
                <a:cubicBezTo>
                  <a:pt x="3517406" y="3242929"/>
                  <a:pt x="3521765" y="3245144"/>
                  <a:pt x="3523137" y="3235970"/>
                </a:cubicBezTo>
                <a:cubicBezTo>
                  <a:pt x="3521607" y="3235741"/>
                  <a:pt x="3519370" y="3235015"/>
                  <a:pt x="3517344" y="3235494"/>
                </a:cubicBezTo>
                <a:close/>
                <a:moveTo>
                  <a:pt x="3325917" y="3229467"/>
                </a:moveTo>
                <a:cubicBezTo>
                  <a:pt x="3326332" y="3229116"/>
                  <a:pt x="3326567" y="3229978"/>
                  <a:pt x="3327503" y="3233427"/>
                </a:cubicBezTo>
                <a:cubicBezTo>
                  <a:pt x="3326083" y="3233214"/>
                  <a:pt x="3324663" y="3233003"/>
                  <a:pt x="3323243" y="3232790"/>
                </a:cubicBezTo>
                <a:cubicBezTo>
                  <a:pt x="3324904" y="3231384"/>
                  <a:pt x="3325502" y="3229819"/>
                  <a:pt x="3325917" y="3229467"/>
                </a:cubicBezTo>
                <a:close/>
                <a:moveTo>
                  <a:pt x="3493945" y="3223790"/>
                </a:moveTo>
                <a:cubicBezTo>
                  <a:pt x="3493032" y="3229907"/>
                  <a:pt x="3495861" y="3231894"/>
                  <a:pt x="3498921" y="3232350"/>
                </a:cubicBezTo>
                <a:cubicBezTo>
                  <a:pt x="3501295" y="3237395"/>
                  <a:pt x="3505882" y="3238081"/>
                  <a:pt x="3508483" y="3241596"/>
                </a:cubicBezTo>
                <a:cubicBezTo>
                  <a:pt x="3509169" y="3237008"/>
                  <a:pt x="3507869" y="3235251"/>
                  <a:pt x="3505038" y="3233264"/>
                </a:cubicBezTo>
                <a:cubicBezTo>
                  <a:pt x="3500678" y="3231050"/>
                  <a:pt x="3498306" y="3226005"/>
                  <a:pt x="3493945" y="3223790"/>
                </a:cubicBezTo>
                <a:close/>
                <a:moveTo>
                  <a:pt x="3365484" y="3216739"/>
                </a:moveTo>
                <a:lnTo>
                  <a:pt x="3365054" y="3217482"/>
                </a:lnTo>
                <a:lnTo>
                  <a:pt x="3366543" y="3217479"/>
                </a:lnTo>
                <a:close/>
                <a:moveTo>
                  <a:pt x="3466823" y="3206058"/>
                </a:moveTo>
                <a:cubicBezTo>
                  <a:pt x="3465051" y="3206575"/>
                  <a:pt x="3463682" y="3208324"/>
                  <a:pt x="3462996" y="3212912"/>
                </a:cubicBezTo>
                <a:cubicBezTo>
                  <a:pt x="3466056" y="3213369"/>
                  <a:pt x="3471690" y="3215775"/>
                  <a:pt x="3473061" y="3206599"/>
                </a:cubicBezTo>
                <a:cubicBezTo>
                  <a:pt x="3470767" y="3206256"/>
                  <a:pt x="3468594" y="3205540"/>
                  <a:pt x="3466823" y="3206058"/>
                </a:cubicBezTo>
                <a:close/>
                <a:moveTo>
                  <a:pt x="3139138" y="3205938"/>
                </a:moveTo>
                <a:cubicBezTo>
                  <a:pt x="3141484" y="3206690"/>
                  <a:pt x="3143869" y="3208249"/>
                  <a:pt x="3145875" y="3209350"/>
                </a:cubicBezTo>
                <a:lnTo>
                  <a:pt x="3141439" y="3210770"/>
                </a:lnTo>
                <a:lnTo>
                  <a:pt x="3144914" y="3213106"/>
                </a:lnTo>
                <a:lnTo>
                  <a:pt x="3146170" y="3210330"/>
                </a:lnTo>
                <a:lnTo>
                  <a:pt x="3145678" y="3213621"/>
                </a:lnTo>
                <a:lnTo>
                  <a:pt x="3146507" y="3214177"/>
                </a:lnTo>
                <a:lnTo>
                  <a:pt x="3145605" y="3214108"/>
                </a:lnTo>
                <a:lnTo>
                  <a:pt x="3145032" y="3217944"/>
                </a:lnTo>
                <a:cubicBezTo>
                  <a:pt x="3145259" y="3216422"/>
                  <a:pt x="3144191" y="3214706"/>
                  <a:pt x="3144191" y="3214706"/>
                </a:cubicBezTo>
                <a:lnTo>
                  <a:pt x="3144499" y="3214023"/>
                </a:lnTo>
                <a:lnTo>
                  <a:pt x="3138684" y="3213573"/>
                </a:lnTo>
                <a:cubicBezTo>
                  <a:pt x="3136223" y="3211513"/>
                  <a:pt x="3133900" y="3208533"/>
                  <a:pt x="3131687" y="3207450"/>
                </a:cubicBezTo>
                <a:lnTo>
                  <a:pt x="3133779" y="3207120"/>
                </a:lnTo>
                <a:close/>
                <a:moveTo>
                  <a:pt x="3134116" y="3200484"/>
                </a:moveTo>
                <a:cubicBezTo>
                  <a:pt x="3135238" y="3203634"/>
                  <a:pt x="3134366" y="3209467"/>
                  <a:pt x="3131905" y="3204627"/>
                </a:cubicBezTo>
                <a:cubicBezTo>
                  <a:pt x="3132124" y="3203168"/>
                  <a:pt x="3132341" y="3201710"/>
                  <a:pt x="3134116" y="3200484"/>
                </a:cubicBezTo>
                <a:close/>
                <a:moveTo>
                  <a:pt x="3159156" y="3192552"/>
                </a:moveTo>
                <a:cubicBezTo>
                  <a:pt x="3161046" y="3193027"/>
                  <a:pt x="3162853" y="3194067"/>
                  <a:pt x="3164388" y="3194296"/>
                </a:cubicBezTo>
                <a:cubicBezTo>
                  <a:pt x="3169852" y="3199732"/>
                  <a:pt x="3175542" y="3203662"/>
                  <a:pt x="3181723" y="3193808"/>
                </a:cubicBezTo>
                <a:cubicBezTo>
                  <a:pt x="3183668" y="3201797"/>
                  <a:pt x="3185613" y="3209786"/>
                  <a:pt x="3185572" y="3220559"/>
                </a:cubicBezTo>
                <a:cubicBezTo>
                  <a:pt x="3177262" y="3213158"/>
                  <a:pt x="3166967" y="3208540"/>
                  <a:pt x="3156672" y="3203922"/>
                </a:cubicBezTo>
                <a:cubicBezTo>
                  <a:pt x="3153827" y="3201957"/>
                  <a:pt x="3151207" y="3198486"/>
                  <a:pt x="3153417" y="3194197"/>
                </a:cubicBezTo>
                <a:cubicBezTo>
                  <a:pt x="3155290" y="3192167"/>
                  <a:pt x="3157265" y="3192078"/>
                  <a:pt x="3159156" y="3192552"/>
                </a:cubicBezTo>
                <a:close/>
                <a:moveTo>
                  <a:pt x="3119818" y="3192378"/>
                </a:moveTo>
                <a:cubicBezTo>
                  <a:pt x="3125056" y="3193305"/>
                  <a:pt x="3129201" y="3197108"/>
                  <a:pt x="3133472" y="3200062"/>
                </a:cubicBezTo>
                <a:cubicBezTo>
                  <a:pt x="3125972" y="3208203"/>
                  <a:pt x="3119867" y="3196486"/>
                  <a:pt x="3114172" y="3192547"/>
                </a:cubicBezTo>
                <a:cubicBezTo>
                  <a:pt x="3116205" y="3192080"/>
                  <a:pt x="3118072" y="3192069"/>
                  <a:pt x="3119818" y="3192378"/>
                </a:cubicBezTo>
                <a:close/>
                <a:moveTo>
                  <a:pt x="3221427" y="3188594"/>
                </a:moveTo>
                <a:cubicBezTo>
                  <a:pt x="3219592" y="3189101"/>
                  <a:pt x="3218160" y="3190841"/>
                  <a:pt x="3217474" y="3195429"/>
                </a:cubicBezTo>
                <a:cubicBezTo>
                  <a:pt x="3220532" y="3195886"/>
                  <a:pt x="3226650" y="3196800"/>
                  <a:pt x="3227792" y="3189154"/>
                </a:cubicBezTo>
                <a:cubicBezTo>
                  <a:pt x="3225498" y="3188811"/>
                  <a:pt x="3223261" y="3188086"/>
                  <a:pt x="3221427" y="3188594"/>
                </a:cubicBezTo>
                <a:close/>
                <a:moveTo>
                  <a:pt x="5422933" y="3185416"/>
                </a:moveTo>
                <a:lnTo>
                  <a:pt x="5441967" y="3196649"/>
                </a:lnTo>
                <a:lnTo>
                  <a:pt x="5443921" y="3198815"/>
                </a:lnTo>
                <a:cubicBezTo>
                  <a:pt x="5447721" y="3202892"/>
                  <a:pt x="5452143" y="3207471"/>
                  <a:pt x="5457889" y="3213165"/>
                </a:cubicBezTo>
                <a:cubicBezTo>
                  <a:pt x="5459705" y="3215512"/>
                  <a:pt x="5473936" y="3229275"/>
                  <a:pt x="5475884" y="3232949"/>
                </a:cubicBezTo>
                <a:lnTo>
                  <a:pt x="5473585" y="3232585"/>
                </a:lnTo>
                <a:lnTo>
                  <a:pt x="5472510" y="3232193"/>
                </a:lnTo>
                <a:lnTo>
                  <a:pt x="5465331" y="3225986"/>
                </a:lnTo>
                <a:cubicBezTo>
                  <a:pt x="5457130" y="3217854"/>
                  <a:pt x="5447568" y="3206105"/>
                  <a:pt x="5443488" y="3202782"/>
                </a:cubicBezTo>
                <a:close/>
                <a:moveTo>
                  <a:pt x="3139526" y="3184311"/>
                </a:moveTo>
                <a:cubicBezTo>
                  <a:pt x="3142937" y="3184471"/>
                  <a:pt x="3145609" y="3189343"/>
                  <a:pt x="3148630" y="3190912"/>
                </a:cubicBezTo>
                <a:cubicBezTo>
                  <a:pt x="3144601" y="3188819"/>
                  <a:pt x="3140105" y="3188148"/>
                  <a:pt x="3135826" y="3186017"/>
                </a:cubicBezTo>
                <a:cubicBezTo>
                  <a:pt x="3137168" y="3184727"/>
                  <a:pt x="3138388" y="3184257"/>
                  <a:pt x="3139526" y="3184311"/>
                </a:cubicBezTo>
                <a:close/>
                <a:moveTo>
                  <a:pt x="3137308" y="3179127"/>
                </a:moveTo>
                <a:cubicBezTo>
                  <a:pt x="3138647" y="3180817"/>
                  <a:pt x="3138429" y="3182276"/>
                  <a:pt x="3138211" y="3183734"/>
                </a:cubicBezTo>
                <a:cubicBezTo>
                  <a:pt x="3136000" y="3187876"/>
                  <a:pt x="3135315" y="3181811"/>
                  <a:pt x="3137308" y="3179127"/>
                </a:cubicBezTo>
                <a:close/>
                <a:moveTo>
                  <a:pt x="5321073" y="3175835"/>
                </a:moveTo>
                <a:cubicBezTo>
                  <a:pt x="5319605" y="3176114"/>
                  <a:pt x="5319361" y="3176715"/>
                  <a:pt x="5319740" y="3177373"/>
                </a:cubicBezTo>
                <a:lnTo>
                  <a:pt x="5320223" y="3177804"/>
                </a:lnTo>
                <a:lnTo>
                  <a:pt x="5323235" y="3177422"/>
                </a:lnTo>
                <a:close/>
                <a:moveTo>
                  <a:pt x="5299773" y="3173847"/>
                </a:moveTo>
                <a:lnTo>
                  <a:pt x="5308418" y="3179303"/>
                </a:lnTo>
                <a:lnTo>
                  <a:pt x="5310758" y="3179006"/>
                </a:lnTo>
                <a:close/>
                <a:moveTo>
                  <a:pt x="5279690" y="3160522"/>
                </a:moveTo>
                <a:lnTo>
                  <a:pt x="5278915" y="3160736"/>
                </a:lnTo>
                <a:lnTo>
                  <a:pt x="5278403" y="3161459"/>
                </a:lnTo>
                <a:cubicBezTo>
                  <a:pt x="5278319" y="3162352"/>
                  <a:pt x="5278580" y="3163277"/>
                  <a:pt x="5279267" y="3163341"/>
                </a:cubicBezTo>
                <a:cubicBezTo>
                  <a:pt x="5279878" y="3164230"/>
                  <a:pt x="5279960" y="3163337"/>
                  <a:pt x="5279891" y="3162222"/>
                </a:cubicBezTo>
                <a:close/>
                <a:moveTo>
                  <a:pt x="3125015" y="3155031"/>
                </a:moveTo>
                <a:cubicBezTo>
                  <a:pt x="3125202" y="3155423"/>
                  <a:pt x="3125044" y="3156488"/>
                  <a:pt x="3124726" y="3158617"/>
                </a:cubicBezTo>
                <a:cubicBezTo>
                  <a:pt x="3124937" y="3157197"/>
                  <a:pt x="3123222" y="3155490"/>
                  <a:pt x="3123222" y="3155490"/>
                </a:cubicBezTo>
                <a:cubicBezTo>
                  <a:pt x="3124292" y="3154924"/>
                  <a:pt x="3124827" y="3154640"/>
                  <a:pt x="3125015" y="3155031"/>
                </a:cubicBezTo>
                <a:close/>
                <a:moveTo>
                  <a:pt x="3215913" y="3149608"/>
                </a:moveTo>
                <a:lnTo>
                  <a:pt x="3215071" y="3155248"/>
                </a:lnTo>
                <a:lnTo>
                  <a:pt x="3235402" y="3170008"/>
                </a:lnTo>
                <a:lnTo>
                  <a:pt x="3232499" y="3163345"/>
                </a:lnTo>
                <a:cubicBezTo>
                  <a:pt x="3234707" y="3163675"/>
                  <a:pt x="3238191" y="3163009"/>
                  <a:pt x="3240893" y="3163809"/>
                </a:cubicBezTo>
                <a:cubicBezTo>
                  <a:pt x="3243594" y="3164608"/>
                  <a:pt x="3245512" y="3166872"/>
                  <a:pt x="3244587" y="3173064"/>
                </a:cubicBezTo>
                <a:lnTo>
                  <a:pt x="3238573" y="3172309"/>
                </a:lnTo>
                <a:lnTo>
                  <a:pt x="3246634" y="3178160"/>
                </a:lnTo>
                <a:lnTo>
                  <a:pt x="3282303" y="3204354"/>
                </a:lnTo>
                <a:lnTo>
                  <a:pt x="3272034" y="3191066"/>
                </a:lnTo>
                <a:cubicBezTo>
                  <a:pt x="3274590" y="3190857"/>
                  <a:pt x="3277067" y="3191006"/>
                  <a:pt x="3279477" y="3191455"/>
                </a:cubicBezTo>
                <a:cubicBezTo>
                  <a:pt x="3296350" y="3194597"/>
                  <a:pt x="3309961" y="3212449"/>
                  <a:pt x="3324112" y="3225357"/>
                </a:cubicBezTo>
                <a:lnTo>
                  <a:pt x="3322837" y="3226298"/>
                </a:lnTo>
                <a:lnTo>
                  <a:pt x="3323554" y="3225846"/>
                </a:lnTo>
                <a:cubicBezTo>
                  <a:pt x="3324087" y="3225926"/>
                  <a:pt x="3324328" y="3226741"/>
                  <a:pt x="3324810" y="3228370"/>
                </a:cubicBezTo>
                <a:cubicBezTo>
                  <a:pt x="3323759" y="3230548"/>
                  <a:pt x="3323233" y="3231637"/>
                  <a:pt x="3322701" y="3231558"/>
                </a:cubicBezTo>
                <a:lnTo>
                  <a:pt x="3320635" y="3227883"/>
                </a:lnTo>
                <a:lnTo>
                  <a:pt x="3317378" y="3228465"/>
                </a:lnTo>
                <a:cubicBezTo>
                  <a:pt x="3310821" y="3228014"/>
                  <a:pt x="3304804" y="3218601"/>
                  <a:pt x="3299424" y="3215631"/>
                </a:cubicBezTo>
                <a:lnTo>
                  <a:pt x="3290398" y="3210347"/>
                </a:lnTo>
                <a:lnTo>
                  <a:pt x="3317988" y="3230773"/>
                </a:lnTo>
                <a:cubicBezTo>
                  <a:pt x="3330837" y="3238946"/>
                  <a:pt x="3343497" y="3248394"/>
                  <a:pt x="3356092" y="3256530"/>
                </a:cubicBezTo>
                <a:cubicBezTo>
                  <a:pt x="3363510" y="3259202"/>
                  <a:pt x="3377502" y="3259730"/>
                  <a:pt x="3379805" y="3275708"/>
                </a:cubicBezTo>
                <a:cubicBezTo>
                  <a:pt x="3380034" y="3274178"/>
                  <a:pt x="3381792" y="3272877"/>
                  <a:pt x="3382021" y="3271348"/>
                </a:cubicBezTo>
                <a:cubicBezTo>
                  <a:pt x="3382249" y="3269819"/>
                  <a:pt x="3380947" y="3268061"/>
                  <a:pt x="3380947" y="3268061"/>
                </a:cubicBezTo>
                <a:lnTo>
                  <a:pt x="3386025" y="3268027"/>
                </a:lnTo>
                <a:lnTo>
                  <a:pt x="3378893" y="3263647"/>
                </a:lnTo>
                <a:lnTo>
                  <a:pt x="3373319" y="3260222"/>
                </a:lnTo>
                <a:lnTo>
                  <a:pt x="3358528" y="3250277"/>
                </a:lnTo>
                <a:lnTo>
                  <a:pt x="3358631" y="3254460"/>
                </a:lnTo>
                <a:lnTo>
                  <a:pt x="3356544" y="3248943"/>
                </a:lnTo>
                <a:lnTo>
                  <a:pt x="3349403" y="3244141"/>
                </a:lnTo>
                <a:cubicBezTo>
                  <a:pt x="3340683" y="3239712"/>
                  <a:pt x="3333385" y="3237058"/>
                  <a:pt x="3328868" y="3225439"/>
                </a:cubicBezTo>
                <a:cubicBezTo>
                  <a:pt x="3342969" y="3224419"/>
                  <a:pt x="3355591" y="3234122"/>
                  <a:pt x="3368414" y="3240729"/>
                </a:cubicBezTo>
                <a:lnTo>
                  <a:pt x="3379893" y="3247023"/>
                </a:lnTo>
                <a:lnTo>
                  <a:pt x="3368201" y="3238276"/>
                </a:lnTo>
                <a:cubicBezTo>
                  <a:pt x="3363840" y="3236061"/>
                  <a:pt x="3357495" y="3236677"/>
                  <a:pt x="3355122" y="3231632"/>
                </a:cubicBezTo>
                <a:cubicBezTo>
                  <a:pt x="3353513" y="3226701"/>
                  <a:pt x="3354753" y="3221024"/>
                  <a:pt x="3356728" y="3215652"/>
                </a:cubicBezTo>
                <a:lnTo>
                  <a:pt x="3358383" y="3211766"/>
                </a:lnTo>
                <a:lnTo>
                  <a:pt x="3348523" y="3204862"/>
                </a:lnTo>
                <a:lnTo>
                  <a:pt x="3348558" y="3204942"/>
                </a:lnTo>
                <a:cubicBezTo>
                  <a:pt x="3348240" y="3208388"/>
                  <a:pt x="3347232" y="3212482"/>
                  <a:pt x="3346889" y="3214781"/>
                </a:cubicBezTo>
                <a:cubicBezTo>
                  <a:pt x="3342245" y="3214087"/>
                  <a:pt x="3337601" y="3213393"/>
                  <a:pt x="3332957" y="3212699"/>
                </a:cubicBezTo>
                <a:lnTo>
                  <a:pt x="3343697" y="3201482"/>
                </a:lnTo>
                <a:lnTo>
                  <a:pt x="3337759" y="3197324"/>
                </a:lnTo>
                <a:cubicBezTo>
                  <a:pt x="3330798" y="3191594"/>
                  <a:pt x="3322079" y="3187164"/>
                  <a:pt x="3315373" y="3181472"/>
                </a:cubicBezTo>
                <a:cubicBezTo>
                  <a:pt x="3313422" y="3178836"/>
                  <a:pt x="3310706" y="3176085"/>
                  <a:pt x="3307704" y="3175246"/>
                </a:cubicBezTo>
                <a:lnTo>
                  <a:pt x="3301552" y="3178682"/>
                </a:lnTo>
                <a:lnTo>
                  <a:pt x="3303430" y="3179970"/>
                </a:lnTo>
                <a:cubicBezTo>
                  <a:pt x="3307177" y="3183233"/>
                  <a:pt x="3310375" y="3187555"/>
                  <a:pt x="3311009" y="3193773"/>
                </a:cubicBezTo>
                <a:cubicBezTo>
                  <a:pt x="3292416" y="3194382"/>
                  <a:pt x="3275664" y="3180935"/>
                  <a:pt x="3258684" y="3169017"/>
                </a:cubicBezTo>
                <a:cubicBezTo>
                  <a:pt x="3248918" y="3162868"/>
                  <a:pt x="3240657" y="3155379"/>
                  <a:pt x="3229951" y="3153780"/>
                </a:cubicBezTo>
                <a:cubicBezTo>
                  <a:pt x="3226893" y="3153323"/>
                  <a:pt x="3223777" y="3153248"/>
                  <a:pt x="3220938" y="3152629"/>
                </a:cubicBezTo>
                <a:close/>
                <a:moveTo>
                  <a:pt x="3383558" y="3148539"/>
                </a:moveTo>
                <a:lnTo>
                  <a:pt x="3382171" y="3150940"/>
                </a:lnTo>
                <a:lnTo>
                  <a:pt x="3385782" y="3154625"/>
                </a:lnTo>
                <a:lnTo>
                  <a:pt x="3386104" y="3155284"/>
                </a:lnTo>
                <a:lnTo>
                  <a:pt x="3389924" y="3149099"/>
                </a:lnTo>
                <a:cubicBezTo>
                  <a:pt x="3387630" y="3148756"/>
                  <a:pt x="3385394" y="3148031"/>
                  <a:pt x="3383558" y="3148539"/>
                </a:cubicBezTo>
                <a:close/>
                <a:moveTo>
                  <a:pt x="5416355" y="3143473"/>
                </a:moveTo>
                <a:cubicBezTo>
                  <a:pt x="5418115" y="3144232"/>
                  <a:pt x="5419623" y="3144884"/>
                  <a:pt x="5419623" y="3144884"/>
                </a:cubicBezTo>
                <a:cubicBezTo>
                  <a:pt x="5417344" y="3146157"/>
                  <a:pt x="5416352" y="3146338"/>
                  <a:pt x="5416018" y="3145933"/>
                </a:cubicBezTo>
                <a:cubicBezTo>
                  <a:pt x="5415683" y="3145529"/>
                  <a:pt x="5416007" y="3144539"/>
                  <a:pt x="5416355" y="3143473"/>
                </a:cubicBezTo>
                <a:close/>
                <a:moveTo>
                  <a:pt x="5250043" y="3142852"/>
                </a:moveTo>
                <a:lnTo>
                  <a:pt x="5247035" y="3144304"/>
                </a:lnTo>
                <a:lnTo>
                  <a:pt x="5267082" y="3155275"/>
                </a:lnTo>
                <a:cubicBezTo>
                  <a:pt x="5264539" y="3151573"/>
                  <a:pt x="5261493" y="3149556"/>
                  <a:pt x="5257732" y="3147473"/>
                </a:cubicBezTo>
                <a:close/>
                <a:moveTo>
                  <a:pt x="3082687" y="3135214"/>
                </a:moveTo>
                <a:cubicBezTo>
                  <a:pt x="3091723" y="3137082"/>
                  <a:pt x="3099802" y="3143898"/>
                  <a:pt x="3107147" y="3149720"/>
                </a:cubicBezTo>
                <a:cubicBezTo>
                  <a:pt x="3111023" y="3153449"/>
                  <a:pt x="3116455" y="3158986"/>
                  <a:pt x="3122347" y="3161441"/>
                </a:cubicBezTo>
                <a:cubicBezTo>
                  <a:pt x="3126710" y="3163667"/>
                  <a:pt x="3131532" y="3162814"/>
                  <a:pt x="3135894" y="3165040"/>
                </a:cubicBezTo>
                <a:cubicBezTo>
                  <a:pt x="3137194" y="3166809"/>
                  <a:pt x="3140674" y="3174941"/>
                  <a:pt x="3136922" y="3179104"/>
                </a:cubicBezTo>
                <a:cubicBezTo>
                  <a:pt x="3134931" y="3181957"/>
                  <a:pt x="3130568" y="3179730"/>
                  <a:pt x="3127507" y="3179273"/>
                </a:cubicBezTo>
                <a:cubicBezTo>
                  <a:pt x="3114422" y="3172592"/>
                  <a:pt x="3102243" y="3161586"/>
                  <a:pt x="3089388" y="3153366"/>
                </a:cubicBezTo>
                <a:cubicBezTo>
                  <a:pt x="3086177" y="3143438"/>
                  <a:pt x="3078754" y="3140754"/>
                  <a:pt x="3073322" y="3135217"/>
                </a:cubicBezTo>
                <a:cubicBezTo>
                  <a:pt x="3076556" y="3134519"/>
                  <a:pt x="3079675" y="3134592"/>
                  <a:pt x="3082687" y="3135214"/>
                </a:cubicBezTo>
                <a:close/>
                <a:moveTo>
                  <a:pt x="5441917" y="3134862"/>
                </a:moveTo>
                <a:lnTo>
                  <a:pt x="5463482" y="3147269"/>
                </a:lnTo>
                <a:lnTo>
                  <a:pt x="5467073" y="3151992"/>
                </a:lnTo>
                <a:cubicBezTo>
                  <a:pt x="5468072" y="3153563"/>
                  <a:pt x="5468497" y="3154680"/>
                  <a:pt x="5467970" y="3154974"/>
                </a:cubicBezTo>
                <a:cubicBezTo>
                  <a:pt x="5467663" y="3155145"/>
                  <a:pt x="5467096" y="3155031"/>
                  <a:pt x="5466329" y="3154691"/>
                </a:cubicBezTo>
                <a:cubicBezTo>
                  <a:pt x="5465563" y="3154350"/>
                  <a:pt x="5464597" y="3153785"/>
                  <a:pt x="5463495" y="3153054"/>
                </a:cubicBezTo>
                <a:cubicBezTo>
                  <a:pt x="5460189" y="3150863"/>
                  <a:pt x="5455653" y="3147187"/>
                  <a:pt x="5451560" y="3143666"/>
                </a:cubicBezTo>
                <a:cubicBezTo>
                  <a:pt x="5447467" y="3140144"/>
                  <a:pt x="5443818" y="3136778"/>
                  <a:pt x="5442287" y="3135206"/>
                </a:cubicBezTo>
                <a:close/>
                <a:moveTo>
                  <a:pt x="3291577" y="3134683"/>
                </a:moveTo>
                <a:lnTo>
                  <a:pt x="3291743" y="3134808"/>
                </a:lnTo>
                <a:lnTo>
                  <a:pt x="3294624" y="3136821"/>
                </a:lnTo>
                <a:lnTo>
                  <a:pt x="3295735" y="3135024"/>
                </a:lnTo>
                <a:close/>
                <a:moveTo>
                  <a:pt x="3025456" y="3132533"/>
                </a:moveTo>
                <a:lnTo>
                  <a:pt x="3033636" y="3135271"/>
                </a:lnTo>
                <a:lnTo>
                  <a:pt x="3033566" y="3133469"/>
                </a:lnTo>
                <a:lnTo>
                  <a:pt x="3043900" y="3138705"/>
                </a:lnTo>
                <a:lnTo>
                  <a:pt x="3045599" y="3139273"/>
                </a:lnTo>
                <a:cubicBezTo>
                  <a:pt x="3052273" y="3141645"/>
                  <a:pt x="3058829" y="3144588"/>
                  <a:pt x="3065035" y="3149442"/>
                </a:cubicBezTo>
                <a:cubicBezTo>
                  <a:pt x="3069803" y="3154276"/>
                  <a:pt x="3077073" y="3166501"/>
                  <a:pt x="3085033" y="3163045"/>
                </a:cubicBezTo>
                <a:lnTo>
                  <a:pt x="3085389" y="3162786"/>
                </a:lnTo>
                <a:lnTo>
                  <a:pt x="3085631" y="3159976"/>
                </a:lnTo>
                <a:cubicBezTo>
                  <a:pt x="3085930" y="3157978"/>
                  <a:pt x="3086556" y="3156220"/>
                  <a:pt x="3087864" y="3157182"/>
                </a:cubicBezTo>
                <a:cubicBezTo>
                  <a:pt x="3087640" y="3158681"/>
                  <a:pt x="3087640" y="3158681"/>
                  <a:pt x="3088873" y="3160141"/>
                </a:cubicBezTo>
                <a:lnTo>
                  <a:pt x="3088514" y="3160557"/>
                </a:lnTo>
                <a:lnTo>
                  <a:pt x="3093498" y="3163715"/>
                </a:lnTo>
                <a:cubicBezTo>
                  <a:pt x="3097713" y="3168984"/>
                  <a:pt x="3099329" y="3179827"/>
                  <a:pt x="3096629" y="3190024"/>
                </a:cubicBezTo>
                <a:lnTo>
                  <a:pt x="3082834" y="3178881"/>
                </a:lnTo>
                <a:lnTo>
                  <a:pt x="3078997" y="3178661"/>
                </a:lnTo>
                <a:lnTo>
                  <a:pt x="3077220" y="3174347"/>
                </a:lnTo>
                <a:lnTo>
                  <a:pt x="3059061" y="3159678"/>
                </a:lnTo>
                <a:lnTo>
                  <a:pt x="3054620" y="3159291"/>
                </a:lnTo>
                <a:cubicBezTo>
                  <a:pt x="3050321" y="3157866"/>
                  <a:pt x="3045945" y="3155648"/>
                  <a:pt x="3041568" y="3153430"/>
                </a:cubicBezTo>
                <a:cubicBezTo>
                  <a:pt x="3037845" y="3152092"/>
                  <a:pt x="3035388" y="3150161"/>
                  <a:pt x="3034089" y="3147034"/>
                </a:cubicBezTo>
                <a:lnTo>
                  <a:pt x="3033790" y="3139265"/>
                </a:lnTo>
                <a:close/>
                <a:moveTo>
                  <a:pt x="3238719" y="3131194"/>
                </a:moveTo>
                <a:lnTo>
                  <a:pt x="3238795" y="3131405"/>
                </a:lnTo>
                <a:lnTo>
                  <a:pt x="3264713" y="3149594"/>
                </a:lnTo>
                <a:cubicBezTo>
                  <a:pt x="3272975" y="3157082"/>
                  <a:pt x="3282538" y="3166328"/>
                  <a:pt x="3292558" y="3172515"/>
                </a:cubicBezTo>
                <a:lnTo>
                  <a:pt x="3293170" y="3172935"/>
                </a:lnTo>
                <a:lnTo>
                  <a:pt x="3273259" y="3143749"/>
                </a:lnTo>
                <a:cubicBezTo>
                  <a:pt x="3268192" y="3139295"/>
                  <a:pt x="3262730" y="3135848"/>
                  <a:pt x="3256948" y="3133670"/>
                </a:cubicBezTo>
                <a:cubicBezTo>
                  <a:pt x="3251166" y="3131491"/>
                  <a:pt x="3245065" y="3130579"/>
                  <a:pt x="3238719" y="3131194"/>
                </a:cubicBezTo>
                <a:close/>
                <a:moveTo>
                  <a:pt x="3280310" y="3124903"/>
                </a:moveTo>
                <a:lnTo>
                  <a:pt x="3278957" y="3125277"/>
                </a:lnTo>
                <a:lnTo>
                  <a:pt x="3279265" y="3125452"/>
                </a:lnTo>
                <a:lnTo>
                  <a:pt x="3279630" y="3125727"/>
                </a:lnTo>
                <a:close/>
                <a:moveTo>
                  <a:pt x="5446146" y="3124295"/>
                </a:moveTo>
                <a:lnTo>
                  <a:pt x="5448435" y="3125356"/>
                </a:lnTo>
                <a:cubicBezTo>
                  <a:pt x="5454106" y="3128033"/>
                  <a:pt x="5460283" y="3131173"/>
                  <a:pt x="5463602" y="3133977"/>
                </a:cubicBezTo>
                <a:cubicBezTo>
                  <a:pt x="5466832" y="3137744"/>
                  <a:pt x="5463663" y="3137032"/>
                  <a:pt x="5458667" y="3134868"/>
                </a:cubicBezTo>
                <a:lnTo>
                  <a:pt x="5454476" y="3132806"/>
                </a:lnTo>
                <a:lnTo>
                  <a:pt x="5450939" y="3129123"/>
                </a:lnTo>
                <a:close/>
                <a:moveTo>
                  <a:pt x="2941479" y="3119013"/>
                </a:moveTo>
                <a:cubicBezTo>
                  <a:pt x="2944395" y="3119448"/>
                  <a:pt x="2950463" y="3118752"/>
                  <a:pt x="2949056" y="3128162"/>
                </a:cubicBezTo>
                <a:cubicBezTo>
                  <a:pt x="2944681" y="3127509"/>
                  <a:pt x="2940072" y="3128423"/>
                  <a:pt x="2941479" y="3119013"/>
                </a:cubicBezTo>
                <a:close/>
                <a:moveTo>
                  <a:pt x="5453469" y="3103928"/>
                </a:moveTo>
                <a:cubicBezTo>
                  <a:pt x="5456446" y="3104206"/>
                  <a:pt x="5457820" y="3104334"/>
                  <a:pt x="5457666" y="3105983"/>
                </a:cubicBezTo>
                <a:lnTo>
                  <a:pt x="5455337" y="3106634"/>
                </a:lnTo>
                <a:lnTo>
                  <a:pt x="5454797" y="3106244"/>
                </a:lnTo>
                <a:lnTo>
                  <a:pt x="5454782" y="3106568"/>
                </a:lnTo>
                <a:close/>
                <a:moveTo>
                  <a:pt x="3002081" y="3103759"/>
                </a:moveTo>
                <a:cubicBezTo>
                  <a:pt x="3006497" y="3104418"/>
                  <a:pt x="3009812" y="3112436"/>
                  <a:pt x="3008932" y="3118322"/>
                </a:cubicBezTo>
                <a:cubicBezTo>
                  <a:pt x="3004517" y="3117662"/>
                  <a:pt x="3000103" y="3117002"/>
                  <a:pt x="2995688" y="3116342"/>
                </a:cubicBezTo>
                <a:cubicBezTo>
                  <a:pt x="2997820" y="3112148"/>
                  <a:pt x="2998919" y="3104790"/>
                  <a:pt x="3002081" y="3103759"/>
                </a:cubicBezTo>
                <a:close/>
                <a:moveTo>
                  <a:pt x="5450719" y="3103671"/>
                </a:moveTo>
                <a:cubicBezTo>
                  <a:pt x="5452248" y="3102151"/>
                  <a:pt x="5453469" y="3103928"/>
                  <a:pt x="5453469" y="3103928"/>
                </a:cubicBezTo>
                <a:cubicBezTo>
                  <a:pt x="5452704" y="3104688"/>
                  <a:pt x="5452017" y="3104624"/>
                  <a:pt x="5451521" y="3104369"/>
                </a:cubicBezTo>
                <a:cubicBezTo>
                  <a:pt x="5451024" y="3104115"/>
                  <a:pt x="5450719" y="3103671"/>
                  <a:pt x="5450719" y="3103671"/>
                </a:cubicBezTo>
                <a:close/>
                <a:moveTo>
                  <a:pt x="3313552" y="3102189"/>
                </a:moveTo>
                <a:lnTo>
                  <a:pt x="3311899" y="3108474"/>
                </a:lnTo>
                <a:lnTo>
                  <a:pt x="3311799" y="3110887"/>
                </a:lnTo>
                <a:lnTo>
                  <a:pt x="3332605" y="3124003"/>
                </a:lnTo>
                <a:lnTo>
                  <a:pt x="3333894" y="3124508"/>
                </a:lnTo>
                <a:lnTo>
                  <a:pt x="3317644" y="3105569"/>
                </a:lnTo>
                <a:close/>
                <a:moveTo>
                  <a:pt x="5284048" y="3098456"/>
                </a:moveTo>
                <a:lnTo>
                  <a:pt x="5284022" y="3098584"/>
                </a:lnTo>
                <a:lnTo>
                  <a:pt x="5284745" y="3099076"/>
                </a:lnTo>
                <a:close/>
                <a:moveTo>
                  <a:pt x="2976096" y="3095001"/>
                </a:moveTo>
                <a:cubicBezTo>
                  <a:pt x="2979013" y="3095437"/>
                  <a:pt x="2981686" y="3095836"/>
                  <a:pt x="2984846" y="3096309"/>
                </a:cubicBezTo>
                <a:cubicBezTo>
                  <a:pt x="2984186" y="3100723"/>
                  <a:pt x="2983527" y="3105137"/>
                  <a:pt x="2982867" y="3109553"/>
                </a:cubicBezTo>
                <a:cubicBezTo>
                  <a:pt x="2979707" y="3109081"/>
                  <a:pt x="2977034" y="3108681"/>
                  <a:pt x="2974117" y="3108245"/>
                </a:cubicBezTo>
                <a:cubicBezTo>
                  <a:pt x="2974777" y="3103830"/>
                  <a:pt x="2975437" y="3099416"/>
                  <a:pt x="2976096" y="3095001"/>
                </a:cubicBezTo>
                <a:close/>
                <a:moveTo>
                  <a:pt x="3138244" y="3092791"/>
                </a:moveTo>
                <a:lnTo>
                  <a:pt x="3138679" y="3095064"/>
                </a:lnTo>
                <a:lnTo>
                  <a:pt x="3138664" y="3094986"/>
                </a:lnTo>
                <a:close/>
                <a:moveTo>
                  <a:pt x="3138221" y="3092670"/>
                </a:moveTo>
                <a:lnTo>
                  <a:pt x="3138230" y="3092717"/>
                </a:lnTo>
                <a:lnTo>
                  <a:pt x="3138244" y="3092791"/>
                </a:lnTo>
                <a:close/>
                <a:moveTo>
                  <a:pt x="3125222" y="3091021"/>
                </a:moveTo>
                <a:lnTo>
                  <a:pt x="3125410" y="3093081"/>
                </a:lnTo>
                <a:lnTo>
                  <a:pt x="3132071" y="3094077"/>
                </a:lnTo>
                <a:close/>
                <a:moveTo>
                  <a:pt x="3137893" y="3090957"/>
                </a:moveTo>
                <a:lnTo>
                  <a:pt x="3138173" y="3092419"/>
                </a:lnTo>
                <a:lnTo>
                  <a:pt x="3138221" y="3092670"/>
                </a:lnTo>
                <a:close/>
                <a:moveTo>
                  <a:pt x="3137845" y="3090702"/>
                </a:moveTo>
                <a:cubicBezTo>
                  <a:pt x="3137759" y="3090254"/>
                  <a:pt x="3137781" y="3090366"/>
                  <a:pt x="3137861" y="3090786"/>
                </a:cubicBezTo>
                <a:lnTo>
                  <a:pt x="3137893" y="3090957"/>
                </a:lnTo>
                <a:close/>
                <a:moveTo>
                  <a:pt x="2950805" y="3081378"/>
                </a:moveTo>
                <a:cubicBezTo>
                  <a:pt x="2953977" y="3081656"/>
                  <a:pt x="2957060" y="3082509"/>
                  <a:pt x="2960201" y="3082978"/>
                </a:cubicBezTo>
                <a:cubicBezTo>
                  <a:pt x="2958853" y="3086629"/>
                  <a:pt x="2957337" y="3088720"/>
                  <a:pt x="2955728" y="3089741"/>
                </a:cubicBezTo>
                <a:lnTo>
                  <a:pt x="2950903" y="3090067"/>
                </a:lnTo>
                <a:lnTo>
                  <a:pt x="2950273" y="3090882"/>
                </a:lnTo>
                <a:lnTo>
                  <a:pt x="2950572" y="3089984"/>
                </a:lnTo>
                <a:lnTo>
                  <a:pt x="2940896" y="3083227"/>
                </a:lnTo>
                <a:cubicBezTo>
                  <a:pt x="2944380" y="3081397"/>
                  <a:pt x="2947636" y="3081101"/>
                  <a:pt x="2950805" y="3081378"/>
                </a:cubicBezTo>
                <a:close/>
                <a:moveTo>
                  <a:pt x="3265575" y="3081105"/>
                </a:moveTo>
                <a:lnTo>
                  <a:pt x="3265623" y="3081778"/>
                </a:lnTo>
                <a:lnTo>
                  <a:pt x="3274395" y="3087307"/>
                </a:lnTo>
                <a:lnTo>
                  <a:pt x="3276356" y="3087168"/>
                </a:lnTo>
                <a:lnTo>
                  <a:pt x="3276255" y="3088481"/>
                </a:lnTo>
                <a:lnTo>
                  <a:pt x="3288426" y="3096153"/>
                </a:lnTo>
                <a:lnTo>
                  <a:pt x="3290124" y="3088964"/>
                </a:lnTo>
                <a:close/>
                <a:moveTo>
                  <a:pt x="2961411" y="3077868"/>
                </a:moveTo>
                <a:cubicBezTo>
                  <a:pt x="2962832" y="3078080"/>
                  <a:pt x="2964252" y="3078292"/>
                  <a:pt x="2965671" y="3078504"/>
                </a:cubicBezTo>
                <a:cubicBezTo>
                  <a:pt x="2964977" y="3083148"/>
                  <a:pt x="2964283" y="3087792"/>
                  <a:pt x="2963358" y="3093984"/>
                </a:cubicBezTo>
                <a:cubicBezTo>
                  <a:pt x="2961938" y="3093772"/>
                  <a:pt x="2960518" y="3093560"/>
                  <a:pt x="2959099" y="3093347"/>
                </a:cubicBezTo>
                <a:cubicBezTo>
                  <a:pt x="2960024" y="3087155"/>
                  <a:pt x="2960718" y="3082511"/>
                  <a:pt x="2961411" y="3077868"/>
                </a:cubicBezTo>
                <a:close/>
                <a:moveTo>
                  <a:pt x="2942829" y="3076717"/>
                </a:moveTo>
                <a:lnTo>
                  <a:pt x="2943198" y="3077412"/>
                </a:lnTo>
                <a:cubicBezTo>
                  <a:pt x="2943834" y="3078607"/>
                  <a:pt x="2944560" y="3079974"/>
                  <a:pt x="2944560" y="3079974"/>
                </a:cubicBezTo>
                <a:close/>
                <a:moveTo>
                  <a:pt x="3126394" y="3076031"/>
                </a:moveTo>
                <a:cubicBezTo>
                  <a:pt x="3126165" y="3077561"/>
                  <a:pt x="3125212" y="3081327"/>
                  <a:pt x="3124669" y="3084959"/>
                </a:cubicBezTo>
                <a:lnTo>
                  <a:pt x="3124752" y="3085870"/>
                </a:lnTo>
                <a:lnTo>
                  <a:pt x="3137065" y="3092787"/>
                </a:lnTo>
                <a:lnTo>
                  <a:pt x="3135908" y="3094650"/>
                </a:lnTo>
                <a:lnTo>
                  <a:pt x="3138679" y="3095064"/>
                </a:lnTo>
                <a:lnTo>
                  <a:pt x="3139173" y="3095137"/>
                </a:lnTo>
                <a:cubicBezTo>
                  <a:pt x="3145062" y="3097582"/>
                  <a:pt x="3150168" y="3102644"/>
                  <a:pt x="3155190" y="3108051"/>
                </a:cubicBezTo>
                <a:lnTo>
                  <a:pt x="3155193" y="3108053"/>
                </a:lnTo>
                <a:lnTo>
                  <a:pt x="3157892" y="3107228"/>
                </a:lnTo>
                <a:lnTo>
                  <a:pt x="3156372" y="3109193"/>
                </a:lnTo>
                <a:lnTo>
                  <a:pt x="3166871" y="3119337"/>
                </a:lnTo>
                <a:lnTo>
                  <a:pt x="3166131" y="3115354"/>
                </a:lnTo>
                <a:cubicBezTo>
                  <a:pt x="3168957" y="3117280"/>
                  <a:pt x="3171783" y="3119207"/>
                  <a:pt x="3173085" y="3120907"/>
                </a:cubicBezTo>
                <a:lnTo>
                  <a:pt x="3171625" y="3123708"/>
                </a:lnTo>
                <a:lnTo>
                  <a:pt x="3178694" y="3128840"/>
                </a:lnTo>
                <a:lnTo>
                  <a:pt x="3198575" y="3134906"/>
                </a:lnTo>
                <a:lnTo>
                  <a:pt x="3197447" y="3142453"/>
                </a:lnTo>
                <a:lnTo>
                  <a:pt x="3209484" y="3151192"/>
                </a:lnTo>
                <a:lnTo>
                  <a:pt x="3213424" y="3147640"/>
                </a:lnTo>
                <a:lnTo>
                  <a:pt x="3210846" y="3138646"/>
                </a:lnTo>
                <a:cubicBezTo>
                  <a:pt x="3210180" y="3135257"/>
                  <a:pt x="3209097" y="3132034"/>
                  <a:pt x="3205611" y="3130080"/>
                </a:cubicBezTo>
                <a:cubicBezTo>
                  <a:pt x="3197121" y="3124121"/>
                  <a:pt x="3189931" y="3119920"/>
                  <a:pt x="3181441" y="3113961"/>
                </a:cubicBezTo>
                <a:cubicBezTo>
                  <a:pt x="3162702" y="3103344"/>
                  <a:pt x="3144904" y="3088177"/>
                  <a:pt x="3126394" y="3076031"/>
                </a:cubicBezTo>
                <a:close/>
                <a:moveTo>
                  <a:pt x="2942381" y="3075875"/>
                </a:moveTo>
                <a:cubicBezTo>
                  <a:pt x="2942199" y="3075533"/>
                  <a:pt x="2942244" y="3075618"/>
                  <a:pt x="2942415" y="3075939"/>
                </a:cubicBezTo>
                <a:lnTo>
                  <a:pt x="2942829" y="3076717"/>
                </a:lnTo>
                <a:close/>
                <a:moveTo>
                  <a:pt x="2978723" y="3075198"/>
                </a:moveTo>
                <a:cubicBezTo>
                  <a:pt x="2979461" y="3075114"/>
                  <a:pt x="2980114" y="3075601"/>
                  <a:pt x="2980597" y="3077230"/>
                </a:cubicBezTo>
                <a:cubicBezTo>
                  <a:pt x="2980597" y="3077230"/>
                  <a:pt x="2978949" y="3078541"/>
                  <a:pt x="2978494" y="3081587"/>
                </a:cubicBezTo>
                <a:cubicBezTo>
                  <a:pt x="2978949" y="3078541"/>
                  <a:pt x="2977756" y="3076806"/>
                  <a:pt x="2976336" y="3076593"/>
                </a:cubicBezTo>
                <a:cubicBezTo>
                  <a:pt x="2977160" y="3075938"/>
                  <a:pt x="2977984" y="3075282"/>
                  <a:pt x="2978723" y="3075198"/>
                </a:cubicBezTo>
                <a:close/>
                <a:moveTo>
                  <a:pt x="2992885" y="3073136"/>
                </a:moveTo>
                <a:cubicBezTo>
                  <a:pt x="2998639" y="3073043"/>
                  <a:pt x="3007502" y="3084632"/>
                  <a:pt x="3010616" y="3087444"/>
                </a:cubicBezTo>
                <a:cubicBezTo>
                  <a:pt x="3025878" y="3099110"/>
                  <a:pt x="3040128" y="3108799"/>
                  <a:pt x="3055875" y="3118973"/>
                </a:cubicBezTo>
                <a:cubicBezTo>
                  <a:pt x="3060226" y="3119623"/>
                  <a:pt x="3064147" y="3124902"/>
                  <a:pt x="3067839" y="3131710"/>
                </a:cubicBezTo>
                <a:cubicBezTo>
                  <a:pt x="3052119" y="3123104"/>
                  <a:pt x="3036142" y="3114461"/>
                  <a:pt x="3020166" y="3105816"/>
                </a:cubicBezTo>
                <a:cubicBezTo>
                  <a:pt x="3014699" y="3102132"/>
                  <a:pt x="2982910" y="3094253"/>
                  <a:pt x="2988497" y="3077882"/>
                </a:cubicBezTo>
                <a:cubicBezTo>
                  <a:pt x="2989395" y="3074497"/>
                  <a:pt x="2990967" y="3073167"/>
                  <a:pt x="2992885" y="3073136"/>
                </a:cubicBezTo>
                <a:close/>
                <a:moveTo>
                  <a:pt x="5474188" y="3071907"/>
                </a:moveTo>
                <a:cubicBezTo>
                  <a:pt x="5474761" y="3071960"/>
                  <a:pt x="5475124" y="3072410"/>
                  <a:pt x="5475046" y="3073234"/>
                </a:cubicBezTo>
                <a:lnTo>
                  <a:pt x="5473746" y="3072127"/>
                </a:lnTo>
                <a:close/>
                <a:moveTo>
                  <a:pt x="2989832" y="3066302"/>
                </a:moveTo>
                <a:cubicBezTo>
                  <a:pt x="2989613" y="3067760"/>
                  <a:pt x="2990952" y="3069451"/>
                  <a:pt x="2990734" y="3070909"/>
                </a:cubicBezTo>
                <a:cubicBezTo>
                  <a:pt x="2988960" y="3072135"/>
                  <a:pt x="2988742" y="3073593"/>
                  <a:pt x="2988524" y="3075051"/>
                </a:cubicBezTo>
                <a:cubicBezTo>
                  <a:pt x="2987403" y="3071903"/>
                  <a:pt x="2987839" y="3068986"/>
                  <a:pt x="2989832" y="3066302"/>
                </a:cubicBezTo>
                <a:close/>
                <a:moveTo>
                  <a:pt x="3194096" y="3063830"/>
                </a:moveTo>
                <a:lnTo>
                  <a:pt x="3200380" y="3070056"/>
                </a:lnTo>
                <a:lnTo>
                  <a:pt x="3197151" y="3065836"/>
                </a:lnTo>
                <a:close/>
                <a:moveTo>
                  <a:pt x="2963630" y="3057682"/>
                </a:moveTo>
                <a:cubicBezTo>
                  <a:pt x="2966755" y="3058345"/>
                  <a:pt x="2969893" y="3059992"/>
                  <a:pt x="2972766" y="3060421"/>
                </a:cubicBezTo>
                <a:cubicBezTo>
                  <a:pt x="2972077" y="3065032"/>
                  <a:pt x="2971159" y="3071179"/>
                  <a:pt x="2970470" y="3075789"/>
                </a:cubicBezTo>
                <a:cubicBezTo>
                  <a:pt x="2965413" y="3070320"/>
                  <a:pt x="2959877" y="3066350"/>
                  <a:pt x="2954571" y="3060844"/>
                </a:cubicBezTo>
                <a:cubicBezTo>
                  <a:pt x="2957393" y="3057338"/>
                  <a:pt x="2960506" y="3057018"/>
                  <a:pt x="2963630" y="3057682"/>
                </a:cubicBezTo>
                <a:close/>
                <a:moveTo>
                  <a:pt x="2953932" y="3056640"/>
                </a:moveTo>
                <a:cubicBezTo>
                  <a:pt x="2954771" y="3056558"/>
                  <a:pt x="2955520" y="3057084"/>
                  <a:pt x="2956898" y="3058945"/>
                </a:cubicBezTo>
                <a:cubicBezTo>
                  <a:pt x="2953176" y="3061698"/>
                  <a:pt x="2953418" y="3060079"/>
                  <a:pt x="2950423" y="3057977"/>
                </a:cubicBezTo>
                <a:cubicBezTo>
                  <a:pt x="2952163" y="3057409"/>
                  <a:pt x="2953093" y="3056722"/>
                  <a:pt x="2953932" y="3056640"/>
                </a:cubicBezTo>
                <a:close/>
                <a:moveTo>
                  <a:pt x="3036217" y="3051348"/>
                </a:moveTo>
                <a:cubicBezTo>
                  <a:pt x="3039124" y="3052001"/>
                  <a:pt x="3040641" y="3054946"/>
                  <a:pt x="3037404" y="3061645"/>
                </a:cubicBezTo>
                <a:cubicBezTo>
                  <a:pt x="3036425" y="3058215"/>
                  <a:pt x="3035407" y="3055053"/>
                  <a:pt x="3032970" y="3051406"/>
                </a:cubicBezTo>
                <a:cubicBezTo>
                  <a:pt x="3034124" y="3051168"/>
                  <a:pt x="3035248" y="3051131"/>
                  <a:pt x="3036217" y="3051348"/>
                </a:cubicBezTo>
                <a:close/>
                <a:moveTo>
                  <a:pt x="3025375" y="3046309"/>
                </a:moveTo>
                <a:cubicBezTo>
                  <a:pt x="3026280" y="3046236"/>
                  <a:pt x="3026907" y="3046744"/>
                  <a:pt x="3025794" y="3049059"/>
                </a:cubicBezTo>
                <a:cubicBezTo>
                  <a:pt x="3025794" y="3049059"/>
                  <a:pt x="3025552" y="3050678"/>
                  <a:pt x="3024054" y="3050455"/>
                </a:cubicBezTo>
                <a:cubicBezTo>
                  <a:pt x="3024296" y="3048836"/>
                  <a:pt x="3023288" y="3047031"/>
                  <a:pt x="3023288" y="3047031"/>
                </a:cubicBezTo>
                <a:cubicBezTo>
                  <a:pt x="3023288" y="3047031"/>
                  <a:pt x="3024471" y="3046380"/>
                  <a:pt x="3025375" y="3046309"/>
                </a:cubicBezTo>
                <a:close/>
                <a:moveTo>
                  <a:pt x="3061503" y="3041638"/>
                </a:moveTo>
                <a:cubicBezTo>
                  <a:pt x="3063108" y="3041319"/>
                  <a:pt x="3064957" y="3041968"/>
                  <a:pt x="3066480" y="3042195"/>
                </a:cubicBezTo>
                <a:cubicBezTo>
                  <a:pt x="3065391" y="3049487"/>
                  <a:pt x="3061039" y="3047346"/>
                  <a:pt x="3057993" y="3046890"/>
                </a:cubicBezTo>
                <a:cubicBezTo>
                  <a:pt x="3058538" y="3043245"/>
                  <a:pt x="3059898" y="3041957"/>
                  <a:pt x="3061503" y="3041638"/>
                </a:cubicBezTo>
                <a:close/>
                <a:moveTo>
                  <a:pt x="3044573" y="3035410"/>
                </a:moveTo>
                <a:cubicBezTo>
                  <a:pt x="3047710" y="3035878"/>
                  <a:pt x="3050847" y="3036347"/>
                  <a:pt x="3053983" y="3036815"/>
                </a:cubicBezTo>
                <a:cubicBezTo>
                  <a:pt x="3052847" y="3044420"/>
                  <a:pt x="3053052" y="3053780"/>
                  <a:pt x="3051727" y="3062652"/>
                </a:cubicBezTo>
                <a:cubicBezTo>
                  <a:pt x="3049460" y="3056352"/>
                  <a:pt x="3047233" y="3049800"/>
                  <a:pt x="3042982" y="3046055"/>
                </a:cubicBezTo>
                <a:cubicBezTo>
                  <a:pt x="3043663" y="3041493"/>
                  <a:pt x="3044118" y="3038451"/>
                  <a:pt x="3044573" y="3035410"/>
                </a:cubicBezTo>
                <a:close/>
                <a:moveTo>
                  <a:pt x="2880206" y="3033832"/>
                </a:moveTo>
                <a:cubicBezTo>
                  <a:pt x="2878567" y="3044805"/>
                  <a:pt x="2869285" y="3036851"/>
                  <a:pt x="2866527" y="3034797"/>
                </a:cubicBezTo>
                <a:cubicBezTo>
                  <a:pt x="2871464" y="3032525"/>
                  <a:pt x="2875960" y="3033198"/>
                  <a:pt x="2880206" y="3033832"/>
                </a:cubicBezTo>
                <a:close/>
                <a:moveTo>
                  <a:pt x="2869855" y="3030648"/>
                </a:moveTo>
                <a:lnTo>
                  <a:pt x="2870128" y="3032068"/>
                </a:lnTo>
                <a:cubicBezTo>
                  <a:pt x="2870128" y="3032068"/>
                  <a:pt x="2870041" y="3031619"/>
                  <a:pt x="2869917" y="3030975"/>
                </a:cubicBezTo>
                <a:close/>
                <a:moveTo>
                  <a:pt x="3182874" y="3030285"/>
                </a:moveTo>
                <a:lnTo>
                  <a:pt x="3182764" y="3030869"/>
                </a:lnTo>
                <a:lnTo>
                  <a:pt x="3183815" y="3031273"/>
                </a:lnTo>
                <a:close/>
                <a:moveTo>
                  <a:pt x="2909727" y="3030199"/>
                </a:moveTo>
                <a:cubicBezTo>
                  <a:pt x="2912644" y="3030635"/>
                  <a:pt x="2915560" y="3031071"/>
                  <a:pt x="2918477" y="3031507"/>
                </a:cubicBezTo>
                <a:cubicBezTo>
                  <a:pt x="2918021" y="3034553"/>
                  <a:pt x="2917794" y="3036075"/>
                  <a:pt x="2917339" y="3039121"/>
                </a:cubicBezTo>
                <a:cubicBezTo>
                  <a:pt x="2914423" y="3038685"/>
                  <a:pt x="2911506" y="3038250"/>
                  <a:pt x="2908589" y="3037814"/>
                </a:cubicBezTo>
                <a:cubicBezTo>
                  <a:pt x="2909045" y="3034768"/>
                  <a:pt x="2909272" y="3033244"/>
                  <a:pt x="2909727" y="3030199"/>
                </a:cubicBezTo>
                <a:close/>
                <a:moveTo>
                  <a:pt x="2869481" y="3028704"/>
                </a:moveTo>
                <a:lnTo>
                  <a:pt x="2869481" y="3028705"/>
                </a:lnTo>
                <a:lnTo>
                  <a:pt x="2869855" y="3030648"/>
                </a:lnTo>
                <a:close/>
                <a:moveTo>
                  <a:pt x="2869143" y="3026946"/>
                </a:moveTo>
                <a:lnTo>
                  <a:pt x="2869424" y="3028407"/>
                </a:lnTo>
                <a:lnTo>
                  <a:pt x="2869481" y="3028704"/>
                </a:lnTo>
                <a:close/>
                <a:moveTo>
                  <a:pt x="2869093" y="3026689"/>
                </a:moveTo>
                <a:lnTo>
                  <a:pt x="2869143" y="3026946"/>
                </a:lnTo>
                <a:lnTo>
                  <a:pt x="2869109" y="3026773"/>
                </a:lnTo>
                <a:cubicBezTo>
                  <a:pt x="2869029" y="3026352"/>
                  <a:pt x="2869007" y="3026240"/>
                  <a:pt x="2869093" y="3026689"/>
                </a:cubicBezTo>
                <a:close/>
                <a:moveTo>
                  <a:pt x="2861075" y="3024270"/>
                </a:moveTo>
                <a:cubicBezTo>
                  <a:pt x="2863254" y="3024786"/>
                  <a:pt x="2865349" y="3025866"/>
                  <a:pt x="2867445" y="3026945"/>
                </a:cubicBezTo>
                <a:cubicBezTo>
                  <a:pt x="2863643" y="3032251"/>
                  <a:pt x="2857757" y="3031371"/>
                  <a:pt x="2854200" y="3024966"/>
                </a:cubicBezTo>
                <a:cubicBezTo>
                  <a:pt x="2856632" y="3023797"/>
                  <a:pt x="2858896" y="3023753"/>
                  <a:pt x="2861075" y="3024270"/>
                </a:cubicBezTo>
                <a:close/>
                <a:moveTo>
                  <a:pt x="3043027" y="3022261"/>
                </a:moveTo>
                <a:cubicBezTo>
                  <a:pt x="3042321" y="3026981"/>
                  <a:pt x="3041656" y="3031441"/>
                  <a:pt x="3040715" y="3037736"/>
                </a:cubicBezTo>
                <a:cubicBezTo>
                  <a:pt x="3038300" y="3034157"/>
                  <a:pt x="3037432" y="3029201"/>
                  <a:pt x="3034480" y="3027419"/>
                </a:cubicBezTo>
                <a:lnTo>
                  <a:pt x="3038667" y="3024891"/>
                </a:lnTo>
                <a:lnTo>
                  <a:pt x="3038588" y="3023929"/>
                </a:lnTo>
                <a:lnTo>
                  <a:pt x="3038621" y="3024321"/>
                </a:lnTo>
                <a:lnTo>
                  <a:pt x="3038668" y="3024892"/>
                </a:lnTo>
                <a:close/>
                <a:moveTo>
                  <a:pt x="2873223" y="3022169"/>
                </a:moveTo>
                <a:cubicBezTo>
                  <a:pt x="2884098" y="3028495"/>
                  <a:pt x="2903886" y="3033509"/>
                  <a:pt x="2914726" y="3046992"/>
                </a:cubicBezTo>
                <a:lnTo>
                  <a:pt x="2917845" y="3054219"/>
                </a:lnTo>
                <a:lnTo>
                  <a:pt x="2925638" y="3055885"/>
                </a:lnTo>
                <a:cubicBezTo>
                  <a:pt x="2928951" y="3055795"/>
                  <a:pt x="2931978" y="3053908"/>
                  <a:pt x="2933004" y="3047043"/>
                </a:cubicBezTo>
                <a:cubicBezTo>
                  <a:pt x="2928401" y="3046355"/>
                  <a:pt x="2924054" y="3045706"/>
                  <a:pt x="2919451" y="3045018"/>
                </a:cubicBezTo>
                <a:cubicBezTo>
                  <a:pt x="2921670" y="3040671"/>
                  <a:pt x="2923366" y="3038065"/>
                  <a:pt x="2925840" y="3033756"/>
                </a:cubicBezTo>
                <a:cubicBezTo>
                  <a:pt x="2928424" y="3035701"/>
                  <a:pt x="2933026" y="3036389"/>
                  <a:pt x="2937402" y="3038603"/>
                </a:cubicBezTo>
                <a:cubicBezTo>
                  <a:pt x="2941776" y="3040815"/>
                  <a:pt x="2949192" y="3041924"/>
                  <a:pt x="2952920" y="3048459"/>
                </a:cubicBezTo>
                <a:cubicBezTo>
                  <a:pt x="2958995" y="3060285"/>
                  <a:pt x="2940385" y="3060623"/>
                  <a:pt x="2937088" y="3061690"/>
                </a:cubicBezTo>
                <a:cubicBezTo>
                  <a:pt x="2938166" y="3064971"/>
                  <a:pt x="2943531" y="3079809"/>
                  <a:pt x="2937621" y="3077366"/>
                </a:cubicBezTo>
                <a:cubicBezTo>
                  <a:pt x="2925831" y="3074044"/>
                  <a:pt x="2914727" y="3066147"/>
                  <a:pt x="2903135" y="3059736"/>
                </a:cubicBezTo>
                <a:cubicBezTo>
                  <a:pt x="2900296" y="3057752"/>
                  <a:pt x="2899673" y="3051420"/>
                  <a:pt x="2902970" y="3050354"/>
                </a:cubicBezTo>
                <a:lnTo>
                  <a:pt x="2903860" y="3050364"/>
                </a:lnTo>
                <a:lnTo>
                  <a:pt x="2895725" y="3044373"/>
                </a:lnTo>
                <a:cubicBezTo>
                  <a:pt x="2876485" y="3030002"/>
                  <a:pt x="2875832" y="3028435"/>
                  <a:pt x="2873223" y="3022169"/>
                </a:cubicBezTo>
                <a:close/>
                <a:moveTo>
                  <a:pt x="3038432" y="3022038"/>
                </a:moveTo>
                <a:lnTo>
                  <a:pt x="3038588" y="3023929"/>
                </a:lnTo>
                <a:lnTo>
                  <a:pt x="3038454" y="3022313"/>
                </a:lnTo>
                <a:close/>
                <a:moveTo>
                  <a:pt x="3023759" y="3020807"/>
                </a:moveTo>
                <a:cubicBezTo>
                  <a:pt x="3028006" y="3021442"/>
                  <a:pt x="3032502" y="3022114"/>
                  <a:pt x="3036999" y="3022786"/>
                </a:cubicBezTo>
                <a:cubicBezTo>
                  <a:pt x="3031365" y="3029729"/>
                  <a:pt x="3027323" y="3026011"/>
                  <a:pt x="3023759" y="3020807"/>
                </a:cubicBezTo>
                <a:close/>
                <a:moveTo>
                  <a:pt x="3038302" y="3020465"/>
                </a:moveTo>
                <a:lnTo>
                  <a:pt x="3038432" y="3022038"/>
                </a:lnTo>
                <a:lnTo>
                  <a:pt x="3038354" y="3021108"/>
                </a:lnTo>
                <a:cubicBezTo>
                  <a:pt x="3038283" y="3020251"/>
                  <a:pt x="3038248" y="3019822"/>
                  <a:pt x="3038302" y="3020465"/>
                </a:cubicBezTo>
                <a:close/>
                <a:moveTo>
                  <a:pt x="2857227" y="3020332"/>
                </a:moveTo>
                <a:lnTo>
                  <a:pt x="2857812" y="3022193"/>
                </a:lnTo>
                <a:cubicBezTo>
                  <a:pt x="2857812" y="3022193"/>
                  <a:pt x="2857627" y="3021606"/>
                  <a:pt x="2857397" y="3020873"/>
                </a:cubicBezTo>
                <a:close/>
                <a:moveTo>
                  <a:pt x="2843947" y="3020307"/>
                </a:moveTo>
                <a:cubicBezTo>
                  <a:pt x="2844850" y="3020814"/>
                  <a:pt x="2845651" y="3021679"/>
                  <a:pt x="2846217" y="3022883"/>
                </a:cubicBezTo>
                <a:cubicBezTo>
                  <a:pt x="2843083" y="3023904"/>
                  <a:pt x="2839947" y="3024927"/>
                  <a:pt x="2836813" y="3025950"/>
                </a:cubicBezTo>
                <a:cubicBezTo>
                  <a:pt x="2837631" y="3020481"/>
                  <a:pt x="2841239" y="3018784"/>
                  <a:pt x="2843947" y="3020307"/>
                </a:cubicBezTo>
                <a:close/>
                <a:moveTo>
                  <a:pt x="2856566" y="3018233"/>
                </a:moveTo>
                <a:lnTo>
                  <a:pt x="2857227" y="3020332"/>
                </a:lnTo>
                <a:lnTo>
                  <a:pt x="2856704" y="3018673"/>
                </a:lnTo>
                <a:cubicBezTo>
                  <a:pt x="2856520" y="3018086"/>
                  <a:pt x="2856428" y="3017793"/>
                  <a:pt x="2856566" y="3018233"/>
                </a:cubicBezTo>
                <a:close/>
                <a:moveTo>
                  <a:pt x="3312398" y="3015458"/>
                </a:moveTo>
                <a:lnTo>
                  <a:pt x="3309252" y="3016329"/>
                </a:lnTo>
                <a:lnTo>
                  <a:pt x="3309086" y="3016808"/>
                </a:lnTo>
                <a:lnTo>
                  <a:pt x="3310642" y="3018083"/>
                </a:lnTo>
                <a:lnTo>
                  <a:pt x="3312595" y="3015710"/>
                </a:lnTo>
                <a:close/>
                <a:moveTo>
                  <a:pt x="3114618" y="3010459"/>
                </a:moveTo>
                <a:lnTo>
                  <a:pt x="3123714" y="3021597"/>
                </a:lnTo>
                <a:lnTo>
                  <a:pt x="3134485" y="3023886"/>
                </a:lnTo>
                <a:lnTo>
                  <a:pt x="3116621" y="3011851"/>
                </a:lnTo>
                <a:close/>
                <a:moveTo>
                  <a:pt x="2965081" y="3008480"/>
                </a:moveTo>
                <a:cubicBezTo>
                  <a:pt x="2963059" y="3008957"/>
                  <a:pt x="2961249" y="3010633"/>
                  <a:pt x="2960565" y="3015203"/>
                </a:cubicBezTo>
                <a:cubicBezTo>
                  <a:pt x="2965144" y="3015887"/>
                  <a:pt x="2969722" y="3016571"/>
                  <a:pt x="2970860" y="3008954"/>
                </a:cubicBezTo>
                <a:cubicBezTo>
                  <a:pt x="2969334" y="3008726"/>
                  <a:pt x="2967102" y="3008003"/>
                  <a:pt x="2965081" y="3008480"/>
                </a:cubicBezTo>
                <a:close/>
                <a:moveTo>
                  <a:pt x="3003418" y="2996898"/>
                </a:moveTo>
                <a:lnTo>
                  <a:pt x="3003068" y="2997676"/>
                </a:lnTo>
                <a:lnTo>
                  <a:pt x="3004889" y="2998724"/>
                </a:lnTo>
                <a:close/>
                <a:moveTo>
                  <a:pt x="2794565" y="2993453"/>
                </a:moveTo>
                <a:cubicBezTo>
                  <a:pt x="2814520" y="2996436"/>
                  <a:pt x="2816055" y="2996665"/>
                  <a:pt x="2828588" y="3017806"/>
                </a:cubicBezTo>
                <a:cubicBezTo>
                  <a:pt x="2797996" y="3001995"/>
                  <a:pt x="2797996" y="3001995"/>
                  <a:pt x="2794565" y="2993453"/>
                </a:cubicBezTo>
                <a:close/>
                <a:moveTo>
                  <a:pt x="2832848" y="2991598"/>
                </a:moveTo>
                <a:cubicBezTo>
                  <a:pt x="2834476" y="2992423"/>
                  <a:pt x="2835588" y="2995394"/>
                  <a:pt x="2834889" y="3000078"/>
                </a:cubicBezTo>
                <a:cubicBezTo>
                  <a:pt x="2832044" y="2998285"/>
                  <a:pt x="2830761" y="2996451"/>
                  <a:pt x="2827715" y="2995996"/>
                </a:cubicBezTo>
                <a:cubicBezTo>
                  <a:pt x="2829075" y="2992095"/>
                  <a:pt x="2831219" y="2990774"/>
                  <a:pt x="2832848" y="2991598"/>
                </a:cubicBezTo>
                <a:close/>
                <a:moveTo>
                  <a:pt x="2787673" y="2985528"/>
                </a:moveTo>
                <a:cubicBezTo>
                  <a:pt x="2788795" y="2988792"/>
                  <a:pt x="2788117" y="2993335"/>
                  <a:pt x="2789011" y="2998113"/>
                </a:cubicBezTo>
                <a:cubicBezTo>
                  <a:pt x="2787890" y="2994849"/>
                  <a:pt x="2784968" y="2992864"/>
                  <a:pt x="2782535" y="2989405"/>
                </a:cubicBezTo>
                <a:cubicBezTo>
                  <a:pt x="2784073" y="2988086"/>
                  <a:pt x="2785874" y="2986808"/>
                  <a:pt x="2787673" y="2985528"/>
                </a:cubicBezTo>
                <a:close/>
                <a:moveTo>
                  <a:pt x="2979270" y="2983993"/>
                </a:moveTo>
                <a:lnTo>
                  <a:pt x="2990730" y="2990583"/>
                </a:lnTo>
                <a:lnTo>
                  <a:pt x="2993669" y="2987696"/>
                </a:lnTo>
                <a:lnTo>
                  <a:pt x="2994546" y="2987788"/>
                </a:lnTo>
                <a:lnTo>
                  <a:pt x="2987284" y="2985142"/>
                </a:lnTo>
                <a:cubicBezTo>
                  <a:pt x="2984895" y="2984736"/>
                  <a:pt x="2982258" y="2984440"/>
                  <a:pt x="2979270" y="2983993"/>
                </a:cubicBezTo>
                <a:close/>
                <a:moveTo>
                  <a:pt x="2822014" y="2983330"/>
                </a:moveTo>
                <a:cubicBezTo>
                  <a:pt x="2824320" y="2984256"/>
                  <a:pt x="2826669" y="2986154"/>
                  <a:pt x="2828763" y="2987241"/>
                </a:cubicBezTo>
                <a:lnTo>
                  <a:pt x="2828531" y="2987371"/>
                </a:lnTo>
                <a:lnTo>
                  <a:pt x="2828988" y="2988102"/>
                </a:lnTo>
                <a:cubicBezTo>
                  <a:pt x="2829296" y="2988707"/>
                  <a:pt x="2829576" y="2989494"/>
                  <a:pt x="2829467" y="2990223"/>
                </a:cubicBezTo>
                <a:cubicBezTo>
                  <a:pt x="2827693" y="2991448"/>
                  <a:pt x="2827693" y="2991448"/>
                  <a:pt x="2827257" y="2994366"/>
                </a:cubicBezTo>
                <a:cubicBezTo>
                  <a:pt x="2827365" y="2993636"/>
                  <a:pt x="2827303" y="2991391"/>
                  <a:pt x="2827381" y="2989538"/>
                </a:cubicBezTo>
                <a:lnTo>
                  <a:pt x="2827570" y="2987907"/>
                </a:lnTo>
                <a:lnTo>
                  <a:pt x="2825070" y="2989301"/>
                </a:lnTo>
                <a:cubicBezTo>
                  <a:pt x="2821632" y="2989658"/>
                  <a:pt x="2818831" y="2985757"/>
                  <a:pt x="2815519" y="2985262"/>
                </a:cubicBezTo>
                <a:cubicBezTo>
                  <a:pt x="2817443" y="2982454"/>
                  <a:pt x="2819707" y="2982405"/>
                  <a:pt x="2822014" y="2983330"/>
                </a:cubicBezTo>
                <a:close/>
                <a:moveTo>
                  <a:pt x="3269837" y="2981116"/>
                </a:moveTo>
                <a:lnTo>
                  <a:pt x="3268261" y="2982895"/>
                </a:lnTo>
                <a:lnTo>
                  <a:pt x="3270577" y="2984086"/>
                </a:lnTo>
                <a:cubicBezTo>
                  <a:pt x="3272751" y="2985730"/>
                  <a:pt x="3274663" y="2987970"/>
                  <a:pt x="3276117" y="2991314"/>
                </a:cubicBezTo>
                <a:lnTo>
                  <a:pt x="3273579" y="2991776"/>
                </a:lnTo>
                <a:lnTo>
                  <a:pt x="3273620" y="2991798"/>
                </a:lnTo>
                <a:lnTo>
                  <a:pt x="3274599" y="2992686"/>
                </a:lnTo>
                <a:lnTo>
                  <a:pt x="3274944" y="2992426"/>
                </a:lnTo>
                <a:lnTo>
                  <a:pt x="3276169" y="2994108"/>
                </a:lnTo>
                <a:lnTo>
                  <a:pt x="3281359" y="2998811"/>
                </a:lnTo>
                <a:lnTo>
                  <a:pt x="3282375" y="2999063"/>
                </a:lnTo>
                <a:lnTo>
                  <a:pt x="3288379" y="2996349"/>
                </a:lnTo>
                <a:cubicBezTo>
                  <a:pt x="3289296" y="2994141"/>
                  <a:pt x="3288492" y="2991676"/>
                  <a:pt x="3284554" y="2991868"/>
                </a:cubicBezTo>
                <a:cubicBezTo>
                  <a:pt x="3281496" y="2991412"/>
                  <a:pt x="3271634" y="2994628"/>
                  <a:pt x="3273005" y="2985453"/>
                </a:cubicBezTo>
                <a:cubicBezTo>
                  <a:pt x="3273290" y="2983541"/>
                  <a:pt x="3272889" y="2982309"/>
                  <a:pt x="3272106" y="2981654"/>
                </a:cubicBezTo>
                <a:cubicBezTo>
                  <a:pt x="3271520" y="2981164"/>
                  <a:pt x="3270720" y="2980998"/>
                  <a:pt x="3269837" y="2981116"/>
                </a:cubicBezTo>
                <a:close/>
                <a:moveTo>
                  <a:pt x="2771433" y="2980270"/>
                </a:moveTo>
                <a:lnTo>
                  <a:pt x="2770819" y="2980610"/>
                </a:lnTo>
                <a:lnTo>
                  <a:pt x="2770668" y="2981248"/>
                </a:lnTo>
                <a:close/>
                <a:moveTo>
                  <a:pt x="2771467" y="2975062"/>
                </a:moveTo>
                <a:lnTo>
                  <a:pt x="2772138" y="2979416"/>
                </a:lnTo>
                <a:lnTo>
                  <a:pt x="2774693" y="2979500"/>
                </a:lnTo>
                <a:cubicBezTo>
                  <a:pt x="2776289" y="2980541"/>
                  <a:pt x="2777402" y="2983513"/>
                  <a:pt x="2776699" y="2988219"/>
                </a:cubicBezTo>
                <a:cubicBezTo>
                  <a:pt x="2773888" y="2986195"/>
                  <a:pt x="2772598" y="2984399"/>
                  <a:pt x="2769787" y="2982375"/>
                </a:cubicBezTo>
                <a:lnTo>
                  <a:pt x="2770138" y="2981926"/>
                </a:lnTo>
                <a:lnTo>
                  <a:pt x="2769300" y="2978631"/>
                </a:lnTo>
                <a:cubicBezTo>
                  <a:pt x="2769294" y="2977462"/>
                  <a:pt x="2769819" y="2976373"/>
                  <a:pt x="2771467" y="2975062"/>
                </a:cubicBezTo>
                <a:close/>
                <a:moveTo>
                  <a:pt x="2766882" y="2970930"/>
                </a:moveTo>
                <a:cubicBezTo>
                  <a:pt x="2768074" y="2972665"/>
                  <a:pt x="2769268" y="2974400"/>
                  <a:pt x="2770687" y="2974613"/>
                </a:cubicBezTo>
                <a:cubicBezTo>
                  <a:pt x="2767164" y="2978757"/>
                  <a:pt x="2765973" y="2977022"/>
                  <a:pt x="2766882" y="2970930"/>
                </a:cubicBezTo>
                <a:close/>
                <a:moveTo>
                  <a:pt x="819257" y="2970641"/>
                </a:moveTo>
                <a:cubicBezTo>
                  <a:pt x="820449" y="2972637"/>
                  <a:pt x="820221" y="2974159"/>
                  <a:pt x="821680" y="2974378"/>
                </a:cubicBezTo>
                <a:cubicBezTo>
                  <a:pt x="818574" y="2975211"/>
                  <a:pt x="815202" y="2977820"/>
                  <a:pt x="812930" y="2973070"/>
                </a:cubicBezTo>
                <a:cubicBezTo>
                  <a:pt x="814388" y="2973287"/>
                  <a:pt x="817533" y="2972201"/>
                  <a:pt x="819257" y="2970641"/>
                </a:cubicBezTo>
                <a:close/>
                <a:moveTo>
                  <a:pt x="3092028" y="2968918"/>
                </a:moveTo>
                <a:lnTo>
                  <a:pt x="3091737" y="2970873"/>
                </a:lnTo>
                <a:lnTo>
                  <a:pt x="3092608" y="2971125"/>
                </a:lnTo>
                <a:close/>
                <a:moveTo>
                  <a:pt x="2935366" y="2968087"/>
                </a:moveTo>
                <a:cubicBezTo>
                  <a:pt x="2933130" y="2970868"/>
                  <a:pt x="2931175" y="2975249"/>
                  <a:pt x="2928966" y="2979591"/>
                </a:cubicBezTo>
                <a:cubicBezTo>
                  <a:pt x="2933544" y="2980276"/>
                  <a:pt x="2937413" y="2983968"/>
                  <a:pt x="2939554" y="2990518"/>
                </a:cubicBezTo>
                <a:cubicBezTo>
                  <a:pt x="2943031" y="2998566"/>
                  <a:pt x="2948064" y="2996203"/>
                  <a:pt x="2953687" y="2998601"/>
                </a:cubicBezTo>
                <a:cubicBezTo>
                  <a:pt x="2954332" y="2994284"/>
                  <a:pt x="2955014" y="2989713"/>
                  <a:pt x="2955925" y="2983620"/>
                </a:cubicBezTo>
                <a:cubicBezTo>
                  <a:pt x="2951803" y="2979888"/>
                  <a:pt x="2946408" y="2975968"/>
                  <a:pt x="2940760" y="2972008"/>
                </a:cubicBezTo>
                <a:cubicBezTo>
                  <a:pt x="2939461" y="2970257"/>
                  <a:pt x="2938163" y="2968505"/>
                  <a:pt x="2935366" y="2968087"/>
                </a:cubicBezTo>
                <a:close/>
                <a:moveTo>
                  <a:pt x="2875687" y="2965864"/>
                </a:moveTo>
                <a:cubicBezTo>
                  <a:pt x="2873689" y="2966153"/>
                  <a:pt x="2871929" y="2967457"/>
                  <a:pt x="2871357" y="2971289"/>
                </a:cubicBezTo>
                <a:cubicBezTo>
                  <a:pt x="2875948" y="2971975"/>
                  <a:pt x="2880310" y="2974194"/>
                  <a:pt x="2881455" y="2966529"/>
                </a:cubicBezTo>
                <a:cubicBezTo>
                  <a:pt x="2879925" y="2966301"/>
                  <a:pt x="2877686" y="2965575"/>
                  <a:pt x="2875687" y="2965864"/>
                </a:cubicBezTo>
                <a:close/>
                <a:moveTo>
                  <a:pt x="831050" y="2965509"/>
                </a:moveTo>
                <a:cubicBezTo>
                  <a:pt x="829742" y="2974258"/>
                  <a:pt x="825427" y="2971875"/>
                  <a:pt x="822999" y="2967288"/>
                </a:cubicBezTo>
                <a:cubicBezTo>
                  <a:pt x="826045" y="2967742"/>
                  <a:pt x="827786" y="2966512"/>
                  <a:pt x="831050" y="2965509"/>
                </a:cubicBezTo>
                <a:close/>
                <a:moveTo>
                  <a:pt x="917812" y="2963534"/>
                </a:moveTo>
                <a:cubicBezTo>
                  <a:pt x="924285" y="2964501"/>
                  <a:pt x="921568" y="2971617"/>
                  <a:pt x="920688" y="2977503"/>
                </a:cubicBezTo>
                <a:cubicBezTo>
                  <a:pt x="915832" y="2976777"/>
                  <a:pt x="916932" y="2969420"/>
                  <a:pt x="917812" y="2963534"/>
                </a:cubicBezTo>
                <a:close/>
                <a:moveTo>
                  <a:pt x="3225371" y="2954803"/>
                </a:moveTo>
                <a:cubicBezTo>
                  <a:pt x="3223969" y="2955033"/>
                  <a:pt x="3222895" y="2956338"/>
                  <a:pt x="3222438" y="2959397"/>
                </a:cubicBezTo>
                <a:cubicBezTo>
                  <a:pt x="3223967" y="2959626"/>
                  <a:pt x="3227025" y="2960082"/>
                  <a:pt x="3228555" y="2960311"/>
                </a:cubicBezTo>
                <a:lnTo>
                  <a:pt x="3229848" y="2961924"/>
                </a:lnTo>
                <a:lnTo>
                  <a:pt x="3236383" y="2962512"/>
                </a:lnTo>
                <a:cubicBezTo>
                  <a:pt x="3241645" y="2963494"/>
                  <a:pt x="3246322" y="2965756"/>
                  <a:pt x="3249346" y="2971680"/>
                </a:cubicBezTo>
                <a:lnTo>
                  <a:pt x="3252514" y="2973643"/>
                </a:lnTo>
                <a:lnTo>
                  <a:pt x="3249979" y="2967779"/>
                </a:lnTo>
                <a:cubicBezTo>
                  <a:pt x="3246472" y="2965529"/>
                  <a:pt x="3241995" y="2964533"/>
                  <a:pt x="3239032" y="2963440"/>
                </a:cubicBezTo>
                <a:cubicBezTo>
                  <a:pt x="3236737" y="2963097"/>
                  <a:pt x="3229579" y="2954112"/>
                  <a:pt x="3225371" y="2954803"/>
                </a:cubicBezTo>
                <a:close/>
                <a:moveTo>
                  <a:pt x="845685" y="2953211"/>
                </a:moveTo>
                <a:cubicBezTo>
                  <a:pt x="847201" y="2953037"/>
                  <a:pt x="848965" y="2953701"/>
                  <a:pt x="849694" y="2953810"/>
                </a:cubicBezTo>
                <a:cubicBezTo>
                  <a:pt x="849694" y="2953810"/>
                  <a:pt x="850919" y="2955596"/>
                  <a:pt x="850684" y="2957165"/>
                </a:cubicBezTo>
                <a:cubicBezTo>
                  <a:pt x="849225" y="2956947"/>
                  <a:pt x="842456" y="2962349"/>
                  <a:pt x="843158" y="2957644"/>
                </a:cubicBezTo>
                <a:cubicBezTo>
                  <a:pt x="842897" y="2954398"/>
                  <a:pt x="844168" y="2953385"/>
                  <a:pt x="845685" y="2953211"/>
                </a:cubicBezTo>
                <a:close/>
                <a:moveTo>
                  <a:pt x="824375" y="2949696"/>
                </a:moveTo>
                <a:cubicBezTo>
                  <a:pt x="826225" y="2949786"/>
                  <a:pt x="828194" y="2951571"/>
                  <a:pt x="829326" y="2953976"/>
                </a:cubicBezTo>
                <a:cubicBezTo>
                  <a:pt x="826191" y="2954999"/>
                  <a:pt x="823275" y="2954563"/>
                  <a:pt x="820140" y="2955585"/>
                </a:cubicBezTo>
                <a:cubicBezTo>
                  <a:pt x="820794" y="2951211"/>
                  <a:pt x="822525" y="2949605"/>
                  <a:pt x="824375" y="2949696"/>
                </a:cubicBezTo>
                <a:close/>
                <a:moveTo>
                  <a:pt x="854891" y="2949420"/>
                </a:moveTo>
                <a:cubicBezTo>
                  <a:pt x="855190" y="2950086"/>
                  <a:pt x="854948" y="2951704"/>
                  <a:pt x="854464" y="2954941"/>
                </a:cubicBezTo>
                <a:cubicBezTo>
                  <a:pt x="853391" y="2951471"/>
                  <a:pt x="853391" y="2951471"/>
                  <a:pt x="852077" y="2949620"/>
                </a:cubicBezTo>
                <a:cubicBezTo>
                  <a:pt x="853753" y="2949044"/>
                  <a:pt x="854593" y="2948755"/>
                  <a:pt x="854891" y="2949420"/>
                </a:cubicBezTo>
                <a:close/>
                <a:moveTo>
                  <a:pt x="2911461" y="2947716"/>
                </a:moveTo>
                <a:cubicBezTo>
                  <a:pt x="2910536" y="2953908"/>
                  <a:pt x="2909842" y="2958551"/>
                  <a:pt x="2909148" y="2963196"/>
                </a:cubicBezTo>
                <a:cubicBezTo>
                  <a:pt x="2908088" y="2959872"/>
                  <a:pt x="2905504" y="2956321"/>
                  <a:pt x="2902690" y="2954317"/>
                </a:cubicBezTo>
                <a:cubicBezTo>
                  <a:pt x="2905967" y="2953225"/>
                  <a:pt x="2907953" y="2950357"/>
                  <a:pt x="2911461" y="2947716"/>
                </a:cubicBezTo>
                <a:close/>
                <a:moveTo>
                  <a:pt x="2933747" y="2947597"/>
                </a:moveTo>
                <a:cubicBezTo>
                  <a:pt x="2940259" y="2950129"/>
                  <a:pt x="2945553" y="2955591"/>
                  <a:pt x="2950602" y="2961603"/>
                </a:cubicBezTo>
                <a:lnTo>
                  <a:pt x="2957140" y="2968949"/>
                </a:lnTo>
                <a:lnTo>
                  <a:pt x="2965991" y="2978893"/>
                </a:lnTo>
                <a:cubicBezTo>
                  <a:pt x="2966674" y="2974324"/>
                  <a:pt x="2967585" y="2968229"/>
                  <a:pt x="2968268" y="2963659"/>
                </a:cubicBezTo>
                <a:cubicBezTo>
                  <a:pt x="2990448" y="2970088"/>
                  <a:pt x="3016844" y="2970918"/>
                  <a:pt x="3031259" y="2997992"/>
                </a:cubicBezTo>
                <a:cubicBezTo>
                  <a:pt x="3024954" y="3000165"/>
                  <a:pt x="3017553" y="2997501"/>
                  <a:pt x="3011874" y="3004180"/>
                </a:cubicBezTo>
                <a:cubicBezTo>
                  <a:pt x="3006385" y="3009590"/>
                  <a:pt x="3007844" y="3020711"/>
                  <a:pt x="3006479" y="3029852"/>
                </a:cubicBezTo>
                <a:cubicBezTo>
                  <a:pt x="3008460" y="3027033"/>
                  <a:pt x="3010441" y="3024214"/>
                  <a:pt x="3012195" y="3022919"/>
                </a:cubicBezTo>
                <a:cubicBezTo>
                  <a:pt x="3011057" y="3030536"/>
                  <a:pt x="3006183" y="3042268"/>
                  <a:pt x="3011376" y="3049273"/>
                </a:cubicBezTo>
                <a:cubicBezTo>
                  <a:pt x="3019177" y="3057967"/>
                  <a:pt x="3027423" y="3065430"/>
                  <a:pt x="3034142" y="3072663"/>
                </a:cubicBezTo>
                <a:cubicBezTo>
                  <a:pt x="3022389" y="3067793"/>
                  <a:pt x="3008682" y="3067302"/>
                  <a:pt x="2997385" y="3059383"/>
                </a:cubicBezTo>
                <a:cubicBezTo>
                  <a:pt x="2991737" y="3055425"/>
                  <a:pt x="2988031" y="3048900"/>
                  <a:pt x="2982383" y="3044941"/>
                </a:cubicBezTo>
                <a:cubicBezTo>
                  <a:pt x="2978259" y="3041210"/>
                  <a:pt x="2970884" y="3040108"/>
                  <a:pt x="2965236" y="3036149"/>
                </a:cubicBezTo>
                <a:cubicBezTo>
                  <a:pt x="2940687" y="3024693"/>
                  <a:pt x="2919030" y="3004324"/>
                  <a:pt x="2896853" y="2985695"/>
                </a:cubicBezTo>
                <a:cubicBezTo>
                  <a:pt x="2906692" y="2982493"/>
                  <a:pt x="2915847" y="2983861"/>
                  <a:pt x="2924775" y="2986753"/>
                </a:cubicBezTo>
                <a:cubicBezTo>
                  <a:pt x="2925687" y="2980658"/>
                  <a:pt x="2928350" y="2973269"/>
                  <a:pt x="2926210" y="2966719"/>
                </a:cubicBezTo>
                <a:cubicBezTo>
                  <a:pt x="2925902" y="2963558"/>
                  <a:pt x="2924547" y="2962187"/>
                  <a:pt x="2923077" y="2961578"/>
                </a:cubicBezTo>
                <a:lnTo>
                  <a:pt x="2919587" y="2961057"/>
                </a:lnTo>
                <a:lnTo>
                  <a:pt x="2919474" y="2961294"/>
                </a:lnTo>
                <a:lnTo>
                  <a:pt x="2919356" y="2961023"/>
                </a:lnTo>
                <a:lnTo>
                  <a:pt x="2919262" y="2961009"/>
                </a:lnTo>
                <a:lnTo>
                  <a:pt x="2919327" y="2960955"/>
                </a:lnTo>
                <a:lnTo>
                  <a:pt x="2917316" y="2956301"/>
                </a:lnTo>
                <a:cubicBezTo>
                  <a:pt x="2919191" y="2953467"/>
                  <a:pt x="2920611" y="2953679"/>
                  <a:pt x="2921575" y="2956938"/>
                </a:cubicBezTo>
                <a:lnTo>
                  <a:pt x="2919849" y="2960515"/>
                </a:lnTo>
                <a:lnTo>
                  <a:pt x="2923584" y="2957371"/>
                </a:lnTo>
                <a:cubicBezTo>
                  <a:pt x="2927945" y="2955102"/>
                  <a:pt x="2932439" y="2956358"/>
                  <a:pt x="2937187" y="2955899"/>
                </a:cubicBezTo>
                <a:cubicBezTo>
                  <a:pt x="2937642" y="2952853"/>
                  <a:pt x="2936317" y="2949539"/>
                  <a:pt x="2933747" y="2947597"/>
                </a:cubicBezTo>
                <a:close/>
                <a:moveTo>
                  <a:pt x="2853827" y="2945946"/>
                </a:moveTo>
                <a:cubicBezTo>
                  <a:pt x="2850900" y="2945900"/>
                  <a:pt x="2848319" y="2947474"/>
                  <a:pt x="2847402" y="2953605"/>
                </a:cubicBezTo>
                <a:cubicBezTo>
                  <a:pt x="2851994" y="2954291"/>
                  <a:pt x="2860488" y="2960262"/>
                  <a:pt x="2862321" y="2947999"/>
                </a:cubicBezTo>
                <a:cubicBezTo>
                  <a:pt x="2860025" y="2947656"/>
                  <a:pt x="2856754" y="2945992"/>
                  <a:pt x="2853827" y="2945946"/>
                </a:cubicBezTo>
                <a:close/>
                <a:moveTo>
                  <a:pt x="843331" y="2941644"/>
                </a:moveTo>
                <a:cubicBezTo>
                  <a:pt x="844769" y="2941834"/>
                  <a:pt x="845912" y="2942598"/>
                  <a:pt x="846448" y="2944260"/>
                </a:cubicBezTo>
                <a:cubicBezTo>
                  <a:pt x="846542" y="2946253"/>
                  <a:pt x="845848" y="2947731"/>
                  <a:pt x="844705" y="2948822"/>
                </a:cubicBezTo>
                <a:lnTo>
                  <a:pt x="844483" y="2948933"/>
                </a:lnTo>
                <a:lnTo>
                  <a:pt x="844064" y="2952881"/>
                </a:lnTo>
                <a:cubicBezTo>
                  <a:pt x="843094" y="2953563"/>
                  <a:pt x="841747" y="2953362"/>
                  <a:pt x="841283" y="2952465"/>
                </a:cubicBezTo>
                <a:lnTo>
                  <a:pt x="843539" y="2949409"/>
                </a:lnTo>
                <a:lnTo>
                  <a:pt x="840275" y="2951054"/>
                </a:lnTo>
                <a:cubicBezTo>
                  <a:pt x="836879" y="2951931"/>
                  <a:pt x="833053" y="2951754"/>
                  <a:pt x="831519" y="2951525"/>
                </a:cubicBezTo>
                <a:cubicBezTo>
                  <a:pt x="831751" y="2949977"/>
                  <a:pt x="830450" y="2948200"/>
                  <a:pt x="830681" y="2946652"/>
                </a:cubicBezTo>
                <a:cubicBezTo>
                  <a:pt x="832004" y="2945662"/>
                  <a:pt x="839007" y="2941071"/>
                  <a:pt x="843331" y="2941644"/>
                </a:cubicBezTo>
                <a:close/>
                <a:moveTo>
                  <a:pt x="2767618" y="2939404"/>
                </a:moveTo>
                <a:lnTo>
                  <a:pt x="2767895" y="2940846"/>
                </a:lnTo>
                <a:lnTo>
                  <a:pt x="2768180" y="2942329"/>
                </a:lnTo>
                <a:lnTo>
                  <a:pt x="2767837" y="2940546"/>
                </a:lnTo>
                <a:close/>
                <a:moveTo>
                  <a:pt x="2931367" y="2938922"/>
                </a:moveTo>
                <a:cubicBezTo>
                  <a:pt x="2930673" y="2943565"/>
                  <a:pt x="2929979" y="2948209"/>
                  <a:pt x="2929054" y="2954401"/>
                </a:cubicBezTo>
                <a:cubicBezTo>
                  <a:pt x="2928129" y="2949515"/>
                  <a:pt x="2926973" y="2946177"/>
                  <a:pt x="2923967" y="2944146"/>
                </a:cubicBezTo>
                <a:cubicBezTo>
                  <a:pt x="2925817" y="2942840"/>
                  <a:pt x="2929517" y="2940228"/>
                  <a:pt x="2931367" y="2938922"/>
                </a:cubicBezTo>
                <a:close/>
                <a:moveTo>
                  <a:pt x="2767507" y="2938830"/>
                </a:moveTo>
                <a:lnTo>
                  <a:pt x="2767618" y="2939404"/>
                </a:lnTo>
                <a:lnTo>
                  <a:pt x="2767523" y="2938914"/>
                </a:lnTo>
                <a:cubicBezTo>
                  <a:pt x="2767443" y="2938494"/>
                  <a:pt x="2767421" y="2938381"/>
                  <a:pt x="2767507" y="2938830"/>
                </a:cubicBezTo>
                <a:close/>
                <a:moveTo>
                  <a:pt x="3063733" y="2938547"/>
                </a:moveTo>
                <a:cubicBezTo>
                  <a:pt x="3063505" y="2940077"/>
                  <a:pt x="3063276" y="2941606"/>
                  <a:pt x="3063048" y="2943135"/>
                </a:cubicBezTo>
                <a:cubicBezTo>
                  <a:pt x="3065650" y="2946651"/>
                  <a:pt x="3068022" y="2951695"/>
                  <a:pt x="3071081" y="2952152"/>
                </a:cubicBezTo>
                <a:lnTo>
                  <a:pt x="3075485" y="2952811"/>
                </a:lnTo>
                <a:lnTo>
                  <a:pt x="3074541" y="2946536"/>
                </a:lnTo>
                <a:lnTo>
                  <a:pt x="3075297" y="2943211"/>
                </a:lnTo>
                <a:close/>
                <a:moveTo>
                  <a:pt x="2700444" y="2937118"/>
                </a:moveTo>
                <a:cubicBezTo>
                  <a:pt x="2707753" y="2936550"/>
                  <a:pt x="2715062" y="2944860"/>
                  <a:pt x="2720662" y="2946852"/>
                </a:cubicBezTo>
                <a:cubicBezTo>
                  <a:pt x="2731205" y="2949967"/>
                  <a:pt x="2743479" y="2950262"/>
                  <a:pt x="2749370" y="2963460"/>
                </a:cubicBezTo>
                <a:cubicBezTo>
                  <a:pt x="2730304" y="2955992"/>
                  <a:pt x="2710982" y="2948485"/>
                  <a:pt x="2693198" y="2941208"/>
                </a:cubicBezTo>
                <a:cubicBezTo>
                  <a:pt x="2695572" y="2938484"/>
                  <a:pt x="2698008" y="2937308"/>
                  <a:pt x="2700444" y="2937118"/>
                </a:cubicBezTo>
                <a:close/>
                <a:moveTo>
                  <a:pt x="2757439" y="2935617"/>
                </a:moveTo>
                <a:cubicBezTo>
                  <a:pt x="2757301" y="2935177"/>
                  <a:pt x="2757394" y="2935470"/>
                  <a:pt x="2757578" y="2936057"/>
                </a:cubicBezTo>
                <a:lnTo>
                  <a:pt x="2757831" y="2936860"/>
                </a:lnTo>
                <a:close/>
                <a:moveTo>
                  <a:pt x="2745202" y="2932938"/>
                </a:moveTo>
                <a:lnTo>
                  <a:pt x="2758172" y="2937945"/>
                </a:lnTo>
                <a:lnTo>
                  <a:pt x="2765599" y="2940813"/>
                </a:lnTo>
                <a:lnTo>
                  <a:pt x="2764582" y="2942196"/>
                </a:lnTo>
                <a:lnTo>
                  <a:pt x="2768365" y="2943295"/>
                </a:lnTo>
                <a:lnTo>
                  <a:pt x="2768331" y="2943114"/>
                </a:lnTo>
                <a:lnTo>
                  <a:pt x="2768180" y="2942329"/>
                </a:lnTo>
                <a:lnTo>
                  <a:pt x="2768366" y="2943295"/>
                </a:lnTo>
                <a:lnTo>
                  <a:pt x="2773105" y="2944673"/>
                </a:lnTo>
                <a:cubicBezTo>
                  <a:pt x="2776312" y="2946152"/>
                  <a:pt x="2779563" y="2947885"/>
                  <a:pt x="2782911" y="2948972"/>
                </a:cubicBezTo>
                <a:cubicBezTo>
                  <a:pt x="2792880" y="2953591"/>
                  <a:pt x="2804629" y="2958476"/>
                  <a:pt x="2814853" y="2963135"/>
                </a:cubicBezTo>
                <a:cubicBezTo>
                  <a:pt x="2818973" y="2966879"/>
                  <a:pt x="2815693" y="2967955"/>
                  <a:pt x="2820270" y="2968638"/>
                </a:cubicBezTo>
                <a:cubicBezTo>
                  <a:pt x="2824848" y="2969322"/>
                  <a:pt x="2829197" y="2971537"/>
                  <a:pt x="2832020" y="2973523"/>
                </a:cubicBezTo>
                <a:cubicBezTo>
                  <a:pt x="2840692" y="2976384"/>
                  <a:pt x="2849199" y="2982089"/>
                  <a:pt x="2858125" y="2984988"/>
                </a:cubicBezTo>
                <a:cubicBezTo>
                  <a:pt x="2862703" y="2985672"/>
                  <a:pt x="2869265" y="2983523"/>
                  <a:pt x="2869646" y="2991405"/>
                </a:cubicBezTo>
                <a:cubicBezTo>
                  <a:pt x="2868960" y="2995997"/>
                  <a:pt x="2868503" y="2999057"/>
                  <a:pt x="2871097" y="3002575"/>
                </a:cubicBezTo>
                <a:cubicBezTo>
                  <a:pt x="2873234" y="3009154"/>
                  <a:pt x="2879337" y="3010067"/>
                  <a:pt x="2882974" y="3015304"/>
                </a:cubicBezTo>
                <a:cubicBezTo>
                  <a:pt x="2872548" y="3013746"/>
                  <a:pt x="2863393" y="3012378"/>
                  <a:pt x="2854237" y="3011010"/>
                </a:cubicBezTo>
                <a:cubicBezTo>
                  <a:pt x="2856145" y="3019119"/>
                  <a:pt x="2846075" y="3023874"/>
                  <a:pt x="2846379" y="3011400"/>
                </a:cubicBezTo>
                <a:cubicBezTo>
                  <a:pt x="2847826" y="2991274"/>
                  <a:pt x="2838442" y="2991436"/>
                  <a:pt x="2829999" y="2987045"/>
                </a:cubicBezTo>
                <a:lnTo>
                  <a:pt x="2816668" y="2979847"/>
                </a:lnTo>
                <a:lnTo>
                  <a:pt x="2816986" y="2981463"/>
                </a:lnTo>
                <a:cubicBezTo>
                  <a:pt x="2816767" y="2982921"/>
                  <a:pt x="2814993" y="2984147"/>
                  <a:pt x="2814775" y="2985605"/>
                </a:cubicBezTo>
                <a:lnTo>
                  <a:pt x="2815713" y="2979330"/>
                </a:lnTo>
                <a:lnTo>
                  <a:pt x="2814645" y="2978755"/>
                </a:lnTo>
                <a:lnTo>
                  <a:pt x="2812884" y="2980717"/>
                </a:lnTo>
                <a:lnTo>
                  <a:pt x="2803783" y="2972888"/>
                </a:lnTo>
                <a:lnTo>
                  <a:pt x="2792770" y="2966941"/>
                </a:lnTo>
                <a:lnTo>
                  <a:pt x="2758807" y="2944622"/>
                </a:lnTo>
                <a:lnTo>
                  <a:pt x="2742890" y="2948413"/>
                </a:lnTo>
                <a:cubicBezTo>
                  <a:pt x="2743595" y="2943692"/>
                  <a:pt x="2744497" y="2937659"/>
                  <a:pt x="2745202" y="2932938"/>
                </a:cubicBezTo>
                <a:close/>
                <a:moveTo>
                  <a:pt x="2915180" y="2932183"/>
                </a:moveTo>
                <a:cubicBezTo>
                  <a:pt x="2918097" y="2932618"/>
                  <a:pt x="2923930" y="2933490"/>
                  <a:pt x="2922848" y="2940734"/>
                </a:cubicBezTo>
                <a:cubicBezTo>
                  <a:pt x="2918473" y="2940081"/>
                  <a:pt x="2913874" y="2940926"/>
                  <a:pt x="2915180" y="2932183"/>
                </a:cubicBezTo>
                <a:close/>
                <a:moveTo>
                  <a:pt x="1034089" y="2928046"/>
                </a:moveTo>
                <a:cubicBezTo>
                  <a:pt x="1035661" y="2928281"/>
                  <a:pt x="1037231" y="2928515"/>
                  <a:pt x="1038801" y="2928750"/>
                </a:cubicBezTo>
                <a:cubicBezTo>
                  <a:pt x="1033863" y="2929560"/>
                  <a:pt x="1024426" y="2938986"/>
                  <a:pt x="1019501" y="2928962"/>
                </a:cubicBezTo>
                <a:cubicBezTo>
                  <a:pt x="1024439" y="2928152"/>
                  <a:pt x="1029151" y="2928855"/>
                  <a:pt x="1034089" y="2928046"/>
                </a:cubicBezTo>
                <a:close/>
                <a:moveTo>
                  <a:pt x="2733079" y="2927217"/>
                </a:moveTo>
                <a:cubicBezTo>
                  <a:pt x="2737081" y="2928202"/>
                  <a:pt x="2740313" y="2931780"/>
                  <a:pt x="2739408" y="2937837"/>
                </a:cubicBezTo>
                <a:cubicBezTo>
                  <a:pt x="2733889" y="2935465"/>
                  <a:pt x="2728121" y="2933055"/>
                  <a:pt x="2722125" y="2932158"/>
                </a:cubicBezTo>
                <a:cubicBezTo>
                  <a:pt x="2724302" y="2927840"/>
                  <a:pt x="2729076" y="2926231"/>
                  <a:pt x="2733079" y="2927217"/>
                </a:cubicBezTo>
                <a:close/>
                <a:moveTo>
                  <a:pt x="3054738" y="2926446"/>
                </a:moveTo>
                <a:lnTo>
                  <a:pt x="3051556" y="2932715"/>
                </a:lnTo>
                <a:lnTo>
                  <a:pt x="3049007" y="2934967"/>
                </a:lnTo>
                <a:lnTo>
                  <a:pt x="3051162" y="2935268"/>
                </a:lnTo>
                <a:lnTo>
                  <a:pt x="3054330" y="2934341"/>
                </a:lnTo>
                <a:lnTo>
                  <a:pt x="3053183" y="2931475"/>
                </a:lnTo>
                <a:cubicBezTo>
                  <a:pt x="3054724" y="2930879"/>
                  <a:pt x="3055789" y="2931038"/>
                  <a:pt x="3056201" y="2931927"/>
                </a:cubicBezTo>
                <a:lnTo>
                  <a:pt x="3055830" y="2933902"/>
                </a:lnTo>
                <a:lnTo>
                  <a:pt x="3056859" y="2933601"/>
                </a:lnTo>
                <a:lnTo>
                  <a:pt x="3057304" y="2931585"/>
                </a:lnTo>
                <a:lnTo>
                  <a:pt x="3057647" y="2933370"/>
                </a:lnTo>
                <a:lnTo>
                  <a:pt x="3061550" y="2932228"/>
                </a:lnTo>
                <a:close/>
                <a:moveTo>
                  <a:pt x="2715836" y="2919679"/>
                </a:moveTo>
                <a:cubicBezTo>
                  <a:pt x="2718722" y="2920497"/>
                  <a:pt x="2721751" y="2922885"/>
                  <a:pt x="2723109" y="2923862"/>
                </a:cubicBezTo>
                <a:lnTo>
                  <a:pt x="2722527" y="2924242"/>
                </a:lnTo>
                <a:lnTo>
                  <a:pt x="2723587" y="2927547"/>
                </a:lnTo>
                <a:cubicBezTo>
                  <a:pt x="2723267" y="2928472"/>
                  <a:pt x="2722386" y="2929508"/>
                  <a:pt x="2721335" y="2931686"/>
                </a:cubicBezTo>
                <a:cubicBezTo>
                  <a:pt x="2721563" y="2930164"/>
                  <a:pt x="2721790" y="2928640"/>
                  <a:pt x="2720598" y="2926905"/>
                </a:cubicBezTo>
                <a:cubicBezTo>
                  <a:pt x="2720712" y="2926144"/>
                  <a:pt x="2721181" y="2925436"/>
                  <a:pt x="2721621" y="2924917"/>
                </a:cubicBezTo>
                <a:lnTo>
                  <a:pt x="2721870" y="2924670"/>
                </a:lnTo>
                <a:lnTo>
                  <a:pt x="2720062" y="2925849"/>
                </a:lnTo>
                <a:cubicBezTo>
                  <a:pt x="2716735" y="2926876"/>
                  <a:pt x="2712724" y="2925406"/>
                  <a:pt x="2709413" y="2924911"/>
                </a:cubicBezTo>
                <a:cubicBezTo>
                  <a:pt x="2710205" y="2919611"/>
                  <a:pt x="2712949" y="2918861"/>
                  <a:pt x="2715836" y="2919679"/>
                </a:cubicBezTo>
                <a:close/>
                <a:moveTo>
                  <a:pt x="3182297" y="2915877"/>
                </a:moveTo>
                <a:lnTo>
                  <a:pt x="3180486" y="2927998"/>
                </a:lnTo>
                <a:lnTo>
                  <a:pt x="3187210" y="2930400"/>
                </a:lnTo>
                <a:cubicBezTo>
                  <a:pt x="3190289" y="2930506"/>
                  <a:pt x="3193387" y="2930260"/>
                  <a:pt x="3196204" y="2931464"/>
                </a:cubicBezTo>
                <a:cubicBezTo>
                  <a:pt x="3199263" y="2931920"/>
                  <a:pt x="3200527" y="2933925"/>
                  <a:pt x="3200883" y="2936771"/>
                </a:cubicBezTo>
                <a:lnTo>
                  <a:pt x="3200687" y="2939414"/>
                </a:lnTo>
                <a:lnTo>
                  <a:pt x="3205097" y="2941171"/>
                </a:lnTo>
                <a:cubicBezTo>
                  <a:pt x="3209430" y="2941819"/>
                  <a:pt x="3211504" y="2959326"/>
                  <a:pt x="3217462" y="2950836"/>
                </a:cubicBezTo>
                <a:cubicBezTo>
                  <a:pt x="3221207" y="2946706"/>
                  <a:pt x="3218605" y="2943190"/>
                  <a:pt x="3215547" y="2942733"/>
                </a:cubicBezTo>
                <a:cubicBezTo>
                  <a:pt x="3210959" y="2942048"/>
                  <a:pt x="3208612" y="2938570"/>
                  <a:pt x="3204710" y="2933297"/>
                </a:cubicBezTo>
                <a:cubicBezTo>
                  <a:pt x="3197977" y="2926037"/>
                  <a:pt x="3190788" y="2921836"/>
                  <a:pt x="3182297" y="2915877"/>
                </a:cubicBezTo>
                <a:close/>
                <a:moveTo>
                  <a:pt x="2887514" y="2914258"/>
                </a:moveTo>
                <a:cubicBezTo>
                  <a:pt x="2889772" y="2919109"/>
                  <a:pt x="2890327" y="2923705"/>
                  <a:pt x="2891368" y="2928374"/>
                </a:cubicBezTo>
                <a:cubicBezTo>
                  <a:pt x="2888452" y="2927938"/>
                  <a:pt x="2885535" y="2927502"/>
                  <a:pt x="2882618" y="2927066"/>
                </a:cubicBezTo>
                <a:cubicBezTo>
                  <a:pt x="2884737" y="2922869"/>
                  <a:pt x="2885396" y="2918454"/>
                  <a:pt x="2887514" y="2914258"/>
                </a:cubicBezTo>
                <a:close/>
                <a:moveTo>
                  <a:pt x="3168533" y="2913821"/>
                </a:moveTo>
                <a:cubicBezTo>
                  <a:pt x="3168076" y="2916879"/>
                  <a:pt x="3168173" y="2918848"/>
                  <a:pt x="3168766" y="2920109"/>
                </a:cubicBezTo>
                <a:lnTo>
                  <a:pt x="3170916" y="2921476"/>
                </a:lnTo>
                <a:lnTo>
                  <a:pt x="3171876" y="2921905"/>
                </a:lnTo>
                <a:close/>
                <a:moveTo>
                  <a:pt x="2685725" y="2906591"/>
                </a:moveTo>
                <a:cubicBezTo>
                  <a:pt x="2686849" y="2906759"/>
                  <a:pt x="2688265" y="2906785"/>
                  <a:pt x="2689732" y="2906900"/>
                </a:cubicBezTo>
                <a:cubicBezTo>
                  <a:pt x="2694134" y="2907244"/>
                  <a:pt x="2698993" y="2908372"/>
                  <a:pt x="2697788" y="2916438"/>
                </a:cubicBezTo>
                <a:cubicBezTo>
                  <a:pt x="2693292" y="2915766"/>
                  <a:pt x="2683843" y="2919181"/>
                  <a:pt x="2685725" y="2906591"/>
                </a:cubicBezTo>
                <a:close/>
                <a:moveTo>
                  <a:pt x="3165088" y="2905489"/>
                </a:moveTo>
                <a:cubicBezTo>
                  <a:pt x="3162284" y="2905070"/>
                  <a:pt x="3157696" y="2904385"/>
                  <a:pt x="3156554" y="2912031"/>
                </a:cubicBezTo>
                <a:cubicBezTo>
                  <a:pt x="3159357" y="2912449"/>
                  <a:pt x="3163716" y="2914664"/>
                  <a:pt x="3165088" y="2905489"/>
                </a:cubicBezTo>
                <a:close/>
                <a:moveTo>
                  <a:pt x="2877903" y="2905305"/>
                </a:moveTo>
                <a:cubicBezTo>
                  <a:pt x="2878613" y="2905411"/>
                  <a:pt x="2879205" y="2906304"/>
                  <a:pt x="2879680" y="2907984"/>
                </a:cubicBezTo>
                <a:cubicBezTo>
                  <a:pt x="2878026" y="2909345"/>
                  <a:pt x="2877829" y="2910657"/>
                  <a:pt x="2876174" y="2912018"/>
                </a:cubicBezTo>
                <a:cubicBezTo>
                  <a:pt x="2876409" y="2910444"/>
                  <a:pt x="2875185" y="2908921"/>
                  <a:pt x="2875421" y="2907347"/>
                </a:cubicBezTo>
                <a:cubicBezTo>
                  <a:pt x="2876365" y="2905880"/>
                  <a:pt x="2877192" y="2905199"/>
                  <a:pt x="2877903" y="2905305"/>
                </a:cubicBezTo>
                <a:close/>
                <a:moveTo>
                  <a:pt x="3007359" y="2903721"/>
                </a:moveTo>
                <a:lnTo>
                  <a:pt x="3005528" y="2906701"/>
                </a:lnTo>
                <a:lnTo>
                  <a:pt x="3009781" y="2909582"/>
                </a:lnTo>
                <a:lnTo>
                  <a:pt x="3013812" y="2904360"/>
                </a:lnTo>
                <a:cubicBezTo>
                  <a:pt x="3011483" y="2904012"/>
                  <a:pt x="3009211" y="2903280"/>
                  <a:pt x="3007359" y="2903721"/>
                </a:cubicBezTo>
                <a:close/>
                <a:moveTo>
                  <a:pt x="1092633" y="2903468"/>
                </a:moveTo>
                <a:lnTo>
                  <a:pt x="1094500" y="2907967"/>
                </a:lnTo>
                <a:lnTo>
                  <a:pt x="1097083" y="2908088"/>
                </a:lnTo>
                <a:cubicBezTo>
                  <a:pt x="1098808" y="2909147"/>
                  <a:pt x="1099896" y="2912116"/>
                  <a:pt x="1099193" y="2916821"/>
                </a:cubicBezTo>
                <a:lnTo>
                  <a:pt x="1091506" y="2911072"/>
                </a:lnTo>
                <a:lnTo>
                  <a:pt x="1091496" y="2911082"/>
                </a:lnTo>
                <a:lnTo>
                  <a:pt x="1091497" y="2911066"/>
                </a:lnTo>
                <a:lnTo>
                  <a:pt x="1091153" y="2910809"/>
                </a:lnTo>
                <a:lnTo>
                  <a:pt x="1091498" y="2910483"/>
                </a:lnTo>
                <a:lnTo>
                  <a:pt x="1091503" y="2907191"/>
                </a:lnTo>
                <a:cubicBezTo>
                  <a:pt x="1091486" y="2906021"/>
                  <a:pt x="1091657" y="2904879"/>
                  <a:pt x="1092633" y="2903468"/>
                </a:cubicBezTo>
                <a:close/>
                <a:moveTo>
                  <a:pt x="2871573" y="2901567"/>
                </a:moveTo>
                <a:cubicBezTo>
                  <a:pt x="2873383" y="2901837"/>
                  <a:pt x="2875406" y="2903257"/>
                  <a:pt x="2876796" y="2904211"/>
                </a:cubicBezTo>
                <a:cubicBezTo>
                  <a:pt x="2873144" y="2908138"/>
                  <a:pt x="2870365" y="2906231"/>
                  <a:pt x="2867618" y="2905821"/>
                </a:cubicBezTo>
                <a:cubicBezTo>
                  <a:pt x="2868162" y="2902174"/>
                  <a:pt x="2869762" y="2901296"/>
                  <a:pt x="2871573" y="2901567"/>
                </a:cubicBezTo>
                <a:close/>
                <a:moveTo>
                  <a:pt x="2623835" y="2901287"/>
                </a:moveTo>
                <a:cubicBezTo>
                  <a:pt x="2626899" y="2901745"/>
                  <a:pt x="2631263" y="2903978"/>
                  <a:pt x="2634096" y="2905983"/>
                </a:cubicBezTo>
                <a:cubicBezTo>
                  <a:pt x="2641524" y="2908675"/>
                  <a:pt x="2647166" y="2911100"/>
                  <a:pt x="2654594" y="2913791"/>
                </a:cubicBezTo>
                <a:lnTo>
                  <a:pt x="2694750" y="2933885"/>
                </a:lnTo>
                <a:lnTo>
                  <a:pt x="2694821" y="2933730"/>
                </a:lnTo>
                <a:lnTo>
                  <a:pt x="2694859" y="2933938"/>
                </a:lnTo>
                <a:lnTo>
                  <a:pt x="2695151" y="2934085"/>
                </a:lnTo>
                <a:lnTo>
                  <a:pt x="2694913" y="2934232"/>
                </a:lnTo>
                <a:lnTo>
                  <a:pt x="2695666" y="2938329"/>
                </a:lnTo>
                <a:cubicBezTo>
                  <a:pt x="2693841" y="2940292"/>
                  <a:pt x="2692833" y="2939768"/>
                  <a:pt x="2692680" y="2938442"/>
                </a:cubicBezTo>
                <a:lnTo>
                  <a:pt x="2694468" y="2934504"/>
                </a:lnTo>
                <a:lnTo>
                  <a:pt x="2691046" y="2936610"/>
                </a:lnTo>
                <a:cubicBezTo>
                  <a:pt x="2686991" y="2937708"/>
                  <a:pt x="2683130" y="2935056"/>
                  <a:pt x="2679856" y="2933381"/>
                </a:cubicBezTo>
                <a:cubicBezTo>
                  <a:pt x="2674191" y="2929371"/>
                  <a:pt x="2668064" y="2928456"/>
                  <a:pt x="2660635" y="2925765"/>
                </a:cubicBezTo>
                <a:cubicBezTo>
                  <a:pt x="2646009" y="2918834"/>
                  <a:pt x="2631408" y="2913489"/>
                  <a:pt x="2616552" y="2908107"/>
                </a:cubicBezTo>
                <a:cubicBezTo>
                  <a:pt x="2618546" y="2905241"/>
                  <a:pt x="2622072" y="2902606"/>
                  <a:pt x="2623835" y="2901287"/>
                </a:cubicBezTo>
                <a:close/>
                <a:moveTo>
                  <a:pt x="3147480" y="2896898"/>
                </a:moveTo>
                <a:cubicBezTo>
                  <a:pt x="3145860" y="2897275"/>
                  <a:pt x="3144484" y="2898632"/>
                  <a:pt x="3143932" y="2902328"/>
                </a:cubicBezTo>
                <a:cubicBezTo>
                  <a:pt x="3146991" y="2902785"/>
                  <a:pt x="3151121" y="2906529"/>
                  <a:pt x="3152493" y="2897354"/>
                </a:cubicBezTo>
                <a:cubicBezTo>
                  <a:pt x="3150964" y="2897125"/>
                  <a:pt x="3149100" y="2896521"/>
                  <a:pt x="3147480" y="2896898"/>
                </a:cubicBezTo>
                <a:close/>
                <a:moveTo>
                  <a:pt x="952049" y="2893614"/>
                </a:moveTo>
                <a:cubicBezTo>
                  <a:pt x="953584" y="2894149"/>
                  <a:pt x="954963" y="2895497"/>
                  <a:pt x="956065" y="2897947"/>
                </a:cubicBezTo>
                <a:cubicBezTo>
                  <a:pt x="950091" y="2898621"/>
                  <a:pt x="943638" y="2900792"/>
                  <a:pt x="937185" y="2902962"/>
                </a:cubicBezTo>
                <a:cubicBezTo>
                  <a:pt x="941416" y="2897718"/>
                  <a:pt x="947441" y="2892006"/>
                  <a:pt x="952049" y="2893614"/>
                </a:cubicBezTo>
                <a:close/>
                <a:moveTo>
                  <a:pt x="960040" y="2890434"/>
                </a:moveTo>
                <a:cubicBezTo>
                  <a:pt x="960143" y="2891070"/>
                  <a:pt x="959512" y="2892630"/>
                  <a:pt x="958250" y="2895752"/>
                </a:cubicBezTo>
                <a:cubicBezTo>
                  <a:pt x="958492" y="2894133"/>
                  <a:pt x="957218" y="2892012"/>
                  <a:pt x="957419" y="2890663"/>
                </a:cubicBezTo>
                <a:cubicBezTo>
                  <a:pt x="959097" y="2890087"/>
                  <a:pt x="959935" y="2889798"/>
                  <a:pt x="960040" y="2890434"/>
                </a:cubicBezTo>
                <a:close/>
                <a:moveTo>
                  <a:pt x="2663974" y="2890047"/>
                </a:moveTo>
                <a:cubicBezTo>
                  <a:pt x="2668389" y="2890707"/>
                  <a:pt x="2671879" y="2897550"/>
                  <a:pt x="2670995" y="2903474"/>
                </a:cubicBezTo>
                <a:cubicBezTo>
                  <a:pt x="2666580" y="2902814"/>
                  <a:pt x="2662165" y="2902155"/>
                  <a:pt x="2657750" y="2901495"/>
                </a:cubicBezTo>
                <a:cubicBezTo>
                  <a:pt x="2659645" y="2898881"/>
                  <a:pt x="2660800" y="2891153"/>
                  <a:pt x="2663974" y="2890047"/>
                </a:cubicBezTo>
                <a:close/>
                <a:moveTo>
                  <a:pt x="3127598" y="2886077"/>
                </a:moveTo>
                <a:cubicBezTo>
                  <a:pt x="3127142" y="2889136"/>
                  <a:pt x="3126913" y="2890665"/>
                  <a:pt x="3126494" y="2893468"/>
                </a:cubicBezTo>
                <a:cubicBezTo>
                  <a:pt x="3129553" y="2893926"/>
                  <a:pt x="3132612" y="2894382"/>
                  <a:pt x="3135670" y="2894840"/>
                </a:cubicBezTo>
                <a:cubicBezTo>
                  <a:pt x="3136089" y="2892036"/>
                  <a:pt x="3136318" y="2890507"/>
                  <a:pt x="3136774" y="2887448"/>
                </a:cubicBezTo>
                <a:cubicBezTo>
                  <a:pt x="3133716" y="2886992"/>
                  <a:pt x="3130657" y="2886534"/>
                  <a:pt x="3127598" y="2886077"/>
                </a:cubicBezTo>
                <a:close/>
                <a:moveTo>
                  <a:pt x="2683385" y="2883789"/>
                </a:moveTo>
                <a:cubicBezTo>
                  <a:pt x="2685633" y="2884125"/>
                  <a:pt x="2689112" y="2883487"/>
                  <a:pt x="2691804" y="2884276"/>
                </a:cubicBezTo>
                <a:cubicBezTo>
                  <a:pt x="2694495" y="2885064"/>
                  <a:pt x="2696399" y="2887278"/>
                  <a:pt x="2695496" y="2893318"/>
                </a:cubicBezTo>
                <a:lnTo>
                  <a:pt x="2690009" y="2893005"/>
                </a:lnTo>
                <a:lnTo>
                  <a:pt x="2691856" y="2895976"/>
                </a:lnTo>
                <a:cubicBezTo>
                  <a:pt x="2689428" y="2895612"/>
                  <a:pt x="2687867" y="2894989"/>
                  <a:pt x="2687025" y="2893697"/>
                </a:cubicBezTo>
                <a:lnTo>
                  <a:pt x="2686906" y="2892210"/>
                </a:lnTo>
                <a:close/>
                <a:moveTo>
                  <a:pt x="2856680" y="2880546"/>
                </a:moveTo>
                <a:cubicBezTo>
                  <a:pt x="2858308" y="2880069"/>
                  <a:pt x="2860154" y="2880739"/>
                  <a:pt x="2861678" y="2880967"/>
                </a:cubicBezTo>
                <a:cubicBezTo>
                  <a:pt x="2860606" y="2888139"/>
                  <a:pt x="2856037" y="2887457"/>
                  <a:pt x="2852991" y="2887001"/>
                </a:cubicBezTo>
                <a:cubicBezTo>
                  <a:pt x="2853642" y="2882644"/>
                  <a:pt x="2855052" y="2881022"/>
                  <a:pt x="2856680" y="2880546"/>
                </a:cubicBezTo>
                <a:close/>
                <a:moveTo>
                  <a:pt x="2635656" y="2879377"/>
                </a:moveTo>
                <a:cubicBezTo>
                  <a:pt x="2637327" y="2878923"/>
                  <a:pt x="2639018" y="2879134"/>
                  <a:pt x="2640694" y="2879775"/>
                </a:cubicBezTo>
                <a:cubicBezTo>
                  <a:pt x="2645723" y="2881695"/>
                  <a:pt x="2650626" y="2887467"/>
                  <a:pt x="2654524" y="2890650"/>
                </a:cubicBezTo>
                <a:cubicBezTo>
                  <a:pt x="2646244" y="2894037"/>
                  <a:pt x="2637823" y="2889696"/>
                  <a:pt x="2629149" y="2885317"/>
                </a:cubicBezTo>
                <a:cubicBezTo>
                  <a:pt x="2631233" y="2881775"/>
                  <a:pt x="2633427" y="2879984"/>
                  <a:pt x="2635656" y="2879377"/>
                </a:cubicBezTo>
                <a:close/>
                <a:moveTo>
                  <a:pt x="2575847" y="2874772"/>
                </a:moveTo>
                <a:cubicBezTo>
                  <a:pt x="2579016" y="2875054"/>
                  <a:pt x="2582382" y="2876706"/>
                  <a:pt x="2583954" y="2876941"/>
                </a:cubicBezTo>
                <a:cubicBezTo>
                  <a:pt x="2584403" y="2884669"/>
                  <a:pt x="2584891" y="2892148"/>
                  <a:pt x="2585566" y="2898378"/>
                </a:cubicBezTo>
                <a:cubicBezTo>
                  <a:pt x="2580855" y="2897674"/>
                  <a:pt x="2577489" y="2898703"/>
                  <a:pt x="2577038" y="2890974"/>
                </a:cubicBezTo>
                <a:cubicBezTo>
                  <a:pt x="2578569" y="2880733"/>
                  <a:pt x="2575204" y="2881762"/>
                  <a:pt x="2568921" y="2880823"/>
                </a:cubicBezTo>
                <a:cubicBezTo>
                  <a:pt x="2569705" y="2875578"/>
                  <a:pt x="2572677" y="2874489"/>
                  <a:pt x="2575847" y="2874772"/>
                </a:cubicBezTo>
                <a:close/>
                <a:moveTo>
                  <a:pt x="2621315" y="2874480"/>
                </a:moveTo>
                <a:cubicBezTo>
                  <a:pt x="2620177" y="2882094"/>
                  <a:pt x="2614344" y="2881223"/>
                  <a:pt x="2611428" y="2880787"/>
                </a:cubicBezTo>
                <a:cubicBezTo>
                  <a:pt x="2612566" y="2873172"/>
                  <a:pt x="2616940" y="2873825"/>
                  <a:pt x="2621315" y="2874480"/>
                </a:cubicBezTo>
                <a:close/>
                <a:moveTo>
                  <a:pt x="2979565" y="2870253"/>
                </a:moveTo>
                <a:cubicBezTo>
                  <a:pt x="2980780" y="2869607"/>
                  <a:pt x="2982967" y="2869934"/>
                  <a:pt x="2987342" y="2870588"/>
                </a:cubicBezTo>
                <a:cubicBezTo>
                  <a:pt x="2986375" y="2877062"/>
                  <a:pt x="2986375" y="2877062"/>
                  <a:pt x="2977625" y="2875754"/>
                </a:cubicBezTo>
                <a:cubicBezTo>
                  <a:pt x="2978109" y="2872517"/>
                  <a:pt x="2978350" y="2870899"/>
                  <a:pt x="2979565" y="2870253"/>
                </a:cubicBezTo>
                <a:close/>
                <a:moveTo>
                  <a:pt x="2498936" y="2864579"/>
                </a:moveTo>
                <a:cubicBezTo>
                  <a:pt x="2503433" y="2865251"/>
                  <a:pt x="2507898" y="2864426"/>
                  <a:pt x="2506807" y="2871718"/>
                </a:cubicBezTo>
                <a:cubicBezTo>
                  <a:pt x="2503810" y="2871270"/>
                  <a:pt x="2497847" y="2871870"/>
                  <a:pt x="2498936" y="2864579"/>
                </a:cubicBezTo>
                <a:close/>
                <a:moveTo>
                  <a:pt x="1194900" y="2862438"/>
                </a:moveTo>
                <a:cubicBezTo>
                  <a:pt x="1199160" y="2863075"/>
                  <a:pt x="1197749" y="2872518"/>
                  <a:pt x="1196848" y="2878551"/>
                </a:cubicBezTo>
                <a:cubicBezTo>
                  <a:pt x="1192588" y="2877914"/>
                  <a:pt x="1193960" y="2868734"/>
                  <a:pt x="1194900" y="2862438"/>
                </a:cubicBezTo>
                <a:close/>
                <a:moveTo>
                  <a:pt x="3058287" y="2861649"/>
                </a:moveTo>
                <a:lnTo>
                  <a:pt x="3051425" y="2864317"/>
                </a:lnTo>
                <a:lnTo>
                  <a:pt x="3055023" y="2866592"/>
                </a:lnTo>
                <a:lnTo>
                  <a:pt x="3057318" y="2868127"/>
                </a:lnTo>
                <a:close/>
                <a:moveTo>
                  <a:pt x="3025856" y="2859828"/>
                </a:moveTo>
                <a:lnTo>
                  <a:pt x="3025714" y="2859909"/>
                </a:lnTo>
                <a:lnTo>
                  <a:pt x="3026317" y="2860141"/>
                </a:lnTo>
                <a:close/>
                <a:moveTo>
                  <a:pt x="2642600" y="2858187"/>
                </a:moveTo>
                <a:cubicBezTo>
                  <a:pt x="2645646" y="2858643"/>
                  <a:pt x="2650433" y="2857868"/>
                  <a:pt x="2649125" y="2866617"/>
                </a:cubicBezTo>
                <a:cubicBezTo>
                  <a:pt x="2646079" y="2866162"/>
                  <a:pt x="2641511" y="2865479"/>
                  <a:pt x="2642600" y="2858187"/>
                </a:cubicBezTo>
                <a:close/>
                <a:moveTo>
                  <a:pt x="3041077" y="2851261"/>
                </a:moveTo>
                <a:lnTo>
                  <a:pt x="3035628" y="2854329"/>
                </a:lnTo>
                <a:lnTo>
                  <a:pt x="3040188" y="2857212"/>
                </a:lnTo>
                <a:close/>
                <a:moveTo>
                  <a:pt x="2932111" y="2849693"/>
                </a:moveTo>
                <a:cubicBezTo>
                  <a:pt x="2940873" y="2852574"/>
                  <a:pt x="2949407" y="2856991"/>
                  <a:pt x="2957690" y="2861371"/>
                </a:cubicBezTo>
                <a:lnTo>
                  <a:pt x="2957386" y="2861622"/>
                </a:lnTo>
                <a:lnTo>
                  <a:pt x="2958105" y="2866294"/>
                </a:lnTo>
                <a:cubicBezTo>
                  <a:pt x="2956229" y="2869127"/>
                  <a:pt x="2955037" y="2867392"/>
                  <a:pt x="2953846" y="2865657"/>
                </a:cubicBezTo>
                <a:lnTo>
                  <a:pt x="2957012" y="2861931"/>
                </a:lnTo>
                <a:lnTo>
                  <a:pt x="2954201" y="2864249"/>
                </a:lnTo>
                <a:cubicBezTo>
                  <a:pt x="2946089" y="2868107"/>
                  <a:pt x="2938265" y="2853363"/>
                  <a:pt x="2932111" y="2849693"/>
                </a:cubicBezTo>
                <a:close/>
                <a:moveTo>
                  <a:pt x="2822322" y="2846080"/>
                </a:moveTo>
                <a:cubicBezTo>
                  <a:pt x="2824530" y="2846409"/>
                  <a:pt x="2828014" y="2845743"/>
                  <a:pt x="2830744" y="2846349"/>
                </a:cubicBezTo>
                <a:cubicBezTo>
                  <a:pt x="2833475" y="2846954"/>
                  <a:pt x="2835451" y="2848833"/>
                  <a:pt x="2834641" y="2854251"/>
                </a:cubicBezTo>
                <a:cubicBezTo>
                  <a:pt x="2830226" y="2853591"/>
                  <a:pt x="2820704" y="2856915"/>
                  <a:pt x="2822322" y="2846080"/>
                </a:cubicBezTo>
                <a:close/>
                <a:moveTo>
                  <a:pt x="3134187" y="2841985"/>
                </a:moveTo>
                <a:lnTo>
                  <a:pt x="3134355" y="2846074"/>
                </a:lnTo>
                <a:lnTo>
                  <a:pt x="3136112" y="2846449"/>
                </a:lnTo>
                <a:close/>
                <a:moveTo>
                  <a:pt x="5261085" y="2841477"/>
                </a:moveTo>
                <a:lnTo>
                  <a:pt x="5253022" y="2843679"/>
                </a:lnTo>
                <a:lnTo>
                  <a:pt x="5251058" y="2844651"/>
                </a:lnTo>
                <a:lnTo>
                  <a:pt x="5281509" y="2869754"/>
                </a:lnTo>
                <a:lnTo>
                  <a:pt x="5298266" y="2870911"/>
                </a:lnTo>
                <a:lnTo>
                  <a:pt x="5283833" y="2859920"/>
                </a:lnTo>
                <a:close/>
                <a:moveTo>
                  <a:pt x="649285" y="2833770"/>
                </a:moveTo>
                <a:cubicBezTo>
                  <a:pt x="649057" y="2835293"/>
                  <a:pt x="650288" y="2837035"/>
                  <a:pt x="650288" y="2837035"/>
                </a:cubicBezTo>
                <a:cubicBezTo>
                  <a:pt x="647145" y="2838122"/>
                  <a:pt x="643771" y="2840731"/>
                  <a:pt x="641538" y="2835727"/>
                </a:cubicBezTo>
                <a:cubicBezTo>
                  <a:pt x="644454" y="2836163"/>
                  <a:pt x="646140" y="2834857"/>
                  <a:pt x="649285" y="2833770"/>
                </a:cubicBezTo>
                <a:close/>
                <a:moveTo>
                  <a:pt x="2796577" y="2833299"/>
                </a:moveTo>
                <a:cubicBezTo>
                  <a:pt x="2799113" y="2833292"/>
                  <a:pt x="2801971" y="2834877"/>
                  <a:pt x="2804161" y="2835204"/>
                </a:cubicBezTo>
                <a:cubicBezTo>
                  <a:pt x="2802355" y="2847283"/>
                  <a:pt x="2795562" y="2841638"/>
                  <a:pt x="2790924" y="2840944"/>
                </a:cubicBezTo>
                <a:cubicBezTo>
                  <a:pt x="2791827" y="2834905"/>
                  <a:pt x="2794041" y="2833307"/>
                  <a:pt x="2796577" y="2833299"/>
                </a:cubicBezTo>
                <a:close/>
                <a:moveTo>
                  <a:pt x="3112645" y="2830949"/>
                </a:moveTo>
                <a:lnTo>
                  <a:pt x="3112840" y="2836213"/>
                </a:lnTo>
                <a:lnTo>
                  <a:pt x="3115513" y="2837886"/>
                </a:lnTo>
                <a:close/>
                <a:moveTo>
                  <a:pt x="659210" y="2827209"/>
                </a:moveTo>
                <a:cubicBezTo>
                  <a:pt x="658982" y="2828732"/>
                  <a:pt x="658755" y="2830255"/>
                  <a:pt x="660456" y="2830509"/>
                </a:cubicBezTo>
                <a:cubicBezTo>
                  <a:pt x="657312" y="2831596"/>
                  <a:pt x="653941" y="2834206"/>
                  <a:pt x="651707" y="2829202"/>
                </a:cubicBezTo>
                <a:cubicBezTo>
                  <a:pt x="654623" y="2829638"/>
                  <a:pt x="656310" y="2828332"/>
                  <a:pt x="659210" y="2827209"/>
                </a:cubicBezTo>
                <a:close/>
                <a:moveTo>
                  <a:pt x="2430085" y="2824783"/>
                </a:moveTo>
                <a:cubicBezTo>
                  <a:pt x="2432017" y="2824326"/>
                  <a:pt x="2434150" y="2825018"/>
                  <a:pt x="2435609" y="2825235"/>
                </a:cubicBezTo>
                <a:cubicBezTo>
                  <a:pt x="2434518" y="2832527"/>
                  <a:pt x="2430144" y="2831874"/>
                  <a:pt x="2425769" y="2831219"/>
                </a:cubicBezTo>
                <a:cubicBezTo>
                  <a:pt x="2426423" y="2826845"/>
                  <a:pt x="2428154" y="2825240"/>
                  <a:pt x="2430085" y="2824783"/>
                </a:cubicBezTo>
                <a:close/>
                <a:moveTo>
                  <a:pt x="2754023" y="2822783"/>
                </a:moveTo>
                <a:cubicBezTo>
                  <a:pt x="2759879" y="2825217"/>
                  <a:pt x="2765734" y="2827652"/>
                  <a:pt x="2771589" y="2830087"/>
                </a:cubicBezTo>
                <a:cubicBezTo>
                  <a:pt x="2772629" y="2831802"/>
                  <a:pt x="2775923" y="2832294"/>
                  <a:pt x="2776963" y="2834009"/>
                </a:cubicBezTo>
                <a:cubicBezTo>
                  <a:pt x="2776280" y="2838586"/>
                  <a:pt x="2775595" y="2843163"/>
                  <a:pt x="2774950" y="2847485"/>
                </a:cubicBezTo>
                <a:cubicBezTo>
                  <a:pt x="2768511" y="2840284"/>
                  <a:pt x="2760259" y="2833072"/>
                  <a:pt x="2751818" y="2827132"/>
                </a:cubicBezTo>
                <a:cubicBezTo>
                  <a:pt x="2752046" y="2825606"/>
                  <a:pt x="2753795" y="2824308"/>
                  <a:pt x="2754023" y="2822783"/>
                </a:cubicBezTo>
                <a:close/>
                <a:moveTo>
                  <a:pt x="1380079" y="2815413"/>
                </a:moveTo>
                <a:cubicBezTo>
                  <a:pt x="1386362" y="2816352"/>
                  <a:pt x="1392645" y="2817291"/>
                  <a:pt x="1398926" y="2818229"/>
                </a:cubicBezTo>
                <a:cubicBezTo>
                  <a:pt x="1397076" y="2830613"/>
                  <a:pt x="1387422" y="2830752"/>
                  <a:pt x="1382478" y="2831596"/>
                </a:cubicBezTo>
                <a:cubicBezTo>
                  <a:pt x="1381602" y="2826717"/>
                  <a:pt x="1380957" y="2820291"/>
                  <a:pt x="1380079" y="2815413"/>
                </a:cubicBezTo>
                <a:close/>
                <a:moveTo>
                  <a:pt x="1412489" y="2813743"/>
                </a:moveTo>
                <a:cubicBezTo>
                  <a:pt x="1416863" y="2814397"/>
                  <a:pt x="1421461" y="2813551"/>
                  <a:pt x="1420379" y="2820796"/>
                </a:cubicBezTo>
                <a:cubicBezTo>
                  <a:pt x="1417463" y="2820360"/>
                  <a:pt x="1411406" y="2820987"/>
                  <a:pt x="1412489" y="2813743"/>
                </a:cubicBezTo>
                <a:close/>
                <a:moveTo>
                  <a:pt x="686081" y="2812837"/>
                </a:moveTo>
                <a:cubicBezTo>
                  <a:pt x="679410" y="2816464"/>
                  <a:pt x="667939" y="2831703"/>
                  <a:pt x="661597" y="2824591"/>
                </a:cubicBezTo>
                <a:cubicBezTo>
                  <a:pt x="668468" y="2817912"/>
                  <a:pt x="677088" y="2811493"/>
                  <a:pt x="686081" y="2812837"/>
                </a:cubicBezTo>
                <a:close/>
                <a:moveTo>
                  <a:pt x="2328868" y="2808944"/>
                </a:moveTo>
                <a:cubicBezTo>
                  <a:pt x="2328208" y="2813358"/>
                  <a:pt x="2327549" y="2817773"/>
                  <a:pt x="2326889" y="2822187"/>
                </a:cubicBezTo>
                <a:cubicBezTo>
                  <a:pt x="2324283" y="2818790"/>
                  <a:pt x="2323200" y="2815619"/>
                  <a:pt x="2320375" y="2813692"/>
                </a:cubicBezTo>
                <a:cubicBezTo>
                  <a:pt x="2323640" y="2812676"/>
                  <a:pt x="2325603" y="2809960"/>
                  <a:pt x="2328868" y="2808944"/>
                </a:cubicBezTo>
                <a:close/>
                <a:moveTo>
                  <a:pt x="922762" y="2807288"/>
                </a:moveTo>
                <a:cubicBezTo>
                  <a:pt x="927468" y="2807991"/>
                  <a:pt x="933977" y="2807360"/>
                  <a:pt x="932805" y="2815202"/>
                </a:cubicBezTo>
                <a:cubicBezTo>
                  <a:pt x="928099" y="2814499"/>
                  <a:pt x="921355" y="2816698"/>
                  <a:pt x="922762" y="2807288"/>
                </a:cubicBezTo>
                <a:close/>
                <a:moveTo>
                  <a:pt x="2726084" y="2807115"/>
                </a:moveTo>
                <a:cubicBezTo>
                  <a:pt x="2735130" y="2810071"/>
                  <a:pt x="2743944" y="2814595"/>
                  <a:pt x="2752756" y="2819119"/>
                </a:cubicBezTo>
                <a:lnTo>
                  <a:pt x="2751726" y="2819892"/>
                </a:lnTo>
                <a:lnTo>
                  <a:pt x="2753421" y="2822359"/>
                </a:lnTo>
                <a:cubicBezTo>
                  <a:pt x="2753194" y="2823882"/>
                  <a:pt x="2751546" y="2825193"/>
                  <a:pt x="2751319" y="2826716"/>
                </a:cubicBezTo>
                <a:lnTo>
                  <a:pt x="2749191" y="2821792"/>
                </a:lnTo>
                <a:lnTo>
                  <a:pt x="2738307" y="2813954"/>
                </a:lnTo>
                <a:cubicBezTo>
                  <a:pt x="2734510" y="2811582"/>
                  <a:pt x="2730490" y="2809377"/>
                  <a:pt x="2726084" y="2807115"/>
                </a:cubicBezTo>
                <a:close/>
                <a:moveTo>
                  <a:pt x="1450432" y="2804090"/>
                </a:moveTo>
                <a:cubicBezTo>
                  <a:pt x="1457679" y="2806706"/>
                  <a:pt x="1463637" y="2809128"/>
                  <a:pt x="1470917" y="2813281"/>
                </a:cubicBezTo>
                <a:cubicBezTo>
                  <a:pt x="1468924" y="2816047"/>
                  <a:pt x="1468475" y="2819044"/>
                  <a:pt x="1466482" y="2821811"/>
                </a:cubicBezTo>
                <a:cubicBezTo>
                  <a:pt x="1460300" y="2820887"/>
                  <a:pt x="1453964" y="2822750"/>
                  <a:pt x="1449737" y="2819309"/>
                </a:cubicBezTo>
                <a:cubicBezTo>
                  <a:pt x="1445548" y="2815619"/>
                  <a:pt x="1449759" y="2808586"/>
                  <a:pt x="1450432" y="2804090"/>
                </a:cubicBezTo>
                <a:close/>
                <a:moveTo>
                  <a:pt x="1042769" y="2804080"/>
                </a:moveTo>
                <a:cubicBezTo>
                  <a:pt x="1049243" y="2805048"/>
                  <a:pt x="1046542" y="2812051"/>
                  <a:pt x="1045646" y="2818045"/>
                </a:cubicBezTo>
                <a:cubicBezTo>
                  <a:pt x="1040790" y="2817319"/>
                  <a:pt x="1042096" y="2808577"/>
                  <a:pt x="1042769" y="2804080"/>
                </a:cubicBezTo>
                <a:close/>
                <a:moveTo>
                  <a:pt x="3013639" y="2799888"/>
                </a:moveTo>
                <a:lnTo>
                  <a:pt x="3009459" y="2803023"/>
                </a:lnTo>
                <a:cubicBezTo>
                  <a:pt x="3027513" y="2818227"/>
                  <a:pt x="3045997" y="2828807"/>
                  <a:pt x="3064088" y="2843756"/>
                </a:cubicBezTo>
                <a:cubicBezTo>
                  <a:pt x="3081886" y="2858922"/>
                  <a:pt x="3102540" y="2877643"/>
                  <a:pt x="3123696" y="2880804"/>
                </a:cubicBezTo>
                <a:cubicBezTo>
                  <a:pt x="3116762" y="2876641"/>
                  <a:pt x="3109572" y="2872439"/>
                  <a:pt x="3102153" y="2869768"/>
                </a:cubicBezTo>
                <a:cubicBezTo>
                  <a:pt x="3099324" y="2867782"/>
                  <a:pt x="3096951" y="2862737"/>
                  <a:pt x="3094349" y="2859222"/>
                </a:cubicBezTo>
                <a:cubicBezTo>
                  <a:pt x="3091290" y="2858765"/>
                  <a:pt x="3088232" y="2858308"/>
                  <a:pt x="3087159" y="2855020"/>
                </a:cubicBezTo>
                <a:cubicBezTo>
                  <a:pt x="3080198" y="2849291"/>
                  <a:pt x="3071277" y="2847957"/>
                  <a:pt x="3066075" y="2840926"/>
                </a:cubicBezTo>
                <a:cubicBezTo>
                  <a:pt x="3059532" y="2832392"/>
                  <a:pt x="3051885" y="2831250"/>
                  <a:pt x="3044695" y="2827049"/>
                </a:cubicBezTo>
                <a:cubicBezTo>
                  <a:pt x="3039263" y="2821547"/>
                  <a:pt x="3031617" y="2820404"/>
                  <a:pt x="3024884" y="2813144"/>
                </a:cubicBezTo>
                <a:cubicBezTo>
                  <a:pt x="3023517" y="2811182"/>
                  <a:pt x="3021876" y="2807858"/>
                  <a:pt x="3020033" y="2805000"/>
                </a:cubicBezTo>
                <a:lnTo>
                  <a:pt x="3016102" y="2801527"/>
                </a:lnTo>
                <a:close/>
                <a:moveTo>
                  <a:pt x="3069671" y="2798726"/>
                </a:moveTo>
                <a:lnTo>
                  <a:pt x="3069971" y="2808246"/>
                </a:lnTo>
                <a:lnTo>
                  <a:pt x="3070146" y="2808350"/>
                </a:lnTo>
                <a:lnTo>
                  <a:pt x="3079323" y="2806884"/>
                </a:lnTo>
                <a:lnTo>
                  <a:pt x="3077637" y="2805393"/>
                </a:lnTo>
                <a:close/>
                <a:moveTo>
                  <a:pt x="1773138" y="2796002"/>
                </a:moveTo>
                <a:cubicBezTo>
                  <a:pt x="1772911" y="2797525"/>
                  <a:pt x="1774103" y="2799260"/>
                  <a:pt x="1773875" y="2800783"/>
                </a:cubicBezTo>
                <a:cubicBezTo>
                  <a:pt x="1772000" y="2803616"/>
                  <a:pt x="1770808" y="2801882"/>
                  <a:pt x="1769615" y="2800146"/>
                </a:cubicBezTo>
                <a:cubicBezTo>
                  <a:pt x="1771263" y="2798836"/>
                  <a:pt x="1771491" y="2797313"/>
                  <a:pt x="1773138" y="2796002"/>
                </a:cubicBezTo>
                <a:close/>
                <a:moveTo>
                  <a:pt x="2710899" y="2792420"/>
                </a:moveTo>
                <a:cubicBezTo>
                  <a:pt x="2711637" y="2792335"/>
                  <a:pt x="2712291" y="2792823"/>
                  <a:pt x="2712774" y="2794451"/>
                </a:cubicBezTo>
                <a:cubicBezTo>
                  <a:pt x="2711353" y="2794239"/>
                  <a:pt x="2711126" y="2795762"/>
                  <a:pt x="2710671" y="2798808"/>
                </a:cubicBezTo>
                <a:cubicBezTo>
                  <a:pt x="2709706" y="2795549"/>
                  <a:pt x="2709933" y="2794027"/>
                  <a:pt x="2708513" y="2793814"/>
                </a:cubicBezTo>
                <a:cubicBezTo>
                  <a:pt x="2709336" y="2793159"/>
                  <a:pt x="2710160" y="2792504"/>
                  <a:pt x="2710899" y="2792420"/>
                </a:cubicBezTo>
                <a:close/>
                <a:moveTo>
                  <a:pt x="1814651" y="2791055"/>
                </a:moveTo>
                <a:cubicBezTo>
                  <a:pt x="1819025" y="2791708"/>
                  <a:pt x="1823619" y="2790903"/>
                  <a:pt x="1822311" y="2799654"/>
                </a:cubicBezTo>
                <a:cubicBezTo>
                  <a:pt x="1819394" y="2799218"/>
                  <a:pt x="1813561" y="2798346"/>
                  <a:pt x="1814651" y="2791055"/>
                </a:cubicBezTo>
                <a:close/>
                <a:moveTo>
                  <a:pt x="2706997" y="2787854"/>
                </a:moveTo>
                <a:cubicBezTo>
                  <a:pt x="2708958" y="2788146"/>
                  <a:pt x="2710798" y="2789250"/>
                  <a:pt x="2712124" y="2791102"/>
                </a:cubicBezTo>
                <a:cubicBezTo>
                  <a:pt x="2708504" y="2793871"/>
                  <a:pt x="2704282" y="2789930"/>
                  <a:pt x="2701144" y="2789461"/>
                </a:cubicBezTo>
                <a:cubicBezTo>
                  <a:pt x="2702955" y="2788077"/>
                  <a:pt x="2705037" y="2787561"/>
                  <a:pt x="2706997" y="2787854"/>
                </a:cubicBezTo>
                <a:close/>
                <a:moveTo>
                  <a:pt x="2203107" y="2783279"/>
                </a:moveTo>
                <a:cubicBezTo>
                  <a:pt x="2212123" y="2784626"/>
                  <a:pt x="2222943" y="2786243"/>
                  <a:pt x="2232216" y="2787628"/>
                </a:cubicBezTo>
                <a:cubicBezTo>
                  <a:pt x="2238399" y="2788553"/>
                  <a:pt x="2239134" y="2794211"/>
                  <a:pt x="2237801" y="2803127"/>
                </a:cubicBezTo>
                <a:cubicBezTo>
                  <a:pt x="2228528" y="2801742"/>
                  <a:pt x="2217709" y="2800125"/>
                  <a:pt x="2208692" y="2798778"/>
                </a:cubicBezTo>
                <a:cubicBezTo>
                  <a:pt x="2202509" y="2797854"/>
                  <a:pt x="2202073" y="2790191"/>
                  <a:pt x="2203107" y="2783279"/>
                </a:cubicBezTo>
                <a:close/>
                <a:moveTo>
                  <a:pt x="2704676" y="2782697"/>
                </a:moveTo>
                <a:lnTo>
                  <a:pt x="2704947" y="2785306"/>
                </a:lnTo>
                <a:cubicBezTo>
                  <a:pt x="2704947" y="2785306"/>
                  <a:pt x="2704865" y="2784521"/>
                  <a:pt x="2704763" y="2783539"/>
                </a:cubicBezTo>
                <a:close/>
                <a:moveTo>
                  <a:pt x="1650479" y="2782269"/>
                </a:moveTo>
                <a:cubicBezTo>
                  <a:pt x="1653395" y="2782705"/>
                  <a:pt x="1654853" y="2782923"/>
                  <a:pt x="1657770" y="2783359"/>
                </a:cubicBezTo>
                <a:cubicBezTo>
                  <a:pt x="1657550" y="2784830"/>
                  <a:pt x="1659008" y="2785049"/>
                  <a:pt x="1658788" y="2786520"/>
                </a:cubicBezTo>
                <a:cubicBezTo>
                  <a:pt x="1656890" y="2789245"/>
                  <a:pt x="1653314" y="2793224"/>
                  <a:pt x="1651416" y="2795949"/>
                </a:cubicBezTo>
                <a:cubicBezTo>
                  <a:pt x="1650617" y="2791317"/>
                  <a:pt x="1651278" y="2786902"/>
                  <a:pt x="1650479" y="2782269"/>
                </a:cubicBezTo>
                <a:close/>
                <a:moveTo>
                  <a:pt x="2704485" y="2780852"/>
                </a:moveTo>
                <a:lnTo>
                  <a:pt x="2704676" y="2782697"/>
                </a:lnTo>
                <a:lnTo>
                  <a:pt x="2704572" y="2781697"/>
                </a:lnTo>
                <a:close/>
                <a:moveTo>
                  <a:pt x="3047888" y="2780062"/>
                </a:moveTo>
                <a:lnTo>
                  <a:pt x="3048659" y="2786574"/>
                </a:lnTo>
                <a:lnTo>
                  <a:pt x="3051775" y="2790129"/>
                </a:lnTo>
                <a:cubicBezTo>
                  <a:pt x="3053000" y="2792398"/>
                  <a:pt x="3054197" y="2794857"/>
                  <a:pt x="3055612" y="2795849"/>
                </a:cubicBezTo>
                <a:lnTo>
                  <a:pt x="3058999" y="2798919"/>
                </a:lnTo>
                <a:lnTo>
                  <a:pt x="3061941" y="2799359"/>
                </a:lnTo>
                <a:cubicBezTo>
                  <a:pt x="3062856" y="2793243"/>
                  <a:pt x="3062267" y="2788464"/>
                  <a:pt x="3061397" y="2782080"/>
                </a:cubicBezTo>
                <a:lnTo>
                  <a:pt x="3058625" y="2781666"/>
                </a:lnTo>
                <a:lnTo>
                  <a:pt x="3052253" y="2785499"/>
                </a:lnTo>
                <a:lnTo>
                  <a:pt x="3048324" y="2780128"/>
                </a:lnTo>
                <a:close/>
                <a:moveTo>
                  <a:pt x="2704396" y="2780002"/>
                </a:moveTo>
                <a:lnTo>
                  <a:pt x="2704485" y="2780852"/>
                </a:lnTo>
                <a:lnTo>
                  <a:pt x="2704456" y="2780592"/>
                </a:lnTo>
                <a:cubicBezTo>
                  <a:pt x="2704376" y="2779806"/>
                  <a:pt x="2704335" y="2779413"/>
                  <a:pt x="2704396" y="2780002"/>
                </a:cubicBezTo>
                <a:close/>
                <a:moveTo>
                  <a:pt x="1662900" y="2779415"/>
                </a:moveTo>
                <a:cubicBezTo>
                  <a:pt x="1663199" y="2780080"/>
                  <a:pt x="1662957" y="2781698"/>
                  <a:pt x="1662473" y="2784935"/>
                </a:cubicBezTo>
                <a:cubicBezTo>
                  <a:pt x="1661400" y="2781465"/>
                  <a:pt x="1661400" y="2781465"/>
                  <a:pt x="1660085" y="2779614"/>
                </a:cubicBezTo>
                <a:cubicBezTo>
                  <a:pt x="1661762" y="2779038"/>
                  <a:pt x="1662601" y="2778750"/>
                  <a:pt x="1662900" y="2779415"/>
                </a:cubicBezTo>
                <a:close/>
                <a:moveTo>
                  <a:pt x="2570333" y="2779071"/>
                </a:moveTo>
                <a:lnTo>
                  <a:pt x="2570379" y="2779082"/>
                </a:lnTo>
                <a:cubicBezTo>
                  <a:pt x="2571500" y="2779443"/>
                  <a:pt x="2572593" y="2779994"/>
                  <a:pt x="2573247" y="2780868"/>
                </a:cubicBezTo>
                <a:close/>
                <a:moveTo>
                  <a:pt x="974031" y="2777719"/>
                </a:moveTo>
                <a:cubicBezTo>
                  <a:pt x="973336" y="2782364"/>
                  <a:pt x="972642" y="2787008"/>
                  <a:pt x="971718" y="2793200"/>
                </a:cubicBezTo>
                <a:cubicBezTo>
                  <a:pt x="970776" y="2789894"/>
                  <a:pt x="968659" y="2784831"/>
                  <a:pt x="967720" y="2783107"/>
                </a:cubicBezTo>
                <a:cubicBezTo>
                  <a:pt x="969122" y="2781734"/>
                  <a:pt x="972395" y="2779058"/>
                  <a:pt x="974031" y="2777719"/>
                </a:cubicBezTo>
                <a:close/>
                <a:moveTo>
                  <a:pt x="2566905" y="2777302"/>
                </a:moveTo>
                <a:lnTo>
                  <a:pt x="2568003" y="2777634"/>
                </a:lnTo>
                <a:lnTo>
                  <a:pt x="2570333" y="2779071"/>
                </a:lnTo>
                <a:lnTo>
                  <a:pt x="2567340" y="2778433"/>
                </a:lnTo>
                <a:close/>
                <a:moveTo>
                  <a:pt x="814590" y="2775729"/>
                </a:moveTo>
                <a:cubicBezTo>
                  <a:pt x="813283" y="2784479"/>
                  <a:pt x="807667" y="2782149"/>
                  <a:pt x="805187" y="2778797"/>
                </a:cubicBezTo>
                <a:cubicBezTo>
                  <a:pt x="808321" y="2777774"/>
                  <a:pt x="811455" y="2776751"/>
                  <a:pt x="814590" y="2775729"/>
                </a:cubicBezTo>
                <a:close/>
                <a:moveTo>
                  <a:pt x="1767821" y="2775577"/>
                </a:moveTo>
                <a:cubicBezTo>
                  <a:pt x="1772722" y="2775708"/>
                  <a:pt x="1777289" y="2777594"/>
                  <a:pt x="1778357" y="2786171"/>
                </a:cubicBezTo>
                <a:cubicBezTo>
                  <a:pt x="1772695" y="2782119"/>
                  <a:pt x="1768821" y="2778332"/>
                  <a:pt x="1762924" y="2775848"/>
                </a:cubicBezTo>
                <a:cubicBezTo>
                  <a:pt x="1764515" y="2775684"/>
                  <a:pt x="1766186" y="2775533"/>
                  <a:pt x="1767821" y="2775577"/>
                </a:cubicBezTo>
                <a:close/>
                <a:moveTo>
                  <a:pt x="1007983" y="2775204"/>
                </a:moveTo>
                <a:cubicBezTo>
                  <a:pt x="1010900" y="2775640"/>
                  <a:pt x="1016967" y="2774943"/>
                  <a:pt x="1015560" y="2784353"/>
                </a:cubicBezTo>
                <a:cubicBezTo>
                  <a:pt x="1011187" y="2783700"/>
                  <a:pt x="1006576" y="2784615"/>
                  <a:pt x="1007983" y="2775204"/>
                </a:cubicBezTo>
                <a:close/>
                <a:moveTo>
                  <a:pt x="2922462" y="2773542"/>
                </a:moveTo>
                <a:lnTo>
                  <a:pt x="2921636" y="2774420"/>
                </a:lnTo>
                <a:cubicBezTo>
                  <a:pt x="2921203" y="2774881"/>
                  <a:pt x="2921491" y="2774573"/>
                  <a:pt x="2922070" y="2773958"/>
                </a:cubicBezTo>
                <a:close/>
                <a:moveTo>
                  <a:pt x="2923185" y="2772773"/>
                </a:moveTo>
                <a:lnTo>
                  <a:pt x="2922462" y="2773542"/>
                </a:lnTo>
                <a:lnTo>
                  <a:pt x="2922883" y="2773093"/>
                </a:lnTo>
                <a:close/>
                <a:moveTo>
                  <a:pt x="989998" y="2772517"/>
                </a:moveTo>
                <a:cubicBezTo>
                  <a:pt x="992914" y="2772953"/>
                  <a:pt x="998981" y="2772255"/>
                  <a:pt x="997575" y="2781666"/>
                </a:cubicBezTo>
                <a:cubicBezTo>
                  <a:pt x="993200" y="2781012"/>
                  <a:pt x="988591" y="2781927"/>
                  <a:pt x="989998" y="2772517"/>
                </a:cubicBezTo>
                <a:close/>
                <a:moveTo>
                  <a:pt x="1231504" y="2771411"/>
                </a:moveTo>
                <a:cubicBezTo>
                  <a:pt x="1233774" y="2771749"/>
                  <a:pt x="1236972" y="2771070"/>
                  <a:pt x="1239376" y="2771815"/>
                </a:cubicBezTo>
                <a:cubicBezTo>
                  <a:pt x="1241780" y="2772560"/>
                  <a:pt x="1243390" y="2774730"/>
                  <a:pt x="1242488" y="2780770"/>
                </a:cubicBezTo>
                <a:cubicBezTo>
                  <a:pt x="1237946" y="2780091"/>
                  <a:pt x="1229698" y="2783490"/>
                  <a:pt x="1231504" y="2771411"/>
                </a:cubicBezTo>
                <a:close/>
                <a:moveTo>
                  <a:pt x="2515738" y="2770709"/>
                </a:moveTo>
                <a:lnTo>
                  <a:pt x="2515907" y="2771247"/>
                </a:lnTo>
                <a:cubicBezTo>
                  <a:pt x="2516056" y="2771721"/>
                  <a:pt x="2516160" y="2772051"/>
                  <a:pt x="2516160" y="2772051"/>
                </a:cubicBezTo>
                <a:close/>
                <a:moveTo>
                  <a:pt x="3030999" y="2770399"/>
                </a:moveTo>
                <a:lnTo>
                  <a:pt x="3030450" y="2771204"/>
                </a:lnTo>
                <a:lnTo>
                  <a:pt x="3031988" y="2771539"/>
                </a:lnTo>
                <a:close/>
                <a:moveTo>
                  <a:pt x="2925542" y="2770268"/>
                </a:moveTo>
                <a:lnTo>
                  <a:pt x="2923185" y="2772773"/>
                </a:lnTo>
                <a:lnTo>
                  <a:pt x="2924239" y="2771652"/>
                </a:lnTo>
                <a:cubicBezTo>
                  <a:pt x="2924963" y="2770883"/>
                  <a:pt x="2925542" y="2770268"/>
                  <a:pt x="2925542" y="2770268"/>
                </a:cubicBezTo>
                <a:close/>
                <a:moveTo>
                  <a:pt x="2515291" y="2769290"/>
                </a:moveTo>
                <a:lnTo>
                  <a:pt x="2515738" y="2770709"/>
                </a:lnTo>
                <a:lnTo>
                  <a:pt x="2515381" y="2769576"/>
                </a:lnTo>
                <a:close/>
                <a:moveTo>
                  <a:pt x="513924" y="2768725"/>
                </a:moveTo>
                <a:cubicBezTo>
                  <a:pt x="517905" y="2769320"/>
                  <a:pt x="516494" y="2778763"/>
                  <a:pt x="515592" y="2784795"/>
                </a:cubicBezTo>
                <a:cubicBezTo>
                  <a:pt x="510206" y="2783990"/>
                  <a:pt x="512984" y="2775020"/>
                  <a:pt x="513924" y="2768725"/>
                </a:cubicBezTo>
                <a:close/>
                <a:moveTo>
                  <a:pt x="2851218" y="2768568"/>
                </a:moveTo>
                <a:lnTo>
                  <a:pt x="2852570" y="2770033"/>
                </a:lnTo>
                <a:lnTo>
                  <a:pt x="2852213" y="2772422"/>
                </a:lnTo>
                <a:lnTo>
                  <a:pt x="2850990" y="2774956"/>
                </a:lnTo>
                <a:cubicBezTo>
                  <a:pt x="2850025" y="2771698"/>
                  <a:pt x="2850025" y="2771698"/>
                  <a:pt x="2848832" y="2769963"/>
                </a:cubicBezTo>
                <a:cubicBezTo>
                  <a:pt x="2849655" y="2769308"/>
                  <a:pt x="2850480" y="2768652"/>
                  <a:pt x="2851218" y="2768568"/>
                </a:cubicBezTo>
                <a:close/>
                <a:moveTo>
                  <a:pt x="2514914" y="2768091"/>
                </a:moveTo>
                <a:cubicBezTo>
                  <a:pt x="2514811" y="2767760"/>
                  <a:pt x="2514837" y="2767843"/>
                  <a:pt x="2514934" y="2768152"/>
                </a:cubicBezTo>
                <a:lnTo>
                  <a:pt x="2515291" y="2769290"/>
                </a:lnTo>
                <a:close/>
                <a:moveTo>
                  <a:pt x="2679708" y="2764691"/>
                </a:moveTo>
                <a:cubicBezTo>
                  <a:pt x="2687595" y="2764465"/>
                  <a:pt x="2697939" y="2777977"/>
                  <a:pt x="2702178" y="2780760"/>
                </a:cubicBezTo>
                <a:cubicBezTo>
                  <a:pt x="2692305" y="2794913"/>
                  <a:pt x="2680932" y="2777585"/>
                  <a:pt x="2672956" y="2770401"/>
                </a:cubicBezTo>
                <a:lnTo>
                  <a:pt x="2673364" y="2769820"/>
                </a:lnTo>
                <a:lnTo>
                  <a:pt x="2671405" y="2765286"/>
                </a:lnTo>
                <a:cubicBezTo>
                  <a:pt x="2674473" y="2764187"/>
                  <a:pt x="2674701" y="2762663"/>
                  <a:pt x="2675665" y="2765923"/>
                </a:cubicBezTo>
                <a:lnTo>
                  <a:pt x="2674702" y="2767919"/>
                </a:lnTo>
                <a:lnTo>
                  <a:pt x="2676008" y="2766062"/>
                </a:lnTo>
                <a:cubicBezTo>
                  <a:pt x="2677146" y="2765148"/>
                  <a:pt x="2678394" y="2764728"/>
                  <a:pt x="2679708" y="2764691"/>
                </a:cubicBezTo>
                <a:close/>
                <a:moveTo>
                  <a:pt x="1274084" y="2763254"/>
                </a:moveTo>
                <a:cubicBezTo>
                  <a:pt x="1278459" y="2763907"/>
                  <a:pt x="1283068" y="2762993"/>
                  <a:pt x="1281662" y="2772403"/>
                </a:cubicBezTo>
                <a:cubicBezTo>
                  <a:pt x="1278746" y="2771968"/>
                  <a:pt x="1272678" y="2772665"/>
                  <a:pt x="1274084" y="2763254"/>
                </a:cubicBezTo>
                <a:close/>
                <a:moveTo>
                  <a:pt x="1997585" y="2762888"/>
                </a:moveTo>
                <a:cubicBezTo>
                  <a:pt x="1998777" y="2764622"/>
                  <a:pt x="1998550" y="2766146"/>
                  <a:pt x="1998322" y="2767669"/>
                </a:cubicBezTo>
                <a:cubicBezTo>
                  <a:pt x="1996447" y="2770503"/>
                  <a:pt x="1996674" y="2768979"/>
                  <a:pt x="1994061" y="2767032"/>
                </a:cubicBezTo>
                <a:cubicBezTo>
                  <a:pt x="1995710" y="2765722"/>
                  <a:pt x="1997356" y="2764410"/>
                  <a:pt x="1997585" y="2762888"/>
                </a:cubicBezTo>
                <a:close/>
                <a:moveTo>
                  <a:pt x="2957667" y="2762623"/>
                </a:moveTo>
                <a:lnTo>
                  <a:pt x="2962021" y="2766491"/>
                </a:lnTo>
                <a:cubicBezTo>
                  <a:pt x="2973995" y="2780527"/>
                  <a:pt x="2989648" y="2789119"/>
                  <a:pt x="3003571" y="2800580"/>
                </a:cubicBezTo>
                <a:lnTo>
                  <a:pt x="3004576" y="2793854"/>
                </a:lnTo>
                <a:lnTo>
                  <a:pt x="2975250" y="2774330"/>
                </a:lnTo>
                <a:lnTo>
                  <a:pt x="2971812" y="2774208"/>
                </a:lnTo>
                <a:lnTo>
                  <a:pt x="2969479" y="2770487"/>
                </a:lnTo>
                <a:close/>
                <a:moveTo>
                  <a:pt x="2047943" y="2760270"/>
                </a:moveTo>
                <a:cubicBezTo>
                  <a:pt x="2050152" y="2760599"/>
                  <a:pt x="2053637" y="2759927"/>
                  <a:pt x="2056347" y="2760663"/>
                </a:cubicBezTo>
                <a:cubicBezTo>
                  <a:pt x="2059058" y="2761400"/>
                  <a:pt x="2060998" y="2763524"/>
                  <a:pt x="2060106" y="2769490"/>
                </a:cubicBezTo>
                <a:cubicBezTo>
                  <a:pt x="2055691" y="2768830"/>
                  <a:pt x="2046164" y="2772180"/>
                  <a:pt x="2047943" y="2760270"/>
                </a:cubicBezTo>
                <a:close/>
                <a:moveTo>
                  <a:pt x="1856048" y="2760160"/>
                </a:moveTo>
                <a:cubicBezTo>
                  <a:pt x="1858296" y="2760495"/>
                  <a:pt x="1861776" y="2759858"/>
                  <a:pt x="1864467" y="2760645"/>
                </a:cubicBezTo>
                <a:cubicBezTo>
                  <a:pt x="1867158" y="2761434"/>
                  <a:pt x="1869062" y="2763648"/>
                  <a:pt x="1868159" y="2769687"/>
                </a:cubicBezTo>
                <a:cubicBezTo>
                  <a:pt x="1863913" y="2769053"/>
                  <a:pt x="1854243" y="2772238"/>
                  <a:pt x="1856048" y="2760160"/>
                </a:cubicBezTo>
                <a:close/>
                <a:moveTo>
                  <a:pt x="2668694" y="2759778"/>
                </a:moveTo>
                <a:cubicBezTo>
                  <a:pt x="2670517" y="2760050"/>
                  <a:pt x="2672541" y="2761471"/>
                  <a:pt x="2673891" y="2762418"/>
                </a:cubicBezTo>
                <a:cubicBezTo>
                  <a:pt x="2671778" y="2766575"/>
                  <a:pt x="2667622" y="2764463"/>
                  <a:pt x="2664705" y="2764027"/>
                </a:cubicBezTo>
                <a:cubicBezTo>
                  <a:pt x="2665250" y="2760381"/>
                  <a:pt x="2666872" y="2759506"/>
                  <a:pt x="2668694" y="2759778"/>
                </a:cubicBezTo>
                <a:close/>
                <a:moveTo>
                  <a:pt x="853753" y="2759746"/>
                </a:moveTo>
                <a:cubicBezTo>
                  <a:pt x="852662" y="2767038"/>
                  <a:pt x="846612" y="2767624"/>
                  <a:pt x="844349" y="2762814"/>
                </a:cubicBezTo>
                <a:cubicBezTo>
                  <a:pt x="847701" y="2760334"/>
                  <a:pt x="850837" y="2759311"/>
                  <a:pt x="853753" y="2759746"/>
                </a:cubicBezTo>
                <a:close/>
                <a:moveTo>
                  <a:pt x="1988510" y="2758084"/>
                </a:moveTo>
                <a:cubicBezTo>
                  <a:pt x="1991427" y="2758520"/>
                  <a:pt x="1994116" y="2760478"/>
                  <a:pt x="1996805" y="2762438"/>
                </a:cubicBezTo>
                <a:cubicBezTo>
                  <a:pt x="1996578" y="2763960"/>
                  <a:pt x="1994891" y="2765266"/>
                  <a:pt x="1993205" y="2766571"/>
                </a:cubicBezTo>
                <a:cubicBezTo>
                  <a:pt x="1990288" y="2766135"/>
                  <a:pt x="1987600" y="2764176"/>
                  <a:pt x="1988510" y="2758084"/>
                </a:cubicBezTo>
                <a:close/>
                <a:moveTo>
                  <a:pt x="3027364" y="2756882"/>
                </a:moveTo>
                <a:lnTo>
                  <a:pt x="3027479" y="2757478"/>
                </a:lnTo>
                <a:lnTo>
                  <a:pt x="3027881" y="2757009"/>
                </a:lnTo>
                <a:close/>
                <a:moveTo>
                  <a:pt x="3026657" y="2756707"/>
                </a:moveTo>
                <a:lnTo>
                  <a:pt x="3024374" y="2758938"/>
                </a:lnTo>
                <a:cubicBezTo>
                  <a:pt x="3022542" y="2760005"/>
                  <a:pt x="3020641" y="2759969"/>
                  <a:pt x="3018719" y="2759276"/>
                </a:cubicBezTo>
                <a:lnTo>
                  <a:pt x="3016856" y="2758117"/>
                </a:lnTo>
                <a:lnTo>
                  <a:pt x="3013267" y="2762381"/>
                </a:lnTo>
                <a:cubicBezTo>
                  <a:pt x="3015434" y="2762704"/>
                  <a:pt x="3018640" y="2764357"/>
                  <a:pt x="3021527" y="2764430"/>
                </a:cubicBezTo>
                <a:lnTo>
                  <a:pt x="3026158" y="2759022"/>
                </a:lnTo>
                <a:lnTo>
                  <a:pt x="3025209" y="2758591"/>
                </a:lnTo>
                <a:cubicBezTo>
                  <a:pt x="3026040" y="2757888"/>
                  <a:pt x="3026456" y="2757536"/>
                  <a:pt x="3026694" y="2757159"/>
                </a:cubicBezTo>
                <a:lnTo>
                  <a:pt x="3026803" y="2756743"/>
                </a:lnTo>
                <a:close/>
                <a:moveTo>
                  <a:pt x="1312245" y="2754017"/>
                </a:moveTo>
                <a:cubicBezTo>
                  <a:pt x="1315242" y="2754465"/>
                  <a:pt x="1321222" y="2753754"/>
                  <a:pt x="1319815" y="2763165"/>
                </a:cubicBezTo>
                <a:cubicBezTo>
                  <a:pt x="1315320" y="2762493"/>
                  <a:pt x="1310839" y="2763427"/>
                  <a:pt x="1312245" y="2754017"/>
                </a:cubicBezTo>
                <a:close/>
                <a:moveTo>
                  <a:pt x="1030113" y="2752417"/>
                </a:moveTo>
                <a:cubicBezTo>
                  <a:pt x="1034006" y="2752242"/>
                  <a:pt x="1038144" y="2753255"/>
                  <a:pt x="1041958" y="2753825"/>
                </a:cubicBezTo>
                <a:cubicBezTo>
                  <a:pt x="1038444" y="2756460"/>
                  <a:pt x="1034738" y="2760384"/>
                  <a:pt x="1031226" y="2763019"/>
                </a:cubicBezTo>
                <a:cubicBezTo>
                  <a:pt x="1026648" y="2762335"/>
                  <a:pt x="1022303" y="2760106"/>
                  <a:pt x="1019738" y="2758142"/>
                </a:cubicBezTo>
                <a:cubicBezTo>
                  <a:pt x="1022572" y="2753957"/>
                  <a:pt x="1026220" y="2752593"/>
                  <a:pt x="1030113" y="2752417"/>
                </a:cubicBezTo>
                <a:close/>
                <a:moveTo>
                  <a:pt x="2689311" y="2751806"/>
                </a:moveTo>
                <a:cubicBezTo>
                  <a:pt x="2693686" y="2752460"/>
                  <a:pt x="2698295" y="2751545"/>
                  <a:pt x="2696928" y="2760694"/>
                </a:cubicBezTo>
                <a:cubicBezTo>
                  <a:pt x="2692553" y="2760041"/>
                  <a:pt x="2687905" y="2761217"/>
                  <a:pt x="2689311" y="2751806"/>
                </a:cubicBezTo>
                <a:close/>
                <a:moveTo>
                  <a:pt x="3002515" y="2747765"/>
                </a:moveTo>
                <a:lnTo>
                  <a:pt x="3003408" y="2750662"/>
                </a:lnTo>
                <a:lnTo>
                  <a:pt x="3004357" y="2753026"/>
                </a:lnTo>
                <a:lnTo>
                  <a:pt x="3009783" y="2754305"/>
                </a:lnTo>
                <a:lnTo>
                  <a:pt x="3009450" y="2753034"/>
                </a:lnTo>
                <a:close/>
                <a:moveTo>
                  <a:pt x="1207429" y="2746071"/>
                </a:moveTo>
                <a:cubicBezTo>
                  <a:pt x="1220453" y="2752741"/>
                  <a:pt x="1234834" y="2748591"/>
                  <a:pt x="1247484" y="2747333"/>
                </a:cubicBezTo>
                <a:cubicBezTo>
                  <a:pt x="1224684" y="2764393"/>
                  <a:pt x="1198716" y="2773109"/>
                  <a:pt x="1175255" y="2763306"/>
                </a:cubicBezTo>
                <a:cubicBezTo>
                  <a:pt x="1185320" y="2758512"/>
                  <a:pt x="1197970" y="2757253"/>
                  <a:pt x="1207429" y="2746071"/>
                </a:cubicBezTo>
                <a:close/>
                <a:moveTo>
                  <a:pt x="1359209" y="2745640"/>
                </a:moveTo>
                <a:cubicBezTo>
                  <a:pt x="1357400" y="2757747"/>
                  <a:pt x="1349226" y="2752049"/>
                  <a:pt x="1345273" y="2748298"/>
                </a:cubicBezTo>
                <a:cubicBezTo>
                  <a:pt x="1349917" y="2747412"/>
                  <a:pt x="1354564" y="2746526"/>
                  <a:pt x="1359209" y="2745640"/>
                </a:cubicBezTo>
                <a:close/>
                <a:moveTo>
                  <a:pt x="1114842" y="2740153"/>
                </a:moveTo>
                <a:cubicBezTo>
                  <a:pt x="1114842" y="2740153"/>
                  <a:pt x="1116137" y="2741903"/>
                  <a:pt x="1115910" y="2743427"/>
                </a:cubicBezTo>
                <a:cubicBezTo>
                  <a:pt x="1112638" y="2744494"/>
                  <a:pt x="1109591" y="2744039"/>
                  <a:pt x="1107613" y="2746858"/>
                </a:cubicBezTo>
                <a:cubicBezTo>
                  <a:pt x="1108751" y="2739242"/>
                  <a:pt x="1111797" y="2739697"/>
                  <a:pt x="1114842" y="2740153"/>
                </a:cubicBezTo>
                <a:close/>
                <a:moveTo>
                  <a:pt x="2335060" y="2739625"/>
                </a:moveTo>
                <a:cubicBezTo>
                  <a:pt x="2338264" y="2739124"/>
                  <a:pt x="2342472" y="2739753"/>
                  <a:pt x="2344003" y="2739981"/>
                </a:cubicBezTo>
                <a:cubicBezTo>
                  <a:pt x="2395550" y="2749251"/>
                  <a:pt x="2446410" y="2763120"/>
                  <a:pt x="2497500" y="2775455"/>
                </a:cubicBezTo>
                <a:cubicBezTo>
                  <a:pt x="2506647" y="2787531"/>
                  <a:pt x="2518864" y="2787789"/>
                  <a:pt x="2530877" y="2791152"/>
                </a:cubicBezTo>
                <a:cubicBezTo>
                  <a:pt x="2544420" y="2794742"/>
                  <a:pt x="2559266" y="2800095"/>
                  <a:pt x="2573856" y="2805410"/>
                </a:cubicBezTo>
                <a:cubicBezTo>
                  <a:pt x="2602245" y="2814353"/>
                  <a:pt x="2631452" y="2826553"/>
                  <a:pt x="2658898" y="2840057"/>
                </a:cubicBezTo>
                <a:cubicBezTo>
                  <a:pt x="2671984" y="2846713"/>
                  <a:pt x="2685070" y="2853370"/>
                  <a:pt x="2698198" y="2859746"/>
                </a:cubicBezTo>
                <a:cubicBezTo>
                  <a:pt x="2710838" y="2867642"/>
                  <a:pt x="2723466" y="2877365"/>
                  <a:pt x="2736780" y="2882488"/>
                </a:cubicBezTo>
                <a:cubicBezTo>
                  <a:pt x="2766216" y="2893155"/>
                  <a:pt x="2795677" y="2905393"/>
                  <a:pt x="2825113" y="2916059"/>
                </a:cubicBezTo>
                <a:cubicBezTo>
                  <a:pt x="2822739" y="2911004"/>
                  <a:pt x="2820594" y="2904415"/>
                  <a:pt x="2818221" y="2899359"/>
                </a:cubicBezTo>
                <a:cubicBezTo>
                  <a:pt x="2813630" y="2898673"/>
                  <a:pt x="2809039" y="2897986"/>
                  <a:pt x="2804449" y="2897301"/>
                </a:cubicBezTo>
                <a:cubicBezTo>
                  <a:pt x="2795496" y="2894396"/>
                  <a:pt x="2786797" y="2891528"/>
                  <a:pt x="2776314" y="2888396"/>
                </a:cubicBezTo>
                <a:cubicBezTo>
                  <a:pt x="2758638" y="2881052"/>
                  <a:pt x="2741444" y="2872215"/>
                  <a:pt x="2722428" y="2863366"/>
                </a:cubicBezTo>
                <a:cubicBezTo>
                  <a:pt x="2686673" y="2842640"/>
                  <a:pt x="2651190" y="2820100"/>
                  <a:pt x="2613234" y="2801890"/>
                </a:cubicBezTo>
                <a:cubicBezTo>
                  <a:pt x="2707604" y="2815993"/>
                  <a:pt x="2792985" y="2871063"/>
                  <a:pt x="2879107" y="2919426"/>
                </a:cubicBezTo>
                <a:cubicBezTo>
                  <a:pt x="2871611" y="2927709"/>
                  <a:pt x="2865683" y="2935965"/>
                  <a:pt x="2857609" y="2927184"/>
                </a:cubicBezTo>
                <a:cubicBezTo>
                  <a:pt x="2853475" y="2923431"/>
                  <a:pt x="2848041" y="2917919"/>
                  <a:pt x="2843477" y="2918804"/>
                </a:cubicBezTo>
                <a:cubicBezTo>
                  <a:pt x="2840416" y="2918347"/>
                  <a:pt x="2839271" y="2926011"/>
                  <a:pt x="2837320" y="2928592"/>
                </a:cubicBezTo>
                <a:cubicBezTo>
                  <a:pt x="2842958" y="2931002"/>
                  <a:pt x="2850609" y="2932145"/>
                  <a:pt x="2856502" y="2934593"/>
                </a:cubicBezTo>
                <a:cubicBezTo>
                  <a:pt x="2859773" y="2936257"/>
                  <a:pt x="2863906" y="2938050"/>
                  <a:pt x="2867445" y="2936448"/>
                </a:cubicBezTo>
                <a:lnTo>
                  <a:pt x="2867969" y="2935992"/>
                </a:lnTo>
                <a:lnTo>
                  <a:pt x="2866690" y="2933632"/>
                </a:lnTo>
                <a:cubicBezTo>
                  <a:pt x="2868326" y="2932402"/>
                  <a:pt x="2869144" y="2931787"/>
                  <a:pt x="2869677" y="2931866"/>
                </a:cubicBezTo>
                <a:lnTo>
                  <a:pt x="2870634" y="2933671"/>
                </a:lnTo>
                <a:lnTo>
                  <a:pt x="2870732" y="2933584"/>
                </a:lnTo>
                <a:lnTo>
                  <a:pt x="2870755" y="2933901"/>
                </a:lnTo>
                <a:lnTo>
                  <a:pt x="2870950" y="2934269"/>
                </a:lnTo>
                <a:lnTo>
                  <a:pt x="2870799" y="2934505"/>
                </a:lnTo>
                <a:lnTo>
                  <a:pt x="2871468" y="2943856"/>
                </a:lnTo>
                <a:cubicBezTo>
                  <a:pt x="2873449" y="2952600"/>
                  <a:pt x="2878997" y="2956368"/>
                  <a:pt x="2886551" y="2951620"/>
                </a:cubicBezTo>
                <a:cubicBezTo>
                  <a:pt x="2887191" y="2959551"/>
                  <a:pt x="2892068" y="2977518"/>
                  <a:pt x="2883756" y="2982544"/>
                </a:cubicBezTo>
                <a:cubicBezTo>
                  <a:pt x="2880046" y="2986430"/>
                  <a:pt x="2874573" y="2981172"/>
                  <a:pt x="2870212" y="2978953"/>
                </a:cubicBezTo>
                <a:cubicBezTo>
                  <a:pt x="2863247" y="2973211"/>
                  <a:pt x="2856053" y="2969002"/>
                  <a:pt x="2850390" y="2965022"/>
                </a:cubicBezTo>
                <a:cubicBezTo>
                  <a:pt x="2823172" y="2949985"/>
                  <a:pt x="2795928" y="2933376"/>
                  <a:pt x="2768711" y="2918339"/>
                </a:cubicBezTo>
                <a:cubicBezTo>
                  <a:pt x="2740696" y="2902531"/>
                  <a:pt x="2712957" y="2887482"/>
                  <a:pt x="2684856" y="2873785"/>
                </a:cubicBezTo>
                <a:lnTo>
                  <a:pt x="2633138" y="2851884"/>
                </a:lnTo>
                <a:lnTo>
                  <a:pt x="2633273" y="2857343"/>
                </a:lnTo>
                <a:lnTo>
                  <a:pt x="2630840" y="2850911"/>
                </a:lnTo>
                <a:lnTo>
                  <a:pt x="2598810" y="2837345"/>
                </a:lnTo>
                <a:cubicBezTo>
                  <a:pt x="2570878" y="2825336"/>
                  <a:pt x="2540985" y="2817736"/>
                  <a:pt x="2510862" y="2811667"/>
                </a:cubicBezTo>
                <a:cubicBezTo>
                  <a:pt x="2507802" y="2811209"/>
                  <a:pt x="2499692" y="2813132"/>
                  <a:pt x="2497318" y="2808076"/>
                </a:cubicBezTo>
                <a:cubicBezTo>
                  <a:pt x="2494945" y="2803020"/>
                  <a:pt x="2495861" y="2796888"/>
                  <a:pt x="2491270" y="2796202"/>
                </a:cubicBezTo>
                <a:cubicBezTo>
                  <a:pt x="2476196" y="2792383"/>
                  <a:pt x="2459388" y="2791438"/>
                  <a:pt x="2444085" y="2789152"/>
                </a:cubicBezTo>
                <a:cubicBezTo>
                  <a:pt x="2415493" y="2783312"/>
                  <a:pt x="2386874" y="2775902"/>
                  <a:pt x="2359198" y="2763930"/>
                </a:cubicBezTo>
                <a:cubicBezTo>
                  <a:pt x="2348906" y="2759519"/>
                  <a:pt x="2338461" y="2756129"/>
                  <a:pt x="2332145" y="2746044"/>
                </a:cubicBezTo>
                <a:cubicBezTo>
                  <a:pt x="2329657" y="2741755"/>
                  <a:pt x="2331856" y="2740125"/>
                  <a:pt x="2335060" y="2739625"/>
                </a:cubicBezTo>
                <a:close/>
                <a:moveTo>
                  <a:pt x="2569357" y="2738724"/>
                </a:moveTo>
                <a:cubicBezTo>
                  <a:pt x="2575238" y="2739247"/>
                  <a:pt x="2580271" y="2741553"/>
                  <a:pt x="2579154" y="2749030"/>
                </a:cubicBezTo>
                <a:cubicBezTo>
                  <a:pt x="2574591" y="2748349"/>
                  <a:pt x="2551961" y="2755852"/>
                  <a:pt x="2554462" y="2739122"/>
                </a:cubicBezTo>
                <a:cubicBezTo>
                  <a:pt x="2556743" y="2739463"/>
                  <a:pt x="2563475" y="2738201"/>
                  <a:pt x="2569357" y="2738724"/>
                </a:cubicBezTo>
                <a:close/>
                <a:moveTo>
                  <a:pt x="2982197" y="2734751"/>
                </a:moveTo>
                <a:lnTo>
                  <a:pt x="2980338" y="2735239"/>
                </a:lnTo>
                <a:lnTo>
                  <a:pt x="2980629" y="2737573"/>
                </a:lnTo>
                <a:lnTo>
                  <a:pt x="2980108" y="2738738"/>
                </a:lnTo>
                <a:lnTo>
                  <a:pt x="2982917" y="2740069"/>
                </a:lnTo>
                <a:lnTo>
                  <a:pt x="2985506" y="2741297"/>
                </a:lnTo>
                <a:cubicBezTo>
                  <a:pt x="2991548" y="2743372"/>
                  <a:pt x="2997277" y="2743838"/>
                  <a:pt x="2998076" y="2738485"/>
                </a:cubicBezTo>
                <a:cubicBezTo>
                  <a:pt x="2993488" y="2737800"/>
                  <a:pt x="2987626" y="2736923"/>
                  <a:pt x="2983038" y="2736238"/>
                </a:cubicBezTo>
                <a:close/>
                <a:moveTo>
                  <a:pt x="2277861" y="2734690"/>
                </a:moveTo>
                <a:cubicBezTo>
                  <a:pt x="2281203" y="2743397"/>
                  <a:pt x="2273393" y="2743872"/>
                  <a:pt x="2268651" y="2744531"/>
                </a:cubicBezTo>
                <a:cubicBezTo>
                  <a:pt x="2272611" y="2740473"/>
                  <a:pt x="2274353" y="2737448"/>
                  <a:pt x="2277861" y="2734690"/>
                </a:cubicBezTo>
                <a:close/>
                <a:moveTo>
                  <a:pt x="1126533" y="2733855"/>
                </a:moveTo>
                <a:cubicBezTo>
                  <a:pt x="1125445" y="2741147"/>
                  <a:pt x="1119232" y="2741709"/>
                  <a:pt x="1117355" y="2735466"/>
                </a:cubicBezTo>
                <a:cubicBezTo>
                  <a:pt x="1120321" y="2734417"/>
                  <a:pt x="1123786" y="2733445"/>
                  <a:pt x="1126533" y="2733855"/>
                </a:cubicBezTo>
                <a:close/>
                <a:moveTo>
                  <a:pt x="1282005" y="2733446"/>
                </a:moveTo>
                <a:cubicBezTo>
                  <a:pt x="1284360" y="2733798"/>
                  <a:pt x="1289301" y="2732977"/>
                  <a:pt x="1293396" y="2733784"/>
                </a:cubicBezTo>
                <a:cubicBezTo>
                  <a:pt x="1297489" y="2734590"/>
                  <a:pt x="1300738" y="2737025"/>
                  <a:pt x="1299713" y="2743890"/>
                </a:cubicBezTo>
                <a:cubicBezTo>
                  <a:pt x="1295000" y="2743186"/>
                  <a:pt x="1279763" y="2748448"/>
                  <a:pt x="1282005" y="2733446"/>
                </a:cubicBezTo>
                <a:close/>
                <a:moveTo>
                  <a:pt x="1068259" y="2733342"/>
                </a:moveTo>
                <a:cubicBezTo>
                  <a:pt x="1070504" y="2733677"/>
                  <a:pt x="1073988" y="2733012"/>
                  <a:pt x="1076679" y="2733809"/>
                </a:cubicBezTo>
                <a:cubicBezTo>
                  <a:pt x="1079369" y="2734606"/>
                  <a:pt x="1081266" y="2736869"/>
                  <a:pt x="1080341" y="2743061"/>
                </a:cubicBezTo>
                <a:cubicBezTo>
                  <a:pt x="1075844" y="2742388"/>
                  <a:pt x="1066639" y="2744178"/>
                  <a:pt x="1068259" y="2733342"/>
                </a:cubicBezTo>
                <a:close/>
                <a:moveTo>
                  <a:pt x="1516507" y="2731221"/>
                </a:moveTo>
                <a:cubicBezTo>
                  <a:pt x="1511471" y="2744790"/>
                  <a:pt x="1510075" y="2754128"/>
                  <a:pt x="1499773" y="2752589"/>
                </a:cubicBezTo>
                <a:cubicBezTo>
                  <a:pt x="1504344" y="2742134"/>
                  <a:pt x="1510155" y="2733455"/>
                  <a:pt x="1516507" y="2731221"/>
                </a:cubicBezTo>
                <a:close/>
                <a:moveTo>
                  <a:pt x="2282703" y="2730700"/>
                </a:moveTo>
                <a:cubicBezTo>
                  <a:pt x="2283000" y="2731365"/>
                  <a:pt x="2282759" y="2732983"/>
                  <a:pt x="2282276" y="2736221"/>
                </a:cubicBezTo>
                <a:cubicBezTo>
                  <a:pt x="2282517" y="2734603"/>
                  <a:pt x="2281203" y="2732752"/>
                  <a:pt x="2279888" y="2730900"/>
                </a:cubicBezTo>
                <a:cubicBezTo>
                  <a:pt x="2281566" y="2730323"/>
                  <a:pt x="2282404" y="2730035"/>
                  <a:pt x="2282703" y="2730700"/>
                </a:cubicBezTo>
                <a:close/>
                <a:moveTo>
                  <a:pt x="1562902" y="2729174"/>
                </a:moveTo>
                <a:lnTo>
                  <a:pt x="1564284" y="2730672"/>
                </a:lnTo>
                <a:lnTo>
                  <a:pt x="1564462" y="2730344"/>
                </a:lnTo>
                <a:lnTo>
                  <a:pt x="1564601" y="2731015"/>
                </a:lnTo>
                <a:lnTo>
                  <a:pt x="1564775" y="2731206"/>
                </a:lnTo>
                <a:lnTo>
                  <a:pt x="1564680" y="2731404"/>
                </a:lnTo>
                <a:lnTo>
                  <a:pt x="1565382" y="2734836"/>
                </a:lnTo>
                <a:lnTo>
                  <a:pt x="1563183" y="2734507"/>
                </a:lnTo>
                <a:lnTo>
                  <a:pt x="1562673" y="2735562"/>
                </a:lnTo>
                <a:cubicBezTo>
                  <a:pt x="1561481" y="2733826"/>
                  <a:pt x="1561708" y="2732303"/>
                  <a:pt x="1560515" y="2730569"/>
                </a:cubicBezTo>
                <a:cubicBezTo>
                  <a:pt x="1561339" y="2729913"/>
                  <a:pt x="1562163" y="2729258"/>
                  <a:pt x="1562902" y="2729174"/>
                </a:cubicBezTo>
                <a:close/>
                <a:moveTo>
                  <a:pt x="2960544" y="2724059"/>
                </a:moveTo>
                <a:lnTo>
                  <a:pt x="2964877" y="2731453"/>
                </a:lnTo>
                <a:lnTo>
                  <a:pt x="2971059" y="2734448"/>
                </a:lnTo>
                <a:lnTo>
                  <a:pt x="2977017" y="2737272"/>
                </a:lnTo>
                <a:lnTo>
                  <a:pt x="2978289" y="2735777"/>
                </a:lnTo>
                <a:lnTo>
                  <a:pt x="2977524" y="2735977"/>
                </a:lnTo>
                <a:cubicBezTo>
                  <a:pt x="2974695" y="2733991"/>
                  <a:pt x="2973851" y="2729174"/>
                  <a:pt x="2971022" y="2727188"/>
                </a:cubicBezTo>
                <a:cubicBezTo>
                  <a:pt x="2969701" y="2725558"/>
                  <a:pt x="2967847" y="2724890"/>
                  <a:pt x="2965940" y="2724572"/>
                </a:cubicBezTo>
                <a:cubicBezTo>
                  <a:pt x="2964032" y="2724255"/>
                  <a:pt x="2962074" y="2724288"/>
                  <a:pt x="2960544" y="2724059"/>
                </a:cubicBezTo>
                <a:close/>
                <a:moveTo>
                  <a:pt x="2296065" y="2722469"/>
                </a:moveTo>
                <a:cubicBezTo>
                  <a:pt x="2300325" y="2723106"/>
                  <a:pt x="2298936" y="2732394"/>
                  <a:pt x="2298011" y="2738586"/>
                </a:cubicBezTo>
                <a:cubicBezTo>
                  <a:pt x="2293751" y="2737949"/>
                  <a:pt x="2295139" y="2728661"/>
                  <a:pt x="2296065" y="2722469"/>
                </a:cubicBezTo>
                <a:close/>
                <a:moveTo>
                  <a:pt x="2689849" y="2720108"/>
                </a:moveTo>
                <a:cubicBezTo>
                  <a:pt x="2691209" y="2723426"/>
                  <a:pt x="2690982" y="2724948"/>
                  <a:pt x="2688710" y="2727722"/>
                </a:cubicBezTo>
                <a:cubicBezTo>
                  <a:pt x="2688938" y="2726200"/>
                  <a:pt x="2687868" y="2724483"/>
                  <a:pt x="2687868" y="2724483"/>
                </a:cubicBezTo>
                <a:cubicBezTo>
                  <a:pt x="2688096" y="2722961"/>
                  <a:pt x="2688323" y="2721437"/>
                  <a:pt x="2689849" y="2720108"/>
                </a:cubicBezTo>
                <a:close/>
                <a:moveTo>
                  <a:pt x="2515646" y="2719654"/>
                </a:moveTo>
                <a:cubicBezTo>
                  <a:pt x="2518450" y="2721605"/>
                  <a:pt x="2524059" y="2725508"/>
                  <a:pt x="2522752" y="2734252"/>
                </a:cubicBezTo>
                <a:cubicBezTo>
                  <a:pt x="2518209" y="2733573"/>
                  <a:pt x="2515182" y="2733121"/>
                  <a:pt x="2510640" y="2732442"/>
                </a:cubicBezTo>
                <a:cubicBezTo>
                  <a:pt x="2511274" y="2728195"/>
                  <a:pt x="2513460" y="2723924"/>
                  <a:pt x="2515646" y="2719654"/>
                </a:cubicBezTo>
                <a:close/>
                <a:moveTo>
                  <a:pt x="2493995" y="2718108"/>
                </a:moveTo>
                <a:cubicBezTo>
                  <a:pt x="2497706" y="2719433"/>
                  <a:pt x="2500305" y="2722973"/>
                  <a:pt x="2499149" y="2730711"/>
                </a:cubicBezTo>
                <a:cubicBezTo>
                  <a:pt x="2493030" y="2729797"/>
                  <a:pt x="2485381" y="2728654"/>
                  <a:pt x="2479262" y="2727740"/>
                </a:cubicBezTo>
                <a:cubicBezTo>
                  <a:pt x="2474909" y="2725480"/>
                  <a:pt x="2480634" y="2718560"/>
                  <a:pt x="2482164" y="2718789"/>
                </a:cubicBezTo>
                <a:cubicBezTo>
                  <a:pt x="2485459" y="2717670"/>
                  <a:pt x="2490283" y="2716783"/>
                  <a:pt x="2493995" y="2718108"/>
                </a:cubicBezTo>
                <a:close/>
                <a:moveTo>
                  <a:pt x="2155592" y="2716648"/>
                </a:moveTo>
                <a:cubicBezTo>
                  <a:pt x="2157800" y="2716978"/>
                  <a:pt x="2161286" y="2716292"/>
                  <a:pt x="2163988" y="2717097"/>
                </a:cubicBezTo>
                <a:cubicBezTo>
                  <a:pt x="2166688" y="2717903"/>
                  <a:pt x="2168601" y="2720201"/>
                  <a:pt x="2167660" y="2726496"/>
                </a:cubicBezTo>
                <a:cubicBezTo>
                  <a:pt x="2163245" y="2725836"/>
                  <a:pt x="2153985" y="2727401"/>
                  <a:pt x="2155592" y="2716648"/>
                </a:cubicBezTo>
                <a:close/>
                <a:moveTo>
                  <a:pt x="2953336" y="2716590"/>
                </a:moveTo>
                <a:lnTo>
                  <a:pt x="2952054" y="2718101"/>
                </a:lnTo>
                <a:lnTo>
                  <a:pt x="2954211" y="2717418"/>
                </a:lnTo>
                <a:close/>
                <a:moveTo>
                  <a:pt x="1333678" y="2716543"/>
                </a:moveTo>
                <a:cubicBezTo>
                  <a:pt x="1332739" y="2722825"/>
                  <a:pt x="1330227" y="2728873"/>
                  <a:pt x="1329289" y="2735156"/>
                </a:cubicBezTo>
                <a:cubicBezTo>
                  <a:pt x="1324567" y="2734451"/>
                  <a:pt x="1319846" y="2733745"/>
                  <a:pt x="1315386" y="2733078"/>
                </a:cubicBezTo>
                <a:cubicBezTo>
                  <a:pt x="1317263" y="2720513"/>
                  <a:pt x="1326679" y="2720314"/>
                  <a:pt x="1333678" y="2716543"/>
                </a:cubicBezTo>
                <a:close/>
                <a:moveTo>
                  <a:pt x="2682816" y="2715717"/>
                </a:moveTo>
                <a:cubicBezTo>
                  <a:pt x="2685162" y="2716468"/>
                  <a:pt x="2687547" y="2718027"/>
                  <a:pt x="2689553" y="2719128"/>
                </a:cubicBezTo>
                <a:cubicBezTo>
                  <a:pt x="2685867" y="2724992"/>
                  <a:pt x="2680576" y="2719391"/>
                  <a:pt x="2676313" y="2717150"/>
                </a:cubicBezTo>
                <a:cubicBezTo>
                  <a:pt x="2678163" y="2715021"/>
                  <a:pt x="2680470" y="2714966"/>
                  <a:pt x="2682816" y="2715717"/>
                </a:cubicBezTo>
                <a:close/>
                <a:moveTo>
                  <a:pt x="2997136" y="2715189"/>
                </a:moveTo>
                <a:lnTo>
                  <a:pt x="2997482" y="2715769"/>
                </a:lnTo>
                <a:lnTo>
                  <a:pt x="2999675" y="2718710"/>
                </a:lnTo>
                <a:lnTo>
                  <a:pt x="3001504" y="2715547"/>
                </a:lnTo>
                <a:close/>
                <a:moveTo>
                  <a:pt x="2358089" y="2714204"/>
                </a:moveTo>
                <a:cubicBezTo>
                  <a:pt x="2359066" y="2715152"/>
                  <a:pt x="2359749" y="2718061"/>
                  <a:pt x="2361116" y="2723877"/>
                </a:cubicBezTo>
                <a:cubicBezTo>
                  <a:pt x="2358434" y="2721872"/>
                  <a:pt x="2355987" y="2718300"/>
                  <a:pt x="2353304" y="2716295"/>
                </a:cubicBezTo>
                <a:cubicBezTo>
                  <a:pt x="2355843" y="2714270"/>
                  <a:pt x="2357114" y="2713257"/>
                  <a:pt x="2358089" y="2714204"/>
                </a:cubicBezTo>
                <a:close/>
                <a:moveTo>
                  <a:pt x="2184143" y="2713789"/>
                </a:moveTo>
                <a:cubicBezTo>
                  <a:pt x="2185679" y="2714018"/>
                  <a:pt x="2185453" y="2715526"/>
                  <a:pt x="2185228" y="2717034"/>
                </a:cubicBezTo>
                <a:cubicBezTo>
                  <a:pt x="2197285" y="2720377"/>
                  <a:pt x="2208033" y="2721982"/>
                  <a:pt x="2218555" y="2725096"/>
                </a:cubicBezTo>
                <a:cubicBezTo>
                  <a:pt x="2222906" y="2725746"/>
                  <a:pt x="2227512" y="2726434"/>
                  <a:pt x="2232117" y="2727123"/>
                </a:cubicBezTo>
                <a:cubicBezTo>
                  <a:pt x="2235188" y="2727582"/>
                  <a:pt x="2236723" y="2727811"/>
                  <a:pt x="2239569" y="2729778"/>
                </a:cubicBezTo>
                <a:cubicBezTo>
                  <a:pt x="2238893" y="2734301"/>
                  <a:pt x="2238217" y="2738823"/>
                  <a:pt x="2237541" y="2743346"/>
                </a:cubicBezTo>
                <a:cubicBezTo>
                  <a:pt x="2225521" y="2739753"/>
                  <a:pt x="2213494" y="2737955"/>
                  <a:pt x="2199676" y="2735891"/>
                </a:cubicBezTo>
                <a:cubicBezTo>
                  <a:pt x="2191999" y="2734744"/>
                  <a:pt x="2180989" y="2734896"/>
                  <a:pt x="2176425" y="2723424"/>
                </a:cubicBezTo>
                <a:cubicBezTo>
                  <a:pt x="2178636" y="2719131"/>
                  <a:pt x="2182157" y="2716575"/>
                  <a:pt x="2184143" y="2713789"/>
                </a:cubicBezTo>
                <a:close/>
                <a:moveTo>
                  <a:pt x="2379086" y="2713041"/>
                </a:moveTo>
                <a:cubicBezTo>
                  <a:pt x="2413669" y="2722866"/>
                  <a:pt x="2446465" y="2732424"/>
                  <a:pt x="2480567" y="2743730"/>
                </a:cubicBezTo>
                <a:cubicBezTo>
                  <a:pt x="2496978" y="2749288"/>
                  <a:pt x="2515151" y="2753556"/>
                  <a:pt x="2531307" y="2759075"/>
                </a:cubicBezTo>
                <a:cubicBezTo>
                  <a:pt x="2538746" y="2761740"/>
                  <a:pt x="2546186" y="2764405"/>
                  <a:pt x="2553852" y="2765550"/>
                </a:cubicBezTo>
                <a:cubicBezTo>
                  <a:pt x="2557132" y="2767204"/>
                  <a:pt x="2562120" y="2768240"/>
                  <a:pt x="2565129" y="2772692"/>
                </a:cubicBezTo>
                <a:lnTo>
                  <a:pt x="2566905" y="2777302"/>
                </a:lnTo>
                <a:lnTo>
                  <a:pt x="2562453" y="2775957"/>
                </a:lnTo>
                <a:cubicBezTo>
                  <a:pt x="2558680" y="2775199"/>
                  <a:pt x="2554790" y="2775006"/>
                  <a:pt x="2550958" y="2774433"/>
                </a:cubicBezTo>
                <a:cubicBezTo>
                  <a:pt x="2541985" y="2771538"/>
                  <a:pt x="2533012" y="2768645"/>
                  <a:pt x="2523813" y="2767271"/>
                </a:cubicBezTo>
                <a:lnTo>
                  <a:pt x="2511807" y="2763831"/>
                </a:lnTo>
                <a:lnTo>
                  <a:pt x="2513091" y="2769515"/>
                </a:lnTo>
                <a:cubicBezTo>
                  <a:pt x="2511099" y="2772425"/>
                  <a:pt x="2508053" y="2771969"/>
                  <a:pt x="2505007" y="2771515"/>
                </a:cubicBezTo>
                <a:lnTo>
                  <a:pt x="2509960" y="2763301"/>
                </a:lnTo>
                <a:lnTo>
                  <a:pt x="2467194" y="2751048"/>
                </a:lnTo>
                <a:cubicBezTo>
                  <a:pt x="2449023" y="2746779"/>
                  <a:pt x="2431077" y="2740993"/>
                  <a:pt x="2413161" y="2736763"/>
                </a:cubicBezTo>
                <a:lnTo>
                  <a:pt x="2390970" y="2730909"/>
                </a:lnTo>
                <a:lnTo>
                  <a:pt x="2391206" y="2731532"/>
                </a:lnTo>
                <a:lnTo>
                  <a:pt x="2389836" y="2730609"/>
                </a:lnTo>
                <a:lnTo>
                  <a:pt x="2386016" y="2729601"/>
                </a:lnTo>
                <a:cubicBezTo>
                  <a:pt x="2378576" y="2726937"/>
                  <a:pt x="2377498" y="2723672"/>
                  <a:pt x="2379086" y="2713041"/>
                </a:cubicBezTo>
                <a:close/>
                <a:moveTo>
                  <a:pt x="1355104" y="2712602"/>
                </a:moveTo>
                <a:cubicBezTo>
                  <a:pt x="1359994" y="2712940"/>
                  <a:pt x="1364463" y="2714786"/>
                  <a:pt x="1367412" y="2721511"/>
                </a:cubicBezTo>
                <a:cubicBezTo>
                  <a:pt x="1362541" y="2722354"/>
                  <a:pt x="1356125" y="2722966"/>
                  <a:pt x="1351024" y="2725347"/>
                </a:cubicBezTo>
                <a:cubicBezTo>
                  <a:pt x="1347930" y="2724884"/>
                  <a:pt x="1346154" y="2726189"/>
                  <a:pt x="1343060" y="2725727"/>
                </a:cubicBezTo>
                <a:cubicBezTo>
                  <a:pt x="1341972" y="2722423"/>
                  <a:pt x="1341115" y="2717581"/>
                  <a:pt x="1340256" y="2712740"/>
                </a:cubicBezTo>
                <a:cubicBezTo>
                  <a:pt x="1344897" y="2713433"/>
                  <a:pt x="1350211" y="2712264"/>
                  <a:pt x="1355104" y="2712602"/>
                </a:cubicBezTo>
                <a:close/>
                <a:moveTo>
                  <a:pt x="1382889" y="2711906"/>
                </a:moveTo>
                <a:cubicBezTo>
                  <a:pt x="1383992" y="2712071"/>
                  <a:pt x="1385398" y="2712097"/>
                  <a:pt x="1386862" y="2712211"/>
                </a:cubicBezTo>
                <a:cubicBezTo>
                  <a:pt x="1391254" y="2712553"/>
                  <a:pt x="1396162" y="2713689"/>
                  <a:pt x="1394956" y="2721754"/>
                </a:cubicBezTo>
                <a:cubicBezTo>
                  <a:pt x="1390541" y="2721094"/>
                  <a:pt x="1381007" y="2724497"/>
                  <a:pt x="1382889" y="2711906"/>
                </a:cubicBezTo>
                <a:close/>
                <a:moveTo>
                  <a:pt x="1378243" y="2710561"/>
                </a:moveTo>
                <a:cubicBezTo>
                  <a:pt x="1376314" y="2714916"/>
                  <a:pt x="1375635" y="2719459"/>
                  <a:pt x="1373685" y="2722264"/>
                </a:cubicBezTo>
                <a:cubicBezTo>
                  <a:pt x="1372388" y="2718974"/>
                  <a:pt x="1369866" y="2717050"/>
                  <a:pt x="1368821" y="2713797"/>
                </a:cubicBezTo>
                <a:cubicBezTo>
                  <a:pt x="1372045" y="2712730"/>
                  <a:pt x="1375268" y="2711665"/>
                  <a:pt x="1378243" y="2710561"/>
                </a:cubicBezTo>
                <a:close/>
                <a:moveTo>
                  <a:pt x="2365673" y="2710484"/>
                </a:moveTo>
                <a:cubicBezTo>
                  <a:pt x="2367171" y="2710708"/>
                  <a:pt x="2369462" y="2710326"/>
                  <a:pt x="2371211" y="2711016"/>
                </a:cubicBezTo>
                <a:cubicBezTo>
                  <a:pt x="2372959" y="2711704"/>
                  <a:pt x="2374164" y="2713464"/>
                  <a:pt x="2373491" y="2717973"/>
                </a:cubicBezTo>
                <a:cubicBezTo>
                  <a:pt x="2370743" y="2717562"/>
                  <a:pt x="2364286" y="2719757"/>
                  <a:pt x="2365673" y="2710484"/>
                </a:cubicBezTo>
                <a:close/>
                <a:moveTo>
                  <a:pt x="2677795" y="2710262"/>
                </a:moveTo>
                <a:cubicBezTo>
                  <a:pt x="2678915" y="2713411"/>
                  <a:pt x="2678043" y="2719245"/>
                  <a:pt x="2675584" y="2714405"/>
                </a:cubicBezTo>
                <a:cubicBezTo>
                  <a:pt x="2675801" y="2712946"/>
                  <a:pt x="2676020" y="2711488"/>
                  <a:pt x="2677795" y="2710262"/>
                </a:cubicBezTo>
                <a:close/>
                <a:moveTo>
                  <a:pt x="1121136" y="2710169"/>
                </a:moveTo>
                <a:cubicBezTo>
                  <a:pt x="1123384" y="2710504"/>
                  <a:pt x="1126866" y="2709850"/>
                  <a:pt x="1129556" y="2710644"/>
                </a:cubicBezTo>
                <a:cubicBezTo>
                  <a:pt x="1132247" y="2711437"/>
                  <a:pt x="1134145" y="2713680"/>
                  <a:pt x="1133230" y="2719811"/>
                </a:cubicBezTo>
                <a:cubicBezTo>
                  <a:pt x="1128733" y="2719139"/>
                  <a:pt x="1119341" y="2722175"/>
                  <a:pt x="1121136" y="2710169"/>
                </a:cubicBezTo>
                <a:close/>
                <a:moveTo>
                  <a:pt x="2462367" y="2709394"/>
                </a:moveTo>
                <a:cubicBezTo>
                  <a:pt x="2468135" y="2711813"/>
                  <a:pt x="2473426" y="2715718"/>
                  <a:pt x="2478965" y="2719660"/>
                </a:cubicBezTo>
                <a:cubicBezTo>
                  <a:pt x="2472970" y="2718765"/>
                  <a:pt x="2467225" y="2717906"/>
                  <a:pt x="2461230" y="2717011"/>
                </a:cubicBezTo>
                <a:cubicBezTo>
                  <a:pt x="2461685" y="2713963"/>
                  <a:pt x="2462140" y="2710918"/>
                  <a:pt x="2462367" y="2709394"/>
                </a:cubicBezTo>
                <a:close/>
                <a:moveTo>
                  <a:pt x="2901919" y="2709321"/>
                </a:moveTo>
                <a:lnTo>
                  <a:pt x="2901195" y="2709351"/>
                </a:lnTo>
                <a:cubicBezTo>
                  <a:pt x="2899522" y="2710079"/>
                  <a:pt x="2898089" y="2711819"/>
                  <a:pt x="2897519" y="2715642"/>
                </a:cubicBezTo>
                <a:lnTo>
                  <a:pt x="2905016" y="2714603"/>
                </a:lnTo>
                <a:lnTo>
                  <a:pt x="2906429" y="2711282"/>
                </a:lnTo>
                <a:close/>
                <a:moveTo>
                  <a:pt x="1408531" y="2708351"/>
                </a:moveTo>
                <a:cubicBezTo>
                  <a:pt x="1410963" y="2708172"/>
                  <a:pt x="1413540" y="2709705"/>
                  <a:pt x="1414661" y="2712938"/>
                </a:cubicBezTo>
                <a:cubicBezTo>
                  <a:pt x="1411299" y="2713968"/>
                  <a:pt x="1407976" y="2714748"/>
                  <a:pt x="1403271" y="2714045"/>
                </a:cubicBezTo>
                <a:cubicBezTo>
                  <a:pt x="1403813" y="2710422"/>
                  <a:pt x="1406099" y="2708530"/>
                  <a:pt x="1408531" y="2708351"/>
                </a:cubicBezTo>
                <a:close/>
                <a:moveTo>
                  <a:pt x="961459" y="2708206"/>
                </a:moveTo>
                <a:cubicBezTo>
                  <a:pt x="963547" y="2708470"/>
                  <a:pt x="965003" y="2709853"/>
                  <a:pt x="965314" y="2713009"/>
                </a:cubicBezTo>
                <a:cubicBezTo>
                  <a:pt x="939854" y="2726308"/>
                  <a:pt x="913778" y="2745473"/>
                  <a:pt x="887757" y="2741585"/>
                </a:cubicBezTo>
                <a:cubicBezTo>
                  <a:pt x="905920" y="2735230"/>
                  <a:pt x="922107" y="2729875"/>
                  <a:pt x="939460" y="2718475"/>
                </a:cubicBezTo>
                <a:cubicBezTo>
                  <a:pt x="943245" y="2716708"/>
                  <a:pt x="955196" y="2707416"/>
                  <a:pt x="961459" y="2708206"/>
                </a:cubicBezTo>
                <a:close/>
                <a:moveTo>
                  <a:pt x="2198031" y="2707820"/>
                </a:moveTo>
                <a:cubicBezTo>
                  <a:pt x="2196724" y="2716569"/>
                  <a:pt x="2189317" y="2712481"/>
                  <a:pt x="2186616" y="2709097"/>
                </a:cubicBezTo>
                <a:cubicBezTo>
                  <a:pt x="2191322" y="2709800"/>
                  <a:pt x="2194676" y="2708809"/>
                  <a:pt x="2198031" y="2707820"/>
                </a:cubicBezTo>
                <a:close/>
                <a:moveTo>
                  <a:pt x="2941561" y="2705420"/>
                </a:moveTo>
                <a:lnTo>
                  <a:pt x="2939649" y="2708690"/>
                </a:lnTo>
                <a:cubicBezTo>
                  <a:pt x="2941179" y="2708919"/>
                  <a:pt x="2943033" y="2709587"/>
                  <a:pt x="2944677" y="2709051"/>
                </a:cubicBezTo>
                <a:lnTo>
                  <a:pt x="2944921" y="2708606"/>
                </a:lnTo>
                <a:close/>
                <a:moveTo>
                  <a:pt x="2102330" y="2703862"/>
                </a:moveTo>
                <a:cubicBezTo>
                  <a:pt x="2103446" y="2707126"/>
                  <a:pt x="2104336" y="2711902"/>
                  <a:pt x="2103657" y="2716443"/>
                </a:cubicBezTo>
                <a:cubicBezTo>
                  <a:pt x="2100972" y="2712947"/>
                  <a:pt x="2096493" y="2710730"/>
                  <a:pt x="2093809" y="2707232"/>
                </a:cubicBezTo>
                <a:cubicBezTo>
                  <a:pt x="2095603" y="2705953"/>
                  <a:pt x="2099193" y="2703393"/>
                  <a:pt x="2102330" y="2703862"/>
                </a:cubicBezTo>
                <a:close/>
                <a:moveTo>
                  <a:pt x="1171021" y="2702580"/>
                </a:moveTo>
                <a:cubicBezTo>
                  <a:pt x="1172316" y="2704330"/>
                  <a:pt x="1172316" y="2704330"/>
                  <a:pt x="1172088" y="2705854"/>
                </a:cubicBezTo>
                <a:cubicBezTo>
                  <a:pt x="1170339" y="2707149"/>
                  <a:pt x="1167065" y="2708216"/>
                  <a:pt x="1163792" y="2709284"/>
                </a:cubicBezTo>
                <a:cubicBezTo>
                  <a:pt x="1164703" y="2703192"/>
                  <a:pt x="1167975" y="2702124"/>
                  <a:pt x="1171021" y="2702580"/>
                </a:cubicBezTo>
                <a:close/>
                <a:moveTo>
                  <a:pt x="1685265" y="2702450"/>
                </a:moveTo>
                <a:cubicBezTo>
                  <a:pt x="1686281" y="2705629"/>
                  <a:pt x="1687338" y="2708539"/>
                  <a:pt x="1688169" y="2712951"/>
                </a:cubicBezTo>
                <a:cubicBezTo>
                  <a:pt x="1685252" y="2712515"/>
                  <a:pt x="1682336" y="2712080"/>
                  <a:pt x="1679419" y="2711644"/>
                </a:cubicBezTo>
                <a:cubicBezTo>
                  <a:pt x="1681504" y="2707667"/>
                  <a:pt x="1683365" y="2705193"/>
                  <a:pt x="1685265" y="2702450"/>
                </a:cubicBezTo>
                <a:close/>
                <a:moveTo>
                  <a:pt x="2663496" y="2702156"/>
                </a:moveTo>
                <a:cubicBezTo>
                  <a:pt x="2668733" y="2703084"/>
                  <a:pt x="2672878" y="2706887"/>
                  <a:pt x="2677150" y="2709840"/>
                </a:cubicBezTo>
                <a:cubicBezTo>
                  <a:pt x="2669650" y="2717981"/>
                  <a:pt x="2663545" y="2706263"/>
                  <a:pt x="2657849" y="2702326"/>
                </a:cubicBezTo>
                <a:cubicBezTo>
                  <a:pt x="2659883" y="2701857"/>
                  <a:pt x="2661750" y="2701847"/>
                  <a:pt x="2663496" y="2702156"/>
                </a:cubicBezTo>
                <a:close/>
                <a:moveTo>
                  <a:pt x="1151015" y="2701888"/>
                </a:moveTo>
                <a:cubicBezTo>
                  <a:pt x="1153958" y="2702327"/>
                  <a:pt x="1158939" y="2709263"/>
                  <a:pt x="1158034" y="2715321"/>
                </a:cubicBezTo>
                <a:cubicBezTo>
                  <a:pt x="1153619" y="2714661"/>
                  <a:pt x="1149206" y="2714002"/>
                  <a:pt x="1144790" y="2713342"/>
                </a:cubicBezTo>
                <a:cubicBezTo>
                  <a:pt x="1146715" y="2710533"/>
                  <a:pt x="1147845" y="2702962"/>
                  <a:pt x="1151015" y="2701888"/>
                </a:cubicBezTo>
                <a:close/>
                <a:moveTo>
                  <a:pt x="1453616" y="2700023"/>
                </a:moveTo>
                <a:cubicBezTo>
                  <a:pt x="1455824" y="2700354"/>
                  <a:pt x="1459303" y="2699716"/>
                  <a:pt x="1462007" y="2700506"/>
                </a:cubicBezTo>
                <a:cubicBezTo>
                  <a:pt x="1464709" y="2701295"/>
                  <a:pt x="1466634" y="2703512"/>
                  <a:pt x="1465732" y="2709552"/>
                </a:cubicBezTo>
                <a:cubicBezTo>
                  <a:pt x="1461317" y="2708892"/>
                  <a:pt x="1451811" y="2712103"/>
                  <a:pt x="1453616" y="2700023"/>
                </a:cubicBezTo>
                <a:close/>
                <a:moveTo>
                  <a:pt x="1435375" y="2699562"/>
                </a:moveTo>
                <a:cubicBezTo>
                  <a:pt x="1436203" y="2704460"/>
                  <a:pt x="1437263" y="2707801"/>
                  <a:pt x="1436565" y="2712470"/>
                </a:cubicBezTo>
                <a:cubicBezTo>
                  <a:pt x="1430464" y="2711558"/>
                  <a:pt x="1420440" y="2717751"/>
                  <a:pt x="1415928" y="2706203"/>
                </a:cubicBezTo>
                <a:cubicBezTo>
                  <a:pt x="1422494" y="2704002"/>
                  <a:pt x="1428809" y="2701764"/>
                  <a:pt x="1435375" y="2699562"/>
                </a:cubicBezTo>
                <a:close/>
                <a:moveTo>
                  <a:pt x="2765105" y="2698372"/>
                </a:moveTo>
                <a:cubicBezTo>
                  <a:pt x="2763270" y="2698879"/>
                  <a:pt x="2761838" y="2700620"/>
                  <a:pt x="2761152" y="2705208"/>
                </a:cubicBezTo>
                <a:cubicBezTo>
                  <a:pt x="2764211" y="2705664"/>
                  <a:pt x="2770327" y="2706579"/>
                  <a:pt x="2771470" y="2698932"/>
                </a:cubicBezTo>
                <a:cubicBezTo>
                  <a:pt x="2769177" y="2698590"/>
                  <a:pt x="2766940" y="2697864"/>
                  <a:pt x="2765105" y="2698372"/>
                </a:cubicBezTo>
                <a:close/>
                <a:moveTo>
                  <a:pt x="2881299" y="2697916"/>
                </a:moveTo>
                <a:lnTo>
                  <a:pt x="2875976" y="2704606"/>
                </a:lnTo>
                <a:cubicBezTo>
                  <a:pt x="2877117" y="2704386"/>
                  <a:pt x="2879740" y="2703508"/>
                  <a:pt x="2882994" y="2702578"/>
                </a:cubicBezTo>
                <a:lnTo>
                  <a:pt x="2886889" y="2701732"/>
                </a:lnTo>
                <a:close/>
                <a:moveTo>
                  <a:pt x="1193079" y="2697342"/>
                </a:moveTo>
                <a:cubicBezTo>
                  <a:pt x="1195184" y="2697728"/>
                  <a:pt x="1197300" y="2698420"/>
                  <a:pt x="1199471" y="2699497"/>
                </a:cubicBezTo>
                <a:cubicBezTo>
                  <a:pt x="1191648" y="2699832"/>
                  <a:pt x="1181456" y="2707336"/>
                  <a:pt x="1173210" y="2700086"/>
                </a:cubicBezTo>
                <a:cubicBezTo>
                  <a:pt x="1180549" y="2697797"/>
                  <a:pt x="1186766" y="2696187"/>
                  <a:pt x="1193079" y="2697342"/>
                </a:cubicBezTo>
                <a:close/>
                <a:moveTo>
                  <a:pt x="2683203" y="2694089"/>
                </a:moveTo>
                <a:cubicBezTo>
                  <a:pt x="2686614" y="2694249"/>
                  <a:pt x="2689286" y="2699121"/>
                  <a:pt x="2692308" y="2700690"/>
                </a:cubicBezTo>
                <a:cubicBezTo>
                  <a:pt x="2688279" y="2698598"/>
                  <a:pt x="2683783" y="2697926"/>
                  <a:pt x="2679504" y="2695796"/>
                </a:cubicBezTo>
                <a:cubicBezTo>
                  <a:pt x="2680846" y="2694506"/>
                  <a:pt x="2682065" y="2694035"/>
                  <a:pt x="2683203" y="2694089"/>
                </a:cubicBezTo>
                <a:close/>
                <a:moveTo>
                  <a:pt x="2600030" y="2692039"/>
                </a:moveTo>
                <a:cubicBezTo>
                  <a:pt x="2602527" y="2692241"/>
                  <a:pt x="2605021" y="2692697"/>
                  <a:pt x="2607470" y="2693269"/>
                </a:cubicBezTo>
                <a:cubicBezTo>
                  <a:pt x="2610735" y="2694032"/>
                  <a:pt x="2613920" y="2695000"/>
                  <a:pt x="2616928" y="2695843"/>
                </a:cubicBezTo>
                <a:cubicBezTo>
                  <a:pt x="2633112" y="2701149"/>
                  <a:pt x="2649513" y="2706749"/>
                  <a:pt x="2661237" y="2722675"/>
                </a:cubicBezTo>
                <a:cubicBezTo>
                  <a:pt x="2652574" y="2738703"/>
                  <a:pt x="2637553" y="2723860"/>
                  <a:pt x="2628817" y="2719405"/>
                </a:cubicBezTo>
                <a:cubicBezTo>
                  <a:pt x="2613361" y="2709222"/>
                  <a:pt x="2595427" y="2703393"/>
                  <a:pt x="2578567" y="2700873"/>
                </a:cubicBezTo>
                <a:cubicBezTo>
                  <a:pt x="2585013" y="2693125"/>
                  <a:pt x="2592538" y="2691434"/>
                  <a:pt x="2600030" y="2692039"/>
                </a:cubicBezTo>
                <a:close/>
                <a:moveTo>
                  <a:pt x="982188" y="2690450"/>
                </a:moveTo>
                <a:cubicBezTo>
                  <a:pt x="984831" y="2693910"/>
                  <a:pt x="990789" y="2696333"/>
                  <a:pt x="989483" y="2705076"/>
                </a:cubicBezTo>
                <a:cubicBezTo>
                  <a:pt x="986392" y="2704615"/>
                  <a:pt x="981755" y="2703921"/>
                  <a:pt x="978922" y="2703498"/>
                </a:cubicBezTo>
                <a:cubicBezTo>
                  <a:pt x="978010" y="2699020"/>
                  <a:pt x="980228" y="2694755"/>
                  <a:pt x="982188" y="2690450"/>
                </a:cubicBezTo>
                <a:close/>
                <a:moveTo>
                  <a:pt x="969397" y="2687390"/>
                </a:moveTo>
                <a:cubicBezTo>
                  <a:pt x="975394" y="2688287"/>
                  <a:pt x="973415" y="2701526"/>
                  <a:pt x="975490" y="2706432"/>
                </a:cubicBezTo>
                <a:cubicBezTo>
                  <a:pt x="967575" y="2709846"/>
                  <a:pt x="967830" y="2697882"/>
                  <a:pt x="969397" y="2687390"/>
                </a:cubicBezTo>
                <a:close/>
                <a:moveTo>
                  <a:pt x="2559162" y="2687227"/>
                </a:moveTo>
                <a:cubicBezTo>
                  <a:pt x="2561426" y="2687565"/>
                  <a:pt x="2565374" y="2686970"/>
                  <a:pt x="2568531" y="2687804"/>
                </a:cubicBezTo>
                <a:cubicBezTo>
                  <a:pt x="2571685" y="2688637"/>
                  <a:pt x="2574049" y="2690899"/>
                  <a:pt x="2573144" y="2696953"/>
                </a:cubicBezTo>
                <a:cubicBezTo>
                  <a:pt x="2568846" y="2694731"/>
                  <a:pt x="2562998" y="2692540"/>
                  <a:pt x="2557229" y="2689835"/>
                </a:cubicBezTo>
                <a:cubicBezTo>
                  <a:pt x="2557229" y="2689835"/>
                  <a:pt x="2558969" y="2688515"/>
                  <a:pt x="2559162" y="2687227"/>
                </a:cubicBezTo>
                <a:close/>
                <a:moveTo>
                  <a:pt x="1268250" y="2687000"/>
                </a:moveTo>
                <a:cubicBezTo>
                  <a:pt x="1269387" y="2687169"/>
                  <a:pt x="1270740" y="2687171"/>
                  <a:pt x="1272107" y="2687245"/>
                </a:cubicBezTo>
                <a:cubicBezTo>
                  <a:pt x="1276210" y="2687469"/>
                  <a:pt x="1280432" y="2688350"/>
                  <a:pt x="1279227" y="2696416"/>
                </a:cubicBezTo>
                <a:cubicBezTo>
                  <a:pt x="1274684" y="2695737"/>
                  <a:pt x="1266409" y="2699328"/>
                  <a:pt x="1268250" y="2687000"/>
                </a:cubicBezTo>
                <a:close/>
                <a:moveTo>
                  <a:pt x="2947301" y="2686615"/>
                </a:moveTo>
                <a:lnTo>
                  <a:pt x="2947436" y="2687967"/>
                </a:lnTo>
                <a:lnTo>
                  <a:pt x="2950395" y="2688409"/>
                </a:lnTo>
                <a:close/>
                <a:moveTo>
                  <a:pt x="2842858" y="2685587"/>
                </a:moveTo>
                <a:lnTo>
                  <a:pt x="2841780" y="2686095"/>
                </a:lnTo>
                <a:lnTo>
                  <a:pt x="2842951" y="2686898"/>
                </a:lnTo>
                <a:close/>
                <a:moveTo>
                  <a:pt x="1298291" y="2685231"/>
                </a:moveTo>
                <a:cubicBezTo>
                  <a:pt x="1300170" y="2685123"/>
                  <a:pt x="1302188" y="2686591"/>
                  <a:pt x="1303304" y="2689094"/>
                </a:cubicBezTo>
                <a:cubicBezTo>
                  <a:pt x="1300160" y="2690181"/>
                  <a:pt x="1297017" y="2691268"/>
                  <a:pt x="1294099" y="2690832"/>
                </a:cubicBezTo>
                <a:cubicBezTo>
                  <a:pt x="1294668" y="2687025"/>
                  <a:pt x="1296412" y="2685339"/>
                  <a:pt x="1298291" y="2685231"/>
                </a:cubicBezTo>
                <a:close/>
                <a:moveTo>
                  <a:pt x="2924496" y="2684539"/>
                </a:moveTo>
                <a:cubicBezTo>
                  <a:pt x="2917922" y="2686683"/>
                  <a:pt x="2911348" y="2688828"/>
                  <a:pt x="2904545" y="2692501"/>
                </a:cubicBezTo>
                <a:cubicBezTo>
                  <a:pt x="2911734" y="2696702"/>
                  <a:pt x="2918696" y="2702432"/>
                  <a:pt x="2925886" y="2706633"/>
                </a:cubicBezTo>
                <a:cubicBezTo>
                  <a:pt x="2925270" y="2700288"/>
                  <a:pt x="2924883" y="2692414"/>
                  <a:pt x="2924496" y="2684539"/>
                </a:cubicBezTo>
                <a:close/>
                <a:moveTo>
                  <a:pt x="1793241" y="2684106"/>
                </a:moveTo>
                <a:cubicBezTo>
                  <a:pt x="1798097" y="2684832"/>
                  <a:pt x="1796997" y="2692191"/>
                  <a:pt x="1796118" y="2698077"/>
                </a:cubicBezTo>
                <a:cubicBezTo>
                  <a:pt x="1789643" y="2697109"/>
                  <a:pt x="1792361" y="2689993"/>
                  <a:pt x="1793241" y="2684106"/>
                </a:cubicBezTo>
                <a:close/>
                <a:moveTo>
                  <a:pt x="1838708" y="2684006"/>
                </a:moveTo>
                <a:cubicBezTo>
                  <a:pt x="1841625" y="2685783"/>
                  <a:pt x="1841625" y="2685783"/>
                  <a:pt x="1837572" y="2691612"/>
                </a:cubicBezTo>
                <a:cubicBezTo>
                  <a:pt x="1838043" y="2688465"/>
                  <a:pt x="1838512" y="2685317"/>
                  <a:pt x="1838708" y="2684006"/>
                </a:cubicBezTo>
                <a:close/>
                <a:moveTo>
                  <a:pt x="1881246" y="2683850"/>
                </a:moveTo>
                <a:cubicBezTo>
                  <a:pt x="1884291" y="2684305"/>
                  <a:pt x="1889085" y="2683489"/>
                  <a:pt x="1887965" y="2690983"/>
                </a:cubicBezTo>
                <a:cubicBezTo>
                  <a:pt x="1884918" y="2690528"/>
                  <a:pt x="1880163" y="2691093"/>
                  <a:pt x="1881246" y="2683850"/>
                </a:cubicBezTo>
                <a:close/>
                <a:moveTo>
                  <a:pt x="2556842" y="2683816"/>
                </a:moveTo>
                <a:lnTo>
                  <a:pt x="2557098" y="2684065"/>
                </a:lnTo>
                <a:lnTo>
                  <a:pt x="2557435" y="2684394"/>
                </a:lnTo>
                <a:cubicBezTo>
                  <a:pt x="2557681" y="2684873"/>
                  <a:pt x="2558016" y="2685669"/>
                  <a:pt x="2558563" y="2686869"/>
                </a:cubicBezTo>
                <a:cubicBezTo>
                  <a:pt x="2555069" y="2690819"/>
                  <a:pt x="2556743" y="2689330"/>
                  <a:pt x="2554304" y="2686232"/>
                </a:cubicBezTo>
                <a:lnTo>
                  <a:pt x="2555242" y="2685338"/>
                </a:lnTo>
                <a:close/>
                <a:moveTo>
                  <a:pt x="1985870" y="2683465"/>
                </a:moveTo>
                <a:cubicBezTo>
                  <a:pt x="1990245" y="2684119"/>
                  <a:pt x="1994854" y="2683204"/>
                  <a:pt x="1993448" y="2692616"/>
                </a:cubicBezTo>
                <a:cubicBezTo>
                  <a:pt x="1990532" y="2692179"/>
                  <a:pt x="1984464" y="2692877"/>
                  <a:pt x="1985870" y="2683465"/>
                </a:cubicBezTo>
                <a:close/>
                <a:moveTo>
                  <a:pt x="1930561" y="2682791"/>
                </a:moveTo>
                <a:cubicBezTo>
                  <a:pt x="1929901" y="2687206"/>
                  <a:pt x="1929242" y="2691621"/>
                  <a:pt x="1928582" y="2696036"/>
                </a:cubicBezTo>
                <a:cubicBezTo>
                  <a:pt x="1926494" y="2691210"/>
                  <a:pt x="1923936" y="2687818"/>
                  <a:pt x="1921378" y="2684429"/>
                </a:cubicBezTo>
                <a:cubicBezTo>
                  <a:pt x="1924596" y="2683404"/>
                  <a:pt x="1927813" y="2682381"/>
                  <a:pt x="1930561" y="2682791"/>
                </a:cubicBezTo>
                <a:close/>
                <a:moveTo>
                  <a:pt x="1244449" y="2682789"/>
                </a:moveTo>
                <a:cubicBezTo>
                  <a:pt x="1245462" y="2682573"/>
                  <a:pt x="1246410" y="2682665"/>
                  <a:pt x="1247208" y="2683219"/>
                </a:cubicBezTo>
                <a:cubicBezTo>
                  <a:pt x="1248274" y="2683956"/>
                  <a:pt x="1249076" y="2685512"/>
                  <a:pt x="1249419" y="2688245"/>
                </a:cubicBezTo>
                <a:cubicBezTo>
                  <a:pt x="1244780" y="2689085"/>
                  <a:pt x="1240180" y="2689674"/>
                  <a:pt x="1235764" y="2689014"/>
                </a:cubicBezTo>
                <a:cubicBezTo>
                  <a:pt x="1237777" y="2686873"/>
                  <a:pt x="1241411" y="2683438"/>
                  <a:pt x="1244449" y="2682789"/>
                </a:cubicBezTo>
                <a:close/>
                <a:moveTo>
                  <a:pt x="1337140" y="2677987"/>
                </a:moveTo>
                <a:cubicBezTo>
                  <a:pt x="1330751" y="2680041"/>
                  <a:pt x="1324322" y="2680585"/>
                  <a:pt x="1317673" y="2682600"/>
                </a:cubicBezTo>
                <a:cubicBezTo>
                  <a:pt x="1312796" y="2683376"/>
                  <a:pt x="1305927" y="2686862"/>
                  <a:pt x="1303702" y="2680512"/>
                </a:cubicBezTo>
                <a:cubicBezTo>
                  <a:pt x="1315009" y="2679193"/>
                  <a:pt x="1326095" y="2679345"/>
                  <a:pt x="1337140" y="2677987"/>
                </a:cubicBezTo>
                <a:close/>
                <a:moveTo>
                  <a:pt x="1593935" y="2676160"/>
                </a:moveTo>
                <a:cubicBezTo>
                  <a:pt x="1598310" y="2676814"/>
                  <a:pt x="1602685" y="2677467"/>
                  <a:pt x="1601596" y="2684759"/>
                </a:cubicBezTo>
                <a:cubicBezTo>
                  <a:pt x="1598679" y="2684322"/>
                  <a:pt x="1592628" y="2684909"/>
                  <a:pt x="1593935" y="2676160"/>
                </a:cubicBezTo>
                <a:close/>
                <a:moveTo>
                  <a:pt x="1523204" y="2676003"/>
                </a:moveTo>
                <a:cubicBezTo>
                  <a:pt x="1525172" y="2676998"/>
                  <a:pt x="1526918" y="2679142"/>
                  <a:pt x="1528322" y="2682916"/>
                </a:cubicBezTo>
                <a:cubicBezTo>
                  <a:pt x="1527013" y="2691677"/>
                  <a:pt x="1522161" y="2692537"/>
                  <a:pt x="1517077" y="2694947"/>
                </a:cubicBezTo>
                <a:cubicBezTo>
                  <a:pt x="1508682" y="2698446"/>
                  <a:pt x="1500286" y="2701945"/>
                  <a:pt x="1491891" y="2705444"/>
                </a:cubicBezTo>
                <a:cubicBezTo>
                  <a:pt x="1493512" y="2694594"/>
                  <a:pt x="1495979" y="2688625"/>
                  <a:pt x="1502834" y="2684895"/>
                </a:cubicBezTo>
                <a:cubicBezTo>
                  <a:pt x="1509417" y="2680356"/>
                  <a:pt x="1517304" y="2673017"/>
                  <a:pt x="1523204" y="2676003"/>
                </a:cubicBezTo>
                <a:close/>
                <a:moveTo>
                  <a:pt x="1075733" y="2674957"/>
                </a:moveTo>
                <a:cubicBezTo>
                  <a:pt x="1077612" y="2674849"/>
                  <a:pt x="1079629" y="2676319"/>
                  <a:pt x="1080745" y="2678821"/>
                </a:cubicBezTo>
                <a:cubicBezTo>
                  <a:pt x="1077829" y="2678386"/>
                  <a:pt x="1074686" y="2679473"/>
                  <a:pt x="1071541" y="2680559"/>
                </a:cubicBezTo>
                <a:cubicBezTo>
                  <a:pt x="1072110" y="2676752"/>
                  <a:pt x="1073852" y="2675066"/>
                  <a:pt x="1075733" y="2674957"/>
                </a:cubicBezTo>
                <a:close/>
                <a:moveTo>
                  <a:pt x="2520633" y="2673281"/>
                </a:moveTo>
                <a:cubicBezTo>
                  <a:pt x="2549149" y="2680656"/>
                  <a:pt x="2549149" y="2680656"/>
                  <a:pt x="2548466" y="2685224"/>
                </a:cubicBezTo>
                <a:cubicBezTo>
                  <a:pt x="2539692" y="2680799"/>
                  <a:pt x="2531173" y="2676413"/>
                  <a:pt x="2520633" y="2673281"/>
                </a:cubicBezTo>
                <a:close/>
                <a:moveTo>
                  <a:pt x="1642511" y="2669628"/>
                </a:moveTo>
                <a:cubicBezTo>
                  <a:pt x="1643384" y="2674271"/>
                  <a:pt x="1642724" y="2678686"/>
                  <a:pt x="1642064" y="2683101"/>
                </a:cubicBezTo>
                <a:cubicBezTo>
                  <a:pt x="1637466" y="2682414"/>
                  <a:pt x="1631334" y="2681498"/>
                  <a:pt x="1625460" y="2680620"/>
                </a:cubicBezTo>
                <a:cubicBezTo>
                  <a:pt x="1626998" y="2670319"/>
                  <a:pt x="1635720" y="2673126"/>
                  <a:pt x="1640538" y="2672342"/>
                </a:cubicBezTo>
                <a:cubicBezTo>
                  <a:pt x="1640758" y="2670870"/>
                  <a:pt x="1642291" y="2671099"/>
                  <a:pt x="1642511" y="2669628"/>
                </a:cubicBezTo>
                <a:close/>
                <a:moveTo>
                  <a:pt x="1348028" y="2669319"/>
                </a:moveTo>
                <a:cubicBezTo>
                  <a:pt x="1351759" y="2669876"/>
                  <a:pt x="1355851" y="2672035"/>
                  <a:pt x="1358208" y="2672387"/>
                </a:cubicBezTo>
                <a:cubicBezTo>
                  <a:pt x="1358208" y="2672387"/>
                  <a:pt x="1359551" y="2674136"/>
                  <a:pt x="1359326" y="2675650"/>
                </a:cubicBezTo>
                <a:cubicBezTo>
                  <a:pt x="1352817" y="2676226"/>
                  <a:pt x="1346534" y="2675287"/>
                  <a:pt x="1340025" y="2675862"/>
                </a:cubicBezTo>
                <a:cubicBezTo>
                  <a:pt x="1340930" y="2669805"/>
                  <a:pt x="1344298" y="2668761"/>
                  <a:pt x="1348028" y="2669319"/>
                </a:cubicBezTo>
                <a:close/>
                <a:moveTo>
                  <a:pt x="2617500" y="2669113"/>
                </a:moveTo>
                <a:lnTo>
                  <a:pt x="2617514" y="2669131"/>
                </a:lnTo>
                <a:lnTo>
                  <a:pt x="2620307" y="2670052"/>
                </a:lnTo>
                <a:close/>
                <a:moveTo>
                  <a:pt x="1727162" y="2667338"/>
                </a:moveTo>
                <a:cubicBezTo>
                  <a:pt x="1726529" y="2671585"/>
                  <a:pt x="1725856" y="2676081"/>
                  <a:pt x="1723661" y="2680350"/>
                </a:cubicBezTo>
                <a:cubicBezTo>
                  <a:pt x="1721288" y="2675399"/>
                  <a:pt x="1720212" y="2672173"/>
                  <a:pt x="1719137" y="2668948"/>
                </a:cubicBezTo>
                <a:cubicBezTo>
                  <a:pt x="1722407" y="2667905"/>
                  <a:pt x="1725453" y="2668360"/>
                  <a:pt x="1727162" y="2667338"/>
                </a:cubicBezTo>
                <a:close/>
                <a:moveTo>
                  <a:pt x="2913079" y="2666780"/>
                </a:moveTo>
                <a:lnTo>
                  <a:pt x="2912333" y="2671778"/>
                </a:lnTo>
                <a:cubicBezTo>
                  <a:pt x="2911875" y="2674836"/>
                  <a:pt x="2914477" y="2678351"/>
                  <a:pt x="2914933" y="2675293"/>
                </a:cubicBezTo>
                <a:lnTo>
                  <a:pt x="2916409" y="2668710"/>
                </a:lnTo>
                <a:close/>
                <a:moveTo>
                  <a:pt x="1279193" y="2665880"/>
                </a:moveTo>
                <a:cubicBezTo>
                  <a:pt x="1278517" y="2670403"/>
                  <a:pt x="1277616" y="2676434"/>
                  <a:pt x="1276940" y="2680956"/>
                </a:cubicBezTo>
                <a:cubicBezTo>
                  <a:pt x="1273834" y="2680492"/>
                  <a:pt x="1270729" y="2680029"/>
                  <a:pt x="1267623" y="2679564"/>
                </a:cubicBezTo>
                <a:cubicBezTo>
                  <a:pt x="1261413" y="2678636"/>
                  <a:pt x="1257405" y="2684203"/>
                  <a:pt x="1251195" y="2683274"/>
                </a:cubicBezTo>
                <a:cubicBezTo>
                  <a:pt x="1242804" y="2665067"/>
                  <a:pt x="1274309" y="2666692"/>
                  <a:pt x="1279193" y="2665880"/>
                </a:cubicBezTo>
                <a:close/>
                <a:moveTo>
                  <a:pt x="1371135" y="2665830"/>
                </a:moveTo>
                <a:cubicBezTo>
                  <a:pt x="1369997" y="2673445"/>
                  <a:pt x="1364165" y="2672573"/>
                  <a:pt x="1361931" y="2667568"/>
                </a:cubicBezTo>
                <a:cubicBezTo>
                  <a:pt x="1365075" y="2666481"/>
                  <a:pt x="1368219" y="2665394"/>
                  <a:pt x="1371135" y="2665830"/>
                </a:cubicBezTo>
                <a:close/>
                <a:moveTo>
                  <a:pt x="2687305" y="2660252"/>
                </a:moveTo>
                <a:lnTo>
                  <a:pt x="2682495" y="2665160"/>
                </a:lnTo>
                <a:lnTo>
                  <a:pt x="2676748" y="2674068"/>
                </a:lnTo>
                <a:lnTo>
                  <a:pt x="2679571" y="2674818"/>
                </a:lnTo>
                <a:lnTo>
                  <a:pt x="2680285" y="2676634"/>
                </a:lnTo>
                <a:lnTo>
                  <a:pt x="2690655" y="2681560"/>
                </a:lnTo>
                <a:cubicBezTo>
                  <a:pt x="2694849" y="2674402"/>
                  <a:pt x="2698979" y="2678133"/>
                  <a:pt x="2701808" y="2680113"/>
                </a:cubicBezTo>
                <a:cubicBezTo>
                  <a:pt x="2713350" y="2686509"/>
                  <a:pt x="2726622" y="2690048"/>
                  <a:pt x="2738392" y="2694921"/>
                </a:cubicBezTo>
                <a:lnTo>
                  <a:pt x="2736711" y="2691743"/>
                </a:lnTo>
                <a:lnTo>
                  <a:pt x="2724348" y="2681208"/>
                </a:lnTo>
                <a:cubicBezTo>
                  <a:pt x="2726277" y="2678760"/>
                  <a:pt x="2728198" y="2677679"/>
                  <a:pt x="2730079" y="2677492"/>
                </a:cubicBezTo>
                <a:lnTo>
                  <a:pt x="2733550" y="2678533"/>
                </a:lnTo>
                <a:lnTo>
                  <a:pt x="2733875" y="2673433"/>
                </a:lnTo>
                <a:lnTo>
                  <a:pt x="2731732" y="2672344"/>
                </a:lnTo>
                <a:lnTo>
                  <a:pt x="2725204" y="2674399"/>
                </a:lnTo>
                <a:lnTo>
                  <a:pt x="2725350" y="2674673"/>
                </a:lnTo>
                <a:cubicBezTo>
                  <a:pt x="2725619" y="2675297"/>
                  <a:pt x="2725861" y="2676111"/>
                  <a:pt x="2725747" y="2676873"/>
                </a:cubicBezTo>
                <a:lnTo>
                  <a:pt x="2724166" y="2677345"/>
                </a:lnTo>
                <a:lnTo>
                  <a:pt x="2723134" y="2682587"/>
                </a:lnTo>
                <a:cubicBezTo>
                  <a:pt x="2714039" y="2679823"/>
                  <a:pt x="2704024" y="2667291"/>
                  <a:pt x="2694012" y="2673636"/>
                </a:cubicBezTo>
                <a:lnTo>
                  <a:pt x="2691348" y="2676095"/>
                </a:lnTo>
                <a:lnTo>
                  <a:pt x="2691284" y="2676448"/>
                </a:lnTo>
                <a:cubicBezTo>
                  <a:pt x="2690817" y="2678242"/>
                  <a:pt x="2690100" y="2680371"/>
                  <a:pt x="2689992" y="2681100"/>
                </a:cubicBezTo>
                <a:cubicBezTo>
                  <a:pt x="2690428" y="2678184"/>
                  <a:pt x="2688871" y="2677951"/>
                  <a:pt x="2689088" y="2676493"/>
                </a:cubicBezTo>
                <a:lnTo>
                  <a:pt x="2689542" y="2675700"/>
                </a:lnTo>
                <a:lnTo>
                  <a:pt x="2689115" y="2671281"/>
                </a:lnTo>
                <a:cubicBezTo>
                  <a:pt x="2689000" y="2669458"/>
                  <a:pt x="2688855" y="2667830"/>
                  <a:pt x="2688330" y="2666146"/>
                </a:cubicBezTo>
                <a:lnTo>
                  <a:pt x="2694005" y="2664290"/>
                </a:lnTo>
                <a:lnTo>
                  <a:pt x="2691399" y="2662720"/>
                </a:lnTo>
                <a:lnTo>
                  <a:pt x="2688984" y="2664897"/>
                </a:lnTo>
                <a:cubicBezTo>
                  <a:pt x="2688452" y="2664817"/>
                  <a:pt x="2688259" y="2663685"/>
                  <a:pt x="2687871" y="2661421"/>
                </a:cubicBezTo>
                <a:lnTo>
                  <a:pt x="2688347" y="2660880"/>
                </a:lnTo>
                <a:close/>
                <a:moveTo>
                  <a:pt x="2667661" y="2659441"/>
                </a:moveTo>
                <a:cubicBezTo>
                  <a:pt x="2665905" y="2660736"/>
                  <a:pt x="2663443" y="2661535"/>
                  <a:pt x="2661247" y="2663153"/>
                </a:cubicBezTo>
                <a:lnTo>
                  <a:pt x="2659540" y="2666218"/>
                </a:lnTo>
                <a:lnTo>
                  <a:pt x="2666025" y="2671219"/>
                </a:lnTo>
                <a:lnTo>
                  <a:pt x="2669919" y="2672254"/>
                </a:lnTo>
                <a:lnTo>
                  <a:pt x="2668666" y="2665141"/>
                </a:lnTo>
                <a:lnTo>
                  <a:pt x="2668403" y="2668395"/>
                </a:lnTo>
                <a:cubicBezTo>
                  <a:pt x="2668615" y="2666976"/>
                  <a:pt x="2666899" y="2665268"/>
                  <a:pt x="2666899" y="2665268"/>
                </a:cubicBezTo>
                <a:lnTo>
                  <a:pt x="2668611" y="2664830"/>
                </a:lnTo>
                <a:close/>
                <a:moveTo>
                  <a:pt x="1764463" y="2657971"/>
                </a:moveTo>
                <a:cubicBezTo>
                  <a:pt x="1770938" y="2658939"/>
                  <a:pt x="1768219" y="2666054"/>
                  <a:pt x="1767341" y="2671941"/>
                </a:cubicBezTo>
                <a:cubicBezTo>
                  <a:pt x="1762485" y="2671215"/>
                  <a:pt x="1763804" y="2662385"/>
                  <a:pt x="1764463" y="2657971"/>
                </a:cubicBezTo>
                <a:close/>
                <a:moveTo>
                  <a:pt x="1828133" y="2655827"/>
                </a:moveTo>
                <a:cubicBezTo>
                  <a:pt x="1833450" y="2656814"/>
                  <a:pt x="1838627" y="2658745"/>
                  <a:pt x="1843264" y="2659437"/>
                </a:cubicBezTo>
                <a:cubicBezTo>
                  <a:pt x="1841266" y="2662227"/>
                  <a:pt x="1839269" y="2665016"/>
                  <a:pt x="1837047" y="2669314"/>
                </a:cubicBezTo>
                <a:cubicBezTo>
                  <a:pt x="1831122" y="2668428"/>
                  <a:pt x="1824713" y="2669015"/>
                  <a:pt x="1818531" y="2668091"/>
                </a:cubicBezTo>
                <a:cubicBezTo>
                  <a:pt x="1816986" y="2667860"/>
                  <a:pt x="1805524" y="2659973"/>
                  <a:pt x="1812157" y="2657876"/>
                </a:cubicBezTo>
                <a:cubicBezTo>
                  <a:pt x="1817358" y="2654795"/>
                  <a:pt x="1822816" y="2654840"/>
                  <a:pt x="1828133" y="2655827"/>
                </a:cubicBezTo>
                <a:close/>
                <a:moveTo>
                  <a:pt x="1692200" y="2655218"/>
                </a:moveTo>
                <a:cubicBezTo>
                  <a:pt x="1691062" y="2662823"/>
                  <a:pt x="1685068" y="2661927"/>
                  <a:pt x="1683025" y="2656796"/>
                </a:cubicBezTo>
                <a:cubicBezTo>
                  <a:pt x="1685969" y="2655895"/>
                  <a:pt x="1689202" y="2654769"/>
                  <a:pt x="1692200" y="2655218"/>
                </a:cubicBezTo>
                <a:close/>
                <a:moveTo>
                  <a:pt x="2821303" y="2652603"/>
                </a:moveTo>
                <a:lnTo>
                  <a:pt x="2821418" y="2652940"/>
                </a:lnTo>
                <a:cubicBezTo>
                  <a:pt x="2823255" y="2656341"/>
                  <a:pt x="2826143" y="2657945"/>
                  <a:pt x="2829246" y="2659190"/>
                </a:cubicBezTo>
                <a:lnTo>
                  <a:pt x="2829504" y="2659306"/>
                </a:lnTo>
                <a:close/>
                <a:moveTo>
                  <a:pt x="1925186" y="2651299"/>
                </a:moveTo>
                <a:cubicBezTo>
                  <a:pt x="1937770" y="2651689"/>
                  <a:pt x="1949877" y="2653498"/>
                  <a:pt x="1962242" y="2655346"/>
                </a:cubicBezTo>
                <a:cubicBezTo>
                  <a:pt x="1960260" y="2658031"/>
                  <a:pt x="1959825" y="2660949"/>
                  <a:pt x="1957844" y="2663634"/>
                </a:cubicBezTo>
                <a:cubicBezTo>
                  <a:pt x="1945914" y="2658871"/>
                  <a:pt x="1935312" y="2655794"/>
                  <a:pt x="1925186" y="2651299"/>
                </a:cubicBezTo>
                <a:close/>
                <a:moveTo>
                  <a:pt x="2622314" y="2649448"/>
                </a:moveTo>
                <a:lnTo>
                  <a:pt x="2615825" y="2650289"/>
                </a:lnTo>
                <a:cubicBezTo>
                  <a:pt x="2613949" y="2651432"/>
                  <a:pt x="2612550" y="2653606"/>
                  <a:pt x="2611990" y="2657350"/>
                </a:cubicBezTo>
                <a:cubicBezTo>
                  <a:pt x="2615047" y="2657806"/>
                  <a:pt x="2620373" y="2660937"/>
                  <a:pt x="2625243" y="2661892"/>
                </a:cubicBezTo>
                <a:lnTo>
                  <a:pt x="2631697" y="2661106"/>
                </a:lnTo>
                <a:lnTo>
                  <a:pt x="2625866" y="2652423"/>
                </a:lnTo>
                <a:close/>
                <a:moveTo>
                  <a:pt x="2019708" y="2649062"/>
                </a:moveTo>
                <a:cubicBezTo>
                  <a:pt x="2023836" y="2649647"/>
                  <a:pt x="2027094" y="2652019"/>
                  <a:pt x="2025974" y="2659520"/>
                </a:cubicBezTo>
                <a:cubicBezTo>
                  <a:pt x="2021261" y="2658815"/>
                  <a:pt x="2006214" y="2662805"/>
                  <a:pt x="2008228" y="2649330"/>
                </a:cubicBezTo>
                <a:cubicBezTo>
                  <a:pt x="2010584" y="2649682"/>
                  <a:pt x="2015581" y="2648479"/>
                  <a:pt x="2019708" y="2649062"/>
                </a:cubicBezTo>
                <a:close/>
                <a:moveTo>
                  <a:pt x="2150797" y="2647898"/>
                </a:moveTo>
                <a:cubicBezTo>
                  <a:pt x="2150334" y="2650990"/>
                  <a:pt x="2149872" y="2654084"/>
                  <a:pt x="2149640" y="2655632"/>
                </a:cubicBezTo>
                <a:cubicBezTo>
                  <a:pt x="2148113" y="2655403"/>
                  <a:pt x="2145289" y="2653399"/>
                  <a:pt x="2143067" y="2657812"/>
                </a:cubicBezTo>
                <a:cubicBezTo>
                  <a:pt x="2145058" y="2654947"/>
                  <a:pt x="2152465" y="2657635"/>
                  <a:pt x="2153994" y="2657863"/>
                </a:cubicBezTo>
                <a:cubicBezTo>
                  <a:pt x="2164919" y="2657915"/>
                  <a:pt x="2175383" y="2661059"/>
                  <a:pt x="2187120" y="2664395"/>
                </a:cubicBezTo>
                <a:cubicBezTo>
                  <a:pt x="2206751" y="2668909"/>
                  <a:pt x="2226151" y="2674972"/>
                  <a:pt x="2246824" y="2681223"/>
                </a:cubicBezTo>
                <a:cubicBezTo>
                  <a:pt x="2223930" y="2679383"/>
                  <a:pt x="2202309" y="2677735"/>
                  <a:pt x="2179160" y="2675857"/>
                </a:cubicBezTo>
                <a:cubicBezTo>
                  <a:pt x="2168488" y="2675844"/>
                  <a:pt x="2157562" y="2675793"/>
                  <a:pt x="2146867" y="2674194"/>
                </a:cubicBezTo>
                <a:cubicBezTo>
                  <a:pt x="2140525" y="2674827"/>
                  <a:pt x="2135940" y="2674142"/>
                  <a:pt x="2131358" y="2673457"/>
                </a:cubicBezTo>
                <a:cubicBezTo>
                  <a:pt x="2128556" y="2673039"/>
                  <a:pt x="2127029" y="2672810"/>
                  <a:pt x="2123973" y="2672354"/>
                </a:cubicBezTo>
                <a:cubicBezTo>
                  <a:pt x="2123138" y="2667485"/>
                  <a:pt x="2123600" y="2664391"/>
                  <a:pt x="2122766" y="2659522"/>
                </a:cubicBezTo>
                <a:cubicBezTo>
                  <a:pt x="2132604" y="2654667"/>
                  <a:pt x="2140936" y="2651167"/>
                  <a:pt x="2150797" y="2647898"/>
                </a:cubicBezTo>
                <a:close/>
                <a:moveTo>
                  <a:pt x="2049543" y="2647705"/>
                </a:moveTo>
                <a:cubicBezTo>
                  <a:pt x="2072495" y="2651135"/>
                  <a:pt x="2094965" y="2656047"/>
                  <a:pt x="2117689" y="2660998"/>
                </a:cubicBezTo>
                <a:cubicBezTo>
                  <a:pt x="2108485" y="2670247"/>
                  <a:pt x="2099721" y="2666088"/>
                  <a:pt x="2090541" y="2664716"/>
                </a:cubicBezTo>
                <a:cubicBezTo>
                  <a:pt x="2079857" y="2664674"/>
                  <a:pt x="2070677" y="2663302"/>
                  <a:pt x="2059549" y="2664490"/>
                </a:cubicBezTo>
                <a:cubicBezTo>
                  <a:pt x="2053164" y="2665349"/>
                  <a:pt x="2029141" y="2670829"/>
                  <a:pt x="2031830" y="2652833"/>
                </a:cubicBezTo>
                <a:cubicBezTo>
                  <a:pt x="2037696" y="2653710"/>
                  <a:pt x="2043817" y="2654624"/>
                  <a:pt x="2049543" y="2647705"/>
                </a:cubicBezTo>
                <a:close/>
                <a:moveTo>
                  <a:pt x="1378485" y="2647415"/>
                </a:moveTo>
                <a:cubicBezTo>
                  <a:pt x="1350413" y="2657194"/>
                  <a:pt x="1324125" y="2667263"/>
                  <a:pt x="1296013" y="2677323"/>
                </a:cubicBezTo>
                <a:cubicBezTo>
                  <a:pt x="1291419" y="2676637"/>
                  <a:pt x="1283763" y="2675493"/>
                  <a:pt x="1288679" y="2663551"/>
                </a:cubicBezTo>
                <a:cubicBezTo>
                  <a:pt x="1294661" y="2654938"/>
                  <a:pt x="1303849" y="2656310"/>
                  <a:pt x="1310205" y="2655675"/>
                </a:cubicBezTo>
                <a:cubicBezTo>
                  <a:pt x="1333827" y="2654715"/>
                  <a:pt x="1355518" y="2643983"/>
                  <a:pt x="1378485" y="2647415"/>
                </a:cubicBezTo>
                <a:close/>
                <a:moveTo>
                  <a:pt x="1974459" y="2644531"/>
                </a:moveTo>
                <a:cubicBezTo>
                  <a:pt x="1983586" y="2645894"/>
                  <a:pt x="1990937" y="2646993"/>
                  <a:pt x="2000061" y="2648356"/>
                </a:cubicBezTo>
                <a:cubicBezTo>
                  <a:pt x="1995652" y="2657055"/>
                  <a:pt x="1988923" y="2660468"/>
                  <a:pt x="1983220" y="2667414"/>
                </a:cubicBezTo>
                <a:cubicBezTo>
                  <a:pt x="1981799" y="2657844"/>
                  <a:pt x="1972674" y="2656481"/>
                  <a:pt x="1974459" y="2644531"/>
                </a:cubicBezTo>
                <a:close/>
                <a:moveTo>
                  <a:pt x="1910343" y="2644143"/>
                </a:moveTo>
                <a:cubicBezTo>
                  <a:pt x="1911392" y="2647196"/>
                  <a:pt x="1912170" y="2652053"/>
                  <a:pt x="1911477" y="2656690"/>
                </a:cubicBezTo>
                <a:cubicBezTo>
                  <a:pt x="1907062" y="2656031"/>
                  <a:pt x="1902647" y="2655371"/>
                  <a:pt x="1898233" y="2654711"/>
                </a:cubicBezTo>
                <a:cubicBezTo>
                  <a:pt x="1899619" y="2645437"/>
                  <a:pt x="1905735" y="2644772"/>
                  <a:pt x="1910343" y="2644143"/>
                </a:cubicBezTo>
                <a:close/>
                <a:moveTo>
                  <a:pt x="2751237" y="2643046"/>
                </a:moveTo>
                <a:lnTo>
                  <a:pt x="2749010" y="2657956"/>
                </a:lnTo>
                <a:lnTo>
                  <a:pt x="2790311" y="2687939"/>
                </a:lnTo>
                <a:cubicBezTo>
                  <a:pt x="2814265" y="2703764"/>
                  <a:pt x="2837750" y="2724470"/>
                  <a:pt x="2861665" y="2740551"/>
                </a:cubicBezTo>
                <a:cubicBezTo>
                  <a:pt x="2874516" y="2748724"/>
                  <a:pt x="2887175" y="2758172"/>
                  <a:pt x="2899770" y="2766308"/>
                </a:cubicBezTo>
                <a:cubicBezTo>
                  <a:pt x="2907188" y="2768980"/>
                  <a:pt x="2921180" y="2769507"/>
                  <a:pt x="2923483" y="2785485"/>
                </a:cubicBezTo>
                <a:cubicBezTo>
                  <a:pt x="2923712" y="2783956"/>
                  <a:pt x="2925470" y="2782655"/>
                  <a:pt x="2925698" y="2781126"/>
                </a:cubicBezTo>
                <a:cubicBezTo>
                  <a:pt x="2925927" y="2779597"/>
                  <a:pt x="2924626" y="2777839"/>
                  <a:pt x="2924626" y="2777839"/>
                </a:cubicBezTo>
                <a:cubicBezTo>
                  <a:pt x="2931402" y="2772598"/>
                  <a:pt x="2938363" y="2778328"/>
                  <a:pt x="2933248" y="2791635"/>
                </a:cubicBezTo>
                <a:cubicBezTo>
                  <a:pt x="2936307" y="2792092"/>
                  <a:pt x="2940895" y="2792778"/>
                  <a:pt x="2945255" y="2794992"/>
                </a:cubicBezTo>
                <a:cubicBezTo>
                  <a:pt x="2944182" y="2791705"/>
                  <a:pt x="2943109" y="2788418"/>
                  <a:pt x="2941809" y="2786660"/>
                </a:cubicBezTo>
                <a:cubicBezTo>
                  <a:pt x="2949913" y="2784744"/>
                  <a:pt x="2948770" y="2792390"/>
                  <a:pt x="2948700" y="2803323"/>
                </a:cubicBezTo>
                <a:cubicBezTo>
                  <a:pt x="2948664" y="2808791"/>
                  <a:pt x="2951324" y="2811923"/>
                  <a:pt x="2954512" y="2814127"/>
                </a:cubicBezTo>
                <a:lnTo>
                  <a:pt x="2961197" y="2818007"/>
                </a:lnTo>
                <a:lnTo>
                  <a:pt x="2959351" y="2813541"/>
                </a:lnTo>
                <a:cubicBezTo>
                  <a:pt x="2965160" y="2814409"/>
                  <a:pt x="2969708" y="2815087"/>
                  <a:pt x="2974255" y="2815767"/>
                </a:cubicBezTo>
                <a:cubicBezTo>
                  <a:pt x="2977285" y="2816220"/>
                  <a:pt x="2978549" y="2816409"/>
                  <a:pt x="2981580" y="2816862"/>
                </a:cubicBezTo>
                <a:lnTo>
                  <a:pt x="2979477" y="2830935"/>
                </a:lnTo>
                <a:lnTo>
                  <a:pt x="2990980" y="2839280"/>
                </a:lnTo>
                <a:lnTo>
                  <a:pt x="2996597" y="2841713"/>
                </a:lnTo>
                <a:lnTo>
                  <a:pt x="2990559" y="2830644"/>
                </a:lnTo>
                <a:lnTo>
                  <a:pt x="3019743" y="2844784"/>
                </a:lnTo>
                <a:lnTo>
                  <a:pt x="2985149" y="2808770"/>
                </a:lnTo>
                <a:lnTo>
                  <a:pt x="2978713" y="2803559"/>
                </a:lnTo>
                <a:lnTo>
                  <a:pt x="2978712" y="2803567"/>
                </a:lnTo>
                <a:cubicBezTo>
                  <a:pt x="2978003" y="2806110"/>
                  <a:pt x="2976728" y="2807836"/>
                  <a:pt x="2974035" y="2807433"/>
                </a:cubicBezTo>
                <a:lnTo>
                  <a:pt x="2975396" y="2800872"/>
                </a:lnTo>
                <a:lnTo>
                  <a:pt x="2964432" y="2791995"/>
                </a:lnTo>
                <a:cubicBezTo>
                  <a:pt x="2957388" y="2787034"/>
                  <a:pt x="2950255" y="2782451"/>
                  <a:pt x="2943180" y="2777485"/>
                </a:cubicBezTo>
                <a:cubicBezTo>
                  <a:pt x="2937774" y="2773551"/>
                  <a:pt x="2934063" y="2767003"/>
                  <a:pt x="2930160" y="2761729"/>
                </a:cubicBezTo>
                <a:cubicBezTo>
                  <a:pt x="2924728" y="2756228"/>
                  <a:pt x="2917538" y="2752027"/>
                  <a:pt x="2911878" y="2748055"/>
                </a:cubicBezTo>
                <a:cubicBezTo>
                  <a:pt x="2907519" y="2745840"/>
                  <a:pt x="2901173" y="2746455"/>
                  <a:pt x="2898800" y="2741410"/>
                </a:cubicBezTo>
                <a:lnTo>
                  <a:pt x="2900188" y="2727601"/>
                </a:lnTo>
                <a:lnTo>
                  <a:pt x="2890882" y="2722702"/>
                </a:lnTo>
                <a:lnTo>
                  <a:pt x="2890567" y="2724559"/>
                </a:lnTo>
                <a:cubicBezTo>
                  <a:pt x="2885923" y="2723865"/>
                  <a:pt x="2881279" y="2723171"/>
                  <a:pt x="2876635" y="2722477"/>
                </a:cubicBezTo>
                <a:lnTo>
                  <a:pt x="2881375" y="2717526"/>
                </a:lnTo>
                <a:lnTo>
                  <a:pt x="2867568" y="2709992"/>
                </a:lnTo>
                <a:lnTo>
                  <a:pt x="2858697" y="2705151"/>
                </a:lnTo>
                <a:lnTo>
                  <a:pt x="2852556" y="2702939"/>
                </a:lnTo>
                <a:lnTo>
                  <a:pt x="2827920" y="2695871"/>
                </a:lnTo>
                <a:cubicBezTo>
                  <a:pt x="2819285" y="2691095"/>
                  <a:pt x="2810852" y="2684754"/>
                  <a:pt x="2802362" y="2678795"/>
                </a:cubicBezTo>
                <a:cubicBezTo>
                  <a:pt x="2792596" y="2672646"/>
                  <a:pt x="2784334" y="2665158"/>
                  <a:pt x="2773629" y="2663558"/>
                </a:cubicBezTo>
                <a:cubicBezTo>
                  <a:pt x="2767512" y="2662644"/>
                  <a:pt x="2761166" y="2663260"/>
                  <a:pt x="2757264" y="2657986"/>
                </a:cubicBezTo>
                <a:cubicBezTo>
                  <a:pt x="2755440" y="2655368"/>
                  <a:pt x="2755189" y="2651813"/>
                  <a:pt x="2754523" y="2648424"/>
                </a:cubicBezTo>
                <a:close/>
                <a:moveTo>
                  <a:pt x="1882884" y="2641190"/>
                </a:moveTo>
                <a:cubicBezTo>
                  <a:pt x="1883293" y="2649026"/>
                  <a:pt x="1883217" y="2658348"/>
                  <a:pt x="1883399" y="2667707"/>
                </a:cubicBezTo>
                <a:cubicBezTo>
                  <a:pt x="1877473" y="2666822"/>
                  <a:pt x="1863971" y="2672581"/>
                  <a:pt x="1862699" y="2659947"/>
                </a:cubicBezTo>
                <a:cubicBezTo>
                  <a:pt x="1860745" y="2651880"/>
                  <a:pt x="1866064" y="2648009"/>
                  <a:pt x="1870474" y="2650223"/>
                </a:cubicBezTo>
                <a:cubicBezTo>
                  <a:pt x="1874883" y="2652437"/>
                  <a:pt x="1878883" y="2646813"/>
                  <a:pt x="1882884" y="2641190"/>
                </a:cubicBezTo>
                <a:close/>
                <a:moveTo>
                  <a:pt x="2836772" y="2638574"/>
                </a:moveTo>
                <a:cubicBezTo>
                  <a:pt x="2837305" y="2638654"/>
                  <a:pt x="2837856" y="2639825"/>
                  <a:pt x="2838957" y="2642167"/>
                </a:cubicBezTo>
                <a:cubicBezTo>
                  <a:pt x="2837538" y="2641955"/>
                  <a:pt x="2836118" y="2641742"/>
                  <a:pt x="2834697" y="2641531"/>
                </a:cubicBezTo>
                <a:cubicBezTo>
                  <a:pt x="2835726" y="2639507"/>
                  <a:pt x="2836240" y="2638495"/>
                  <a:pt x="2836772" y="2638574"/>
                </a:cubicBezTo>
                <a:close/>
                <a:moveTo>
                  <a:pt x="1393897" y="2638224"/>
                </a:moveTo>
                <a:cubicBezTo>
                  <a:pt x="1396813" y="2638660"/>
                  <a:pt x="1402647" y="2639531"/>
                  <a:pt x="1401557" y="2646823"/>
                </a:cubicBezTo>
                <a:cubicBezTo>
                  <a:pt x="1397182" y="2646169"/>
                  <a:pt x="1392590" y="2646973"/>
                  <a:pt x="1393897" y="2638224"/>
                </a:cubicBezTo>
                <a:close/>
                <a:moveTo>
                  <a:pt x="2734504" y="2638193"/>
                </a:moveTo>
                <a:lnTo>
                  <a:pt x="2723624" y="2639528"/>
                </a:lnTo>
                <a:lnTo>
                  <a:pt x="2744199" y="2654464"/>
                </a:lnTo>
                <a:lnTo>
                  <a:pt x="2743221" y="2644381"/>
                </a:lnTo>
                <a:cubicBezTo>
                  <a:pt x="2742491" y="2638800"/>
                  <a:pt x="2738788" y="2637856"/>
                  <a:pt x="2734504" y="2638193"/>
                </a:cubicBezTo>
                <a:close/>
                <a:moveTo>
                  <a:pt x="2414171" y="2635537"/>
                </a:moveTo>
                <a:cubicBezTo>
                  <a:pt x="2419027" y="2636262"/>
                  <a:pt x="2417639" y="2645550"/>
                  <a:pt x="2416715" y="2651742"/>
                </a:cubicBezTo>
                <a:cubicBezTo>
                  <a:pt x="2410241" y="2650775"/>
                  <a:pt x="2413477" y="2640181"/>
                  <a:pt x="2414171" y="2635537"/>
                </a:cubicBezTo>
                <a:close/>
                <a:moveTo>
                  <a:pt x="1408228" y="2634618"/>
                </a:moveTo>
                <a:cubicBezTo>
                  <a:pt x="1412643" y="2635278"/>
                  <a:pt x="1417056" y="2635938"/>
                  <a:pt x="1421472" y="2636598"/>
                </a:cubicBezTo>
                <a:cubicBezTo>
                  <a:pt x="1420372" y="2643956"/>
                  <a:pt x="1414047" y="2646019"/>
                  <a:pt x="1410664" y="2648523"/>
                </a:cubicBezTo>
                <a:cubicBezTo>
                  <a:pt x="1409851" y="2643887"/>
                  <a:pt x="1409040" y="2639253"/>
                  <a:pt x="1408228" y="2634618"/>
                </a:cubicBezTo>
                <a:close/>
                <a:moveTo>
                  <a:pt x="2542909" y="2631789"/>
                </a:moveTo>
                <a:cubicBezTo>
                  <a:pt x="2545826" y="2632225"/>
                  <a:pt x="2548742" y="2632661"/>
                  <a:pt x="2551659" y="2633097"/>
                </a:cubicBezTo>
                <a:cubicBezTo>
                  <a:pt x="2551203" y="2636142"/>
                  <a:pt x="2550785" y="2638937"/>
                  <a:pt x="2550521" y="2640713"/>
                </a:cubicBezTo>
                <a:cubicBezTo>
                  <a:pt x="2547604" y="2640277"/>
                  <a:pt x="2544688" y="2639841"/>
                  <a:pt x="2541771" y="2639406"/>
                </a:cubicBezTo>
                <a:cubicBezTo>
                  <a:pt x="2542037" y="2637630"/>
                  <a:pt x="2542454" y="2634835"/>
                  <a:pt x="2542909" y="2631789"/>
                </a:cubicBezTo>
                <a:close/>
                <a:moveTo>
                  <a:pt x="2386622" y="2631761"/>
                </a:moveTo>
                <a:cubicBezTo>
                  <a:pt x="2390997" y="2632415"/>
                  <a:pt x="2395590" y="2631611"/>
                  <a:pt x="2394282" y="2640360"/>
                </a:cubicBezTo>
                <a:cubicBezTo>
                  <a:pt x="2391366" y="2639924"/>
                  <a:pt x="2385532" y="2639052"/>
                  <a:pt x="2386622" y="2631761"/>
                </a:cubicBezTo>
                <a:close/>
                <a:moveTo>
                  <a:pt x="1540162" y="2631453"/>
                </a:moveTo>
                <a:cubicBezTo>
                  <a:pt x="1542910" y="2631865"/>
                  <a:pt x="1544866" y="2633724"/>
                  <a:pt x="1543950" y="2639855"/>
                </a:cubicBezTo>
                <a:cubicBezTo>
                  <a:pt x="1539454" y="2639183"/>
                  <a:pt x="1530062" y="2642220"/>
                  <a:pt x="1531627" y="2631745"/>
                </a:cubicBezTo>
                <a:cubicBezTo>
                  <a:pt x="1533875" y="2632081"/>
                  <a:pt x="1537414" y="2631043"/>
                  <a:pt x="1540162" y="2631453"/>
                </a:cubicBezTo>
                <a:close/>
                <a:moveTo>
                  <a:pt x="2792639" y="2631051"/>
                </a:moveTo>
                <a:cubicBezTo>
                  <a:pt x="2788815" y="2630480"/>
                  <a:pt x="2785470" y="2631934"/>
                  <a:pt x="2784328" y="2639580"/>
                </a:cubicBezTo>
                <a:cubicBezTo>
                  <a:pt x="2787769" y="2640094"/>
                  <a:pt x="2795857" y="2644821"/>
                  <a:pt x="2800554" y="2641345"/>
                </a:cubicBezTo>
                <a:lnTo>
                  <a:pt x="2802487" y="2637401"/>
                </a:lnTo>
                <a:lnTo>
                  <a:pt x="2795763" y="2632064"/>
                </a:lnTo>
                <a:close/>
                <a:moveTo>
                  <a:pt x="1432500" y="2629463"/>
                </a:moveTo>
                <a:cubicBezTo>
                  <a:pt x="1435230" y="2629486"/>
                  <a:pt x="1438087" y="2631069"/>
                  <a:pt x="1439505" y="2631282"/>
                </a:cubicBezTo>
                <a:cubicBezTo>
                  <a:pt x="1437699" y="2643361"/>
                  <a:pt x="1430905" y="2637716"/>
                  <a:pt x="1426268" y="2637023"/>
                </a:cubicBezTo>
                <a:cubicBezTo>
                  <a:pt x="1427171" y="2630983"/>
                  <a:pt x="1429771" y="2629442"/>
                  <a:pt x="1432500" y="2629463"/>
                </a:cubicBezTo>
                <a:close/>
                <a:moveTo>
                  <a:pt x="2519419" y="2627622"/>
                </a:moveTo>
                <a:cubicBezTo>
                  <a:pt x="2522559" y="2628091"/>
                  <a:pt x="2527500" y="2627270"/>
                  <a:pt x="2531397" y="2628047"/>
                </a:cubicBezTo>
                <a:cubicBezTo>
                  <a:pt x="2535296" y="2628825"/>
                  <a:pt x="2538152" y="2631201"/>
                  <a:pt x="2537126" y="2638068"/>
                </a:cubicBezTo>
                <a:cubicBezTo>
                  <a:pt x="2532414" y="2637363"/>
                  <a:pt x="2517176" y="2642624"/>
                  <a:pt x="2519419" y="2627622"/>
                </a:cubicBezTo>
                <a:close/>
                <a:moveTo>
                  <a:pt x="1550809" y="2626386"/>
                </a:moveTo>
                <a:cubicBezTo>
                  <a:pt x="1555184" y="2627039"/>
                  <a:pt x="1559776" y="2626235"/>
                  <a:pt x="1558468" y="2634985"/>
                </a:cubicBezTo>
                <a:cubicBezTo>
                  <a:pt x="1554094" y="2634331"/>
                  <a:pt x="1549719" y="2633676"/>
                  <a:pt x="1550809" y="2626386"/>
                </a:cubicBezTo>
                <a:close/>
                <a:moveTo>
                  <a:pt x="1473068" y="2623047"/>
                </a:moveTo>
                <a:cubicBezTo>
                  <a:pt x="1474975" y="2622757"/>
                  <a:pt x="1477107" y="2623458"/>
                  <a:pt x="1478565" y="2623676"/>
                </a:cubicBezTo>
                <a:cubicBezTo>
                  <a:pt x="1477482" y="2630920"/>
                  <a:pt x="1471835" y="2628801"/>
                  <a:pt x="1468919" y="2628365"/>
                </a:cubicBezTo>
                <a:cubicBezTo>
                  <a:pt x="1469479" y="2624618"/>
                  <a:pt x="1471161" y="2623337"/>
                  <a:pt x="1473068" y="2623047"/>
                </a:cubicBezTo>
                <a:close/>
                <a:moveTo>
                  <a:pt x="2815245" y="2621011"/>
                </a:moveTo>
                <a:lnTo>
                  <a:pt x="2815750" y="2628792"/>
                </a:lnTo>
                <a:lnTo>
                  <a:pt x="2817359" y="2632051"/>
                </a:lnTo>
                <a:cubicBezTo>
                  <a:pt x="2819290" y="2633512"/>
                  <a:pt x="2821527" y="2634237"/>
                  <a:pt x="2822943" y="2635230"/>
                </a:cubicBezTo>
                <a:cubicBezTo>
                  <a:pt x="2833419" y="2638359"/>
                  <a:pt x="2837747" y="2651253"/>
                  <a:pt x="2846923" y="2652624"/>
                </a:cubicBezTo>
                <a:cubicBezTo>
                  <a:pt x="2853040" y="2653538"/>
                  <a:pt x="2855413" y="2658582"/>
                  <a:pt x="2859061" y="2663817"/>
                </a:cubicBezTo>
                <a:cubicBezTo>
                  <a:pt x="2862735" y="2670620"/>
                  <a:pt x="2868852" y="2671534"/>
                  <a:pt x="2874969" y="2672448"/>
                </a:cubicBezTo>
                <a:cubicBezTo>
                  <a:pt x="2879558" y="2673133"/>
                  <a:pt x="2884145" y="2673819"/>
                  <a:pt x="2888048" y="2679093"/>
                </a:cubicBezTo>
                <a:cubicBezTo>
                  <a:pt x="2890878" y="2681079"/>
                  <a:pt x="2896081" y="2688110"/>
                  <a:pt x="2901125" y="2685737"/>
                </a:cubicBezTo>
                <a:cubicBezTo>
                  <a:pt x="2904158" y="2684627"/>
                  <a:pt x="2903543" y="2678281"/>
                  <a:pt x="2902725" y="2675032"/>
                </a:cubicBezTo>
                <a:cubicBezTo>
                  <a:pt x="2900774" y="2672396"/>
                  <a:pt x="2898920" y="2671728"/>
                  <a:pt x="2897199" y="2671470"/>
                </a:cubicBezTo>
                <a:lnTo>
                  <a:pt x="2895789" y="2671143"/>
                </a:lnTo>
                <a:lnTo>
                  <a:pt x="2896451" y="2672697"/>
                </a:lnTo>
                <a:lnTo>
                  <a:pt x="2895905" y="2673348"/>
                </a:lnTo>
                <a:lnTo>
                  <a:pt x="2896334" y="2674959"/>
                </a:lnTo>
                <a:cubicBezTo>
                  <a:pt x="2896704" y="2675597"/>
                  <a:pt x="2897100" y="2676046"/>
                  <a:pt x="2897100" y="2676046"/>
                </a:cubicBezTo>
                <a:cubicBezTo>
                  <a:pt x="2896872" y="2677569"/>
                  <a:pt x="2894830" y="2678820"/>
                  <a:pt x="2894602" y="2680343"/>
                </a:cubicBezTo>
                <a:cubicBezTo>
                  <a:pt x="2894181" y="2678723"/>
                  <a:pt x="2894027" y="2677533"/>
                  <a:pt x="2894198" y="2676391"/>
                </a:cubicBezTo>
                <a:lnTo>
                  <a:pt x="2895142" y="2674150"/>
                </a:lnTo>
                <a:lnTo>
                  <a:pt x="2894149" y="2674215"/>
                </a:lnTo>
                <a:cubicBezTo>
                  <a:pt x="2893461" y="2673906"/>
                  <a:pt x="2892834" y="2672985"/>
                  <a:pt x="2892205" y="2672063"/>
                </a:cubicBezTo>
                <a:lnTo>
                  <a:pt x="2894314" y="2670800"/>
                </a:lnTo>
                <a:lnTo>
                  <a:pt x="2892477" y="2670374"/>
                </a:lnTo>
                <a:cubicBezTo>
                  <a:pt x="2887890" y="2669689"/>
                  <a:pt x="2883987" y="2664415"/>
                  <a:pt x="2881347" y="2661155"/>
                </a:cubicBezTo>
                <a:cubicBezTo>
                  <a:pt x="2875916" y="2655653"/>
                  <a:pt x="2871785" y="2651909"/>
                  <a:pt x="2866125" y="2647936"/>
                </a:cubicBezTo>
                <a:lnTo>
                  <a:pt x="2829379" y="2626043"/>
                </a:lnTo>
                <a:close/>
                <a:moveTo>
                  <a:pt x="2769189" y="2621000"/>
                </a:moveTo>
                <a:lnTo>
                  <a:pt x="2763413" y="2627805"/>
                </a:lnTo>
                <a:lnTo>
                  <a:pt x="2765013" y="2628928"/>
                </a:lnTo>
                <a:lnTo>
                  <a:pt x="2771360" y="2630021"/>
                </a:lnTo>
                <a:cubicBezTo>
                  <a:pt x="2774313" y="2629876"/>
                  <a:pt x="2776892" y="2628308"/>
                  <a:pt x="2777692" y="2622955"/>
                </a:cubicBezTo>
                <a:cubicBezTo>
                  <a:pt x="2775398" y="2622612"/>
                  <a:pt x="2772119" y="2621016"/>
                  <a:pt x="2769189" y="2621000"/>
                </a:cubicBezTo>
                <a:close/>
                <a:moveTo>
                  <a:pt x="2707746" y="2619343"/>
                </a:moveTo>
                <a:cubicBezTo>
                  <a:pt x="2705748" y="2619631"/>
                  <a:pt x="2704048" y="2620549"/>
                  <a:pt x="2704469" y="2622957"/>
                </a:cubicBezTo>
                <a:lnTo>
                  <a:pt x="2705206" y="2623952"/>
                </a:lnTo>
                <a:lnTo>
                  <a:pt x="2714382" y="2632818"/>
                </a:lnTo>
                <a:lnTo>
                  <a:pt x="2721642" y="2638088"/>
                </a:lnTo>
                <a:lnTo>
                  <a:pt x="2717720" y="2628454"/>
                </a:lnTo>
                <a:cubicBezTo>
                  <a:pt x="2717582" y="2624135"/>
                  <a:pt x="2717389" y="2620198"/>
                  <a:pt x="2712802" y="2619513"/>
                </a:cubicBezTo>
                <a:cubicBezTo>
                  <a:pt x="2712037" y="2619398"/>
                  <a:pt x="2709743" y="2619055"/>
                  <a:pt x="2707746" y="2619343"/>
                </a:cubicBezTo>
                <a:close/>
                <a:moveTo>
                  <a:pt x="1215255" y="2618180"/>
                </a:moveTo>
                <a:lnTo>
                  <a:pt x="1216032" y="2619430"/>
                </a:lnTo>
                <a:cubicBezTo>
                  <a:pt x="1216032" y="2619430"/>
                  <a:pt x="1215698" y="2618894"/>
                  <a:pt x="1215281" y="2618223"/>
                </a:cubicBezTo>
                <a:close/>
                <a:moveTo>
                  <a:pt x="934965" y="2617890"/>
                </a:moveTo>
                <a:cubicBezTo>
                  <a:pt x="939212" y="2618524"/>
                  <a:pt x="943708" y="2619197"/>
                  <a:pt x="948204" y="2619868"/>
                </a:cubicBezTo>
                <a:cubicBezTo>
                  <a:pt x="941520" y="2625292"/>
                  <a:pt x="934586" y="2630679"/>
                  <a:pt x="927652" y="2636065"/>
                </a:cubicBezTo>
                <a:cubicBezTo>
                  <a:pt x="928591" y="2629783"/>
                  <a:pt x="932528" y="2623949"/>
                  <a:pt x="934965" y="2617890"/>
                </a:cubicBezTo>
                <a:close/>
                <a:moveTo>
                  <a:pt x="1213906" y="2616011"/>
                </a:moveTo>
                <a:lnTo>
                  <a:pt x="1214031" y="2616211"/>
                </a:lnTo>
                <a:lnTo>
                  <a:pt x="1215255" y="2618180"/>
                </a:lnTo>
                <a:close/>
                <a:moveTo>
                  <a:pt x="984201" y="2615029"/>
                </a:moveTo>
                <a:cubicBezTo>
                  <a:pt x="986258" y="2615149"/>
                  <a:pt x="988226" y="2616934"/>
                  <a:pt x="988523" y="2619215"/>
                </a:cubicBezTo>
                <a:cubicBezTo>
                  <a:pt x="985558" y="2620262"/>
                  <a:pt x="982561" y="2619814"/>
                  <a:pt x="979345" y="2620825"/>
                </a:cubicBezTo>
                <a:cubicBezTo>
                  <a:pt x="979998" y="2616450"/>
                  <a:pt x="982144" y="2614907"/>
                  <a:pt x="984201" y="2615029"/>
                </a:cubicBezTo>
                <a:close/>
                <a:moveTo>
                  <a:pt x="5978992" y="2611101"/>
                </a:moveTo>
                <a:lnTo>
                  <a:pt x="5980298" y="2612203"/>
                </a:lnTo>
                <a:cubicBezTo>
                  <a:pt x="5979497" y="2612414"/>
                  <a:pt x="5978995" y="2612129"/>
                  <a:pt x="5978849" y="2611573"/>
                </a:cubicBezTo>
                <a:close/>
                <a:moveTo>
                  <a:pt x="2737707" y="2609765"/>
                </a:moveTo>
                <a:lnTo>
                  <a:pt x="2741995" y="2612774"/>
                </a:lnTo>
                <a:lnTo>
                  <a:pt x="2743622" y="2610308"/>
                </a:lnTo>
                <a:close/>
                <a:moveTo>
                  <a:pt x="1192961" y="2609676"/>
                </a:moveTo>
                <a:cubicBezTo>
                  <a:pt x="1203169" y="2608804"/>
                  <a:pt x="1213248" y="2608935"/>
                  <a:pt x="1223125" y="2610411"/>
                </a:cubicBezTo>
                <a:lnTo>
                  <a:pt x="1213906" y="2616011"/>
                </a:lnTo>
                <a:lnTo>
                  <a:pt x="1209368" y="2618767"/>
                </a:lnTo>
                <a:cubicBezTo>
                  <a:pt x="1204732" y="2621021"/>
                  <a:pt x="1200182" y="2622698"/>
                  <a:pt x="1196128" y="2623663"/>
                </a:cubicBezTo>
                <a:cubicBezTo>
                  <a:pt x="1191310" y="2624515"/>
                  <a:pt x="1186492" y="2625367"/>
                  <a:pt x="1181699" y="2627793"/>
                </a:cubicBezTo>
                <a:cubicBezTo>
                  <a:pt x="1180171" y="2627565"/>
                  <a:pt x="1176881" y="2628645"/>
                  <a:pt x="1175122" y="2629954"/>
                </a:cubicBezTo>
                <a:cubicBezTo>
                  <a:pt x="1174475" y="2634283"/>
                  <a:pt x="1173824" y="2638638"/>
                  <a:pt x="1172906" y="2644787"/>
                </a:cubicBezTo>
                <a:cubicBezTo>
                  <a:pt x="1146522" y="2622537"/>
                  <a:pt x="1114274" y="2651741"/>
                  <a:pt x="1087278" y="2664992"/>
                </a:cubicBezTo>
                <a:cubicBezTo>
                  <a:pt x="1088577" y="2666758"/>
                  <a:pt x="1089686" y="2669804"/>
                  <a:pt x="1090755" y="2673108"/>
                </a:cubicBezTo>
                <a:cubicBezTo>
                  <a:pt x="1087696" y="2672650"/>
                  <a:pt x="1085708" y="2675496"/>
                  <a:pt x="1084178" y="2675268"/>
                </a:cubicBezTo>
                <a:cubicBezTo>
                  <a:pt x="1081145" y="2676386"/>
                  <a:pt x="1078773" y="2671317"/>
                  <a:pt x="1074186" y="2670632"/>
                </a:cubicBezTo>
                <a:cubicBezTo>
                  <a:pt x="1066308" y="2671026"/>
                  <a:pt x="1057972" y="2674495"/>
                  <a:pt x="1049866" y="2676426"/>
                </a:cubicBezTo>
                <a:cubicBezTo>
                  <a:pt x="1033423" y="2681826"/>
                  <a:pt x="1018075" y="2692105"/>
                  <a:pt x="1001252" y="2689590"/>
                </a:cubicBezTo>
                <a:cubicBezTo>
                  <a:pt x="1008520" y="2682819"/>
                  <a:pt x="1018154" y="2681116"/>
                  <a:pt x="1025421" y="2674345"/>
                </a:cubicBezTo>
                <a:cubicBezTo>
                  <a:pt x="1032227" y="2670647"/>
                  <a:pt x="1034027" y="2658607"/>
                  <a:pt x="1042107" y="2655100"/>
                </a:cubicBezTo>
                <a:cubicBezTo>
                  <a:pt x="1060540" y="2646854"/>
                  <a:pt x="1080042" y="2641911"/>
                  <a:pt x="1099518" y="2635392"/>
                </a:cubicBezTo>
                <a:cubicBezTo>
                  <a:pt x="1130547" y="2623941"/>
                  <a:pt x="1162337" y="2612293"/>
                  <a:pt x="1192961" y="2609676"/>
                </a:cubicBezTo>
                <a:close/>
                <a:moveTo>
                  <a:pt x="2330903" y="2608905"/>
                </a:moveTo>
                <a:cubicBezTo>
                  <a:pt x="2334197" y="2608647"/>
                  <a:pt x="2337917" y="2609203"/>
                  <a:pt x="2338548" y="2609297"/>
                </a:cubicBezTo>
                <a:cubicBezTo>
                  <a:pt x="2345923" y="2611704"/>
                  <a:pt x="2355192" y="2611785"/>
                  <a:pt x="2362758" y="2612915"/>
                </a:cubicBezTo>
                <a:cubicBezTo>
                  <a:pt x="2361423" y="2621855"/>
                  <a:pt x="2354912" y="2624017"/>
                  <a:pt x="2351427" y="2626630"/>
                </a:cubicBezTo>
                <a:cubicBezTo>
                  <a:pt x="2344090" y="2623967"/>
                  <a:pt x="2328753" y="2624809"/>
                  <a:pt x="2325816" y="2613400"/>
                </a:cubicBezTo>
                <a:cubicBezTo>
                  <a:pt x="2324742" y="2610237"/>
                  <a:pt x="2327610" y="2609164"/>
                  <a:pt x="2330903" y="2608905"/>
                </a:cubicBezTo>
                <a:close/>
                <a:moveTo>
                  <a:pt x="787190" y="2608449"/>
                </a:moveTo>
                <a:cubicBezTo>
                  <a:pt x="788406" y="2610286"/>
                  <a:pt x="788164" y="2611904"/>
                  <a:pt x="789622" y="2612121"/>
                </a:cubicBezTo>
                <a:cubicBezTo>
                  <a:pt x="786464" y="2613304"/>
                  <a:pt x="783307" y="2614487"/>
                  <a:pt x="780389" y="2614052"/>
                </a:cubicBezTo>
                <a:cubicBezTo>
                  <a:pt x="781357" y="2607577"/>
                  <a:pt x="784274" y="2608013"/>
                  <a:pt x="787190" y="2608449"/>
                </a:cubicBezTo>
                <a:close/>
                <a:moveTo>
                  <a:pt x="972545" y="2605929"/>
                </a:moveTo>
                <a:cubicBezTo>
                  <a:pt x="974034" y="2606457"/>
                  <a:pt x="975283" y="2607786"/>
                  <a:pt x="976081" y="2610191"/>
                </a:cubicBezTo>
                <a:cubicBezTo>
                  <a:pt x="969812" y="2610821"/>
                  <a:pt x="963315" y="2612984"/>
                  <a:pt x="958326" y="2615373"/>
                </a:cubicBezTo>
                <a:cubicBezTo>
                  <a:pt x="961450" y="2609963"/>
                  <a:pt x="968078" y="2604343"/>
                  <a:pt x="972545" y="2605929"/>
                </a:cubicBezTo>
                <a:close/>
                <a:moveTo>
                  <a:pt x="2307947" y="2604725"/>
                </a:moveTo>
                <a:cubicBezTo>
                  <a:pt x="2314421" y="2605692"/>
                  <a:pt x="2311431" y="2614630"/>
                  <a:pt x="2310490" y="2620925"/>
                </a:cubicBezTo>
                <a:cubicBezTo>
                  <a:pt x="2305634" y="2620200"/>
                  <a:pt x="2307046" y="2610757"/>
                  <a:pt x="2307947" y="2604725"/>
                </a:cubicBezTo>
                <a:close/>
                <a:moveTo>
                  <a:pt x="800276" y="2602359"/>
                </a:moveTo>
                <a:cubicBezTo>
                  <a:pt x="796140" y="2609527"/>
                  <a:pt x="793620" y="2607593"/>
                  <a:pt x="791077" y="2604099"/>
                </a:cubicBezTo>
                <a:cubicBezTo>
                  <a:pt x="794075" y="2604546"/>
                  <a:pt x="797050" y="2603434"/>
                  <a:pt x="800276" y="2602359"/>
                </a:cubicBezTo>
                <a:close/>
                <a:moveTo>
                  <a:pt x="2778242" y="2601118"/>
                </a:moveTo>
                <a:lnTo>
                  <a:pt x="2779673" y="2602187"/>
                </a:lnTo>
                <a:cubicBezTo>
                  <a:pt x="2783804" y="2605932"/>
                  <a:pt x="2793982" y="2621522"/>
                  <a:pt x="2799941" y="2613033"/>
                </a:cubicBezTo>
                <a:lnTo>
                  <a:pt x="2800253" y="2608702"/>
                </a:lnTo>
                <a:close/>
                <a:moveTo>
                  <a:pt x="2510198" y="2598413"/>
                </a:moveTo>
                <a:cubicBezTo>
                  <a:pt x="2508421" y="2598537"/>
                  <a:pt x="2507048" y="2599889"/>
                  <a:pt x="2506366" y="2604458"/>
                </a:cubicBezTo>
                <a:cubicBezTo>
                  <a:pt x="2509422" y="2604915"/>
                  <a:pt x="2515307" y="2607351"/>
                  <a:pt x="2516444" y="2599736"/>
                </a:cubicBezTo>
                <a:cubicBezTo>
                  <a:pt x="2514153" y="2599393"/>
                  <a:pt x="2511974" y="2598289"/>
                  <a:pt x="2510198" y="2598413"/>
                </a:cubicBezTo>
                <a:close/>
                <a:moveTo>
                  <a:pt x="465153" y="2597100"/>
                </a:moveTo>
                <a:cubicBezTo>
                  <a:pt x="464493" y="2601515"/>
                  <a:pt x="465291" y="2606147"/>
                  <a:pt x="464632" y="2610562"/>
                </a:cubicBezTo>
                <a:cubicBezTo>
                  <a:pt x="461715" y="2610126"/>
                  <a:pt x="458799" y="2609690"/>
                  <a:pt x="456321" y="2606312"/>
                </a:cubicBezTo>
                <a:cubicBezTo>
                  <a:pt x="459678" y="2603804"/>
                  <a:pt x="461796" y="2599608"/>
                  <a:pt x="465153" y="2597100"/>
                </a:cubicBezTo>
                <a:close/>
                <a:moveTo>
                  <a:pt x="6876194" y="2594318"/>
                </a:moveTo>
                <a:cubicBezTo>
                  <a:pt x="6876194" y="2594318"/>
                  <a:pt x="6876194" y="2594318"/>
                  <a:pt x="6879959" y="2597290"/>
                </a:cubicBezTo>
                <a:cubicBezTo>
                  <a:pt x="6879959" y="2597290"/>
                  <a:pt x="6879959" y="2597290"/>
                  <a:pt x="6879018" y="2596547"/>
                </a:cubicBezTo>
                <a:close/>
                <a:moveTo>
                  <a:pt x="2724076" y="2592290"/>
                </a:moveTo>
                <a:lnTo>
                  <a:pt x="2727124" y="2596900"/>
                </a:lnTo>
                <a:lnTo>
                  <a:pt x="2726067" y="2598884"/>
                </a:lnTo>
                <a:lnTo>
                  <a:pt x="2726764" y="2598936"/>
                </a:lnTo>
                <a:cubicBezTo>
                  <a:pt x="2727438" y="2599270"/>
                  <a:pt x="2728172" y="2599896"/>
                  <a:pt x="2728860" y="2600826"/>
                </a:cubicBezTo>
                <a:lnTo>
                  <a:pt x="2727711" y="2601677"/>
                </a:lnTo>
                <a:lnTo>
                  <a:pt x="2734086" y="2602629"/>
                </a:lnTo>
                <a:cubicBezTo>
                  <a:pt x="2744993" y="2601132"/>
                  <a:pt x="2754784" y="2608849"/>
                  <a:pt x="2763732" y="2611750"/>
                </a:cubicBezTo>
                <a:lnTo>
                  <a:pt x="2772132" y="2614334"/>
                </a:lnTo>
                <a:lnTo>
                  <a:pt x="2746055" y="2598727"/>
                </a:lnTo>
                <a:cubicBezTo>
                  <a:pt x="2740817" y="2597163"/>
                  <a:pt x="2735024" y="2596688"/>
                  <a:pt x="2729370" y="2595289"/>
                </a:cubicBezTo>
                <a:close/>
                <a:moveTo>
                  <a:pt x="2924482" y="2591443"/>
                </a:moveTo>
                <a:lnTo>
                  <a:pt x="2923777" y="2592261"/>
                </a:lnTo>
                <a:lnTo>
                  <a:pt x="2928270" y="2596512"/>
                </a:lnTo>
                <a:lnTo>
                  <a:pt x="2926490" y="2591937"/>
                </a:lnTo>
                <a:close/>
                <a:moveTo>
                  <a:pt x="2210137" y="2590109"/>
                </a:moveTo>
                <a:cubicBezTo>
                  <a:pt x="2222444" y="2591947"/>
                  <a:pt x="2236101" y="2595265"/>
                  <a:pt x="2248337" y="2595816"/>
                </a:cubicBezTo>
                <a:cubicBezTo>
                  <a:pt x="2251413" y="2596276"/>
                  <a:pt x="2256581" y="2595899"/>
                  <a:pt x="2260759" y="2596875"/>
                </a:cubicBezTo>
                <a:cubicBezTo>
                  <a:pt x="2264938" y="2597851"/>
                  <a:pt x="2268129" y="2600178"/>
                  <a:pt x="2267251" y="2606048"/>
                </a:cubicBezTo>
                <a:cubicBezTo>
                  <a:pt x="2253408" y="2603980"/>
                  <a:pt x="2241325" y="2600642"/>
                  <a:pt x="2227290" y="2601609"/>
                </a:cubicBezTo>
                <a:cubicBezTo>
                  <a:pt x="2222675" y="2600920"/>
                  <a:pt x="2208159" y="2603347"/>
                  <a:pt x="2210137" y="2590109"/>
                </a:cubicBezTo>
                <a:close/>
                <a:moveTo>
                  <a:pt x="2655044" y="2589255"/>
                </a:moveTo>
                <a:lnTo>
                  <a:pt x="2651620" y="2592615"/>
                </a:lnTo>
                <a:lnTo>
                  <a:pt x="2652582" y="2598438"/>
                </a:lnTo>
                <a:lnTo>
                  <a:pt x="2653069" y="2598675"/>
                </a:lnTo>
                <a:close/>
                <a:moveTo>
                  <a:pt x="1341659" y="2587895"/>
                </a:moveTo>
                <a:cubicBezTo>
                  <a:pt x="1344819" y="2588367"/>
                  <a:pt x="1347492" y="2588767"/>
                  <a:pt x="1350408" y="2589202"/>
                </a:cubicBezTo>
                <a:cubicBezTo>
                  <a:pt x="1350180" y="2590726"/>
                  <a:pt x="1349726" y="2593771"/>
                  <a:pt x="1349270" y="2596818"/>
                </a:cubicBezTo>
                <a:cubicBezTo>
                  <a:pt x="1346354" y="2596381"/>
                  <a:pt x="1343681" y="2595982"/>
                  <a:pt x="1340521" y="2595510"/>
                </a:cubicBezTo>
                <a:cubicBezTo>
                  <a:pt x="1340976" y="2592463"/>
                  <a:pt x="1341431" y="2589419"/>
                  <a:pt x="1341659" y="2587895"/>
                </a:cubicBezTo>
                <a:close/>
                <a:moveTo>
                  <a:pt x="1240697" y="2587750"/>
                </a:moveTo>
                <a:cubicBezTo>
                  <a:pt x="1246301" y="2590137"/>
                  <a:pt x="1256758" y="2592989"/>
                  <a:pt x="1251452" y="2607686"/>
                </a:cubicBezTo>
                <a:cubicBezTo>
                  <a:pt x="1246825" y="2617837"/>
                  <a:pt x="1232486" y="2621890"/>
                  <a:pt x="1226402" y="2620980"/>
                </a:cubicBezTo>
                <a:cubicBezTo>
                  <a:pt x="1229734" y="2609087"/>
                  <a:pt x="1234587" y="2597421"/>
                  <a:pt x="1240697" y="2587750"/>
                </a:cubicBezTo>
                <a:close/>
                <a:moveTo>
                  <a:pt x="2339339" y="2586771"/>
                </a:moveTo>
                <a:cubicBezTo>
                  <a:pt x="2342087" y="2587182"/>
                  <a:pt x="2348300" y="2586620"/>
                  <a:pt x="2346992" y="2595369"/>
                </a:cubicBezTo>
                <a:cubicBezTo>
                  <a:pt x="2342496" y="2594697"/>
                  <a:pt x="2338250" y="2594063"/>
                  <a:pt x="2339339" y="2586771"/>
                </a:cubicBezTo>
                <a:close/>
                <a:moveTo>
                  <a:pt x="2486506" y="2586496"/>
                </a:moveTo>
                <a:lnTo>
                  <a:pt x="2486877" y="2587191"/>
                </a:lnTo>
                <a:cubicBezTo>
                  <a:pt x="2487512" y="2588386"/>
                  <a:pt x="2488239" y="2589752"/>
                  <a:pt x="2488239" y="2589752"/>
                </a:cubicBezTo>
                <a:close/>
                <a:moveTo>
                  <a:pt x="744856" y="2586033"/>
                </a:moveTo>
                <a:cubicBezTo>
                  <a:pt x="746135" y="2587828"/>
                  <a:pt x="745901" y="2589397"/>
                  <a:pt x="745666" y="2590965"/>
                </a:cubicBezTo>
                <a:cubicBezTo>
                  <a:pt x="742404" y="2592081"/>
                  <a:pt x="735645" y="2595882"/>
                  <a:pt x="733555" y="2589155"/>
                </a:cubicBezTo>
                <a:cubicBezTo>
                  <a:pt x="736817" y="2588039"/>
                  <a:pt x="740080" y="2586923"/>
                  <a:pt x="744856" y="2586033"/>
                </a:cubicBezTo>
                <a:close/>
                <a:moveTo>
                  <a:pt x="6007045" y="2585891"/>
                </a:moveTo>
                <a:lnTo>
                  <a:pt x="6009865" y="2586756"/>
                </a:lnTo>
                <a:lnTo>
                  <a:pt x="6009547" y="2586823"/>
                </a:lnTo>
                <a:lnTo>
                  <a:pt x="6010020" y="2587292"/>
                </a:lnTo>
                <a:lnTo>
                  <a:pt x="6009760" y="2589697"/>
                </a:lnTo>
                <a:cubicBezTo>
                  <a:pt x="6008158" y="2590118"/>
                  <a:pt x="6007807" y="2588783"/>
                  <a:pt x="6007045" y="2585891"/>
                </a:cubicBezTo>
                <a:close/>
                <a:moveTo>
                  <a:pt x="2486059" y="2585653"/>
                </a:moveTo>
                <a:lnTo>
                  <a:pt x="2486506" y="2586496"/>
                </a:lnTo>
                <a:lnTo>
                  <a:pt x="2486093" y="2585717"/>
                </a:lnTo>
                <a:cubicBezTo>
                  <a:pt x="2485923" y="2585397"/>
                  <a:pt x="2485877" y="2585311"/>
                  <a:pt x="2486059" y="2585653"/>
                </a:cubicBezTo>
                <a:close/>
                <a:moveTo>
                  <a:pt x="2522401" y="2584977"/>
                </a:moveTo>
                <a:cubicBezTo>
                  <a:pt x="2523139" y="2584892"/>
                  <a:pt x="2523791" y="2585379"/>
                  <a:pt x="2524275" y="2587009"/>
                </a:cubicBezTo>
                <a:cubicBezTo>
                  <a:pt x="2524275" y="2587009"/>
                  <a:pt x="2522627" y="2588319"/>
                  <a:pt x="2522172" y="2591365"/>
                </a:cubicBezTo>
                <a:cubicBezTo>
                  <a:pt x="2522627" y="2588319"/>
                  <a:pt x="2521435" y="2586584"/>
                  <a:pt x="2520015" y="2586372"/>
                </a:cubicBezTo>
                <a:cubicBezTo>
                  <a:pt x="2520839" y="2585716"/>
                  <a:pt x="2521661" y="2585061"/>
                  <a:pt x="2522401" y="2584977"/>
                </a:cubicBezTo>
                <a:close/>
                <a:moveTo>
                  <a:pt x="6006342" y="2583221"/>
                </a:moveTo>
                <a:cubicBezTo>
                  <a:pt x="6006342" y="2583221"/>
                  <a:pt x="6006829" y="2583451"/>
                  <a:pt x="6007162" y="2583898"/>
                </a:cubicBezTo>
                <a:cubicBezTo>
                  <a:pt x="6007495" y="2584346"/>
                  <a:pt x="6007670" y="2585013"/>
                  <a:pt x="6007045" y="2585891"/>
                </a:cubicBezTo>
                <a:cubicBezTo>
                  <a:pt x="6007045" y="2585891"/>
                  <a:pt x="6005093" y="2584978"/>
                  <a:pt x="6006342" y="2583221"/>
                </a:cubicBezTo>
                <a:close/>
                <a:moveTo>
                  <a:pt x="756204" y="2581984"/>
                </a:moveTo>
                <a:cubicBezTo>
                  <a:pt x="755065" y="2589598"/>
                  <a:pt x="749069" y="2588702"/>
                  <a:pt x="747005" y="2583723"/>
                </a:cubicBezTo>
                <a:cubicBezTo>
                  <a:pt x="749979" y="2582611"/>
                  <a:pt x="752978" y="2583059"/>
                  <a:pt x="756204" y="2581984"/>
                </a:cubicBezTo>
                <a:close/>
                <a:moveTo>
                  <a:pt x="1708053" y="2581736"/>
                </a:moveTo>
                <a:cubicBezTo>
                  <a:pt x="1710835" y="2585265"/>
                  <a:pt x="1713389" y="2590318"/>
                  <a:pt x="1706915" y="2589350"/>
                </a:cubicBezTo>
                <a:cubicBezTo>
                  <a:pt x="1707143" y="2587827"/>
                  <a:pt x="1707597" y="2584782"/>
                  <a:pt x="1708053" y="2581736"/>
                </a:cubicBezTo>
                <a:close/>
                <a:moveTo>
                  <a:pt x="2912560" y="2581647"/>
                </a:moveTo>
                <a:lnTo>
                  <a:pt x="2916925" y="2585777"/>
                </a:lnTo>
                <a:lnTo>
                  <a:pt x="2917285" y="2583365"/>
                </a:lnTo>
                <a:close/>
                <a:moveTo>
                  <a:pt x="2706601" y="2580412"/>
                </a:moveTo>
                <a:lnTo>
                  <a:pt x="2705784" y="2582767"/>
                </a:lnTo>
                <a:lnTo>
                  <a:pt x="2707260" y="2580974"/>
                </a:lnTo>
                <a:close/>
                <a:moveTo>
                  <a:pt x="6212897" y="2579937"/>
                </a:moveTo>
                <a:lnTo>
                  <a:pt x="6240896" y="2600109"/>
                </a:lnTo>
                <a:lnTo>
                  <a:pt x="6243376" y="2603351"/>
                </a:lnTo>
                <a:lnTo>
                  <a:pt x="6246033" y="2607390"/>
                </a:lnTo>
                <a:lnTo>
                  <a:pt x="6231870" y="2598493"/>
                </a:lnTo>
                <a:lnTo>
                  <a:pt x="6218711" y="2589442"/>
                </a:lnTo>
                <a:lnTo>
                  <a:pt x="6214847" y="2582793"/>
                </a:lnTo>
                <a:close/>
                <a:moveTo>
                  <a:pt x="496767" y="2579622"/>
                </a:moveTo>
                <a:cubicBezTo>
                  <a:pt x="498292" y="2580233"/>
                  <a:pt x="499671" y="2581592"/>
                  <a:pt x="500769" y="2584059"/>
                </a:cubicBezTo>
                <a:cubicBezTo>
                  <a:pt x="495581" y="2588025"/>
                  <a:pt x="488911" y="2593349"/>
                  <a:pt x="483721" y="2597313"/>
                </a:cubicBezTo>
                <a:cubicBezTo>
                  <a:pt x="484183" y="2594222"/>
                  <a:pt x="483379" y="2589362"/>
                  <a:pt x="482572" y="2584501"/>
                </a:cubicBezTo>
                <a:cubicBezTo>
                  <a:pt x="486290" y="2582686"/>
                  <a:pt x="492193" y="2577791"/>
                  <a:pt x="496767" y="2579622"/>
                </a:cubicBezTo>
                <a:close/>
                <a:moveTo>
                  <a:pt x="2138209" y="2579216"/>
                </a:moveTo>
                <a:cubicBezTo>
                  <a:pt x="2141082" y="2579645"/>
                  <a:pt x="2146929" y="2578545"/>
                  <a:pt x="2151772" y="2579237"/>
                </a:cubicBezTo>
                <a:cubicBezTo>
                  <a:pt x="2156618" y="2579927"/>
                  <a:pt x="2160460" y="2582410"/>
                  <a:pt x="2159325" y="2590008"/>
                </a:cubicBezTo>
                <a:cubicBezTo>
                  <a:pt x="2154829" y="2589336"/>
                  <a:pt x="2135707" y="2595960"/>
                  <a:pt x="2138209" y="2579216"/>
                </a:cubicBezTo>
                <a:close/>
                <a:moveTo>
                  <a:pt x="2437564" y="2578631"/>
                </a:moveTo>
                <a:cubicBezTo>
                  <a:pt x="2440381" y="2578657"/>
                  <a:pt x="2443518" y="2580312"/>
                  <a:pt x="2445726" y="2580643"/>
                </a:cubicBezTo>
                <a:cubicBezTo>
                  <a:pt x="2444107" y="2591479"/>
                  <a:pt x="2435741" y="2587063"/>
                  <a:pt x="2431325" y="2586403"/>
                </a:cubicBezTo>
                <a:cubicBezTo>
                  <a:pt x="2432251" y="2580211"/>
                  <a:pt x="2434747" y="2578606"/>
                  <a:pt x="2437564" y="2578631"/>
                </a:cubicBezTo>
                <a:close/>
                <a:moveTo>
                  <a:pt x="6025939" y="2575336"/>
                </a:moveTo>
                <a:lnTo>
                  <a:pt x="6031488" y="2579273"/>
                </a:lnTo>
                <a:lnTo>
                  <a:pt x="6035699" y="2582159"/>
                </a:lnTo>
                <a:lnTo>
                  <a:pt x="6038419" y="2585956"/>
                </a:lnTo>
                <a:cubicBezTo>
                  <a:pt x="6041372" y="2590531"/>
                  <a:pt x="6042592" y="2593540"/>
                  <a:pt x="6038348" y="2590970"/>
                </a:cubicBezTo>
                <a:cubicBezTo>
                  <a:pt x="6035038" y="2588155"/>
                  <a:pt x="6030929" y="2582576"/>
                  <a:pt x="6027360" y="2577419"/>
                </a:cubicBezTo>
                <a:close/>
                <a:moveTo>
                  <a:pt x="1759670" y="2574509"/>
                </a:moveTo>
                <a:cubicBezTo>
                  <a:pt x="1762367" y="2576415"/>
                  <a:pt x="1765064" y="2578321"/>
                  <a:pt x="1767761" y="2580232"/>
                </a:cubicBezTo>
                <a:cubicBezTo>
                  <a:pt x="1765862" y="2582956"/>
                  <a:pt x="1763965" y="2585682"/>
                  <a:pt x="1762066" y="2588407"/>
                </a:cubicBezTo>
                <a:cubicBezTo>
                  <a:pt x="1762725" y="2583993"/>
                  <a:pt x="1761927" y="2579360"/>
                  <a:pt x="1759670" y="2574509"/>
                </a:cubicBezTo>
                <a:close/>
                <a:moveTo>
                  <a:pt x="1328123" y="2570932"/>
                </a:moveTo>
                <a:cubicBezTo>
                  <a:pt x="1330810" y="2574417"/>
                  <a:pt x="1335064" y="2578135"/>
                  <a:pt x="1337752" y="2581618"/>
                </a:cubicBezTo>
                <a:cubicBezTo>
                  <a:pt x="1333938" y="2585673"/>
                  <a:pt x="1330350" y="2588220"/>
                  <a:pt x="1326538" y="2592274"/>
                </a:cubicBezTo>
                <a:cubicBezTo>
                  <a:pt x="1327665" y="2584735"/>
                  <a:pt x="1328791" y="2577198"/>
                  <a:pt x="1328123" y="2570932"/>
                </a:cubicBezTo>
                <a:close/>
                <a:moveTo>
                  <a:pt x="6035672" y="2569432"/>
                </a:moveTo>
                <a:lnTo>
                  <a:pt x="6036071" y="2569742"/>
                </a:lnTo>
                <a:cubicBezTo>
                  <a:pt x="6037873" y="2570994"/>
                  <a:pt x="6041791" y="2574044"/>
                  <a:pt x="6045935" y="2577505"/>
                </a:cubicBezTo>
                <a:cubicBezTo>
                  <a:pt x="6050078" y="2580966"/>
                  <a:pt x="6054447" y="2584839"/>
                  <a:pt x="6057150" y="2587742"/>
                </a:cubicBezTo>
                <a:cubicBezTo>
                  <a:pt x="6058052" y="2588710"/>
                  <a:pt x="6058767" y="2589570"/>
                  <a:pt x="6059228" y="2590270"/>
                </a:cubicBezTo>
                <a:cubicBezTo>
                  <a:pt x="6059690" y="2590971"/>
                  <a:pt x="6059896" y="2591512"/>
                  <a:pt x="6059776" y="2591842"/>
                </a:cubicBezTo>
                <a:cubicBezTo>
                  <a:pt x="6059573" y="2592410"/>
                  <a:pt x="6058402" y="2592174"/>
                  <a:pt x="6056688" y="2591446"/>
                </a:cubicBezTo>
                <a:lnTo>
                  <a:pt x="6051441" y="2588676"/>
                </a:lnTo>
                <a:close/>
                <a:moveTo>
                  <a:pt x="772221" y="2568737"/>
                </a:moveTo>
                <a:cubicBezTo>
                  <a:pt x="775138" y="2569173"/>
                  <a:pt x="781201" y="2568503"/>
                  <a:pt x="779898" y="2577217"/>
                </a:cubicBezTo>
                <a:cubicBezTo>
                  <a:pt x="775524" y="2576563"/>
                  <a:pt x="771149" y="2575910"/>
                  <a:pt x="772221" y="2568737"/>
                </a:cubicBezTo>
                <a:close/>
                <a:moveTo>
                  <a:pt x="514312" y="2567673"/>
                </a:moveTo>
                <a:cubicBezTo>
                  <a:pt x="514088" y="2569171"/>
                  <a:pt x="515602" y="2569397"/>
                  <a:pt x="515377" y="2570897"/>
                </a:cubicBezTo>
                <a:cubicBezTo>
                  <a:pt x="511901" y="2573441"/>
                  <a:pt x="504092" y="2584277"/>
                  <a:pt x="502146" y="2576580"/>
                </a:cubicBezTo>
                <a:cubicBezTo>
                  <a:pt x="505622" y="2574036"/>
                  <a:pt x="509321" y="2569991"/>
                  <a:pt x="514312" y="2567673"/>
                </a:cubicBezTo>
                <a:close/>
                <a:moveTo>
                  <a:pt x="1851883" y="2567603"/>
                </a:moveTo>
                <a:cubicBezTo>
                  <a:pt x="1851224" y="2572016"/>
                  <a:pt x="1851523" y="2581088"/>
                  <a:pt x="1845048" y="2580121"/>
                </a:cubicBezTo>
                <a:cubicBezTo>
                  <a:pt x="1845929" y="2574234"/>
                  <a:pt x="1847027" y="2566877"/>
                  <a:pt x="1851883" y="2567603"/>
                </a:cubicBezTo>
                <a:close/>
                <a:moveTo>
                  <a:pt x="1361805" y="2566772"/>
                </a:moveTo>
                <a:cubicBezTo>
                  <a:pt x="1359491" y="2582252"/>
                  <a:pt x="1353667" y="2579799"/>
                  <a:pt x="1348073" y="2575798"/>
                </a:cubicBezTo>
                <a:cubicBezTo>
                  <a:pt x="1351564" y="2573155"/>
                  <a:pt x="1358083" y="2570965"/>
                  <a:pt x="1361805" y="2566772"/>
                </a:cubicBezTo>
                <a:close/>
                <a:moveTo>
                  <a:pt x="1904670" y="2565603"/>
                </a:moveTo>
                <a:cubicBezTo>
                  <a:pt x="1908042" y="2564502"/>
                  <a:pt x="1912746" y="2565205"/>
                  <a:pt x="1915883" y="2565674"/>
                </a:cubicBezTo>
                <a:cubicBezTo>
                  <a:pt x="1913846" y="2568577"/>
                  <a:pt x="1911574" y="2573047"/>
                  <a:pt x="1909537" y="2575951"/>
                </a:cubicBezTo>
                <a:cubicBezTo>
                  <a:pt x="1908437" y="2572579"/>
                  <a:pt x="1907573" y="2567640"/>
                  <a:pt x="1904670" y="2565603"/>
                </a:cubicBezTo>
                <a:close/>
                <a:moveTo>
                  <a:pt x="2121606" y="2562466"/>
                </a:moveTo>
                <a:cubicBezTo>
                  <a:pt x="2123210" y="2562147"/>
                  <a:pt x="2125059" y="2562796"/>
                  <a:pt x="2126582" y="2563023"/>
                </a:cubicBezTo>
                <a:cubicBezTo>
                  <a:pt x="2125494" y="2570314"/>
                  <a:pt x="2121143" y="2568173"/>
                  <a:pt x="2118096" y="2567718"/>
                </a:cubicBezTo>
                <a:cubicBezTo>
                  <a:pt x="2118642" y="2564073"/>
                  <a:pt x="2120002" y="2562786"/>
                  <a:pt x="2121606" y="2562466"/>
                </a:cubicBezTo>
                <a:close/>
                <a:moveTo>
                  <a:pt x="1053386" y="2562428"/>
                </a:moveTo>
                <a:cubicBezTo>
                  <a:pt x="1048138" y="2567897"/>
                  <a:pt x="1041793" y="2568513"/>
                  <a:pt x="1036748" y="2570886"/>
                </a:cubicBezTo>
                <a:cubicBezTo>
                  <a:pt x="1026885" y="2574103"/>
                  <a:pt x="1018553" y="2577548"/>
                  <a:pt x="1010221" y="2580993"/>
                </a:cubicBezTo>
                <a:cubicBezTo>
                  <a:pt x="1020241" y="2587181"/>
                  <a:pt x="1030788" y="2579375"/>
                  <a:pt x="1040650" y="2576160"/>
                </a:cubicBezTo>
                <a:cubicBezTo>
                  <a:pt x="1042293" y="2575624"/>
                  <a:pt x="1046339" y="2574273"/>
                  <a:pt x="1049542" y="2572016"/>
                </a:cubicBezTo>
                <a:lnTo>
                  <a:pt x="1051647" y="2569739"/>
                </a:lnTo>
                <a:lnTo>
                  <a:pt x="1050840" y="2567725"/>
                </a:lnTo>
                <a:cubicBezTo>
                  <a:pt x="1050535" y="2567127"/>
                  <a:pt x="1050231" y="2566758"/>
                  <a:pt x="1049623" y="2566018"/>
                </a:cubicBezTo>
                <a:cubicBezTo>
                  <a:pt x="1051415" y="2564600"/>
                  <a:pt x="1052188" y="2564715"/>
                  <a:pt x="1052432" y="2565725"/>
                </a:cubicBezTo>
                <a:lnTo>
                  <a:pt x="1052187" y="2569154"/>
                </a:lnTo>
                <a:lnTo>
                  <a:pt x="1053311" y="2567938"/>
                </a:lnTo>
                <a:cubicBezTo>
                  <a:pt x="1054086" y="2566344"/>
                  <a:pt x="1054247" y="2564511"/>
                  <a:pt x="1053386" y="2562428"/>
                </a:cubicBezTo>
                <a:close/>
                <a:moveTo>
                  <a:pt x="2069674" y="2561073"/>
                </a:moveTo>
                <a:cubicBezTo>
                  <a:pt x="2071196" y="2561301"/>
                  <a:pt x="2074242" y="2561756"/>
                  <a:pt x="2077288" y="2562211"/>
                </a:cubicBezTo>
                <a:cubicBezTo>
                  <a:pt x="2075710" y="2572773"/>
                  <a:pt x="2067864" y="2573180"/>
                  <a:pt x="2069674" y="2561073"/>
                </a:cubicBezTo>
                <a:close/>
                <a:moveTo>
                  <a:pt x="2377618" y="2561061"/>
                </a:moveTo>
                <a:cubicBezTo>
                  <a:pt x="2381737" y="2561709"/>
                  <a:pt x="2384986" y="2564144"/>
                  <a:pt x="2383865" y="2571644"/>
                </a:cubicBezTo>
                <a:cubicBezTo>
                  <a:pt x="2377582" y="2570705"/>
                  <a:pt x="2364106" y="2574930"/>
                  <a:pt x="2366157" y="2561201"/>
                </a:cubicBezTo>
                <a:cubicBezTo>
                  <a:pt x="2368513" y="2561552"/>
                  <a:pt x="2373500" y="2560414"/>
                  <a:pt x="2377618" y="2561061"/>
                </a:cubicBezTo>
                <a:close/>
                <a:moveTo>
                  <a:pt x="2011889" y="2560825"/>
                </a:moveTo>
                <a:cubicBezTo>
                  <a:pt x="2013823" y="2560094"/>
                  <a:pt x="2016140" y="2560515"/>
                  <a:pt x="2018281" y="2561058"/>
                </a:cubicBezTo>
                <a:cubicBezTo>
                  <a:pt x="2019707" y="2561418"/>
                  <a:pt x="2021056" y="2561835"/>
                  <a:pt x="2022159" y="2561999"/>
                </a:cubicBezTo>
                <a:cubicBezTo>
                  <a:pt x="2020347" y="2574125"/>
                  <a:pt x="2012212" y="2568162"/>
                  <a:pt x="2007797" y="2567502"/>
                </a:cubicBezTo>
                <a:cubicBezTo>
                  <a:pt x="2008405" y="2563438"/>
                  <a:pt x="2009955" y="2561556"/>
                  <a:pt x="2011889" y="2560825"/>
                </a:cubicBezTo>
                <a:close/>
                <a:moveTo>
                  <a:pt x="1963996" y="2560676"/>
                </a:moveTo>
                <a:cubicBezTo>
                  <a:pt x="1966912" y="2561112"/>
                  <a:pt x="1972980" y="2560415"/>
                  <a:pt x="1971574" y="2569826"/>
                </a:cubicBezTo>
                <a:cubicBezTo>
                  <a:pt x="1967199" y="2569173"/>
                  <a:pt x="1962590" y="2570087"/>
                  <a:pt x="1963996" y="2560676"/>
                </a:cubicBezTo>
                <a:close/>
                <a:moveTo>
                  <a:pt x="6962158" y="2559546"/>
                </a:moveTo>
                <a:cubicBezTo>
                  <a:pt x="6963657" y="2560062"/>
                  <a:pt x="6963657" y="2560062"/>
                  <a:pt x="6963657" y="2560062"/>
                </a:cubicBezTo>
                <a:lnTo>
                  <a:pt x="6963335" y="2560556"/>
                </a:lnTo>
                <a:lnTo>
                  <a:pt x="6962450" y="2559796"/>
                </a:lnTo>
                <a:cubicBezTo>
                  <a:pt x="6962158" y="2559546"/>
                  <a:pt x="6962158" y="2559546"/>
                  <a:pt x="6962158" y="2559546"/>
                </a:cubicBezTo>
                <a:close/>
                <a:moveTo>
                  <a:pt x="2004170" y="2559331"/>
                </a:moveTo>
                <a:cubicBezTo>
                  <a:pt x="2003504" y="2563790"/>
                  <a:pt x="2002563" y="2570085"/>
                  <a:pt x="2001857" y="2574806"/>
                </a:cubicBezTo>
                <a:cubicBezTo>
                  <a:pt x="1994719" y="2572131"/>
                  <a:pt x="1987326" y="2569417"/>
                  <a:pt x="1981224" y="2568505"/>
                </a:cubicBezTo>
                <a:cubicBezTo>
                  <a:pt x="1987447" y="2558173"/>
                  <a:pt x="1996601" y="2559541"/>
                  <a:pt x="2004170" y="2559331"/>
                </a:cubicBezTo>
                <a:close/>
                <a:moveTo>
                  <a:pt x="1953703" y="2558685"/>
                </a:moveTo>
                <a:cubicBezTo>
                  <a:pt x="1953009" y="2563328"/>
                  <a:pt x="1952083" y="2569521"/>
                  <a:pt x="1951389" y="2574164"/>
                </a:cubicBezTo>
                <a:cubicBezTo>
                  <a:pt x="1948642" y="2573754"/>
                  <a:pt x="1946893" y="2573492"/>
                  <a:pt x="1944146" y="2573082"/>
                </a:cubicBezTo>
                <a:cubicBezTo>
                  <a:pt x="1938150" y="2572186"/>
                  <a:pt x="1939307" y="2564446"/>
                  <a:pt x="1935273" y="2560678"/>
                </a:cubicBezTo>
                <a:cubicBezTo>
                  <a:pt x="1941500" y="2560026"/>
                  <a:pt x="1947476" y="2559337"/>
                  <a:pt x="1953703" y="2558685"/>
                </a:cubicBezTo>
                <a:close/>
                <a:moveTo>
                  <a:pt x="2141364" y="2557995"/>
                </a:moveTo>
                <a:cubicBezTo>
                  <a:pt x="2146751" y="2558800"/>
                  <a:pt x="2144480" y="2565983"/>
                  <a:pt x="2143601" y="2571869"/>
                </a:cubicBezTo>
                <a:cubicBezTo>
                  <a:pt x="2139385" y="2571239"/>
                  <a:pt x="2140485" y="2563881"/>
                  <a:pt x="2141364" y="2557995"/>
                </a:cubicBezTo>
                <a:close/>
                <a:moveTo>
                  <a:pt x="2047175" y="2557711"/>
                </a:moveTo>
                <a:cubicBezTo>
                  <a:pt x="2048358" y="2557888"/>
                  <a:pt x="2049778" y="2558100"/>
                  <a:pt x="2051434" y="2558348"/>
                </a:cubicBezTo>
                <a:cubicBezTo>
                  <a:pt x="2050532" y="2564382"/>
                  <a:pt x="2049828" y="2569102"/>
                  <a:pt x="2049123" y="2573823"/>
                </a:cubicBezTo>
                <a:cubicBezTo>
                  <a:pt x="2047466" y="2573576"/>
                  <a:pt x="2046046" y="2573364"/>
                  <a:pt x="2044863" y="2573187"/>
                </a:cubicBezTo>
                <a:cubicBezTo>
                  <a:pt x="2045568" y="2568465"/>
                  <a:pt x="2046274" y="2563746"/>
                  <a:pt x="2047175" y="2557711"/>
                </a:cubicBezTo>
                <a:close/>
                <a:moveTo>
                  <a:pt x="2651323" y="2553271"/>
                </a:moveTo>
                <a:lnTo>
                  <a:pt x="2660181" y="2559578"/>
                </a:lnTo>
                <a:lnTo>
                  <a:pt x="2685531" y="2575944"/>
                </a:lnTo>
                <a:lnTo>
                  <a:pt x="2701883" y="2577493"/>
                </a:lnTo>
                <a:cubicBezTo>
                  <a:pt x="2691502" y="2564999"/>
                  <a:pt x="2676209" y="2562713"/>
                  <a:pt x="2663130" y="2556070"/>
                </a:cubicBezTo>
                <a:close/>
                <a:moveTo>
                  <a:pt x="1406384" y="2551599"/>
                </a:moveTo>
                <a:cubicBezTo>
                  <a:pt x="1405253" y="2559166"/>
                  <a:pt x="1404386" y="2564966"/>
                  <a:pt x="1403256" y="2572532"/>
                </a:cubicBezTo>
                <a:cubicBezTo>
                  <a:pt x="1406322" y="2572990"/>
                  <a:pt x="1411146" y="2572164"/>
                  <a:pt x="1411774" y="2578444"/>
                </a:cubicBezTo>
                <a:cubicBezTo>
                  <a:pt x="1394490" y="2580504"/>
                  <a:pt x="1376271" y="2587064"/>
                  <a:pt x="1359411" y="2584544"/>
                </a:cubicBezTo>
                <a:lnTo>
                  <a:pt x="1359921" y="2583811"/>
                </a:lnTo>
                <a:lnTo>
                  <a:pt x="1358584" y="2582255"/>
                </a:lnTo>
                <a:cubicBezTo>
                  <a:pt x="1358801" y="2580797"/>
                  <a:pt x="1360439" y="2579550"/>
                  <a:pt x="1360657" y="2578093"/>
                </a:cubicBezTo>
                <a:lnTo>
                  <a:pt x="1361179" y="2582002"/>
                </a:lnTo>
                <a:lnTo>
                  <a:pt x="1369140" y="2570560"/>
                </a:lnTo>
                <a:cubicBezTo>
                  <a:pt x="1372034" y="2565610"/>
                  <a:pt x="1374732" y="2560664"/>
                  <a:pt x="1377691" y="2556594"/>
                </a:cubicBezTo>
                <a:cubicBezTo>
                  <a:pt x="1381887" y="2549485"/>
                  <a:pt x="1380970" y="2566108"/>
                  <a:pt x="1380519" y="2569134"/>
                </a:cubicBezTo>
                <a:cubicBezTo>
                  <a:pt x="1385117" y="2569822"/>
                  <a:pt x="1386437" y="2560995"/>
                  <a:pt x="1388647" y="2556684"/>
                </a:cubicBezTo>
                <a:cubicBezTo>
                  <a:pt x="1392843" y="2549576"/>
                  <a:pt x="1401559" y="2552425"/>
                  <a:pt x="1406384" y="2551599"/>
                </a:cubicBezTo>
                <a:close/>
                <a:moveTo>
                  <a:pt x="2376303" y="2547132"/>
                </a:moveTo>
                <a:cubicBezTo>
                  <a:pt x="2379440" y="2547601"/>
                  <a:pt x="2382577" y="2548070"/>
                  <a:pt x="2387283" y="2548773"/>
                </a:cubicBezTo>
                <a:cubicBezTo>
                  <a:pt x="2386827" y="2551820"/>
                  <a:pt x="2386372" y="2554866"/>
                  <a:pt x="2386144" y="2556388"/>
                </a:cubicBezTo>
                <a:cubicBezTo>
                  <a:pt x="2381439" y="2555686"/>
                  <a:pt x="2378302" y="2555217"/>
                  <a:pt x="2375165" y="2554748"/>
                </a:cubicBezTo>
                <a:cubicBezTo>
                  <a:pt x="2375392" y="2553225"/>
                  <a:pt x="2375848" y="2550179"/>
                  <a:pt x="2376303" y="2547132"/>
                </a:cubicBezTo>
                <a:close/>
                <a:moveTo>
                  <a:pt x="1429141" y="2546955"/>
                </a:moveTo>
                <a:cubicBezTo>
                  <a:pt x="1435188" y="2547858"/>
                  <a:pt x="1430096" y="2561252"/>
                  <a:pt x="1435683" y="2565231"/>
                </a:cubicBezTo>
                <a:cubicBezTo>
                  <a:pt x="1441270" y="2569211"/>
                  <a:pt x="1450187" y="2559535"/>
                  <a:pt x="1453342" y="2569442"/>
                </a:cubicBezTo>
                <a:cubicBezTo>
                  <a:pt x="1441079" y="2570492"/>
                  <a:pt x="1428487" y="2572018"/>
                  <a:pt x="1414230" y="2574343"/>
                </a:cubicBezTo>
                <a:cubicBezTo>
                  <a:pt x="1413370" y="2569759"/>
                  <a:pt x="1414881" y="2569985"/>
                  <a:pt x="1414060" y="2565145"/>
                </a:cubicBezTo>
                <a:cubicBezTo>
                  <a:pt x="1414750" y="2560530"/>
                  <a:pt x="1411955" y="2558541"/>
                  <a:pt x="1410903" y="2555237"/>
                </a:cubicBezTo>
                <a:cubicBezTo>
                  <a:pt x="1414387" y="2552613"/>
                  <a:pt x="1417869" y="2549987"/>
                  <a:pt x="1422865" y="2547589"/>
                </a:cubicBezTo>
                <a:cubicBezTo>
                  <a:pt x="1422635" y="2549128"/>
                  <a:pt x="1421789" y="2575472"/>
                  <a:pt x="1425962" y="2568233"/>
                </a:cubicBezTo>
                <a:cubicBezTo>
                  <a:pt x="1428355" y="2562563"/>
                  <a:pt x="1427993" y="2554646"/>
                  <a:pt x="1429141" y="2546955"/>
                </a:cubicBezTo>
                <a:close/>
                <a:moveTo>
                  <a:pt x="916223" y="2546419"/>
                </a:moveTo>
                <a:cubicBezTo>
                  <a:pt x="918351" y="2545902"/>
                  <a:pt x="920373" y="2547340"/>
                  <a:pt x="920515" y="2551369"/>
                </a:cubicBezTo>
                <a:cubicBezTo>
                  <a:pt x="917365" y="2552502"/>
                  <a:pt x="914449" y="2552067"/>
                  <a:pt x="911298" y="2553199"/>
                </a:cubicBezTo>
                <a:cubicBezTo>
                  <a:pt x="911864" y="2549409"/>
                  <a:pt x="914097" y="2546936"/>
                  <a:pt x="916223" y="2546419"/>
                </a:cubicBezTo>
                <a:close/>
                <a:moveTo>
                  <a:pt x="2588251" y="2545188"/>
                </a:moveTo>
                <a:cubicBezTo>
                  <a:pt x="2591387" y="2545656"/>
                  <a:pt x="2594524" y="2546125"/>
                  <a:pt x="2597662" y="2546594"/>
                </a:cubicBezTo>
                <a:cubicBezTo>
                  <a:pt x="2596525" y="2554198"/>
                  <a:pt x="2596731" y="2563558"/>
                  <a:pt x="2595405" y="2572430"/>
                </a:cubicBezTo>
                <a:cubicBezTo>
                  <a:pt x="2593138" y="2566131"/>
                  <a:pt x="2590911" y="2559578"/>
                  <a:pt x="2586660" y="2555834"/>
                </a:cubicBezTo>
                <a:cubicBezTo>
                  <a:pt x="2587341" y="2551271"/>
                  <a:pt x="2587796" y="2548229"/>
                  <a:pt x="2588251" y="2545188"/>
                </a:cubicBezTo>
                <a:close/>
                <a:moveTo>
                  <a:pt x="6082437" y="2542431"/>
                </a:moveTo>
                <a:lnTo>
                  <a:pt x="6102933" y="2559866"/>
                </a:lnTo>
                <a:cubicBezTo>
                  <a:pt x="6106879" y="2563347"/>
                  <a:pt x="6120035" y="2570857"/>
                  <a:pt x="6129399" y="2577616"/>
                </a:cubicBezTo>
                <a:lnTo>
                  <a:pt x="6136698" y="2583682"/>
                </a:lnTo>
                <a:lnTo>
                  <a:pt x="6137259" y="2584677"/>
                </a:lnTo>
                <a:lnTo>
                  <a:pt x="6137996" y="2586887"/>
                </a:lnTo>
                <a:cubicBezTo>
                  <a:pt x="6134052" y="2585566"/>
                  <a:pt x="6118145" y="2573781"/>
                  <a:pt x="6115533" y="2572373"/>
                </a:cubicBezTo>
                <a:cubicBezTo>
                  <a:pt x="6108975" y="2567636"/>
                  <a:pt x="6103734" y="2564022"/>
                  <a:pt x="6099090" y="2560942"/>
                </a:cubicBezTo>
                <a:lnTo>
                  <a:pt x="6096633" y="2559370"/>
                </a:lnTo>
                <a:close/>
                <a:moveTo>
                  <a:pt x="6042355" y="2542071"/>
                </a:moveTo>
                <a:cubicBezTo>
                  <a:pt x="6042808" y="2542334"/>
                  <a:pt x="6042792" y="2543342"/>
                  <a:pt x="6041908" y="2545800"/>
                </a:cubicBezTo>
                <a:cubicBezTo>
                  <a:pt x="6041908" y="2545800"/>
                  <a:pt x="6041020" y="2544419"/>
                  <a:pt x="6039983" y="2542806"/>
                </a:cubicBezTo>
                <a:cubicBezTo>
                  <a:pt x="6040977" y="2542288"/>
                  <a:pt x="6041901" y="2541808"/>
                  <a:pt x="6042355" y="2542071"/>
                </a:cubicBezTo>
                <a:close/>
                <a:moveTo>
                  <a:pt x="1568443" y="2539143"/>
                </a:moveTo>
                <a:cubicBezTo>
                  <a:pt x="1570651" y="2539473"/>
                  <a:pt x="1574134" y="2538818"/>
                  <a:pt x="1576840" y="2539582"/>
                </a:cubicBezTo>
                <a:cubicBezTo>
                  <a:pt x="1579547" y="2540345"/>
                  <a:pt x="1581478" y="2542528"/>
                  <a:pt x="1580581" y="2548531"/>
                </a:cubicBezTo>
                <a:cubicBezTo>
                  <a:pt x="1576166" y="2547871"/>
                  <a:pt x="1566649" y="2551151"/>
                  <a:pt x="1568443" y="2539143"/>
                </a:cubicBezTo>
                <a:close/>
                <a:moveTo>
                  <a:pt x="2355934" y="2537194"/>
                </a:moveTo>
                <a:cubicBezTo>
                  <a:pt x="2358852" y="2537629"/>
                  <a:pt x="2364684" y="2538501"/>
                  <a:pt x="2363594" y="2545792"/>
                </a:cubicBezTo>
                <a:cubicBezTo>
                  <a:pt x="2359220" y="2545138"/>
                  <a:pt x="2354626" y="2545943"/>
                  <a:pt x="2355934" y="2537194"/>
                </a:cubicBezTo>
                <a:close/>
                <a:moveTo>
                  <a:pt x="1057688" y="2536500"/>
                </a:moveTo>
                <a:lnTo>
                  <a:pt x="1057027" y="2537456"/>
                </a:lnTo>
                <a:cubicBezTo>
                  <a:pt x="1056698" y="2537933"/>
                  <a:pt x="1056916" y="2537615"/>
                  <a:pt x="1057355" y="2536979"/>
                </a:cubicBezTo>
                <a:close/>
                <a:moveTo>
                  <a:pt x="1419214" y="2534703"/>
                </a:moveTo>
                <a:cubicBezTo>
                  <a:pt x="1419402" y="2535094"/>
                  <a:pt x="1419243" y="2536159"/>
                  <a:pt x="1418925" y="2538289"/>
                </a:cubicBezTo>
                <a:cubicBezTo>
                  <a:pt x="1418925" y="2538289"/>
                  <a:pt x="1419136" y="2536869"/>
                  <a:pt x="1417422" y="2535161"/>
                </a:cubicBezTo>
                <a:cubicBezTo>
                  <a:pt x="1418491" y="2534595"/>
                  <a:pt x="1419026" y="2534312"/>
                  <a:pt x="1419214" y="2534703"/>
                </a:cubicBezTo>
                <a:close/>
                <a:moveTo>
                  <a:pt x="2582266" y="2533707"/>
                </a:moveTo>
                <a:lnTo>
                  <a:pt x="2582298" y="2534099"/>
                </a:lnTo>
                <a:cubicBezTo>
                  <a:pt x="2582387" y="2535170"/>
                  <a:pt x="2582458" y="2536027"/>
                  <a:pt x="2582458" y="2536027"/>
                </a:cubicBezTo>
                <a:close/>
                <a:moveTo>
                  <a:pt x="761925" y="2533330"/>
                </a:moveTo>
                <a:cubicBezTo>
                  <a:pt x="762224" y="2533995"/>
                  <a:pt x="761982" y="2535614"/>
                  <a:pt x="761498" y="2538851"/>
                </a:cubicBezTo>
                <a:cubicBezTo>
                  <a:pt x="760184" y="2537000"/>
                  <a:pt x="760426" y="2535381"/>
                  <a:pt x="759110" y="2533530"/>
                </a:cubicBezTo>
                <a:cubicBezTo>
                  <a:pt x="760788" y="2532953"/>
                  <a:pt x="761628" y="2532664"/>
                  <a:pt x="761925" y="2533330"/>
                </a:cubicBezTo>
                <a:close/>
                <a:moveTo>
                  <a:pt x="2582110" y="2531815"/>
                </a:moveTo>
                <a:lnTo>
                  <a:pt x="2582132" y="2532091"/>
                </a:lnTo>
                <a:lnTo>
                  <a:pt x="2582266" y="2533707"/>
                </a:lnTo>
                <a:close/>
                <a:moveTo>
                  <a:pt x="2567437" y="2530585"/>
                </a:moveTo>
                <a:cubicBezTo>
                  <a:pt x="2571683" y="2531220"/>
                  <a:pt x="2576181" y="2531892"/>
                  <a:pt x="2580677" y="2532564"/>
                </a:cubicBezTo>
                <a:cubicBezTo>
                  <a:pt x="2575042" y="2539507"/>
                  <a:pt x="2571001" y="2535789"/>
                  <a:pt x="2567437" y="2530585"/>
                </a:cubicBezTo>
                <a:close/>
                <a:moveTo>
                  <a:pt x="2581979" y="2530243"/>
                </a:moveTo>
                <a:cubicBezTo>
                  <a:pt x="2581927" y="2529600"/>
                  <a:pt x="2581961" y="2530029"/>
                  <a:pt x="2582032" y="2530886"/>
                </a:cubicBezTo>
                <a:lnTo>
                  <a:pt x="2582110" y="2531815"/>
                </a:lnTo>
                <a:close/>
                <a:moveTo>
                  <a:pt x="950980" y="2529081"/>
                </a:moveTo>
                <a:cubicBezTo>
                  <a:pt x="952713" y="2528594"/>
                  <a:pt x="954844" y="2529285"/>
                  <a:pt x="957092" y="2529621"/>
                </a:cubicBezTo>
                <a:cubicBezTo>
                  <a:pt x="956003" y="2536913"/>
                  <a:pt x="950258" y="2536054"/>
                  <a:pt x="947259" y="2535606"/>
                </a:cubicBezTo>
                <a:cubicBezTo>
                  <a:pt x="947913" y="2531231"/>
                  <a:pt x="949248" y="2529567"/>
                  <a:pt x="950980" y="2529081"/>
                </a:cubicBezTo>
                <a:close/>
                <a:moveTo>
                  <a:pt x="2615035" y="2528184"/>
                </a:moveTo>
                <a:lnTo>
                  <a:pt x="2613588" y="2528339"/>
                </a:lnTo>
                <a:lnTo>
                  <a:pt x="2625499" y="2534886"/>
                </a:lnTo>
                <a:lnTo>
                  <a:pt x="2639338" y="2544739"/>
                </a:lnTo>
                <a:lnTo>
                  <a:pt x="2640090" y="2534126"/>
                </a:lnTo>
                <a:cubicBezTo>
                  <a:pt x="2631204" y="2538662"/>
                  <a:pt x="2623387" y="2530166"/>
                  <a:pt x="2615035" y="2528184"/>
                </a:cubicBezTo>
                <a:close/>
                <a:moveTo>
                  <a:pt x="707971" y="2525267"/>
                </a:moveTo>
                <a:cubicBezTo>
                  <a:pt x="708267" y="2525933"/>
                  <a:pt x="708025" y="2527551"/>
                  <a:pt x="707541" y="2530788"/>
                </a:cubicBezTo>
                <a:cubicBezTo>
                  <a:pt x="706097" y="2528918"/>
                  <a:pt x="706340" y="2527299"/>
                  <a:pt x="705176" y="2525470"/>
                </a:cubicBezTo>
                <a:cubicBezTo>
                  <a:pt x="706843" y="2524892"/>
                  <a:pt x="707676" y="2524602"/>
                  <a:pt x="707971" y="2525267"/>
                </a:cubicBezTo>
                <a:close/>
                <a:moveTo>
                  <a:pt x="2674294" y="2523216"/>
                </a:moveTo>
                <a:cubicBezTo>
                  <a:pt x="2671808" y="2522845"/>
                  <a:pt x="2669443" y="2522980"/>
                  <a:pt x="2667556" y="2524163"/>
                </a:cubicBezTo>
                <a:lnTo>
                  <a:pt x="2665162" y="2528644"/>
                </a:lnTo>
                <a:lnTo>
                  <a:pt x="2667392" y="2531375"/>
                </a:lnTo>
                <a:lnTo>
                  <a:pt x="2683900" y="2534884"/>
                </a:lnTo>
                <a:lnTo>
                  <a:pt x="2687771" y="2527183"/>
                </a:lnTo>
                <a:cubicBezTo>
                  <a:pt x="2684713" y="2526726"/>
                  <a:pt x="2679264" y="2523960"/>
                  <a:pt x="2674294" y="2523216"/>
                </a:cubicBezTo>
                <a:close/>
                <a:moveTo>
                  <a:pt x="1760966" y="2522988"/>
                </a:moveTo>
                <a:cubicBezTo>
                  <a:pt x="1760771" y="2524299"/>
                  <a:pt x="1762058" y="2526100"/>
                  <a:pt x="1761823" y="2527674"/>
                </a:cubicBezTo>
                <a:cubicBezTo>
                  <a:pt x="1758778" y="2527218"/>
                  <a:pt x="1755497" y="2528337"/>
                  <a:pt x="1753739" y="2529683"/>
                </a:cubicBezTo>
                <a:cubicBezTo>
                  <a:pt x="1754679" y="2523389"/>
                  <a:pt x="1757921" y="2522533"/>
                  <a:pt x="1760966" y="2522988"/>
                </a:cubicBezTo>
                <a:close/>
                <a:moveTo>
                  <a:pt x="2552485" y="2522224"/>
                </a:moveTo>
                <a:lnTo>
                  <a:pt x="2551308" y="2525395"/>
                </a:lnTo>
                <a:cubicBezTo>
                  <a:pt x="2550816" y="2529994"/>
                  <a:pt x="2550839" y="2535060"/>
                  <a:pt x="2550155" y="2539630"/>
                </a:cubicBezTo>
                <a:cubicBezTo>
                  <a:pt x="2552137" y="2536811"/>
                  <a:pt x="2554119" y="2533993"/>
                  <a:pt x="2555872" y="2532696"/>
                </a:cubicBezTo>
                <a:cubicBezTo>
                  <a:pt x="2555303" y="2536506"/>
                  <a:pt x="2553801" y="2541342"/>
                  <a:pt x="2553089" y="2546104"/>
                </a:cubicBezTo>
                <a:lnTo>
                  <a:pt x="2554076" y="2552603"/>
                </a:lnTo>
                <a:lnTo>
                  <a:pt x="2567495" y="2559176"/>
                </a:lnTo>
                <a:lnTo>
                  <a:pt x="2566966" y="2556809"/>
                </a:lnTo>
                <a:cubicBezTo>
                  <a:pt x="2566966" y="2556809"/>
                  <a:pt x="2568149" y="2556158"/>
                  <a:pt x="2569053" y="2556087"/>
                </a:cubicBezTo>
                <a:cubicBezTo>
                  <a:pt x="2569958" y="2556015"/>
                  <a:pt x="2570584" y="2556522"/>
                  <a:pt x="2569472" y="2558837"/>
                </a:cubicBezTo>
                <a:lnTo>
                  <a:pt x="2568460" y="2559650"/>
                </a:lnTo>
                <a:lnTo>
                  <a:pt x="2578009" y="2564326"/>
                </a:lnTo>
                <a:lnTo>
                  <a:pt x="2576649" y="2561184"/>
                </a:lnTo>
                <a:cubicBezTo>
                  <a:pt x="2577802" y="2560946"/>
                  <a:pt x="2578926" y="2560909"/>
                  <a:pt x="2579895" y="2561126"/>
                </a:cubicBezTo>
                <a:cubicBezTo>
                  <a:pt x="2581349" y="2561452"/>
                  <a:pt x="2582454" y="2562352"/>
                  <a:pt x="2582793" y="2564007"/>
                </a:cubicBezTo>
                <a:lnTo>
                  <a:pt x="2582241" y="2566399"/>
                </a:lnTo>
                <a:lnTo>
                  <a:pt x="2585275" y="2567885"/>
                </a:lnTo>
                <a:cubicBezTo>
                  <a:pt x="2589634" y="2570102"/>
                  <a:pt x="2597642" y="2577550"/>
                  <a:pt x="2603143" y="2572121"/>
                </a:cubicBezTo>
                <a:cubicBezTo>
                  <a:pt x="2611933" y="2565617"/>
                  <a:pt x="2600383" y="2559199"/>
                  <a:pt x="2601526" y="2551554"/>
                </a:cubicBezTo>
                <a:cubicBezTo>
                  <a:pt x="2606115" y="2552239"/>
                  <a:pt x="2612651" y="2550350"/>
                  <a:pt x="2616819" y="2553839"/>
                </a:cubicBezTo>
                <a:cubicBezTo>
                  <a:pt x="2619000" y="2554946"/>
                  <a:pt x="2618982" y="2557680"/>
                  <a:pt x="2618334" y="2560709"/>
                </a:cubicBezTo>
                <a:lnTo>
                  <a:pt x="2618039" y="2561829"/>
                </a:lnTo>
                <a:lnTo>
                  <a:pt x="2621187" y="2561568"/>
                </a:lnTo>
                <a:cubicBezTo>
                  <a:pt x="2622545" y="2562944"/>
                  <a:pt x="2623292" y="2565791"/>
                  <a:pt x="2624250" y="2569843"/>
                </a:cubicBezTo>
                <a:lnTo>
                  <a:pt x="2624646" y="2570173"/>
                </a:lnTo>
                <a:lnTo>
                  <a:pt x="2658693" y="2573401"/>
                </a:lnTo>
                <a:lnTo>
                  <a:pt x="2658441" y="2572965"/>
                </a:lnTo>
                <a:cubicBezTo>
                  <a:pt x="2654636" y="2570083"/>
                  <a:pt x="2650284" y="2568261"/>
                  <a:pt x="2648104" y="2567154"/>
                </a:cubicBezTo>
                <a:cubicBezTo>
                  <a:pt x="2641143" y="2561424"/>
                  <a:pt x="2633954" y="2557223"/>
                  <a:pt x="2625235" y="2552793"/>
                </a:cubicBezTo>
                <a:cubicBezTo>
                  <a:pt x="2618300" y="2548630"/>
                  <a:pt x="2609352" y="2545729"/>
                  <a:pt x="2602848" y="2536941"/>
                </a:cubicBezTo>
                <a:cubicBezTo>
                  <a:pt x="2601279" y="2534362"/>
                  <a:pt x="2599444" y="2532914"/>
                  <a:pt x="2597619" y="2531889"/>
                </a:cubicBezTo>
                <a:lnTo>
                  <a:pt x="2597507" y="2531834"/>
                </a:lnTo>
                <a:lnTo>
                  <a:pt x="2580245" y="2528311"/>
                </a:lnTo>
                <a:cubicBezTo>
                  <a:pt x="2571068" y="2526940"/>
                  <a:pt x="2561665" y="2527097"/>
                  <a:pt x="2552946" y="2522668"/>
                </a:cubicBezTo>
                <a:close/>
                <a:moveTo>
                  <a:pt x="839254" y="2520058"/>
                </a:moveTo>
                <a:cubicBezTo>
                  <a:pt x="843629" y="2520711"/>
                  <a:pt x="848222" y="2519907"/>
                  <a:pt x="846914" y="2528656"/>
                </a:cubicBezTo>
                <a:cubicBezTo>
                  <a:pt x="843996" y="2528220"/>
                  <a:pt x="838164" y="2527348"/>
                  <a:pt x="839254" y="2520058"/>
                </a:cubicBezTo>
                <a:close/>
                <a:moveTo>
                  <a:pt x="1586475" y="2519897"/>
                </a:moveTo>
                <a:cubicBezTo>
                  <a:pt x="1587933" y="2520115"/>
                  <a:pt x="1587705" y="2521638"/>
                  <a:pt x="1588935" y="2523380"/>
                </a:cubicBezTo>
                <a:cubicBezTo>
                  <a:pt x="1585792" y="2524467"/>
                  <a:pt x="1582648" y="2525553"/>
                  <a:pt x="1579503" y="2526640"/>
                </a:cubicBezTo>
                <a:cubicBezTo>
                  <a:pt x="1580413" y="2520549"/>
                  <a:pt x="1583558" y="2519461"/>
                  <a:pt x="1586475" y="2519897"/>
                </a:cubicBezTo>
                <a:close/>
                <a:moveTo>
                  <a:pt x="1764920" y="2519673"/>
                </a:moveTo>
                <a:cubicBezTo>
                  <a:pt x="1765252" y="2520116"/>
                  <a:pt x="1765091" y="2521186"/>
                  <a:pt x="1764773" y="2523315"/>
                </a:cubicBezTo>
                <a:cubicBezTo>
                  <a:pt x="1764773" y="2523315"/>
                  <a:pt x="1763464" y="2521426"/>
                  <a:pt x="1762121" y="2519770"/>
                </a:cubicBezTo>
                <a:cubicBezTo>
                  <a:pt x="1763766" y="2519411"/>
                  <a:pt x="1764588" y="2519232"/>
                  <a:pt x="1764920" y="2519673"/>
                </a:cubicBezTo>
                <a:close/>
                <a:moveTo>
                  <a:pt x="1485322" y="2518607"/>
                </a:moveTo>
                <a:cubicBezTo>
                  <a:pt x="1487530" y="2518938"/>
                  <a:pt x="1491010" y="2518300"/>
                  <a:pt x="1493713" y="2519090"/>
                </a:cubicBezTo>
                <a:cubicBezTo>
                  <a:pt x="1496415" y="2519879"/>
                  <a:pt x="1498341" y="2522097"/>
                  <a:pt x="1497438" y="2528137"/>
                </a:cubicBezTo>
                <a:cubicBezTo>
                  <a:pt x="1493023" y="2527477"/>
                  <a:pt x="1483517" y="2530687"/>
                  <a:pt x="1485322" y="2518607"/>
                </a:cubicBezTo>
                <a:close/>
                <a:moveTo>
                  <a:pt x="2508759" y="2518258"/>
                </a:moveTo>
                <a:cubicBezTo>
                  <a:pt x="2506737" y="2518735"/>
                  <a:pt x="2504927" y="2520411"/>
                  <a:pt x="2504244" y="2524982"/>
                </a:cubicBezTo>
                <a:cubicBezTo>
                  <a:pt x="2508822" y="2525666"/>
                  <a:pt x="2513400" y="2526350"/>
                  <a:pt x="2514538" y="2518732"/>
                </a:cubicBezTo>
                <a:cubicBezTo>
                  <a:pt x="2513012" y="2518504"/>
                  <a:pt x="2510780" y="2517781"/>
                  <a:pt x="2508759" y="2518258"/>
                </a:cubicBezTo>
                <a:close/>
                <a:moveTo>
                  <a:pt x="6134882" y="2517281"/>
                </a:moveTo>
                <a:lnTo>
                  <a:pt x="6142097" y="2522278"/>
                </a:lnTo>
                <a:cubicBezTo>
                  <a:pt x="6151690" y="2531585"/>
                  <a:pt x="6161709" y="2540670"/>
                  <a:pt x="6172478" y="2549594"/>
                </a:cubicBezTo>
                <a:lnTo>
                  <a:pt x="6188466" y="2561673"/>
                </a:lnTo>
                <a:lnTo>
                  <a:pt x="6187983" y="2561716"/>
                </a:lnTo>
                <a:cubicBezTo>
                  <a:pt x="6188619" y="2562984"/>
                  <a:pt x="6190448" y="2565728"/>
                  <a:pt x="6193966" y="2570689"/>
                </a:cubicBezTo>
                <a:lnTo>
                  <a:pt x="6196262" y="2574001"/>
                </a:lnTo>
                <a:lnTo>
                  <a:pt x="6191043" y="2570410"/>
                </a:lnTo>
                <a:lnTo>
                  <a:pt x="6157736" y="2545963"/>
                </a:lnTo>
                <a:lnTo>
                  <a:pt x="6148527" y="2533264"/>
                </a:lnTo>
                <a:close/>
                <a:moveTo>
                  <a:pt x="2772824" y="2514610"/>
                </a:moveTo>
                <a:lnTo>
                  <a:pt x="2771397" y="2516170"/>
                </a:lnTo>
                <a:lnTo>
                  <a:pt x="2772895" y="2514638"/>
                </a:lnTo>
                <a:close/>
                <a:moveTo>
                  <a:pt x="941341" y="2511987"/>
                </a:moveTo>
                <a:cubicBezTo>
                  <a:pt x="940885" y="2515032"/>
                  <a:pt x="940430" y="2518078"/>
                  <a:pt x="940202" y="2519602"/>
                </a:cubicBezTo>
                <a:cubicBezTo>
                  <a:pt x="935788" y="2518942"/>
                  <a:pt x="931373" y="2518282"/>
                  <a:pt x="927641" y="2513053"/>
                </a:cubicBezTo>
                <a:cubicBezTo>
                  <a:pt x="932055" y="2513713"/>
                  <a:pt x="936698" y="2512849"/>
                  <a:pt x="941341" y="2511987"/>
                </a:cubicBezTo>
                <a:close/>
                <a:moveTo>
                  <a:pt x="1630697" y="2510418"/>
                </a:moveTo>
                <a:cubicBezTo>
                  <a:pt x="1630467" y="2511954"/>
                  <a:pt x="1631751" y="2513717"/>
                  <a:pt x="1631521" y="2515253"/>
                </a:cubicBezTo>
                <a:cubicBezTo>
                  <a:pt x="1623726" y="2515660"/>
                  <a:pt x="1615929" y="2516065"/>
                  <a:pt x="1607904" y="2518009"/>
                </a:cubicBezTo>
                <a:cubicBezTo>
                  <a:pt x="1603387" y="2518905"/>
                  <a:pt x="1594673" y="2525459"/>
                  <a:pt x="1591282" y="2517096"/>
                </a:cubicBezTo>
                <a:cubicBezTo>
                  <a:pt x="1604076" y="2514294"/>
                  <a:pt x="1616389" y="2512992"/>
                  <a:pt x="1630697" y="2510418"/>
                </a:cubicBezTo>
                <a:close/>
                <a:moveTo>
                  <a:pt x="4893980" y="2509818"/>
                </a:moveTo>
                <a:lnTo>
                  <a:pt x="4889679" y="2512089"/>
                </a:lnTo>
                <a:lnTo>
                  <a:pt x="4886533" y="2513525"/>
                </a:lnTo>
                <a:lnTo>
                  <a:pt x="4941437" y="2568452"/>
                </a:lnTo>
                <a:cubicBezTo>
                  <a:pt x="5018184" y="2642777"/>
                  <a:pt x="5099251" y="2716660"/>
                  <a:pt x="5178453" y="2784795"/>
                </a:cubicBezTo>
                <a:lnTo>
                  <a:pt x="5244193" y="2838991"/>
                </a:lnTo>
                <a:lnTo>
                  <a:pt x="5255081" y="2836608"/>
                </a:lnTo>
                <a:lnTo>
                  <a:pt x="5197753" y="2790129"/>
                </a:lnTo>
                <a:cubicBezTo>
                  <a:pt x="5120257" y="2727249"/>
                  <a:pt x="5052759" y="2666308"/>
                  <a:pt x="4990210" y="2606289"/>
                </a:cubicBezTo>
                <a:close/>
                <a:moveTo>
                  <a:pt x="6228966" y="2507532"/>
                </a:moveTo>
                <a:cubicBezTo>
                  <a:pt x="6233518" y="2509006"/>
                  <a:pt x="6236475" y="2510580"/>
                  <a:pt x="6238180" y="2511904"/>
                </a:cubicBezTo>
                <a:cubicBezTo>
                  <a:pt x="6239459" y="2512896"/>
                  <a:pt x="6240033" y="2513747"/>
                  <a:pt x="6240047" y="2514308"/>
                </a:cubicBezTo>
                <a:cubicBezTo>
                  <a:pt x="6240090" y="2515990"/>
                  <a:pt x="6235094" y="2515065"/>
                  <a:pt x="6228966" y="2507532"/>
                </a:cubicBezTo>
                <a:close/>
                <a:moveTo>
                  <a:pt x="1651204" y="2506586"/>
                </a:moveTo>
                <a:cubicBezTo>
                  <a:pt x="1648891" y="2522062"/>
                  <a:pt x="1635461" y="2515228"/>
                  <a:pt x="1631689" y="2508229"/>
                </a:cubicBezTo>
                <a:cubicBezTo>
                  <a:pt x="1638208" y="2507594"/>
                  <a:pt x="1644725" y="2506960"/>
                  <a:pt x="1651204" y="2506586"/>
                </a:cubicBezTo>
                <a:close/>
                <a:moveTo>
                  <a:pt x="947268" y="2504827"/>
                </a:moveTo>
                <a:cubicBezTo>
                  <a:pt x="951867" y="2505514"/>
                  <a:pt x="957998" y="2506431"/>
                  <a:pt x="963874" y="2507309"/>
                </a:cubicBezTo>
                <a:cubicBezTo>
                  <a:pt x="958837" y="2511305"/>
                  <a:pt x="954590" y="2516999"/>
                  <a:pt x="949554" y="2520994"/>
                </a:cubicBezTo>
                <a:cubicBezTo>
                  <a:pt x="948714" y="2516121"/>
                  <a:pt x="948106" y="2509701"/>
                  <a:pt x="947268" y="2504827"/>
                </a:cubicBezTo>
                <a:close/>
                <a:moveTo>
                  <a:pt x="2143568" y="2504816"/>
                </a:moveTo>
                <a:cubicBezTo>
                  <a:pt x="2145108" y="2504219"/>
                  <a:pt x="2146174" y="2504378"/>
                  <a:pt x="2146586" y="2505267"/>
                </a:cubicBezTo>
                <a:lnTo>
                  <a:pt x="2145997" y="2508412"/>
                </a:lnTo>
                <a:lnTo>
                  <a:pt x="2147301" y="2506017"/>
                </a:lnTo>
                <a:cubicBezTo>
                  <a:pt x="2148645" y="2507670"/>
                  <a:pt x="2148433" y="2509090"/>
                  <a:pt x="2148222" y="2510509"/>
                </a:cubicBezTo>
                <a:cubicBezTo>
                  <a:pt x="2146664" y="2510277"/>
                  <a:pt x="2146664" y="2510277"/>
                  <a:pt x="2145109" y="2510044"/>
                </a:cubicBezTo>
                <a:lnTo>
                  <a:pt x="2145427" y="2509459"/>
                </a:lnTo>
                <a:close/>
                <a:moveTo>
                  <a:pt x="1532052" y="2504373"/>
                </a:moveTo>
                <a:cubicBezTo>
                  <a:pt x="1535692" y="2504721"/>
                  <a:pt x="1538885" y="2506760"/>
                  <a:pt x="1539607" y="2512332"/>
                </a:cubicBezTo>
                <a:cubicBezTo>
                  <a:pt x="1540823" y="2525004"/>
                  <a:pt x="1537933" y="2533938"/>
                  <a:pt x="1546639" y="2538101"/>
                </a:cubicBezTo>
                <a:cubicBezTo>
                  <a:pt x="1554825" y="2544008"/>
                  <a:pt x="1551935" y="2552944"/>
                  <a:pt x="1550109" y="2565162"/>
                </a:cubicBezTo>
                <a:cubicBezTo>
                  <a:pt x="1544483" y="2561197"/>
                  <a:pt x="1538881" y="2558799"/>
                  <a:pt x="1533255" y="2554836"/>
                </a:cubicBezTo>
                <a:cubicBezTo>
                  <a:pt x="1532342" y="2560944"/>
                  <a:pt x="1531658" y="2565526"/>
                  <a:pt x="1530973" y="2570106"/>
                </a:cubicBezTo>
                <a:cubicBezTo>
                  <a:pt x="1517745" y="2565007"/>
                  <a:pt x="1504059" y="2562962"/>
                  <a:pt x="1488420" y="2565309"/>
                </a:cubicBezTo>
                <a:cubicBezTo>
                  <a:pt x="1477320" y="2566772"/>
                  <a:pt x="1464013" y="2572590"/>
                  <a:pt x="1454509" y="2563364"/>
                </a:cubicBezTo>
                <a:cubicBezTo>
                  <a:pt x="1456791" y="2548093"/>
                  <a:pt x="1460518" y="2543967"/>
                  <a:pt x="1468805" y="2540522"/>
                </a:cubicBezTo>
                <a:cubicBezTo>
                  <a:pt x="1479906" y="2539058"/>
                  <a:pt x="1491235" y="2536066"/>
                  <a:pt x="1501006" y="2533104"/>
                </a:cubicBezTo>
                <a:cubicBezTo>
                  <a:pt x="1510371" y="2531121"/>
                  <a:pt x="1521016" y="2532711"/>
                  <a:pt x="1531470" y="2525167"/>
                </a:cubicBezTo>
                <a:cubicBezTo>
                  <a:pt x="1538466" y="2519967"/>
                  <a:pt x="1524780" y="2517922"/>
                  <a:pt x="1523260" y="2517695"/>
                </a:cubicBezTo>
                <a:cubicBezTo>
                  <a:pt x="1517405" y="2515259"/>
                  <a:pt x="1514820" y="2511751"/>
                  <a:pt x="1521816" y="2506551"/>
                </a:cubicBezTo>
                <a:cubicBezTo>
                  <a:pt x="1524325" y="2505364"/>
                  <a:pt x="1528411" y="2504025"/>
                  <a:pt x="1532052" y="2504373"/>
                </a:cubicBezTo>
                <a:close/>
                <a:moveTo>
                  <a:pt x="1720410" y="2502787"/>
                </a:moveTo>
                <a:cubicBezTo>
                  <a:pt x="1714278" y="2501871"/>
                  <a:pt x="1710755" y="2504473"/>
                  <a:pt x="1709154" y="2515185"/>
                </a:cubicBezTo>
                <a:cubicBezTo>
                  <a:pt x="1715553" y="2514317"/>
                  <a:pt x="1721913" y="2513701"/>
                  <a:pt x="1727549" y="2517934"/>
                </a:cubicBezTo>
                <a:cubicBezTo>
                  <a:pt x="1728921" y="2508753"/>
                  <a:pt x="1726541" y="2503703"/>
                  <a:pt x="1720410" y="2502787"/>
                </a:cubicBezTo>
                <a:close/>
                <a:moveTo>
                  <a:pt x="2148614" y="2501959"/>
                </a:moveTo>
                <a:cubicBezTo>
                  <a:pt x="2159221" y="2503543"/>
                  <a:pt x="2171857" y="2503941"/>
                  <a:pt x="2180083" y="2512624"/>
                </a:cubicBezTo>
                <a:cubicBezTo>
                  <a:pt x="2169434" y="2509542"/>
                  <a:pt x="2158131" y="2510835"/>
                  <a:pt x="2148614" y="2501959"/>
                </a:cubicBezTo>
                <a:close/>
                <a:moveTo>
                  <a:pt x="898384" y="2499981"/>
                </a:moveTo>
                <a:cubicBezTo>
                  <a:pt x="902058" y="2500773"/>
                  <a:pt x="904489" y="2504815"/>
                  <a:pt x="903224" y="2513281"/>
                </a:cubicBezTo>
                <a:cubicBezTo>
                  <a:pt x="896743" y="2515389"/>
                  <a:pt x="888981" y="2515769"/>
                  <a:pt x="880992" y="2517652"/>
                </a:cubicBezTo>
                <a:cubicBezTo>
                  <a:pt x="882679" y="2506365"/>
                  <a:pt x="892260" y="2498660"/>
                  <a:pt x="898384" y="2499981"/>
                </a:cubicBezTo>
                <a:close/>
                <a:moveTo>
                  <a:pt x="1674182" y="2499856"/>
                </a:moveTo>
                <a:cubicBezTo>
                  <a:pt x="1678893" y="2500560"/>
                  <a:pt x="1682751" y="2503111"/>
                  <a:pt x="1681596" y="2510840"/>
                </a:cubicBezTo>
                <a:cubicBezTo>
                  <a:pt x="1677073" y="2510165"/>
                  <a:pt x="1659142" y="2516702"/>
                  <a:pt x="1661645" y="2499958"/>
                </a:cubicBezTo>
                <a:cubicBezTo>
                  <a:pt x="1663907" y="2500295"/>
                  <a:pt x="1669472" y="2499152"/>
                  <a:pt x="1674182" y="2499856"/>
                </a:cubicBezTo>
                <a:close/>
                <a:moveTo>
                  <a:pt x="1968454" y="2499495"/>
                </a:moveTo>
                <a:cubicBezTo>
                  <a:pt x="1972267" y="2499495"/>
                  <a:pt x="1975684" y="2500810"/>
                  <a:pt x="1976451" y="2506422"/>
                </a:cubicBezTo>
                <a:cubicBezTo>
                  <a:pt x="1969934" y="2507057"/>
                  <a:pt x="1963416" y="2507692"/>
                  <a:pt x="1956899" y="2508326"/>
                </a:cubicBezTo>
                <a:cubicBezTo>
                  <a:pt x="1957369" y="2505180"/>
                  <a:pt x="1957800" y="2502295"/>
                  <a:pt x="1958074" y="2500458"/>
                </a:cubicBezTo>
                <a:cubicBezTo>
                  <a:pt x="1960430" y="2500811"/>
                  <a:pt x="1964640" y="2499496"/>
                  <a:pt x="1968454" y="2499495"/>
                </a:cubicBezTo>
                <a:close/>
                <a:moveTo>
                  <a:pt x="1977839" y="2498853"/>
                </a:moveTo>
                <a:cubicBezTo>
                  <a:pt x="1985377" y="2499979"/>
                  <a:pt x="1991643" y="2499307"/>
                  <a:pt x="1999416" y="2498860"/>
                </a:cubicBezTo>
                <a:cubicBezTo>
                  <a:pt x="1997104" y="2514334"/>
                  <a:pt x="1979718" y="2506910"/>
                  <a:pt x="1977839" y="2498853"/>
                </a:cubicBezTo>
                <a:close/>
                <a:moveTo>
                  <a:pt x="2210658" y="2498247"/>
                </a:moveTo>
                <a:lnTo>
                  <a:pt x="2211174" y="2500146"/>
                </a:lnTo>
                <a:lnTo>
                  <a:pt x="2210865" y="2501836"/>
                </a:lnTo>
                <a:lnTo>
                  <a:pt x="2209167" y="2502161"/>
                </a:lnTo>
                <a:cubicBezTo>
                  <a:pt x="2208755" y="2501272"/>
                  <a:pt x="2208996" y="2499654"/>
                  <a:pt x="2210658" y="2498247"/>
                </a:cubicBezTo>
                <a:close/>
                <a:moveTo>
                  <a:pt x="854768" y="2495176"/>
                </a:moveTo>
                <a:cubicBezTo>
                  <a:pt x="854909" y="2495560"/>
                  <a:pt x="854361" y="2496569"/>
                  <a:pt x="853264" y="2498582"/>
                </a:cubicBezTo>
                <a:cubicBezTo>
                  <a:pt x="853476" y="2497162"/>
                  <a:pt x="853476" y="2497162"/>
                  <a:pt x="852132" y="2495510"/>
                </a:cubicBezTo>
                <a:cubicBezTo>
                  <a:pt x="853794" y="2495031"/>
                  <a:pt x="854626" y="2494792"/>
                  <a:pt x="854768" y="2495176"/>
                </a:cubicBezTo>
                <a:close/>
                <a:moveTo>
                  <a:pt x="2009813" y="2492543"/>
                </a:moveTo>
                <a:cubicBezTo>
                  <a:pt x="2032902" y="2494404"/>
                  <a:pt x="2055992" y="2496263"/>
                  <a:pt x="2078827" y="2498084"/>
                </a:cubicBezTo>
                <a:cubicBezTo>
                  <a:pt x="2070510" y="2501614"/>
                  <a:pt x="2061961" y="2506702"/>
                  <a:pt x="2054364" y="2507158"/>
                </a:cubicBezTo>
                <a:cubicBezTo>
                  <a:pt x="2046279" y="2509133"/>
                  <a:pt x="2039125" y="2504881"/>
                  <a:pt x="2031274" y="2505298"/>
                </a:cubicBezTo>
                <a:cubicBezTo>
                  <a:pt x="2025179" y="2504388"/>
                  <a:pt x="2007527" y="2507849"/>
                  <a:pt x="2009813" y="2492543"/>
                </a:cubicBezTo>
                <a:close/>
                <a:moveTo>
                  <a:pt x="2102673" y="2491666"/>
                </a:moveTo>
                <a:cubicBezTo>
                  <a:pt x="2099776" y="2491430"/>
                  <a:pt x="2097254" y="2492615"/>
                  <a:pt x="2096453" y="2497967"/>
                </a:cubicBezTo>
                <a:cubicBezTo>
                  <a:pt x="2101042" y="2498653"/>
                  <a:pt x="2109533" y="2504612"/>
                  <a:pt x="2111132" y="2493907"/>
                </a:cubicBezTo>
                <a:cubicBezTo>
                  <a:pt x="2108838" y="2493564"/>
                  <a:pt x="2105568" y="2491903"/>
                  <a:pt x="2102673" y="2491666"/>
                </a:cubicBezTo>
                <a:close/>
                <a:moveTo>
                  <a:pt x="1746982" y="2490139"/>
                </a:moveTo>
                <a:cubicBezTo>
                  <a:pt x="1750076" y="2490405"/>
                  <a:pt x="1752587" y="2491954"/>
                  <a:pt x="1752668" y="2496658"/>
                </a:cubicBezTo>
                <a:cubicBezTo>
                  <a:pt x="1750905" y="2497959"/>
                  <a:pt x="1747840" y="2497501"/>
                  <a:pt x="1744546" y="2498573"/>
                </a:cubicBezTo>
                <a:cubicBezTo>
                  <a:pt x="1744478" y="2509513"/>
                  <a:pt x="1744220" y="2521728"/>
                  <a:pt x="1745685" y="2532897"/>
                </a:cubicBezTo>
                <a:cubicBezTo>
                  <a:pt x="1691765" y="2538918"/>
                  <a:pt x="1637845" y="2544939"/>
                  <a:pt x="1585726" y="2549404"/>
                </a:cubicBezTo>
                <a:cubicBezTo>
                  <a:pt x="1586641" y="2543284"/>
                  <a:pt x="1586212" y="2535659"/>
                  <a:pt x="1591267" y="2533286"/>
                </a:cubicBezTo>
                <a:cubicBezTo>
                  <a:pt x="1596324" y="2530913"/>
                  <a:pt x="1600923" y="2531601"/>
                  <a:pt x="1605266" y="2532250"/>
                </a:cubicBezTo>
                <a:cubicBezTo>
                  <a:pt x="1619290" y="2532780"/>
                  <a:pt x="1634000" y="2528722"/>
                  <a:pt x="1646720" y="2527495"/>
                </a:cubicBezTo>
                <a:cubicBezTo>
                  <a:pt x="1662480" y="2525156"/>
                  <a:pt x="1676505" y="2525688"/>
                  <a:pt x="1690986" y="2523159"/>
                </a:cubicBezTo>
                <a:cubicBezTo>
                  <a:pt x="1700641" y="2521473"/>
                  <a:pt x="1704651" y="2505126"/>
                  <a:pt x="1708013" y="2493113"/>
                </a:cubicBezTo>
                <a:cubicBezTo>
                  <a:pt x="1717183" y="2492919"/>
                  <a:pt x="1728142" y="2492993"/>
                  <a:pt x="1737796" y="2491307"/>
                </a:cubicBezTo>
                <a:cubicBezTo>
                  <a:pt x="1740210" y="2490886"/>
                  <a:pt x="1743887" y="2489871"/>
                  <a:pt x="1746982" y="2490139"/>
                </a:cubicBezTo>
                <a:close/>
                <a:moveTo>
                  <a:pt x="2315111" y="2490048"/>
                </a:moveTo>
                <a:lnTo>
                  <a:pt x="2314497" y="2490387"/>
                </a:lnTo>
                <a:lnTo>
                  <a:pt x="2314346" y="2491026"/>
                </a:lnTo>
                <a:close/>
                <a:moveTo>
                  <a:pt x="1648066" y="2486465"/>
                </a:moveTo>
                <a:cubicBezTo>
                  <a:pt x="1648365" y="2487131"/>
                  <a:pt x="1648124" y="2488749"/>
                  <a:pt x="1647639" y="2491986"/>
                </a:cubicBezTo>
                <a:cubicBezTo>
                  <a:pt x="1646325" y="2490134"/>
                  <a:pt x="1646567" y="2488517"/>
                  <a:pt x="1645252" y="2486665"/>
                </a:cubicBezTo>
                <a:cubicBezTo>
                  <a:pt x="1646929" y="2486089"/>
                  <a:pt x="1647768" y="2485800"/>
                  <a:pt x="1648066" y="2486465"/>
                </a:cubicBezTo>
                <a:close/>
                <a:moveTo>
                  <a:pt x="2474794" y="2485506"/>
                </a:moveTo>
                <a:lnTo>
                  <a:pt x="2472644" y="2489370"/>
                </a:lnTo>
                <a:cubicBezTo>
                  <a:pt x="2477222" y="2490054"/>
                  <a:pt x="2481091" y="2493746"/>
                  <a:pt x="2483232" y="2500296"/>
                </a:cubicBezTo>
                <a:cubicBezTo>
                  <a:pt x="2486710" y="2508344"/>
                  <a:pt x="2491743" y="2505981"/>
                  <a:pt x="2497364" y="2508379"/>
                </a:cubicBezTo>
                <a:cubicBezTo>
                  <a:pt x="2498010" y="2504063"/>
                  <a:pt x="2498692" y="2499492"/>
                  <a:pt x="2499603" y="2493398"/>
                </a:cubicBezTo>
                <a:lnTo>
                  <a:pt x="2492600" y="2488037"/>
                </a:lnTo>
                <a:lnTo>
                  <a:pt x="2477586" y="2486390"/>
                </a:lnTo>
                <a:close/>
                <a:moveTo>
                  <a:pt x="1785867" y="2483395"/>
                </a:moveTo>
                <a:cubicBezTo>
                  <a:pt x="1789238" y="2483479"/>
                  <a:pt x="1792059" y="2487255"/>
                  <a:pt x="1794880" y="2491030"/>
                </a:cubicBezTo>
                <a:cubicBezTo>
                  <a:pt x="1790465" y="2490371"/>
                  <a:pt x="1786486" y="2486794"/>
                  <a:pt x="1782289" y="2484677"/>
                </a:cubicBezTo>
                <a:cubicBezTo>
                  <a:pt x="1783557" y="2483748"/>
                  <a:pt x="1784742" y="2483366"/>
                  <a:pt x="1785867" y="2483395"/>
                </a:cubicBezTo>
                <a:close/>
                <a:moveTo>
                  <a:pt x="945708" y="2482758"/>
                </a:moveTo>
                <a:cubicBezTo>
                  <a:pt x="945015" y="2487394"/>
                  <a:pt x="944091" y="2493578"/>
                  <a:pt x="943437" y="2497957"/>
                </a:cubicBezTo>
                <a:cubicBezTo>
                  <a:pt x="935440" y="2498605"/>
                  <a:pt x="929257" y="2497682"/>
                  <a:pt x="921105" y="2499361"/>
                </a:cubicBezTo>
                <a:cubicBezTo>
                  <a:pt x="916238" y="2500214"/>
                  <a:pt x="909593" y="2502381"/>
                  <a:pt x="906138" y="2495544"/>
                </a:cubicBezTo>
                <a:cubicBezTo>
                  <a:pt x="919131" y="2491428"/>
                  <a:pt x="932419" y="2487094"/>
                  <a:pt x="945708" y="2482758"/>
                </a:cubicBezTo>
                <a:close/>
                <a:moveTo>
                  <a:pt x="2310561" y="2480708"/>
                </a:moveTo>
                <a:cubicBezTo>
                  <a:pt x="2311753" y="2482443"/>
                  <a:pt x="2312945" y="2484179"/>
                  <a:pt x="2314365" y="2484390"/>
                </a:cubicBezTo>
                <a:cubicBezTo>
                  <a:pt x="2310842" y="2488535"/>
                  <a:pt x="2309650" y="2486800"/>
                  <a:pt x="2310561" y="2480708"/>
                </a:cubicBezTo>
                <a:close/>
                <a:moveTo>
                  <a:pt x="362934" y="2480420"/>
                </a:moveTo>
                <a:cubicBezTo>
                  <a:pt x="364127" y="2482415"/>
                  <a:pt x="363900" y="2483937"/>
                  <a:pt x="365358" y="2484155"/>
                </a:cubicBezTo>
                <a:cubicBezTo>
                  <a:pt x="362251" y="2484988"/>
                  <a:pt x="358880" y="2487597"/>
                  <a:pt x="356608" y="2482848"/>
                </a:cubicBezTo>
                <a:cubicBezTo>
                  <a:pt x="358066" y="2483066"/>
                  <a:pt x="361210" y="2481978"/>
                  <a:pt x="362934" y="2480420"/>
                </a:cubicBezTo>
                <a:close/>
                <a:moveTo>
                  <a:pt x="1784003" y="2480037"/>
                </a:moveTo>
                <a:cubicBezTo>
                  <a:pt x="1784713" y="2480142"/>
                  <a:pt x="1785317" y="2480959"/>
                  <a:pt x="1785815" y="2482485"/>
                </a:cubicBezTo>
                <a:cubicBezTo>
                  <a:pt x="1784182" y="2483692"/>
                  <a:pt x="1782762" y="2483480"/>
                  <a:pt x="1781555" y="2481848"/>
                </a:cubicBezTo>
                <a:cubicBezTo>
                  <a:pt x="1782476" y="2480534"/>
                  <a:pt x="1783293" y="2479930"/>
                  <a:pt x="1784003" y="2480037"/>
                </a:cubicBezTo>
                <a:close/>
                <a:moveTo>
                  <a:pt x="4949008" y="2479662"/>
                </a:moveTo>
                <a:cubicBezTo>
                  <a:pt x="4947368" y="2490642"/>
                  <a:pt x="4938773" y="2487754"/>
                  <a:pt x="4935062" y="2482389"/>
                </a:cubicBezTo>
                <a:cubicBezTo>
                  <a:pt x="4939945" y="2479911"/>
                  <a:pt x="4944360" y="2480571"/>
                  <a:pt x="4949008" y="2479662"/>
                </a:cubicBezTo>
                <a:close/>
                <a:moveTo>
                  <a:pt x="6100524" y="2478617"/>
                </a:moveTo>
                <a:lnTo>
                  <a:pt x="6103046" y="2480529"/>
                </a:lnTo>
                <a:cubicBezTo>
                  <a:pt x="6111195" y="2486782"/>
                  <a:pt x="6118900" y="2493303"/>
                  <a:pt x="6124014" y="2501250"/>
                </a:cubicBezTo>
                <a:cubicBezTo>
                  <a:pt x="6124459" y="2501941"/>
                  <a:pt x="6123324" y="2501800"/>
                  <a:pt x="6121390" y="2501160"/>
                </a:cubicBezTo>
                <a:lnTo>
                  <a:pt x="6120120" y="2500632"/>
                </a:lnTo>
                <a:close/>
                <a:moveTo>
                  <a:pt x="2264131" y="2477947"/>
                </a:moveTo>
                <a:lnTo>
                  <a:pt x="2263749" y="2479044"/>
                </a:lnTo>
                <a:lnTo>
                  <a:pt x="2262786" y="2478516"/>
                </a:lnTo>
                <a:close/>
                <a:moveTo>
                  <a:pt x="753763" y="2476071"/>
                </a:moveTo>
                <a:cubicBezTo>
                  <a:pt x="755593" y="2475543"/>
                  <a:pt x="757321" y="2477005"/>
                  <a:pt x="757496" y="2481039"/>
                </a:cubicBezTo>
                <a:cubicBezTo>
                  <a:pt x="754216" y="2482153"/>
                  <a:pt x="752460" y="2483494"/>
                  <a:pt x="749413" y="2483039"/>
                </a:cubicBezTo>
                <a:cubicBezTo>
                  <a:pt x="749999" y="2479116"/>
                  <a:pt x="751933" y="2476600"/>
                  <a:pt x="753763" y="2476071"/>
                </a:cubicBezTo>
                <a:close/>
                <a:moveTo>
                  <a:pt x="2250623" y="2475929"/>
                </a:moveTo>
                <a:cubicBezTo>
                  <a:pt x="2250165" y="2478987"/>
                  <a:pt x="2249937" y="2480515"/>
                  <a:pt x="2249480" y="2483574"/>
                </a:cubicBezTo>
                <a:cubicBezTo>
                  <a:pt x="2253452" y="2477914"/>
                  <a:pt x="2253452" y="2477914"/>
                  <a:pt x="2250623" y="2475929"/>
                </a:cubicBezTo>
                <a:close/>
                <a:moveTo>
                  <a:pt x="2288129" y="2475687"/>
                </a:moveTo>
                <a:cubicBezTo>
                  <a:pt x="2291046" y="2476123"/>
                  <a:pt x="2297097" y="2475536"/>
                  <a:pt x="2296007" y="2482828"/>
                </a:cubicBezTo>
                <a:cubicBezTo>
                  <a:pt x="2291633" y="2482174"/>
                  <a:pt x="2287040" y="2482979"/>
                  <a:pt x="2288129" y="2475687"/>
                </a:cubicBezTo>
                <a:close/>
                <a:moveTo>
                  <a:pt x="2419365" y="2475642"/>
                </a:moveTo>
                <a:cubicBezTo>
                  <a:pt x="2417367" y="2475930"/>
                  <a:pt x="2415607" y="2477235"/>
                  <a:pt x="2415035" y="2481066"/>
                </a:cubicBezTo>
                <a:cubicBezTo>
                  <a:pt x="2417330" y="2481410"/>
                  <a:pt x="2419569" y="2482136"/>
                  <a:pt x="2421377" y="2481818"/>
                </a:cubicBezTo>
                <a:lnTo>
                  <a:pt x="2424425" y="2477346"/>
                </a:lnTo>
                <a:lnTo>
                  <a:pt x="2422619" y="2476017"/>
                </a:lnTo>
                <a:close/>
                <a:moveTo>
                  <a:pt x="374727" y="2475287"/>
                </a:moveTo>
                <a:cubicBezTo>
                  <a:pt x="373420" y="2484037"/>
                  <a:pt x="369105" y="2481653"/>
                  <a:pt x="366677" y="2477065"/>
                </a:cubicBezTo>
                <a:cubicBezTo>
                  <a:pt x="369722" y="2477521"/>
                  <a:pt x="371464" y="2476291"/>
                  <a:pt x="374727" y="2475287"/>
                </a:cubicBezTo>
                <a:close/>
                <a:moveTo>
                  <a:pt x="1932916" y="2473685"/>
                </a:moveTo>
                <a:cubicBezTo>
                  <a:pt x="1942065" y="2475052"/>
                  <a:pt x="1937176" y="2486913"/>
                  <a:pt x="1934079" y="2497204"/>
                </a:cubicBezTo>
                <a:cubicBezTo>
                  <a:pt x="1931680" y="2492386"/>
                  <a:pt x="1932371" y="2487769"/>
                  <a:pt x="1930010" y="2482693"/>
                </a:cubicBezTo>
                <a:cubicBezTo>
                  <a:pt x="1928255" y="2484005"/>
                  <a:pt x="1926271" y="2486857"/>
                  <a:pt x="1922990" y="2487940"/>
                </a:cubicBezTo>
                <a:cubicBezTo>
                  <a:pt x="1923451" y="2484862"/>
                  <a:pt x="1922155" y="2483094"/>
                  <a:pt x="1919566" y="2479560"/>
                </a:cubicBezTo>
                <a:cubicBezTo>
                  <a:pt x="1913029" y="2483304"/>
                  <a:pt x="1907994" y="2485699"/>
                  <a:pt x="1901434" y="2487867"/>
                </a:cubicBezTo>
                <a:cubicBezTo>
                  <a:pt x="1909034" y="2487429"/>
                  <a:pt x="1919105" y="2482638"/>
                  <a:pt x="1925580" y="2491475"/>
                </a:cubicBezTo>
                <a:cubicBezTo>
                  <a:pt x="1931029" y="2496748"/>
                  <a:pt x="1932469" y="2507981"/>
                  <a:pt x="1932383" y="2518985"/>
                </a:cubicBezTo>
                <a:cubicBezTo>
                  <a:pt x="1904703" y="2516423"/>
                  <a:pt x="1877881" y="2520284"/>
                  <a:pt x="1849763" y="2522378"/>
                </a:cubicBezTo>
                <a:cubicBezTo>
                  <a:pt x="1835577" y="2523406"/>
                  <a:pt x="1822917" y="2524661"/>
                  <a:pt x="1809192" y="2522611"/>
                </a:cubicBezTo>
                <a:cubicBezTo>
                  <a:pt x="1801821" y="2521509"/>
                  <a:pt x="1794196" y="2520369"/>
                  <a:pt x="1787865" y="2520998"/>
                </a:cubicBezTo>
                <a:cubicBezTo>
                  <a:pt x="1783290" y="2520314"/>
                  <a:pt x="1780240" y="2519859"/>
                  <a:pt x="1777190" y="2519402"/>
                </a:cubicBezTo>
                <a:cubicBezTo>
                  <a:pt x="1776355" y="2514557"/>
                  <a:pt x="1775751" y="2508170"/>
                  <a:pt x="1774915" y="2503323"/>
                </a:cubicBezTo>
                <a:cubicBezTo>
                  <a:pt x="1783375" y="2509310"/>
                  <a:pt x="1790311" y="2515068"/>
                  <a:pt x="1797935" y="2516207"/>
                </a:cubicBezTo>
                <a:cubicBezTo>
                  <a:pt x="1799461" y="2516435"/>
                  <a:pt x="1805307" y="2517309"/>
                  <a:pt x="1806227" y="2511151"/>
                </a:cubicBezTo>
                <a:cubicBezTo>
                  <a:pt x="1806917" y="2506532"/>
                  <a:pt x="1799316" y="2506970"/>
                  <a:pt x="1797791" y="2506742"/>
                </a:cubicBezTo>
                <a:cubicBezTo>
                  <a:pt x="1799401" y="2495966"/>
                  <a:pt x="1824238" y="2494955"/>
                  <a:pt x="1815174" y="2482583"/>
                </a:cubicBezTo>
                <a:cubicBezTo>
                  <a:pt x="1822989" y="2482440"/>
                  <a:pt x="1830883" y="2481783"/>
                  <a:pt x="1836984" y="2482695"/>
                </a:cubicBezTo>
                <a:cubicBezTo>
                  <a:pt x="1835374" y="2493472"/>
                  <a:pt x="1828208" y="2489254"/>
                  <a:pt x="1823634" y="2488570"/>
                </a:cubicBezTo>
                <a:cubicBezTo>
                  <a:pt x="1819723" y="2514742"/>
                  <a:pt x="1881101" y="2498731"/>
                  <a:pt x="1890481" y="2498559"/>
                </a:cubicBezTo>
                <a:cubicBezTo>
                  <a:pt x="1889404" y="2464034"/>
                  <a:pt x="1856264" y="2499741"/>
                  <a:pt x="1848311" y="2479929"/>
                </a:cubicBezTo>
                <a:cubicBezTo>
                  <a:pt x="1868572" y="2478235"/>
                  <a:pt x="1891909" y="2478574"/>
                  <a:pt x="1912400" y="2475341"/>
                </a:cubicBezTo>
                <a:cubicBezTo>
                  <a:pt x="1918731" y="2474712"/>
                  <a:pt x="1926816" y="2472774"/>
                  <a:pt x="1932916" y="2473685"/>
                </a:cubicBezTo>
                <a:close/>
                <a:moveTo>
                  <a:pt x="461489" y="2473312"/>
                </a:moveTo>
                <a:cubicBezTo>
                  <a:pt x="467963" y="2474279"/>
                  <a:pt x="465245" y="2481395"/>
                  <a:pt x="464366" y="2487282"/>
                </a:cubicBezTo>
                <a:cubicBezTo>
                  <a:pt x="459510" y="2486556"/>
                  <a:pt x="460609" y="2479198"/>
                  <a:pt x="461489" y="2473312"/>
                </a:cubicBezTo>
                <a:close/>
                <a:moveTo>
                  <a:pt x="761717" y="2473205"/>
                </a:moveTo>
                <a:cubicBezTo>
                  <a:pt x="762050" y="2473638"/>
                  <a:pt x="761891" y="2474700"/>
                  <a:pt x="761574" y="2476823"/>
                </a:cubicBezTo>
                <a:cubicBezTo>
                  <a:pt x="760241" y="2475091"/>
                  <a:pt x="760241" y="2475091"/>
                  <a:pt x="758909" y="2473360"/>
                </a:cubicBezTo>
                <a:cubicBezTo>
                  <a:pt x="760559" y="2472969"/>
                  <a:pt x="761384" y="2472773"/>
                  <a:pt x="761717" y="2473205"/>
                </a:cubicBezTo>
                <a:close/>
                <a:moveTo>
                  <a:pt x="2677152" y="2472700"/>
                </a:moveTo>
                <a:cubicBezTo>
                  <a:pt x="2676237" y="2478817"/>
                  <a:pt x="2675552" y="2483404"/>
                  <a:pt x="2674866" y="2487992"/>
                </a:cubicBezTo>
                <a:lnTo>
                  <a:pt x="2667034" y="2482330"/>
                </a:lnTo>
                <a:lnTo>
                  <a:pt x="2666980" y="2482687"/>
                </a:lnTo>
                <a:lnTo>
                  <a:pt x="2666054" y="2490917"/>
                </a:lnTo>
                <a:lnTo>
                  <a:pt x="2693308" y="2499173"/>
                </a:lnTo>
                <a:lnTo>
                  <a:pt x="2693880" y="2497556"/>
                </a:lnTo>
                <a:cubicBezTo>
                  <a:pt x="2696558" y="2490121"/>
                  <a:pt x="2700928" y="2492341"/>
                  <a:pt x="2705527" y="2493029"/>
                </a:cubicBezTo>
                <a:lnTo>
                  <a:pt x="2698525" y="2500754"/>
                </a:lnTo>
                <a:lnTo>
                  <a:pt x="2699317" y="2500994"/>
                </a:lnTo>
                <a:lnTo>
                  <a:pt x="2700201" y="2500583"/>
                </a:lnTo>
                <a:cubicBezTo>
                  <a:pt x="2700723" y="2500589"/>
                  <a:pt x="2701086" y="2500886"/>
                  <a:pt x="2701281" y="2501402"/>
                </a:cubicBezTo>
                <a:lnTo>
                  <a:pt x="2701249" y="2501579"/>
                </a:lnTo>
                <a:lnTo>
                  <a:pt x="2703930" y="2502391"/>
                </a:lnTo>
                <a:lnTo>
                  <a:pt x="2706139" y="2499903"/>
                </a:lnTo>
                <a:cubicBezTo>
                  <a:pt x="2712321" y="2497374"/>
                  <a:pt x="2719424" y="2504900"/>
                  <a:pt x="2723851" y="2506736"/>
                </a:cubicBezTo>
                <a:lnTo>
                  <a:pt x="2724811" y="2509036"/>
                </a:lnTo>
                <a:lnTo>
                  <a:pt x="2727611" y="2509943"/>
                </a:lnTo>
                <a:cubicBezTo>
                  <a:pt x="2731969" y="2512159"/>
                  <a:pt x="2734114" y="2518731"/>
                  <a:pt x="2738284" y="2522221"/>
                </a:cubicBezTo>
                <a:cubicBezTo>
                  <a:pt x="2748076" y="2529932"/>
                  <a:pt x="2761813" y="2530424"/>
                  <a:pt x="2773820" y="2533779"/>
                </a:cubicBezTo>
                <a:lnTo>
                  <a:pt x="2828846" y="2554038"/>
                </a:lnTo>
                <a:lnTo>
                  <a:pt x="2816239" y="2544075"/>
                </a:lnTo>
                <a:cubicBezTo>
                  <a:pt x="2808004" y="2538154"/>
                  <a:pt x="2797984" y="2531967"/>
                  <a:pt x="2789722" y="2524478"/>
                </a:cubicBezTo>
                <a:lnTo>
                  <a:pt x="2785740" y="2519711"/>
                </a:lnTo>
                <a:lnTo>
                  <a:pt x="2774527" y="2515283"/>
                </a:lnTo>
                <a:lnTo>
                  <a:pt x="2774820" y="2517663"/>
                </a:lnTo>
                <a:cubicBezTo>
                  <a:pt x="2773637" y="2517487"/>
                  <a:pt x="2772217" y="2517274"/>
                  <a:pt x="2770561" y="2517027"/>
                </a:cubicBezTo>
                <a:lnTo>
                  <a:pt x="2770616" y="2516969"/>
                </a:lnTo>
                <a:lnTo>
                  <a:pt x="2770261" y="2513597"/>
                </a:lnTo>
                <a:lnTo>
                  <a:pt x="2740606" y="2501887"/>
                </a:lnTo>
                <a:cubicBezTo>
                  <a:pt x="2719190" y="2493052"/>
                  <a:pt x="2698057" y="2483641"/>
                  <a:pt x="2677152" y="2472700"/>
                </a:cubicBezTo>
                <a:close/>
                <a:moveTo>
                  <a:pt x="2407527" y="2471372"/>
                </a:moveTo>
                <a:lnTo>
                  <a:pt x="2406769" y="2473563"/>
                </a:lnTo>
                <a:lnTo>
                  <a:pt x="2408431" y="2471542"/>
                </a:lnTo>
                <a:close/>
                <a:moveTo>
                  <a:pt x="635642" y="2471315"/>
                </a:moveTo>
                <a:cubicBezTo>
                  <a:pt x="649012" y="2476432"/>
                  <a:pt x="622778" y="2494336"/>
                  <a:pt x="619251" y="2496927"/>
                </a:cubicBezTo>
                <a:cubicBezTo>
                  <a:pt x="600140" y="2510959"/>
                  <a:pt x="579199" y="2524978"/>
                  <a:pt x="559836" y="2538950"/>
                </a:cubicBezTo>
                <a:cubicBezTo>
                  <a:pt x="551054" y="2545172"/>
                  <a:pt x="542717" y="2550163"/>
                  <a:pt x="533669" y="2558163"/>
                </a:cubicBezTo>
                <a:cubicBezTo>
                  <a:pt x="528605" y="2560525"/>
                  <a:pt x="520637" y="2571805"/>
                  <a:pt x="515632" y="2563262"/>
                </a:cubicBezTo>
                <a:cubicBezTo>
                  <a:pt x="542093" y="2543833"/>
                  <a:pt x="568446" y="2523372"/>
                  <a:pt x="595135" y="2502417"/>
                </a:cubicBezTo>
                <a:lnTo>
                  <a:pt x="595458" y="2501985"/>
                </a:lnTo>
                <a:lnTo>
                  <a:pt x="594551" y="2499541"/>
                </a:lnTo>
                <a:cubicBezTo>
                  <a:pt x="594241" y="2498943"/>
                  <a:pt x="593900" y="2498568"/>
                  <a:pt x="593218" y="2497817"/>
                </a:cubicBezTo>
                <a:cubicBezTo>
                  <a:pt x="595021" y="2496399"/>
                  <a:pt x="595798" y="2496516"/>
                  <a:pt x="596045" y="2497526"/>
                </a:cubicBezTo>
                <a:lnTo>
                  <a:pt x="595756" y="2501586"/>
                </a:lnTo>
                <a:lnTo>
                  <a:pt x="604168" y="2490353"/>
                </a:lnTo>
                <a:cubicBezTo>
                  <a:pt x="607581" y="2486999"/>
                  <a:pt x="611102" y="2484018"/>
                  <a:pt x="613847" y="2480531"/>
                </a:cubicBezTo>
                <a:cubicBezTo>
                  <a:pt x="621131" y="2473824"/>
                  <a:pt x="628188" y="2468644"/>
                  <a:pt x="635642" y="2471315"/>
                </a:cubicBezTo>
                <a:close/>
                <a:moveTo>
                  <a:pt x="1701670" y="2470455"/>
                </a:moveTo>
                <a:cubicBezTo>
                  <a:pt x="1704587" y="2470891"/>
                  <a:pt x="1707503" y="2471327"/>
                  <a:pt x="1710420" y="2471763"/>
                </a:cubicBezTo>
                <a:cubicBezTo>
                  <a:pt x="1710192" y="2473285"/>
                  <a:pt x="1709737" y="2476332"/>
                  <a:pt x="1709282" y="2479377"/>
                </a:cubicBezTo>
                <a:cubicBezTo>
                  <a:pt x="1706365" y="2478941"/>
                  <a:pt x="1703449" y="2478506"/>
                  <a:pt x="1700532" y="2478070"/>
                </a:cubicBezTo>
                <a:cubicBezTo>
                  <a:pt x="1700988" y="2475025"/>
                  <a:pt x="1701442" y="2471978"/>
                  <a:pt x="1701670" y="2470455"/>
                </a:cubicBezTo>
                <a:close/>
                <a:moveTo>
                  <a:pt x="1948652" y="2469438"/>
                </a:moveTo>
                <a:cubicBezTo>
                  <a:pt x="1947514" y="2477053"/>
                  <a:pt x="1941680" y="2476181"/>
                  <a:pt x="1939447" y="2471176"/>
                </a:cubicBezTo>
                <a:cubicBezTo>
                  <a:pt x="1942591" y="2470089"/>
                  <a:pt x="1945508" y="2470524"/>
                  <a:pt x="1948652" y="2469438"/>
                </a:cubicBezTo>
                <a:close/>
                <a:moveTo>
                  <a:pt x="2613783" y="2469093"/>
                </a:moveTo>
                <a:cubicBezTo>
                  <a:pt x="2609068" y="2468388"/>
                  <a:pt x="2604640" y="2469681"/>
                  <a:pt x="2603498" y="2477327"/>
                </a:cubicBezTo>
                <a:cubicBezTo>
                  <a:pt x="2606939" y="2477841"/>
                  <a:pt x="2616348" y="2484524"/>
                  <a:pt x="2621897" y="2480736"/>
                </a:cubicBezTo>
                <a:lnTo>
                  <a:pt x="2625668" y="2473102"/>
                </a:lnTo>
                <a:lnTo>
                  <a:pt x="2620473" y="2471308"/>
                </a:lnTo>
                <a:lnTo>
                  <a:pt x="2620454" y="2471176"/>
                </a:lnTo>
                <a:close/>
                <a:moveTo>
                  <a:pt x="1688282" y="2467761"/>
                </a:moveTo>
                <a:cubicBezTo>
                  <a:pt x="1692656" y="2468415"/>
                  <a:pt x="1697266" y="2467500"/>
                  <a:pt x="1695859" y="2476911"/>
                </a:cubicBezTo>
                <a:cubicBezTo>
                  <a:pt x="1692944" y="2476475"/>
                  <a:pt x="1686876" y="2477171"/>
                  <a:pt x="1688282" y="2467761"/>
                </a:cubicBezTo>
                <a:close/>
                <a:moveTo>
                  <a:pt x="6307539" y="2465010"/>
                </a:moveTo>
                <a:cubicBezTo>
                  <a:pt x="6307475" y="2464909"/>
                  <a:pt x="6307905" y="2465099"/>
                  <a:pt x="6309041" y="2465684"/>
                </a:cubicBezTo>
                <a:lnTo>
                  <a:pt x="6310181" y="2466293"/>
                </a:lnTo>
                <a:lnTo>
                  <a:pt x="6312182" y="2468244"/>
                </a:lnTo>
                <a:cubicBezTo>
                  <a:pt x="6309779" y="2466574"/>
                  <a:pt x="6307669" y="2465211"/>
                  <a:pt x="6307539" y="2465010"/>
                </a:cubicBezTo>
                <a:close/>
                <a:moveTo>
                  <a:pt x="2374347" y="2463528"/>
                </a:moveTo>
                <a:lnTo>
                  <a:pt x="2368671" y="2465427"/>
                </a:lnTo>
                <a:cubicBezTo>
                  <a:pt x="2370200" y="2465655"/>
                  <a:pt x="2369971" y="2467183"/>
                  <a:pt x="2371272" y="2468941"/>
                </a:cubicBezTo>
                <a:lnTo>
                  <a:pt x="2344676" y="2466770"/>
                </a:lnTo>
                <a:lnTo>
                  <a:pt x="2358531" y="2472912"/>
                </a:lnTo>
                <a:cubicBezTo>
                  <a:pt x="2362651" y="2476657"/>
                  <a:pt x="2359371" y="2477732"/>
                  <a:pt x="2363948" y="2478416"/>
                </a:cubicBezTo>
                <a:cubicBezTo>
                  <a:pt x="2368525" y="2479100"/>
                  <a:pt x="2372875" y="2481316"/>
                  <a:pt x="2375697" y="2483302"/>
                </a:cubicBezTo>
                <a:cubicBezTo>
                  <a:pt x="2384370" y="2486163"/>
                  <a:pt x="2392877" y="2491868"/>
                  <a:pt x="2401803" y="2494766"/>
                </a:cubicBezTo>
                <a:lnTo>
                  <a:pt x="2407908" y="2495191"/>
                </a:lnTo>
                <a:lnTo>
                  <a:pt x="2407442" y="2492564"/>
                </a:lnTo>
                <a:cubicBezTo>
                  <a:pt x="2409798" y="2492916"/>
                  <a:pt x="2414739" y="2492083"/>
                  <a:pt x="2418862" y="2492700"/>
                </a:cubicBezTo>
                <a:cubicBezTo>
                  <a:pt x="2422985" y="2493316"/>
                  <a:pt x="2426289" y="2495380"/>
                  <a:pt x="2425370" y="2501528"/>
                </a:cubicBezTo>
                <a:cubicBezTo>
                  <a:pt x="2423014" y="2501176"/>
                  <a:pt x="2418015" y="2502392"/>
                  <a:pt x="2413864" y="2501968"/>
                </a:cubicBezTo>
                <a:lnTo>
                  <a:pt x="2413400" y="2501764"/>
                </a:lnTo>
                <a:lnTo>
                  <a:pt x="2414775" y="2512354"/>
                </a:lnTo>
                <a:lnTo>
                  <a:pt x="2416611" y="2514699"/>
                </a:lnTo>
                <a:lnTo>
                  <a:pt x="2417301" y="2514905"/>
                </a:lnTo>
                <a:lnTo>
                  <a:pt x="2417414" y="2515724"/>
                </a:lnTo>
                <a:lnTo>
                  <a:pt x="2420150" y="2519221"/>
                </a:lnTo>
                <a:lnTo>
                  <a:pt x="2423324" y="2522082"/>
                </a:lnTo>
                <a:lnTo>
                  <a:pt x="2427182" y="2520714"/>
                </a:lnTo>
                <a:cubicBezTo>
                  <a:pt x="2428927" y="2520812"/>
                  <a:pt x="2430285" y="2522187"/>
                  <a:pt x="2431261" y="2526111"/>
                </a:cubicBezTo>
                <a:cubicBezTo>
                  <a:pt x="2434022" y="2539031"/>
                  <a:pt x="2439524" y="2533599"/>
                  <a:pt x="2447170" y="2534742"/>
                </a:cubicBezTo>
                <a:cubicBezTo>
                  <a:pt x="2453689" y="2536888"/>
                  <a:pt x="2460827" y="2541766"/>
                  <a:pt x="2468148" y="2542713"/>
                </a:cubicBezTo>
                <a:lnTo>
                  <a:pt x="2473977" y="2542231"/>
                </a:lnTo>
                <a:lnTo>
                  <a:pt x="2472759" y="2539785"/>
                </a:lnTo>
                <a:cubicBezTo>
                  <a:pt x="2474861" y="2535429"/>
                  <a:pt x="2474861" y="2535429"/>
                  <a:pt x="2477020" y="2540422"/>
                </a:cubicBezTo>
                <a:lnTo>
                  <a:pt x="2474163" y="2542216"/>
                </a:lnTo>
                <a:lnTo>
                  <a:pt x="2475516" y="2542104"/>
                </a:lnTo>
                <a:lnTo>
                  <a:pt x="2494746" y="2536825"/>
                </a:lnTo>
                <a:lnTo>
                  <a:pt x="2473833" y="2523390"/>
                </a:lnTo>
                <a:cubicBezTo>
                  <a:pt x="2462578" y="2514538"/>
                  <a:pt x="2451620" y="2504788"/>
                  <a:pt x="2440531" y="2495473"/>
                </a:cubicBezTo>
                <a:cubicBezTo>
                  <a:pt x="2450370" y="2492271"/>
                  <a:pt x="2459526" y="2493639"/>
                  <a:pt x="2468454" y="2496531"/>
                </a:cubicBezTo>
                <a:lnTo>
                  <a:pt x="2469366" y="2483786"/>
                </a:lnTo>
                <a:lnTo>
                  <a:pt x="2453639" y="2478807"/>
                </a:lnTo>
                <a:cubicBezTo>
                  <a:pt x="2445449" y="2477812"/>
                  <a:pt x="2437409" y="2479738"/>
                  <a:pt x="2430590" y="2488752"/>
                </a:cubicBezTo>
                <a:lnTo>
                  <a:pt x="2429467" y="2486175"/>
                </a:lnTo>
                <a:lnTo>
                  <a:pt x="2427433" y="2492323"/>
                </a:lnTo>
                <a:cubicBezTo>
                  <a:pt x="2423724" y="2496208"/>
                  <a:pt x="2418251" y="2490950"/>
                  <a:pt x="2413889" y="2488731"/>
                </a:cubicBezTo>
                <a:cubicBezTo>
                  <a:pt x="2406924" y="2482990"/>
                  <a:pt x="2399732" y="2478780"/>
                  <a:pt x="2394068" y="2474800"/>
                </a:cubicBezTo>
                <a:close/>
                <a:moveTo>
                  <a:pt x="2479973" y="2463525"/>
                </a:moveTo>
                <a:lnTo>
                  <a:pt x="2478763" y="2465905"/>
                </a:lnTo>
                <a:lnTo>
                  <a:pt x="2480865" y="2465677"/>
                </a:lnTo>
                <a:close/>
                <a:moveTo>
                  <a:pt x="5869726" y="2463504"/>
                </a:moveTo>
                <a:lnTo>
                  <a:pt x="5872894" y="2466595"/>
                </a:lnTo>
                <a:lnTo>
                  <a:pt x="5878347" y="2472628"/>
                </a:lnTo>
                <a:lnTo>
                  <a:pt x="5873818" y="2465728"/>
                </a:lnTo>
                <a:close/>
                <a:moveTo>
                  <a:pt x="920134" y="2463302"/>
                </a:moveTo>
                <a:cubicBezTo>
                  <a:pt x="924510" y="2463956"/>
                  <a:pt x="929118" y="2463041"/>
                  <a:pt x="927712" y="2472452"/>
                </a:cubicBezTo>
                <a:cubicBezTo>
                  <a:pt x="924795" y="2472016"/>
                  <a:pt x="918728" y="2472713"/>
                  <a:pt x="920134" y="2463302"/>
                </a:cubicBezTo>
                <a:close/>
                <a:moveTo>
                  <a:pt x="4847535" y="2463258"/>
                </a:moveTo>
                <a:lnTo>
                  <a:pt x="4843877" y="2464598"/>
                </a:lnTo>
                <a:cubicBezTo>
                  <a:pt x="4847859" y="2474573"/>
                  <a:pt x="4854438" y="2480245"/>
                  <a:pt x="4861738" y="2483486"/>
                </a:cubicBezTo>
                <a:lnTo>
                  <a:pt x="4869142" y="2484918"/>
                </a:lnTo>
                <a:close/>
                <a:moveTo>
                  <a:pt x="389362" y="2462989"/>
                </a:moveTo>
                <a:cubicBezTo>
                  <a:pt x="390880" y="2462815"/>
                  <a:pt x="392644" y="2463479"/>
                  <a:pt x="393372" y="2463589"/>
                </a:cubicBezTo>
                <a:cubicBezTo>
                  <a:pt x="393372" y="2463589"/>
                  <a:pt x="394596" y="2465375"/>
                  <a:pt x="394362" y="2466942"/>
                </a:cubicBezTo>
                <a:cubicBezTo>
                  <a:pt x="392904" y="2466725"/>
                  <a:pt x="386133" y="2472128"/>
                  <a:pt x="386836" y="2467422"/>
                </a:cubicBezTo>
                <a:cubicBezTo>
                  <a:pt x="386576" y="2464176"/>
                  <a:pt x="387845" y="2463163"/>
                  <a:pt x="389362" y="2462989"/>
                </a:cubicBezTo>
                <a:close/>
                <a:moveTo>
                  <a:pt x="1428343" y="2462796"/>
                </a:moveTo>
                <a:lnTo>
                  <a:pt x="1424301" y="2464114"/>
                </a:lnTo>
                <a:cubicBezTo>
                  <a:pt x="1421241" y="2463658"/>
                  <a:pt x="1415353" y="2461215"/>
                  <a:pt x="1413981" y="2470391"/>
                </a:cubicBezTo>
                <a:cubicBezTo>
                  <a:pt x="1417040" y="2470849"/>
                  <a:pt x="1420365" y="2469525"/>
                  <a:pt x="1423424" y="2469982"/>
                </a:cubicBezTo>
                <a:lnTo>
                  <a:pt x="1427394" y="2468110"/>
                </a:lnTo>
                <a:lnTo>
                  <a:pt x="1426712" y="2465535"/>
                </a:lnTo>
                <a:close/>
                <a:moveTo>
                  <a:pt x="660552" y="2462437"/>
                </a:moveTo>
                <a:cubicBezTo>
                  <a:pt x="663550" y="2462885"/>
                  <a:pt x="669528" y="2462176"/>
                  <a:pt x="668122" y="2471586"/>
                </a:cubicBezTo>
                <a:cubicBezTo>
                  <a:pt x="663875" y="2470951"/>
                  <a:pt x="659146" y="2471848"/>
                  <a:pt x="660552" y="2462437"/>
                </a:cubicBezTo>
                <a:close/>
                <a:moveTo>
                  <a:pt x="1744573" y="2460981"/>
                </a:moveTo>
                <a:cubicBezTo>
                  <a:pt x="1750801" y="2461229"/>
                  <a:pt x="1757028" y="2467479"/>
                  <a:pt x="1755487" y="2477791"/>
                </a:cubicBezTo>
                <a:cubicBezTo>
                  <a:pt x="1749261" y="2476860"/>
                  <a:pt x="1742803" y="2477486"/>
                  <a:pt x="1737043" y="2473443"/>
                </a:cubicBezTo>
                <a:cubicBezTo>
                  <a:pt x="1732605" y="2471189"/>
                  <a:pt x="1736649" y="2465428"/>
                  <a:pt x="1738631" y="2462808"/>
                </a:cubicBezTo>
                <a:cubicBezTo>
                  <a:pt x="1740420" y="2461483"/>
                  <a:pt x="1742497" y="2460899"/>
                  <a:pt x="1744573" y="2460981"/>
                </a:cubicBezTo>
                <a:close/>
                <a:moveTo>
                  <a:pt x="2481433" y="2460651"/>
                </a:moveTo>
                <a:lnTo>
                  <a:pt x="2481413" y="2460690"/>
                </a:lnTo>
                <a:lnTo>
                  <a:pt x="2494280" y="2471381"/>
                </a:lnTo>
                <a:lnTo>
                  <a:pt x="2506553" y="2485170"/>
                </a:lnTo>
                <a:lnTo>
                  <a:pt x="2510828" y="2480921"/>
                </a:lnTo>
                <a:lnTo>
                  <a:pt x="2511946" y="2473437"/>
                </a:lnTo>
                <a:lnTo>
                  <a:pt x="2512414" y="2473565"/>
                </a:lnTo>
                <a:close/>
                <a:moveTo>
                  <a:pt x="1442038" y="2460511"/>
                </a:moveTo>
                <a:cubicBezTo>
                  <a:pt x="1440508" y="2460283"/>
                  <a:pt x="1437450" y="2459826"/>
                  <a:pt x="1434163" y="2460898"/>
                </a:cubicBezTo>
                <a:cubicBezTo>
                  <a:pt x="1432633" y="2460670"/>
                  <a:pt x="1430932" y="2461588"/>
                  <a:pt x="1429231" y="2462506"/>
                </a:cubicBezTo>
                <a:lnTo>
                  <a:pt x="1429085" y="2462554"/>
                </a:lnTo>
                <a:lnTo>
                  <a:pt x="1429367" y="2463552"/>
                </a:lnTo>
                <a:cubicBezTo>
                  <a:pt x="1429663" y="2463998"/>
                  <a:pt x="1429959" y="2464446"/>
                  <a:pt x="1429842" y="2465232"/>
                </a:cubicBezTo>
                <a:lnTo>
                  <a:pt x="1428806" y="2467341"/>
                </a:lnTo>
                <a:lnTo>
                  <a:pt x="1431947" y="2465257"/>
                </a:lnTo>
                <a:cubicBezTo>
                  <a:pt x="1436536" y="2465943"/>
                  <a:pt x="1440895" y="2468157"/>
                  <a:pt x="1442038" y="2460511"/>
                </a:cubicBezTo>
                <a:close/>
                <a:moveTo>
                  <a:pt x="4832860" y="2459830"/>
                </a:moveTo>
                <a:lnTo>
                  <a:pt x="4835478" y="2462450"/>
                </a:lnTo>
                <a:lnTo>
                  <a:pt x="4836650" y="2460651"/>
                </a:lnTo>
                <a:close/>
                <a:moveTo>
                  <a:pt x="368053" y="2459474"/>
                </a:moveTo>
                <a:cubicBezTo>
                  <a:pt x="369902" y="2459564"/>
                  <a:pt x="371872" y="2461349"/>
                  <a:pt x="373003" y="2463755"/>
                </a:cubicBezTo>
                <a:cubicBezTo>
                  <a:pt x="369869" y="2464777"/>
                  <a:pt x="366953" y="2464341"/>
                  <a:pt x="363819" y="2465364"/>
                </a:cubicBezTo>
                <a:cubicBezTo>
                  <a:pt x="364472" y="2460989"/>
                  <a:pt x="366202" y="2459384"/>
                  <a:pt x="368053" y="2459474"/>
                </a:cubicBezTo>
                <a:close/>
                <a:moveTo>
                  <a:pt x="398569" y="2459198"/>
                </a:moveTo>
                <a:cubicBezTo>
                  <a:pt x="398867" y="2459863"/>
                  <a:pt x="398626" y="2461482"/>
                  <a:pt x="398141" y="2464719"/>
                </a:cubicBezTo>
                <a:cubicBezTo>
                  <a:pt x="397068" y="2461249"/>
                  <a:pt x="397068" y="2461249"/>
                  <a:pt x="395755" y="2459399"/>
                </a:cubicBezTo>
                <a:cubicBezTo>
                  <a:pt x="397432" y="2458822"/>
                  <a:pt x="398271" y="2458533"/>
                  <a:pt x="398569" y="2459198"/>
                </a:cubicBezTo>
                <a:close/>
                <a:moveTo>
                  <a:pt x="2164333" y="2457375"/>
                </a:moveTo>
                <a:cubicBezTo>
                  <a:pt x="2166226" y="2457099"/>
                  <a:pt x="2168357" y="2457790"/>
                  <a:pt x="2169856" y="2458014"/>
                </a:cubicBezTo>
                <a:cubicBezTo>
                  <a:pt x="2168766" y="2465304"/>
                  <a:pt x="2164737" y="2463212"/>
                  <a:pt x="2160242" y="2462540"/>
                </a:cubicBezTo>
                <a:cubicBezTo>
                  <a:pt x="2160786" y="2458894"/>
                  <a:pt x="2162440" y="2457651"/>
                  <a:pt x="2164333" y="2457375"/>
                </a:cubicBezTo>
                <a:close/>
                <a:moveTo>
                  <a:pt x="2573668" y="2457237"/>
                </a:moveTo>
                <a:cubicBezTo>
                  <a:pt x="2570609" y="2456779"/>
                  <a:pt x="2564746" y="2455903"/>
                  <a:pt x="2563603" y="2463549"/>
                </a:cubicBezTo>
                <a:cubicBezTo>
                  <a:pt x="2567937" y="2464197"/>
                  <a:pt x="2572297" y="2466411"/>
                  <a:pt x="2573668" y="2457237"/>
                </a:cubicBezTo>
                <a:close/>
                <a:moveTo>
                  <a:pt x="1855410" y="2455912"/>
                </a:moveTo>
                <a:cubicBezTo>
                  <a:pt x="1857180" y="2455788"/>
                  <a:pt x="1858912" y="2457214"/>
                  <a:pt x="1859333" y="2459612"/>
                </a:cubicBezTo>
                <a:cubicBezTo>
                  <a:pt x="1856059" y="2460681"/>
                  <a:pt x="1852786" y="2461748"/>
                  <a:pt x="1851263" y="2461520"/>
                </a:cubicBezTo>
                <a:cubicBezTo>
                  <a:pt x="1851832" y="2457713"/>
                  <a:pt x="1853639" y="2456037"/>
                  <a:pt x="1855410" y="2455912"/>
                </a:cubicBezTo>
                <a:close/>
                <a:moveTo>
                  <a:pt x="911973" y="2454732"/>
                </a:moveTo>
                <a:cubicBezTo>
                  <a:pt x="910666" y="2463482"/>
                  <a:pt x="906096" y="2462798"/>
                  <a:pt x="903704" y="2457969"/>
                </a:cubicBezTo>
                <a:cubicBezTo>
                  <a:pt x="906967" y="2456966"/>
                  <a:pt x="910230" y="2455962"/>
                  <a:pt x="911973" y="2454732"/>
                </a:cubicBezTo>
                <a:close/>
                <a:moveTo>
                  <a:pt x="2052108" y="2453868"/>
                </a:moveTo>
                <a:cubicBezTo>
                  <a:pt x="2050801" y="2462611"/>
                  <a:pt x="2046614" y="2460708"/>
                  <a:pt x="2042240" y="2460054"/>
                </a:cubicBezTo>
                <a:cubicBezTo>
                  <a:pt x="2043360" y="2452561"/>
                  <a:pt x="2047733" y="2453214"/>
                  <a:pt x="2052108" y="2453868"/>
                </a:cubicBezTo>
                <a:close/>
                <a:moveTo>
                  <a:pt x="794184" y="2452526"/>
                </a:moveTo>
                <a:cubicBezTo>
                  <a:pt x="797100" y="2452961"/>
                  <a:pt x="803167" y="2452264"/>
                  <a:pt x="801761" y="2461675"/>
                </a:cubicBezTo>
                <a:cubicBezTo>
                  <a:pt x="798844" y="2461239"/>
                  <a:pt x="792778" y="2461936"/>
                  <a:pt x="794184" y="2452526"/>
                </a:cubicBezTo>
                <a:close/>
                <a:moveTo>
                  <a:pt x="688237" y="2452328"/>
                </a:moveTo>
                <a:cubicBezTo>
                  <a:pt x="687101" y="2459934"/>
                  <a:pt x="681269" y="2459063"/>
                  <a:pt x="679018" y="2454169"/>
                </a:cubicBezTo>
                <a:cubicBezTo>
                  <a:pt x="682171" y="2453030"/>
                  <a:pt x="685086" y="2453466"/>
                  <a:pt x="688237" y="2452328"/>
                </a:cubicBezTo>
                <a:close/>
                <a:moveTo>
                  <a:pt x="1862396" y="2451837"/>
                </a:moveTo>
                <a:cubicBezTo>
                  <a:pt x="1862694" y="2452502"/>
                  <a:pt x="1862452" y="2454121"/>
                  <a:pt x="1861968" y="2457358"/>
                </a:cubicBezTo>
                <a:cubicBezTo>
                  <a:pt x="1860895" y="2453888"/>
                  <a:pt x="1860895" y="2453888"/>
                  <a:pt x="1859581" y="2452037"/>
                </a:cubicBezTo>
                <a:cubicBezTo>
                  <a:pt x="1861258" y="2451460"/>
                  <a:pt x="1862097" y="2451172"/>
                  <a:pt x="1862396" y="2451837"/>
                </a:cubicBezTo>
                <a:close/>
                <a:moveTo>
                  <a:pt x="6094446" y="2451763"/>
                </a:moveTo>
                <a:cubicBezTo>
                  <a:pt x="6094446" y="2451763"/>
                  <a:pt x="6093561" y="2451964"/>
                  <a:pt x="6092788" y="2452138"/>
                </a:cubicBezTo>
                <a:lnTo>
                  <a:pt x="6092663" y="2452167"/>
                </a:lnTo>
                <a:lnTo>
                  <a:pt x="6091792" y="2452364"/>
                </a:lnTo>
                <a:cubicBezTo>
                  <a:pt x="6091570" y="2452415"/>
                  <a:pt x="6091627" y="2452402"/>
                  <a:pt x="6091833" y="2452356"/>
                </a:cubicBezTo>
                <a:lnTo>
                  <a:pt x="6092663" y="2452167"/>
                </a:lnTo>
                <a:close/>
                <a:moveTo>
                  <a:pt x="387008" y="2451422"/>
                </a:moveTo>
                <a:cubicBezTo>
                  <a:pt x="388448" y="2451612"/>
                  <a:pt x="389591" y="2452376"/>
                  <a:pt x="390126" y="2454039"/>
                </a:cubicBezTo>
                <a:cubicBezTo>
                  <a:pt x="390220" y="2456031"/>
                  <a:pt x="389525" y="2457510"/>
                  <a:pt x="388383" y="2458600"/>
                </a:cubicBezTo>
                <a:lnTo>
                  <a:pt x="388162" y="2458711"/>
                </a:lnTo>
                <a:lnTo>
                  <a:pt x="387742" y="2462659"/>
                </a:lnTo>
                <a:cubicBezTo>
                  <a:pt x="386771" y="2463341"/>
                  <a:pt x="385424" y="2463140"/>
                  <a:pt x="384961" y="2462243"/>
                </a:cubicBezTo>
                <a:lnTo>
                  <a:pt x="387217" y="2459188"/>
                </a:lnTo>
                <a:lnTo>
                  <a:pt x="383953" y="2460831"/>
                </a:lnTo>
                <a:cubicBezTo>
                  <a:pt x="380556" y="2461709"/>
                  <a:pt x="376730" y="2461532"/>
                  <a:pt x="375198" y="2461303"/>
                </a:cubicBezTo>
                <a:cubicBezTo>
                  <a:pt x="375429" y="2459755"/>
                  <a:pt x="374128" y="2457978"/>
                  <a:pt x="374360" y="2456431"/>
                </a:cubicBezTo>
                <a:cubicBezTo>
                  <a:pt x="375682" y="2455441"/>
                  <a:pt x="382685" y="2450851"/>
                  <a:pt x="387008" y="2451422"/>
                </a:cubicBezTo>
                <a:close/>
                <a:moveTo>
                  <a:pt x="1798283" y="2450293"/>
                </a:moveTo>
                <a:cubicBezTo>
                  <a:pt x="1810639" y="2450787"/>
                  <a:pt x="1823132" y="2455359"/>
                  <a:pt x="1834208" y="2458559"/>
                </a:cubicBezTo>
                <a:cubicBezTo>
                  <a:pt x="1827435" y="2462183"/>
                  <a:pt x="1819590" y="2462557"/>
                  <a:pt x="1811774" y="2464479"/>
                </a:cubicBezTo>
                <a:cubicBezTo>
                  <a:pt x="1805453" y="2465080"/>
                  <a:pt x="1797833" y="2463942"/>
                  <a:pt x="1791287" y="2466054"/>
                </a:cubicBezTo>
                <a:cubicBezTo>
                  <a:pt x="1784740" y="2468167"/>
                  <a:pt x="1785398" y="2474190"/>
                  <a:pt x="1781672" y="2478269"/>
                </a:cubicBezTo>
                <a:cubicBezTo>
                  <a:pt x="1774674" y="2483406"/>
                  <a:pt x="1767338" y="2469946"/>
                  <a:pt x="1763181" y="2466491"/>
                </a:cubicBezTo>
                <a:cubicBezTo>
                  <a:pt x="1773707" y="2453382"/>
                  <a:pt x="1785927" y="2449800"/>
                  <a:pt x="1798283" y="2450293"/>
                </a:cubicBezTo>
                <a:close/>
                <a:moveTo>
                  <a:pt x="2734595" y="2450184"/>
                </a:moveTo>
                <a:lnTo>
                  <a:pt x="2729116" y="2460964"/>
                </a:lnTo>
                <a:cubicBezTo>
                  <a:pt x="2736535" y="2463636"/>
                  <a:pt x="2743953" y="2466309"/>
                  <a:pt x="2751371" y="2468981"/>
                </a:cubicBezTo>
                <a:cubicBezTo>
                  <a:pt x="2755731" y="2471195"/>
                  <a:pt x="2760705" y="2479755"/>
                  <a:pt x="2766208" y="2474324"/>
                </a:cubicBezTo>
                <a:cubicBezTo>
                  <a:pt x="2766436" y="2472795"/>
                  <a:pt x="2765135" y="2471038"/>
                  <a:pt x="2763606" y="2470809"/>
                </a:cubicBezTo>
                <a:cubicBezTo>
                  <a:pt x="2774312" y="2472409"/>
                  <a:pt x="2786977" y="2469611"/>
                  <a:pt x="2793024" y="2481458"/>
                </a:cubicBezTo>
                <a:cubicBezTo>
                  <a:pt x="2800829" y="2492005"/>
                  <a:pt x="2813977" y="2487716"/>
                  <a:pt x="2819796" y="2501092"/>
                </a:cubicBezTo>
                <a:lnTo>
                  <a:pt x="2812789" y="2502368"/>
                </a:lnTo>
                <a:lnTo>
                  <a:pt x="2816838" y="2503546"/>
                </a:lnTo>
                <a:lnTo>
                  <a:pt x="2818622" y="2502204"/>
                </a:lnTo>
                <a:lnTo>
                  <a:pt x="2820341" y="2504565"/>
                </a:lnTo>
                <a:lnTo>
                  <a:pt x="2851299" y="2513574"/>
                </a:lnTo>
                <a:lnTo>
                  <a:pt x="2874228" y="2523330"/>
                </a:lnTo>
                <a:lnTo>
                  <a:pt x="2873922" y="2521427"/>
                </a:lnTo>
                <a:cubicBezTo>
                  <a:pt x="2872914" y="2520103"/>
                  <a:pt x="2871378" y="2519484"/>
                  <a:pt x="2869721" y="2519236"/>
                </a:cubicBezTo>
                <a:cubicBezTo>
                  <a:pt x="2865388" y="2518588"/>
                  <a:pt x="2861486" y="2513315"/>
                  <a:pt x="2857355" y="2509571"/>
                </a:cubicBezTo>
                <a:cubicBezTo>
                  <a:pt x="2849055" y="2502338"/>
                  <a:pt x="2838578" y="2499210"/>
                  <a:pt x="2830316" y="2491721"/>
                </a:cubicBezTo>
                <a:lnTo>
                  <a:pt x="2817979" y="2483534"/>
                </a:lnTo>
                <a:lnTo>
                  <a:pt x="2808170" y="2480032"/>
                </a:lnTo>
                <a:lnTo>
                  <a:pt x="2756826" y="2459202"/>
                </a:lnTo>
                <a:lnTo>
                  <a:pt x="2744010" y="2454004"/>
                </a:lnTo>
                <a:lnTo>
                  <a:pt x="2743795" y="2456905"/>
                </a:lnTo>
                <a:lnTo>
                  <a:pt x="2739625" y="2452225"/>
                </a:lnTo>
                <a:close/>
                <a:moveTo>
                  <a:pt x="2413578" y="2442066"/>
                </a:moveTo>
                <a:lnTo>
                  <a:pt x="2414312" y="2443450"/>
                </a:lnTo>
                <a:lnTo>
                  <a:pt x="2414410" y="2443363"/>
                </a:lnTo>
                <a:lnTo>
                  <a:pt x="2414433" y="2443679"/>
                </a:lnTo>
                <a:lnTo>
                  <a:pt x="2414629" y="2444047"/>
                </a:lnTo>
                <a:lnTo>
                  <a:pt x="2414476" y="2444284"/>
                </a:lnTo>
                <a:lnTo>
                  <a:pt x="2415145" y="2453635"/>
                </a:lnTo>
                <a:lnTo>
                  <a:pt x="2417520" y="2457529"/>
                </a:lnTo>
                <a:lnTo>
                  <a:pt x="2421130" y="2457893"/>
                </a:lnTo>
                <a:cubicBezTo>
                  <a:pt x="2427248" y="2458807"/>
                  <a:pt x="2433136" y="2461250"/>
                  <a:pt x="2437953" y="2460406"/>
                </a:cubicBezTo>
                <a:cubicBezTo>
                  <a:pt x="2442770" y="2459563"/>
                  <a:pt x="2442611" y="2450160"/>
                  <a:pt x="2443297" y="2445571"/>
                </a:cubicBezTo>
                <a:close/>
                <a:moveTo>
                  <a:pt x="6057612" y="2441945"/>
                </a:moveTo>
                <a:cubicBezTo>
                  <a:pt x="6056899" y="2441679"/>
                  <a:pt x="6056346" y="2442017"/>
                  <a:pt x="6056312" y="2443512"/>
                </a:cubicBezTo>
                <a:cubicBezTo>
                  <a:pt x="6056663" y="2444848"/>
                  <a:pt x="6058265" y="2444427"/>
                  <a:pt x="6058616" y="2445761"/>
                </a:cubicBezTo>
                <a:cubicBezTo>
                  <a:pt x="6060967" y="2447372"/>
                  <a:pt x="6061250" y="2446617"/>
                  <a:pt x="6060678" y="2445361"/>
                </a:cubicBezTo>
                <a:cubicBezTo>
                  <a:pt x="6060393" y="2444732"/>
                  <a:pt x="6059893" y="2443977"/>
                  <a:pt x="6059331" y="2443330"/>
                </a:cubicBezTo>
                <a:cubicBezTo>
                  <a:pt x="6058769" y="2442683"/>
                  <a:pt x="6058146" y="2442144"/>
                  <a:pt x="6057612" y="2441945"/>
                </a:cubicBezTo>
                <a:close/>
                <a:moveTo>
                  <a:pt x="5849503" y="2440946"/>
                </a:moveTo>
                <a:cubicBezTo>
                  <a:pt x="5848650" y="2440434"/>
                  <a:pt x="5847834" y="2440403"/>
                  <a:pt x="5847231" y="2441162"/>
                </a:cubicBezTo>
                <a:lnTo>
                  <a:pt x="5847456" y="2441764"/>
                </a:lnTo>
                <a:lnTo>
                  <a:pt x="5853143" y="2447316"/>
                </a:lnTo>
                <a:lnTo>
                  <a:pt x="5852990" y="2445473"/>
                </a:lnTo>
                <a:cubicBezTo>
                  <a:pt x="5852143" y="2443569"/>
                  <a:pt x="5850781" y="2441714"/>
                  <a:pt x="5849503" y="2440946"/>
                </a:cubicBezTo>
                <a:close/>
                <a:moveTo>
                  <a:pt x="2232259" y="2440576"/>
                </a:moveTo>
                <a:lnTo>
                  <a:pt x="2238254" y="2443575"/>
                </a:lnTo>
                <a:lnTo>
                  <a:pt x="2234781" y="2441132"/>
                </a:lnTo>
                <a:close/>
                <a:moveTo>
                  <a:pt x="1124049" y="2438881"/>
                </a:moveTo>
                <a:cubicBezTo>
                  <a:pt x="1124190" y="2439265"/>
                  <a:pt x="1123641" y="2440271"/>
                  <a:pt x="1122545" y="2442286"/>
                </a:cubicBezTo>
                <a:cubicBezTo>
                  <a:pt x="1122757" y="2440865"/>
                  <a:pt x="1121414" y="2439212"/>
                  <a:pt x="1121414" y="2439212"/>
                </a:cubicBezTo>
                <a:cubicBezTo>
                  <a:pt x="1123075" y="2438736"/>
                  <a:pt x="1123907" y="2438496"/>
                  <a:pt x="1124049" y="2438881"/>
                </a:cubicBezTo>
                <a:close/>
                <a:moveTo>
                  <a:pt x="2381061" y="2438230"/>
                </a:moveTo>
                <a:lnTo>
                  <a:pt x="2380999" y="2438371"/>
                </a:lnTo>
                <a:cubicBezTo>
                  <a:pt x="2386635" y="2440779"/>
                  <a:pt x="2394287" y="2441923"/>
                  <a:pt x="2400179" y="2444370"/>
                </a:cubicBezTo>
                <a:cubicBezTo>
                  <a:pt x="2403451" y="2446036"/>
                  <a:pt x="2407583" y="2447828"/>
                  <a:pt x="2411123" y="2446227"/>
                </a:cubicBezTo>
                <a:lnTo>
                  <a:pt x="2411647" y="2445770"/>
                </a:lnTo>
                <a:lnTo>
                  <a:pt x="2410369" y="2443410"/>
                </a:lnTo>
                <a:lnTo>
                  <a:pt x="2412798" y="2441974"/>
                </a:lnTo>
                <a:close/>
                <a:moveTo>
                  <a:pt x="714531" y="2437871"/>
                </a:moveTo>
                <a:cubicBezTo>
                  <a:pt x="711043" y="2440556"/>
                  <a:pt x="706044" y="2443017"/>
                  <a:pt x="702321" y="2447270"/>
                </a:cubicBezTo>
                <a:cubicBezTo>
                  <a:pt x="697688" y="2436957"/>
                  <a:pt x="711511" y="2437419"/>
                  <a:pt x="714531" y="2437871"/>
                </a:cubicBezTo>
                <a:close/>
                <a:moveTo>
                  <a:pt x="577767" y="2437824"/>
                </a:moveTo>
                <a:cubicBezTo>
                  <a:pt x="579338" y="2438059"/>
                  <a:pt x="580909" y="2438293"/>
                  <a:pt x="582480" y="2438529"/>
                </a:cubicBezTo>
                <a:cubicBezTo>
                  <a:pt x="577541" y="2439338"/>
                  <a:pt x="568104" y="2448763"/>
                  <a:pt x="563179" y="2438740"/>
                </a:cubicBezTo>
                <a:cubicBezTo>
                  <a:pt x="568118" y="2437930"/>
                  <a:pt x="572829" y="2438634"/>
                  <a:pt x="577767" y="2437824"/>
                </a:cubicBezTo>
                <a:close/>
                <a:moveTo>
                  <a:pt x="622475" y="2435767"/>
                </a:moveTo>
                <a:cubicBezTo>
                  <a:pt x="624597" y="2435282"/>
                  <a:pt x="626610" y="2436785"/>
                  <a:pt x="626753" y="2440815"/>
                </a:cubicBezTo>
                <a:cubicBezTo>
                  <a:pt x="623836" y="2440379"/>
                  <a:pt x="620685" y="2441513"/>
                  <a:pt x="617534" y="2442646"/>
                </a:cubicBezTo>
                <a:cubicBezTo>
                  <a:pt x="618120" y="2438723"/>
                  <a:pt x="620354" y="2436251"/>
                  <a:pt x="622475" y="2435767"/>
                </a:cubicBezTo>
                <a:close/>
                <a:moveTo>
                  <a:pt x="1824605" y="2435526"/>
                </a:moveTo>
                <a:cubicBezTo>
                  <a:pt x="1826355" y="2435042"/>
                  <a:pt x="1828488" y="2435734"/>
                  <a:pt x="1830675" y="2436061"/>
                </a:cubicBezTo>
                <a:cubicBezTo>
                  <a:pt x="1829585" y="2443352"/>
                  <a:pt x="1823752" y="2442481"/>
                  <a:pt x="1820836" y="2442045"/>
                </a:cubicBezTo>
                <a:cubicBezTo>
                  <a:pt x="1821489" y="2437670"/>
                  <a:pt x="1822855" y="2436010"/>
                  <a:pt x="1824605" y="2435526"/>
                </a:cubicBezTo>
                <a:close/>
                <a:moveTo>
                  <a:pt x="2667871" y="2434876"/>
                </a:moveTo>
                <a:lnTo>
                  <a:pt x="2665762" y="2435390"/>
                </a:lnTo>
                <a:lnTo>
                  <a:pt x="2666621" y="2436544"/>
                </a:lnTo>
                <a:close/>
                <a:moveTo>
                  <a:pt x="1864515" y="2433477"/>
                </a:moveTo>
                <a:cubicBezTo>
                  <a:pt x="1867476" y="2433749"/>
                  <a:pt x="1870485" y="2436250"/>
                  <a:pt x="1871504" y="2439686"/>
                </a:cubicBezTo>
                <a:cubicBezTo>
                  <a:pt x="1867008" y="2439014"/>
                  <a:pt x="1862561" y="2439718"/>
                  <a:pt x="1857824" y="2440651"/>
                </a:cubicBezTo>
                <a:cubicBezTo>
                  <a:pt x="1858645" y="2435164"/>
                  <a:pt x="1861555" y="2433206"/>
                  <a:pt x="1864515" y="2433477"/>
                </a:cubicBezTo>
                <a:close/>
                <a:moveTo>
                  <a:pt x="1876767" y="2432264"/>
                </a:moveTo>
                <a:cubicBezTo>
                  <a:pt x="1878324" y="2432496"/>
                  <a:pt x="1878096" y="2434020"/>
                  <a:pt x="1877869" y="2435542"/>
                </a:cubicBezTo>
                <a:lnTo>
                  <a:pt x="1877419" y="2436092"/>
                </a:lnTo>
                <a:lnTo>
                  <a:pt x="1877805" y="2439676"/>
                </a:lnTo>
                <a:cubicBezTo>
                  <a:pt x="1877530" y="2440180"/>
                  <a:pt x="1876752" y="2440063"/>
                  <a:pt x="1875196" y="2439830"/>
                </a:cubicBezTo>
                <a:lnTo>
                  <a:pt x="1876856" y="2436780"/>
                </a:lnTo>
                <a:lnTo>
                  <a:pt x="1876469" y="2437254"/>
                </a:lnTo>
                <a:cubicBezTo>
                  <a:pt x="1875373" y="2437602"/>
                  <a:pt x="1875258" y="2434373"/>
                  <a:pt x="1876767" y="2432264"/>
                </a:cubicBezTo>
                <a:close/>
                <a:moveTo>
                  <a:pt x="6459197" y="2430340"/>
                </a:moveTo>
                <a:lnTo>
                  <a:pt x="6474155" y="2442888"/>
                </a:lnTo>
                <a:cubicBezTo>
                  <a:pt x="6483508" y="2452573"/>
                  <a:pt x="6493592" y="2460834"/>
                  <a:pt x="6503159" y="2470593"/>
                </a:cubicBezTo>
                <a:close/>
                <a:moveTo>
                  <a:pt x="633041" y="2430327"/>
                </a:moveTo>
                <a:cubicBezTo>
                  <a:pt x="634555" y="2430164"/>
                  <a:pt x="635957" y="2430763"/>
                  <a:pt x="637074" y="2433265"/>
                </a:cubicBezTo>
                <a:cubicBezTo>
                  <a:pt x="634158" y="2432829"/>
                  <a:pt x="632472" y="2434133"/>
                  <a:pt x="629328" y="2435220"/>
                </a:cubicBezTo>
                <a:cubicBezTo>
                  <a:pt x="629556" y="2433698"/>
                  <a:pt x="629784" y="2432175"/>
                  <a:pt x="628326" y="2431957"/>
                </a:cubicBezTo>
                <a:cubicBezTo>
                  <a:pt x="629897" y="2431414"/>
                  <a:pt x="631526" y="2430490"/>
                  <a:pt x="633041" y="2430327"/>
                </a:cubicBezTo>
                <a:close/>
                <a:moveTo>
                  <a:pt x="1932000" y="2428742"/>
                </a:moveTo>
                <a:cubicBezTo>
                  <a:pt x="1933104" y="2428907"/>
                  <a:pt x="1934512" y="2428919"/>
                  <a:pt x="1935978" y="2429016"/>
                </a:cubicBezTo>
                <a:cubicBezTo>
                  <a:pt x="1940379" y="2429302"/>
                  <a:pt x="1945301" y="2430335"/>
                  <a:pt x="1944087" y="2438461"/>
                </a:cubicBezTo>
                <a:cubicBezTo>
                  <a:pt x="1939673" y="2437802"/>
                  <a:pt x="1930149" y="2441126"/>
                  <a:pt x="1932000" y="2428742"/>
                </a:cubicBezTo>
                <a:close/>
                <a:moveTo>
                  <a:pt x="1424968" y="2428256"/>
                </a:moveTo>
                <a:cubicBezTo>
                  <a:pt x="1413603" y="2432811"/>
                  <a:pt x="1400912" y="2434041"/>
                  <a:pt x="1389977" y="2433972"/>
                </a:cubicBezTo>
                <a:cubicBezTo>
                  <a:pt x="1380344" y="2435659"/>
                  <a:pt x="1371167" y="2434288"/>
                  <a:pt x="1363450" y="2444078"/>
                </a:cubicBezTo>
                <a:cubicBezTo>
                  <a:pt x="1377216" y="2446135"/>
                  <a:pt x="1390135" y="2443376"/>
                  <a:pt x="1404814" y="2439315"/>
                </a:cubicBezTo>
                <a:cubicBezTo>
                  <a:pt x="1409403" y="2440001"/>
                  <a:pt x="1412461" y="2440458"/>
                  <a:pt x="1417048" y="2441144"/>
                </a:cubicBezTo>
                <a:cubicBezTo>
                  <a:pt x="1418323" y="2441335"/>
                  <a:pt x="1421382" y="2441791"/>
                  <a:pt x="1422912" y="2442020"/>
                </a:cubicBezTo>
                <a:cubicBezTo>
                  <a:pt x="1423597" y="2437432"/>
                  <a:pt x="1424283" y="2432844"/>
                  <a:pt x="1424968" y="2428256"/>
                </a:cubicBezTo>
                <a:close/>
                <a:moveTo>
                  <a:pt x="724912" y="2426941"/>
                </a:moveTo>
                <a:cubicBezTo>
                  <a:pt x="727028" y="2426455"/>
                  <a:pt x="729038" y="2427958"/>
                  <a:pt x="729201" y="2431991"/>
                </a:cubicBezTo>
                <a:cubicBezTo>
                  <a:pt x="725969" y="2433112"/>
                  <a:pt x="722737" y="2434232"/>
                  <a:pt x="719990" y="2433821"/>
                </a:cubicBezTo>
                <a:cubicBezTo>
                  <a:pt x="720576" y="2429901"/>
                  <a:pt x="722797" y="2427427"/>
                  <a:pt x="724912" y="2426941"/>
                </a:cubicBezTo>
                <a:close/>
                <a:moveTo>
                  <a:pt x="6454351" y="2425907"/>
                </a:moveTo>
                <a:lnTo>
                  <a:pt x="6455539" y="2426990"/>
                </a:lnTo>
                <a:lnTo>
                  <a:pt x="6459197" y="2430340"/>
                </a:lnTo>
                <a:lnTo>
                  <a:pt x="6457090" y="2428572"/>
                </a:lnTo>
                <a:close/>
                <a:moveTo>
                  <a:pt x="1966964" y="2425561"/>
                </a:moveTo>
                <a:cubicBezTo>
                  <a:pt x="1969403" y="2425099"/>
                  <a:pt x="1971657" y="2425436"/>
                  <a:pt x="1973597" y="2426553"/>
                </a:cubicBezTo>
                <a:cubicBezTo>
                  <a:pt x="1975537" y="2427670"/>
                  <a:pt x="1977162" y="2429567"/>
                  <a:pt x="1978345" y="2432227"/>
                </a:cubicBezTo>
                <a:cubicBezTo>
                  <a:pt x="1975496" y="2430146"/>
                  <a:pt x="1971358" y="2427872"/>
                  <a:pt x="1966964" y="2425561"/>
                </a:cubicBezTo>
                <a:close/>
                <a:moveTo>
                  <a:pt x="2673236" y="2425291"/>
                </a:moveTo>
                <a:lnTo>
                  <a:pt x="2675495" y="2428102"/>
                </a:lnTo>
                <a:cubicBezTo>
                  <a:pt x="2679879" y="2429931"/>
                  <a:pt x="2684786" y="2430664"/>
                  <a:pt x="2686838" y="2431752"/>
                </a:cubicBezTo>
                <a:cubicBezTo>
                  <a:pt x="2688253" y="2432745"/>
                  <a:pt x="2692402" y="2433755"/>
                  <a:pt x="2696173" y="2434674"/>
                </a:cubicBezTo>
                <a:lnTo>
                  <a:pt x="2697243" y="2435031"/>
                </a:lnTo>
                <a:close/>
                <a:moveTo>
                  <a:pt x="1498326" y="2423981"/>
                </a:moveTo>
                <a:cubicBezTo>
                  <a:pt x="1510914" y="2424330"/>
                  <a:pt x="1523246" y="2424640"/>
                  <a:pt x="1535836" y="2424989"/>
                </a:cubicBezTo>
                <a:cubicBezTo>
                  <a:pt x="1524120" y="2429367"/>
                  <a:pt x="1502731" y="2447368"/>
                  <a:pt x="1498326" y="2423981"/>
                </a:cubicBezTo>
                <a:close/>
                <a:moveTo>
                  <a:pt x="735283" y="2422881"/>
                </a:moveTo>
                <a:cubicBezTo>
                  <a:pt x="736772" y="2422897"/>
                  <a:pt x="738170" y="2423520"/>
                  <a:pt x="739386" y="2425357"/>
                </a:cubicBezTo>
                <a:cubicBezTo>
                  <a:pt x="736228" y="2426540"/>
                  <a:pt x="734526" y="2427941"/>
                  <a:pt x="731611" y="2427504"/>
                </a:cubicBezTo>
                <a:cubicBezTo>
                  <a:pt x="731611" y="2427504"/>
                  <a:pt x="730395" y="2425669"/>
                  <a:pt x="730636" y="2424049"/>
                </a:cubicBezTo>
                <a:cubicBezTo>
                  <a:pt x="732215" y="2423456"/>
                  <a:pt x="733795" y="2422866"/>
                  <a:pt x="735283" y="2422881"/>
                </a:cubicBezTo>
                <a:close/>
                <a:moveTo>
                  <a:pt x="749391" y="2420005"/>
                </a:moveTo>
                <a:lnTo>
                  <a:pt x="749611" y="2422113"/>
                </a:lnTo>
                <a:lnTo>
                  <a:pt x="749483" y="2420888"/>
                </a:lnTo>
                <a:close/>
                <a:moveTo>
                  <a:pt x="749306" y="2419194"/>
                </a:moveTo>
                <a:cubicBezTo>
                  <a:pt x="749245" y="2418605"/>
                  <a:pt x="749286" y="2418997"/>
                  <a:pt x="749368" y="2419783"/>
                </a:cubicBezTo>
                <a:lnTo>
                  <a:pt x="749391" y="2420005"/>
                </a:lnTo>
                <a:close/>
                <a:moveTo>
                  <a:pt x="1873698" y="2419163"/>
                </a:moveTo>
                <a:cubicBezTo>
                  <a:pt x="1880172" y="2420130"/>
                  <a:pt x="1876934" y="2430724"/>
                  <a:pt x="1874622" y="2435127"/>
                </a:cubicBezTo>
                <a:cubicBezTo>
                  <a:pt x="1873234" y="2433337"/>
                  <a:pt x="1873466" y="2431789"/>
                  <a:pt x="1871847" y="2431547"/>
                </a:cubicBezTo>
                <a:cubicBezTo>
                  <a:pt x="1872541" y="2426903"/>
                  <a:pt x="1873004" y="2423807"/>
                  <a:pt x="1873698" y="2419163"/>
                </a:cubicBezTo>
                <a:close/>
                <a:moveTo>
                  <a:pt x="2009300" y="2418804"/>
                </a:moveTo>
                <a:cubicBezTo>
                  <a:pt x="2016239" y="2420040"/>
                  <a:pt x="2023015" y="2423440"/>
                  <a:pt x="2028942" y="2424325"/>
                </a:cubicBezTo>
                <a:cubicBezTo>
                  <a:pt x="2022423" y="2426536"/>
                  <a:pt x="2015925" y="2430339"/>
                  <a:pt x="2009407" y="2432546"/>
                </a:cubicBezTo>
                <a:cubicBezTo>
                  <a:pt x="2001376" y="2434528"/>
                  <a:pt x="1994507" y="2428729"/>
                  <a:pt x="1988687" y="2426268"/>
                </a:cubicBezTo>
                <a:cubicBezTo>
                  <a:pt x="1995263" y="2418496"/>
                  <a:pt x="2002363" y="2417569"/>
                  <a:pt x="2009300" y="2418804"/>
                </a:cubicBezTo>
                <a:close/>
                <a:moveTo>
                  <a:pt x="1898845" y="2418325"/>
                </a:moveTo>
                <a:cubicBezTo>
                  <a:pt x="1901297" y="2423405"/>
                  <a:pt x="1901949" y="2429787"/>
                  <a:pt x="1904172" y="2436402"/>
                </a:cubicBezTo>
                <a:cubicBezTo>
                  <a:pt x="1898120" y="2433927"/>
                  <a:pt x="1893408" y="2433222"/>
                  <a:pt x="1888006" y="2437128"/>
                </a:cubicBezTo>
                <a:cubicBezTo>
                  <a:pt x="1887125" y="2432283"/>
                  <a:pt x="1887814" y="2427674"/>
                  <a:pt x="1887161" y="2421292"/>
                </a:cubicBezTo>
                <a:cubicBezTo>
                  <a:pt x="1890533" y="2420225"/>
                  <a:pt x="1893903" y="2419158"/>
                  <a:pt x="1898845" y="2418325"/>
                </a:cubicBezTo>
                <a:close/>
                <a:moveTo>
                  <a:pt x="1914194" y="2418084"/>
                </a:moveTo>
                <a:cubicBezTo>
                  <a:pt x="1917033" y="2418910"/>
                  <a:pt x="1919948" y="2420550"/>
                  <a:pt x="1922266" y="2420896"/>
                </a:cubicBezTo>
                <a:cubicBezTo>
                  <a:pt x="1928193" y="2421782"/>
                  <a:pt x="1927254" y="2428064"/>
                  <a:pt x="1926080" y="2435917"/>
                </a:cubicBezTo>
                <a:cubicBezTo>
                  <a:pt x="1920389" y="2433460"/>
                  <a:pt x="1915752" y="2432767"/>
                  <a:pt x="1909570" y="2431844"/>
                </a:cubicBezTo>
                <a:cubicBezTo>
                  <a:pt x="1904698" y="2432722"/>
                  <a:pt x="1902546" y="2425977"/>
                  <a:pt x="1906576" y="2420156"/>
                </a:cubicBezTo>
                <a:cubicBezTo>
                  <a:pt x="1908590" y="2417247"/>
                  <a:pt x="1911354" y="2417258"/>
                  <a:pt x="1914194" y="2418084"/>
                </a:cubicBezTo>
                <a:close/>
                <a:moveTo>
                  <a:pt x="746310" y="2417463"/>
                </a:moveTo>
                <a:cubicBezTo>
                  <a:pt x="746497" y="2416213"/>
                  <a:pt x="741955" y="2424472"/>
                  <a:pt x="739612" y="2417994"/>
                </a:cubicBezTo>
                <a:cubicBezTo>
                  <a:pt x="741230" y="2418236"/>
                  <a:pt x="744878" y="2415972"/>
                  <a:pt x="746310" y="2417463"/>
                </a:cubicBezTo>
                <a:close/>
                <a:moveTo>
                  <a:pt x="657927" y="2416770"/>
                </a:moveTo>
                <a:cubicBezTo>
                  <a:pt x="656619" y="2425519"/>
                  <a:pt x="650787" y="2424648"/>
                  <a:pt x="648524" y="2419837"/>
                </a:cubicBezTo>
                <a:cubicBezTo>
                  <a:pt x="651658" y="2418815"/>
                  <a:pt x="654792" y="2417792"/>
                  <a:pt x="657927" y="2416770"/>
                </a:cubicBezTo>
                <a:close/>
                <a:moveTo>
                  <a:pt x="2229402" y="2416368"/>
                </a:moveTo>
                <a:cubicBezTo>
                  <a:pt x="2230527" y="2416537"/>
                  <a:pt x="2231943" y="2416564"/>
                  <a:pt x="2233411" y="2416679"/>
                </a:cubicBezTo>
                <a:cubicBezTo>
                  <a:pt x="2237812" y="2417022"/>
                  <a:pt x="2242672" y="2418151"/>
                  <a:pt x="2241466" y="2426216"/>
                </a:cubicBezTo>
                <a:cubicBezTo>
                  <a:pt x="2236970" y="2425544"/>
                  <a:pt x="2227521" y="2428959"/>
                  <a:pt x="2229402" y="2416368"/>
                </a:cubicBezTo>
                <a:close/>
                <a:moveTo>
                  <a:pt x="5969751" y="2415377"/>
                </a:moveTo>
                <a:lnTo>
                  <a:pt x="5973808" y="2419565"/>
                </a:lnTo>
                <a:lnTo>
                  <a:pt x="5974643" y="2420239"/>
                </a:lnTo>
                <a:lnTo>
                  <a:pt x="5970326" y="2415710"/>
                </a:lnTo>
                <a:close/>
                <a:moveTo>
                  <a:pt x="981551" y="2413869"/>
                </a:moveTo>
                <a:cubicBezTo>
                  <a:pt x="986257" y="2414571"/>
                  <a:pt x="992766" y="2413941"/>
                  <a:pt x="991360" y="2423352"/>
                </a:cubicBezTo>
                <a:cubicBezTo>
                  <a:pt x="986654" y="2422649"/>
                  <a:pt x="980144" y="2423279"/>
                  <a:pt x="981551" y="2413869"/>
                </a:cubicBezTo>
                <a:close/>
                <a:moveTo>
                  <a:pt x="636311" y="2413246"/>
                </a:moveTo>
                <a:lnTo>
                  <a:pt x="638179" y="2417746"/>
                </a:lnTo>
                <a:lnTo>
                  <a:pt x="640760" y="2417866"/>
                </a:lnTo>
                <a:lnTo>
                  <a:pt x="642511" y="2425110"/>
                </a:lnTo>
                <a:lnTo>
                  <a:pt x="643042" y="2424926"/>
                </a:lnTo>
                <a:cubicBezTo>
                  <a:pt x="644557" y="2424763"/>
                  <a:pt x="645958" y="2425361"/>
                  <a:pt x="647075" y="2427864"/>
                </a:cubicBezTo>
                <a:cubicBezTo>
                  <a:pt x="645617" y="2427645"/>
                  <a:pt x="642472" y="2428732"/>
                  <a:pt x="640786" y="2430037"/>
                </a:cubicBezTo>
                <a:cubicBezTo>
                  <a:pt x="639556" y="2428296"/>
                  <a:pt x="639783" y="2426774"/>
                  <a:pt x="638325" y="2426556"/>
                </a:cubicBezTo>
                <a:lnTo>
                  <a:pt x="641394" y="2425495"/>
                </a:lnTo>
                <a:lnTo>
                  <a:pt x="635184" y="2420851"/>
                </a:lnTo>
                <a:lnTo>
                  <a:pt x="635174" y="2420861"/>
                </a:lnTo>
                <a:lnTo>
                  <a:pt x="635175" y="2420844"/>
                </a:lnTo>
                <a:lnTo>
                  <a:pt x="634831" y="2420588"/>
                </a:lnTo>
                <a:lnTo>
                  <a:pt x="635175" y="2420262"/>
                </a:lnTo>
                <a:lnTo>
                  <a:pt x="635181" y="2416970"/>
                </a:lnTo>
                <a:cubicBezTo>
                  <a:pt x="635164" y="2415800"/>
                  <a:pt x="635335" y="2414657"/>
                  <a:pt x="636311" y="2413246"/>
                </a:cubicBezTo>
                <a:close/>
                <a:moveTo>
                  <a:pt x="6448867" y="2408565"/>
                </a:moveTo>
                <a:cubicBezTo>
                  <a:pt x="6452705" y="2411324"/>
                  <a:pt x="6452705" y="2411324"/>
                  <a:pt x="6452705" y="2411324"/>
                </a:cubicBezTo>
                <a:lnTo>
                  <a:pt x="6452677" y="2411687"/>
                </a:lnTo>
                <a:lnTo>
                  <a:pt x="6450127" y="2409599"/>
                </a:lnTo>
                <a:cubicBezTo>
                  <a:pt x="6448867" y="2408565"/>
                  <a:pt x="6448867" y="2408565"/>
                  <a:pt x="6448867" y="2408565"/>
                </a:cubicBezTo>
                <a:close/>
                <a:moveTo>
                  <a:pt x="1123261" y="2408042"/>
                </a:moveTo>
                <a:cubicBezTo>
                  <a:pt x="1123410" y="2408686"/>
                  <a:pt x="1123169" y="2410305"/>
                  <a:pt x="1122684" y="2413541"/>
                </a:cubicBezTo>
                <a:cubicBezTo>
                  <a:pt x="1122927" y="2411923"/>
                  <a:pt x="1123169" y="2410305"/>
                  <a:pt x="1121485" y="2408398"/>
                </a:cubicBezTo>
                <a:cubicBezTo>
                  <a:pt x="1122569" y="2407732"/>
                  <a:pt x="1123110" y="2407400"/>
                  <a:pt x="1123261" y="2408042"/>
                </a:cubicBezTo>
                <a:close/>
                <a:moveTo>
                  <a:pt x="6210083" y="2407211"/>
                </a:moveTo>
                <a:lnTo>
                  <a:pt x="6214725" y="2411648"/>
                </a:lnTo>
                <a:cubicBezTo>
                  <a:pt x="6216675" y="2413410"/>
                  <a:pt x="6218415" y="2414870"/>
                  <a:pt x="6219545" y="2415642"/>
                </a:cubicBezTo>
                <a:lnTo>
                  <a:pt x="6217657" y="2413690"/>
                </a:lnTo>
                <a:close/>
                <a:moveTo>
                  <a:pt x="6035145" y="2403771"/>
                </a:moveTo>
                <a:cubicBezTo>
                  <a:pt x="6034277" y="2403999"/>
                  <a:pt x="6033498" y="2404561"/>
                  <a:pt x="6033675" y="2405228"/>
                </a:cubicBezTo>
                <a:cubicBezTo>
                  <a:pt x="6033675" y="2405228"/>
                  <a:pt x="6039097" y="2405228"/>
                  <a:pt x="6037144" y="2404315"/>
                </a:cubicBezTo>
                <a:cubicBezTo>
                  <a:pt x="6036968" y="2403648"/>
                  <a:pt x="6036013" y="2403543"/>
                  <a:pt x="6035145" y="2403771"/>
                </a:cubicBezTo>
                <a:close/>
                <a:moveTo>
                  <a:pt x="495726" y="2403391"/>
                </a:moveTo>
                <a:cubicBezTo>
                  <a:pt x="497263" y="2403927"/>
                  <a:pt x="498641" y="2405276"/>
                  <a:pt x="499743" y="2407726"/>
                </a:cubicBezTo>
                <a:cubicBezTo>
                  <a:pt x="493769" y="2408400"/>
                  <a:pt x="487317" y="2410570"/>
                  <a:pt x="480862" y="2412740"/>
                </a:cubicBezTo>
                <a:cubicBezTo>
                  <a:pt x="485094" y="2407496"/>
                  <a:pt x="491119" y="2401785"/>
                  <a:pt x="495726" y="2403391"/>
                </a:cubicBezTo>
                <a:close/>
                <a:moveTo>
                  <a:pt x="6200560" y="2401593"/>
                </a:moveTo>
                <a:lnTo>
                  <a:pt x="6201866" y="2402695"/>
                </a:lnTo>
                <a:cubicBezTo>
                  <a:pt x="6201066" y="2402905"/>
                  <a:pt x="6200564" y="2402621"/>
                  <a:pt x="6200417" y="2402065"/>
                </a:cubicBezTo>
                <a:close/>
                <a:moveTo>
                  <a:pt x="2453589" y="2401269"/>
                </a:moveTo>
                <a:lnTo>
                  <a:pt x="2481893" y="2415846"/>
                </a:lnTo>
                <a:cubicBezTo>
                  <a:pt x="2492586" y="2422102"/>
                  <a:pt x="2503186" y="2428767"/>
                  <a:pt x="2513843" y="2435050"/>
                </a:cubicBezTo>
                <a:lnTo>
                  <a:pt x="2535708" y="2448565"/>
                </a:lnTo>
                <a:lnTo>
                  <a:pt x="2546852" y="2450103"/>
                </a:lnTo>
                <a:cubicBezTo>
                  <a:pt x="2547308" y="2447043"/>
                  <a:pt x="2546236" y="2443756"/>
                  <a:pt x="2543406" y="2441770"/>
                </a:cubicBezTo>
                <a:lnTo>
                  <a:pt x="2552370" y="2437374"/>
                </a:lnTo>
                <a:lnTo>
                  <a:pt x="2550039" y="2432506"/>
                </a:lnTo>
                <a:lnTo>
                  <a:pt x="2535648" y="2422853"/>
                </a:lnTo>
                <a:lnTo>
                  <a:pt x="2533090" y="2425220"/>
                </a:lnTo>
                <a:lnTo>
                  <a:pt x="2533532" y="2422195"/>
                </a:lnTo>
                <a:lnTo>
                  <a:pt x="2524807" y="2419993"/>
                </a:lnTo>
                <a:lnTo>
                  <a:pt x="2524508" y="2423931"/>
                </a:lnTo>
                <a:lnTo>
                  <a:pt x="2522773" y="2419479"/>
                </a:lnTo>
                <a:lnTo>
                  <a:pt x="2514477" y="2417385"/>
                </a:lnTo>
                <a:cubicBezTo>
                  <a:pt x="2497884" y="2413341"/>
                  <a:pt x="2480604" y="2413886"/>
                  <a:pt x="2464950" y="2405294"/>
                </a:cubicBezTo>
                <a:close/>
                <a:moveTo>
                  <a:pt x="6388182" y="2400226"/>
                </a:moveTo>
                <a:lnTo>
                  <a:pt x="6389719" y="2401784"/>
                </a:lnTo>
                <a:lnTo>
                  <a:pt x="6392653" y="2404093"/>
                </a:lnTo>
                <a:lnTo>
                  <a:pt x="6388883" y="2400587"/>
                </a:lnTo>
                <a:close/>
                <a:moveTo>
                  <a:pt x="503717" y="2400213"/>
                </a:moveTo>
                <a:cubicBezTo>
                  <a:pt x="503821" y="2400849"/>
                  <a:pt x="503190" y="2402409"/>
                  <a:pt x="501928" y="2405530"/>
                </a:cubicBezTo>
                <a:cubicBezTo>
                  <a:pt x="502170" y="2403912"/>
                  <a:pt x="500895" y="2401790"/>
                  <a:pt x="501097" y="2400442"/>
                </a:cubicBezTo>
                <a:cubicBezTo>
                  <a:pt x="502774" y="2399865"/>
                  <a:pt x="503614" y="2399576"/>
                  <a:pt x="503717" y="2400213"/>
                </a:cubicBezTo>
                <a:close/>
                <a:moveTo>
                  <a:pt x="1148179" y="2399696"/>
                </a:moveTo>
                <a:cubicBezTo>
                  <a:pt x="1154640" y="2399056"/>
                  <a:pt x="1160866" y="2399986"/>
                  <a:pt x="1167091" y="2400916"/>
                </a:cubicBezTo>
                <a:cubicBezTo>
                  <a:pt x="1159693" y="2407839"/>
                  <a:pt x="1151824" y="2417903"/>
                  <a:pt x="1142485" y="2416508"/>
                </a:cubicBezTo>
                <a:cubicBezTo>
                  <a:pt x="1143425" y="2410225"/>
                  <a:pt x="1143041" y="2402139"/>
                  <a:pt x="1148179" y="2399696"/>
                </a:cubicBezTo>
                <a:close/>
                <a:moveTo>
                  <a:pt x="1205616" y="2398629"/>
                </a:moveTo>
                <a:cubicBezTo>
                  <a:pt x="1215980" y="2401781"/>
                  <a:pt x="1215980" y="2401781"/>
                  <a:pt x="1216087" y="2411418"/>
                </a:cubicBezTo>
                <a:cubicBezTo>
                  <a:pt x="1213762" y="2406259"/>
                  <a:pt x="1209689" y="2402444"/>
                  <a:pt x="1205616" y="2398629"/>
                </a:cubicBezTo>
                <a:close/>
                <a:moveTo>
                  <a:pt x="1719007" y="2397735"/>
                </a:moveTo>
                <a:cubicBezTo>
                  <a:pt x="1720006" y="2397786"/>
                  <a:pt x="1720813" y="2398790"/>
                  <a:pt x="1721218" y="2401207"/>
                </a:cubicBezTo>
                <a:cubicBezTo>
                  <a:pt x="1724546" y="2407990"/>
                  <a:pt x="1712117" y="2410845"/>
                  <a:pt x="1710618" y="2410620"/>
                </a:cubicBezTo>
                <a:cubicBezTo>
                  <a:pt x="1711307" y="2406011"/>
                  <a:pt x="1716013" y="2397582"/>
                  <a:pt x="1719007" y="2397735"/>
                </a:cubicBezTo>
                <a:close/>
                <a:moveTo>
                  <a:pt x="2227062" y="2393567"/>
                </a:moveTo>
                <a:cubicBezTo>
                  <a:pt x="2229312" y="2393903"/>
                  <a:pt x="2232790" y="2393266"/>
                  <a:pt x="2235481" y="2394053"/>
                </a:cubicBezTo>
                <a:cubicBezTo>
                  <a:pt x="2238174" y="2394842"/>
                  <a:pt x="2240077" y="2397055"/>
                  <a:pt x="2239174" y="2403095"/>
                </a:cubicBezTo>
                <a:cubicBezTo>
                  <a:pt x="2234928" y="2402461"/>
                  <a:pt x="2225258" y="2405646"/>
                  <a:pt x="2227062" y="2393567"/>
                </a:cubicBezTo>
                <a:close/>
                <a:moveTo>
                  <a:pt x="1174620" y="2390699"/>
                </a:moveTo>
                <a:cubicBezTo>
                  <a:pt x="1176744" y="2391016"/>
                  <a:pt x="1180227" y="2390351"/>
                  <a:pt x="1182947" y="2391153"/>
                </a:cubicBezTo>
                <a:cubicBezTo>
                  <a:pt x="1185669" y="2391955"/>
                  <a:pt x="1187629" y="2394226"/>
                  <a:pt x="1186703" y="2400417"/>
                </a:cubicBezTo>
                <a:cubicBezTo>
                  <a:pt x="1182207" y="2399746"/>
                  <a:pt x="1173001" y="2401535"/>
                  <a:pt x="1174620" y="2390699"/>
                </a:cubicBezTo>
                <a:close/>
                <a:moveTo>
                  <a:pt x="2400358" y="2390324"/>
                </a:moveTo>
                <a:cubicBezTo>
                  <a:pt x="2401986" y="2389848"/>
                  <a:pt x="2403833" y="2390518"/>
                  <a:pt x="2405355" y="2390746"/>
                </a:cubicBezTo>
                <a:cubicBezTo>
                  <a:pt x="2404284" y="2397917"/>
                  <a:pt x="2399715" y="2397235"/>
                  <a:pt x="2396669" y="2396779"/>
                </a:cubicBezTo>
                <a:cubicBezTo>
                  <a:pt x="2397320" y="2392422"/>
                  <a:pt x="2398730" y="2390800"/>
                  <a:pt x="2400358" y="2390324"/>
                </a:cubicBezTo>
                <a:close/>
                <a:moveTo>
                  <a:pt x="1801196" y="2390215"/>
                </a:moveTo>
                <a:cubicBezTo>
                  <a:pt x="1806399" y="2389386"/>
                  <a:pt x="1812074" y="2390635"/>
                  <a:pt x="1815131" y="2391092"/>
                </a:cubicBezTo>
                <a:cubicBezTo>
                  <a:pt x="1833221" y="2393795"/>
                  <a:pt x="1852270" y="2391827"/>
                  <a:pt x="1869085" y="2394339"/>
                </a:cubicBezTo>
                <a:cubicBezTo>
                  <a:pt x="1851331" y="2398113"/>
                  <a:pt x="1835104" y="2402109"/>
                  <a:pt x="1817604" y="2405916"/>
                </a:cubicBezTo>
                <a:cubicBezTo>
                  <a:pt x="1808431" y="2404545"/>
                  <a:pt x="1799259" y="2403174"/>
                  <a:pt x="1790086" y="2401804"/>
                </a:cubicBezTo>
                <a:cubicBezTo>
                  <a:pt x="1791260" y="2393951"/>
                  <a:pt x="1795992" y="2391044"/>
                  <a:pt x="1801196" y="2390215"/>
                </a:cubicBezTo>
                <a:close/>
                <a:moveTo>
                  <a:pt x="2179334" y="2389156"/>
                </a:moveTo>
                <a:cubicBezTo>
                  <a:pt x="2181005" y="2388702"/>
                  <a:pt x="2182695" y="2388913"/>
                  <a:pt x="2184371" y="2389552"/>
                </a:cubicBezTo>
                <a:cubicBezTo>
                  <a:pt x="2189400" y="2391473"/>
                  <a:pt x="2194305" y="2397245"/>
                  <a:pt x="2198202" y="2400428"/>
                </a:cubicBezTo>
                <a:lnTo>
                  <a:pt x="2196474" y="2400462"/>
                </a:lnTo>
                <a:lnTo>
                  <a:pt x="2196828" y="2400568"/>
                </a:lnTo>
                <a:cubicBezTo>
                  <a:pt x="2194313" y="2417394"/>
                  <a:pt x="2179197" y="2405753"/>
                  <a:pt x="2173452" y="2404894"/>
                </a:cubicBezTo>
                <a:cubicBezTo>
                  <a:pt x="2174024" y="2401069"/>
                  <a:pt x="2175395" y="2398831"/>
                  <a:pt x="2177226" y="2397639"/>
                </a:cubicBezTo>
                <a:lnTo>
                  <a:pt x="2178306" y="2397477"/>
                </a:lnTo>
                <a:lnTo>
                  <a:pt x="2172826" y="2395095"/>
                </a:lnTo>
                <a:cubicBezTo>
                  <a:pt x="2174910" y="2391553"/>
                  <a:pt x="2177105" y="2389762"/>
                  <a:pt x="2179334" y="2389156"/>
                </a:cubicBezTo>
                <a:close/>
                <a:moveTo>
                  <a:pt x="2654090" y="2388314"/>
                </a:moveTo>
                <a:lnTo>
                  <a:pt x="2654039" y="2388472"/>
                </a:lnTo>
                <a:lnTo>
                  <a:pt x="2654243" y="2388520"/>
                </a:lnTo>
                <a:close/>
                <a:moveTo>
                  <a:pt x="2360671" y="2387934"/>
                </a:moveTo>
                <a:cubicBezTo>
                  <a:pt x="2361346" y="2388268"/>
                  <a:pt x="2362079" y="2388895"/>
                  <a:pt x="2362767" y="2389825"/>
                </a:cubicBezTo>
                <a:cubicBezTo>
                  <a:pt x="2361149" y="2389583"/>
                  <a:pt x="2360907" y="2391202"/>
                  <a:pt x="2359046" y="2392579"/>
                </a:cubicBezTo>
                <a:cubicBezTo>
                  <a:pt x="2357162" y="2388574"/>
                  <a:pt x="2358649" y="2386935"/>
                  <a:pt x="2360671" y="2387934"/>
                </a:cubicBezTo>
                <a:close/>
                <a:moveTo>
                  <a:pt x="1700277" y="2387503"/>
                </a:moveTo>
                <a:cubicBezTo>
                  <a:pt x="1704460" y="2389711"/>
                  <a:pt x="1708875" y="2390371"/>
                  <a:pt x="1712827" y="2394127"/>
                </a:cubicBezTo>
                <a:cubicBezTo>
                  <a:pt x="1710430" y="2400098"/>
                  <a:pt x="1705322" y="2404083"/>
                  <a:pt x="1701138" y="2401874"/>
                </a:cubicBezTo>
                <a:cubicBezTo>
                  <a:pt x="1698195" y="2401435"/>
                  <a:pt x="1699584" y="2392148"/>
                  <a:pt x="1700277" y="2387503"/>
                </a:cubicBezTo>
                <a:close/>
                <a:moveTo>
                  <a:pt x="1666687" y="2386720"/>
                </a:moveTo>
                <a:cubicBezTo>
                  <a:pt x="1671050" y="2386864"/>
                  <a:pt x="1675334" y="2387463"/>
                  <a:pt x="1679474" y="2388681"/>
                </a:cubicBezTo>
                <a:cubicBezTo>
                  <a:pt x="1684994" y="2390306"/>
                  <a:pt x="1690260" y="2393033"/>
                  <a:pt x="1695123" y="2397250"/>
                </a:cubicBezTo>
                <a:cubicBezTo>
                  <a:pt x="1689611" y="2402632"/>
                  <a:pt x="1684136" y="2407761"/>
                  <a:pt x="1679038" y="2410360"/>
                </a:cubicBezTo>
                <a:cubicBezTo>
                  <a:pt x="1672482" y="2412225"/>
                  <a:pt x="1668812" y="2407023"/>
                  <a:pt x="1661991" y="2410657"/>
                </a:cubicBezTo>
                <a:cubicBezTo>
                  <a:pt x="1663527" y="2410887"/>
                  <a:pt x="1664834" y="2412633"/>
                  <a:pt x="1664381" y="2415669"/>
                </a:cubicBezTo>
                <a:cubicBezTo>
                  <a:pt x="1652953" y="2418615"/>
                  <a:pt x="1643515" y="2418757"/>
                  <a:pt x="1632769" y="2417152"/>
                </a:cubicBezTo>
                <a:cubicBezTo>
                  <a:pt x="1628163" y="2416463"/>
                  <a:pt x="1623557" y="2415774"/>
                  <a:pt x="1617672" y="2414895"/>
                </a:cubicBezTo>
                <a:cubicBezTo>
                  <a:pt x="1613921" y="2418989"/>
                  <a:pt x="1610171" y="2423081"/>
                  <a:pt x="1605111" y="2425429"/>
                </a:cubicBezTo>
                <a:cubicBezTo>
                  <a:pt x="1595219" y="2428605"/>
                  <a:pt x="1585781" y="2428746"/>
                  <a:pt x="1576569" y="2427370"/>
                </a:cubicBezTo>
                <a:cubicBezTo>
                  <a:pt x="1571963" y="2426682"/>
                  <a:pt x="1567614" y="2426032"/>
                  <a:pt x="1563235" y="2423825"/>
                </a:cubicBezTo>
                <a:cubicBezTo>
                  <a:pt x="1560165" y="2423367"/>
                  <a:pt x="1559763" y="2415548"/>
                  <a:pt x="1558908" y="2410768"/>
                </a:cubicBezTo>
                <a:cubicBezTo>
                  <a:pt x="1581280" y="2406354"/>
                  <a:pt x="1604323" y="2399195"/>
                  <a:pt x="1626922" y="2393264"/>
                </a:cubicBezTo>
                <a:cubicBezTo>
                  <a:pt x="1639777" y="2389950"/>
                  <a:pt x="1653595" y="2386287"/>
                  <a:pt x="1666687" y="2386720"/>
                </a:cubicBezTo>
                <a:close/>
                <a:moveTo>
                  <a:pt x="1243075" y="2386292"/>
                </a:moveTo>
                <a:cubicBezTo>
                  <a:pt x="1247451" y="2386947"/>
                  <a:pt x="1252059" y="2386032"/>
                  <a:pt x="1250691" y="2395181"/>
                </a:cubicBezTo>
                <a:cubicBezTo>
                  <a:pt x="1247775" y="2394745"/>
                  <a:pt x="1241668" y="2395704"/>
                  <a:pt x="1243075" y="2386292"/>
                </a:cubicBezTo>
                <a:close/>
                <a:moveTo>
                  <a:pt x="1745881" y="2383946"/>
                </a:moveTo>
                <a:cubicBezTo>
                  <a:pt x="1748468" y="2384209"/>
                  <a:pt x="1750939" y="2384777"/>
                  <a:pt x="1753188" y="2385510"/>
                </a:cubicBezTo>
                <a:cubicBezTo>
                  <a:pt x="1750066" y="2390612"/>
                  <a:pt x="1746351" y="2394432"/>
                  <a:pt x="1742395" y="2397223"/>
                </a:cubicBezTo>
                <a:lnTo>
                  <a:pt x="1731017" y="2402370"/>
                </a:lnTo>
                <a:lnTo>
                  <a:pt x="1730557" y="2403260"/>
                </a:lnTo>
                <a:lnTo>
                  <a:pt x="1730532" y="2402589"/>
                </a:lnTo>
                <a:lnTo>
                  <a:pt x="1730168" y="2402753"/>
                </a:lnTo>
                <a:lnTo>
                  <a:pt x="1730513" y="2402073"/>
                </a:lnTo>
                <a:lnTo>
                  <a:pt x="1730513" y="2402061"/>
                </a:lnTo>
                <a:cubicBezTo>
                  <a:pt x="1730457" y="2399936"/>
                  <a:pt x="1730471" y="2395851"/>
                  <a:pt x="1731468" y="2397168"/>
                </a:cubicBezTo>
                <a:lnTo>
                  <a:pt x="1732557" y="2398011"/>
                </a:lnTo>
                <a:lnTo>
                  <a:pt x="1733255" y="2395931"/>
                </a:lnTo>
                <a:cubicBezTo>
                  <a:pt x="1733338" y="2393482"/>
                  <a:pt x="1725732" y="2401296"/>
                  <a:pt x="1722358" y="2393631"/>
                </a:cubicBezTo>
                <a:cubicBezTo>
                  <a:pt x="1729329" y="2385126"/>
                  <a:pt x="1738124" y="2383160"/>
                  <a:pt x="1745881" y="2383946"/>
                </a:cubicBezTo>
                <a:close/>
                <a:moveTo>
                  <a:pt x="6174778" y="2383234"/>
                </a:moveTo>
                <a:cubicBezTo>
                  <a:pt x="6174630" y="2384771"/>
                  <a:pt x="6176434" y="2387060"/>
                  <a:pt x="6179311" y="2389706"/>
                </a:cubicBezTo>
                <a:lnTo>
                  <a:pt x="6186026" y="2394982"/>
                </a:lnTo>
                <a:lnTo>
                  <a:pt x="6176837" y="2383627"/>
                </a:lnTo>
                <a:close/>
                <a:moveTo>
                  <a:pt x="735819" y="2382687"/>
                </a:moveTo>
                <a:cubicBezTo>
                  <a:pt x="738009" y="2383399"/>
                  <a:pt x="739615" y="2385374"/>
                  <a:pt x="740176" y="2389310"/>
                </a:cubicBezTo>
                <a:cubicBezTo>
                  <a:pt x="730958" y="2389474"/>
                  <a:pt x="721989" y="2389676"/>
                  <a:pt x="712545" y="2391347"/>
                </a:cubicBezTo>
                <a:cubicBezTo>
                  <a:pt x="717379" y="2389757"/>
                  <a:pt x="729243" y="2380549"/>
                  <a:pt x="735819" y="2382687"/>
                </a:cubicBezTo>
                <a:close/>
                <a:moveTo>
                  <a:pt x="6923947" y="2381942"/>
                </a:moveTo>
                <a:lnTo>
                  <a:pt x="6924970" y="2382538"/>
                </a:lnTo>
                <a:cubicBezTo>
                  <a:pt x="6924221" y="2382280"/>
                  <a:pt x="6923846" y="2382151"/>
                  <a:pt x="6923910" y="2381964"/>
                </a:cubicBezTo>
                <a:close/>
                <a:moveTo>
                  <a:pt x="2399972" y="2381512"/>
                </a:moveTo>
                <a:cubicBezTo>
                  <a:pt x="2395154" y="2382360"/>
                  <a:pt x="2392940" y="2386717"/>
                  <a:pt x="2389196" y="2390847"/>
                </a:cubicBezTo>
                <a:cubicBezTo>
                  <a:pt x="2386981" y="2395206"/>
                  <a:pt x="2389354" y="2400251"/>
                  <a:pt x="2390198" y="2405067"/>
                </a:cubicBezTo>
                <a:lnTo>
                  <a:pt x="2380139" y="2404923"/>
                </a:lnTo>
                <a:lnTo>
                  <a:pt x="2422784" y="2429205"/>
                </a:lnTo>
                <a:lnTo>
                  <a:pt x="2419391" y="2432516"/>
                </a:lnTo>
                <a:lnTo>
                  <a:pt x="2427523" y="2433638"/>
                </a:lnTo>
                <a:lnTo>
                  <a:pt x="2431192" y="2424037"/>
                </a:lnTo>
                <a:lnTo>
                  <a:pt x="2434060" y="2434541"/>
                </a:lnTo>
                <a:lnTo>
                  <a:pt x="2498464" y="2443427"/>
                </a:lnTo>
                <a:lnTo>
                  <a:pt x="2490168" y="2438938"/>
                </a:lnTo>
                <a:cubicBezTo>
                  <a:pt x="2479040" y="2432976"/>
                  <a:pt x="2467936" y="2426627"/>
                  <a:pt x="2457381" y="2418796"/>
                </a:cubicBezTo>
                <a:lnTo>
                  <a:pt x="2416764" y="2387869"/>
                </a:lnTo>
                <a:lnTo>
                  <a:pt x="2409167" y="2384061"/>
                </a:lnTo>
                <a:cubicBezTo>
                  <a:pt x="2406089" y="2382427"/>
                  <a:pt x="2403145" y="2381204"/>
                  <a:pt x="2399972" y="2381512"/>
                </a:cubicBezTo>
                <a:close/>
                <a:moveTo>
                  <a:pt x="1290835" y="2380334"/>
                </a:moveTo>
                <a:cubicBezTo>
                  <a:pt x="1287139" y="2384554"/>
                  <a:pt x="1283676" y="2387220"/>
                  <a:pt x="1281712" y="2390109"/>
                </a:cubicBezTo>
                <a:cubicBezTo>
                  <a:pt x="1282979" y="2391889"/>
                  <a:pt x="1282514" y="2395002"/>
                  <a:pt x="1283353" y="2399636"/>
                </a:cubicBezTo>
                <a:cubicBezTo>
                  <a:pt x="1276518" y="2394106"/>
                  <a:pt x="1269972" y="2388354"/>
                  <a:pt x="1262943" y="2384121"/>
                </a:cubicBezTo>
                <a:cubicBezTo>
                  <a:pt x="1272401" y="2382352"/>
                  <a:pt x="1281376" y="2382103"/>
                  <a:pt x="1290835" y="2380334"/>
                </a:cubicBezTo>
                <a:close/>
                <a:moveTo>
                  <a:pt x="2523244" y="2380031"/>
                </a:moveTo>
                <a:cubicBezTo>
                  <a:pt x="2524458" y="2379385"/>
                  <a:pt x="2526646" y="2379712"/>
                  <a:pt x="2531020" y="2380366"/>
                </a:cubicBezTo>
                <a:cubicBezTo>
                  <a:pt x="2530053" y="2386841"/>
                  <a:pt x="2530053" y="2386841"/>
                  <a:pt x="2521303" y="2385533"/>
                </a:cubicBezTo>
                <a:cubicBezTo>
                  <a:pt x="2521787" y="2382296"/>
                  <a:pt x="2522029" y="2380677"/>
                  <a:pt x="2523244" y="2380031"/>
                </a:cubicBezTo>
                <a:close/>
                <a:moveTo>
                  <a:pt x="2661962" y="2379442"/>
                </a:moveTo>
                <a:lnTo>
                  <a:pt x="2656938" y="2379525"/>
                </a:lnTo>
                <a:lnTo>
                  <a:pt x="2654415" y="2387312"/>
                </a:lnTo>
                <a:lnTo>
                  <a:pt x="2657475" y="2387769"/>
                </a:lnTo>
                <a:lnTo>
                  <a:pt x="2655921" y="2388920"/>
                </a:lnTo>
                <a:lnTo>
                  <a:pt x="2667312" y="2391628"/>
                </a:lnTo>
                <a:cubicBezTo>
                  <a:pt x="2671759" y="2391511"/>
                  <a:pt x="2676073" y="2390983"/>
                  <a:pt x="2679781" y="2392319"/>
                </a:cubicBezTo>
                <a:lnTo>
                  <a:pt x="2682017" y="2392859"/>
                </a:lnTo>
                <a:close/>
                <a:moveTo>
                  <a:pt x="2277006" y="2378208"/>
                </a:moveTo>
                <a:lnTo>
                  <a:pt x="2276820" y="2381480"/>
                </a:lnTo>
                <a:lnTo>
                  <a:pt x="2273286" y="2388475"/>
                </a:lnTo>
                <a:lnTo>
                  <a:pt x="2280459" y="2392266"/>
                </a:lnTo>
                <a:lnTo>
                  <a:pt x="2367539" y="2425362"/>
                </a:lnTo>
                <a:lnTo>
                  <a:pt x="2368658" y="2425516"/>
                </a:lnTo>
                <a:lnTo>
                  <a:pt x="2361899" y="2409137"/>
                </a:lnTo>
                <a:cubicBezTo>
                  <a:pt x="2357308" y="2408451"/>
                  <a:pt x="2352717" y="2407765"/>
                  <a:pt x="2348126" y="2407079"/>
                </a:cubicBezTo>
                <a:cubicBezTo>
                  <a:pt x="2339173" y="2404174"/>
                  <a:pt x="2330475" y="2401307"/>
                  <a:pt x="2319992" y="2398173"/>
                </a:cubicBezTo>
                <a:lnTo>
                  <a:pt x="2318498" y="2397480"/>
                </a:lnTo>
                <a:lnTo>
                  <a:pt x="2286257" y="2392662"/>
                </a:lnTo>
                <a:lnTo>
                  <a:pt x="2292877" y="2385579"/>
                </a:lnTo>
                <a:close/>
                <a:moveTo>
                  <a:pt x="1780787" y="2377697"/>
                </a:moveTo>
                <a:cubicBezTo>
                  <a:pt x="1780128" y="2382111"/>
                  <a:pt x="1779468" y="2386527"/>
                  <a:pt x="1778808" y="2390941"/>
                </a:cubicBezTo>
                <a:cubicBezTo>
                  <a:pt x="1771873" y="2386899"/>
                  <a:pt x="1766212" y="2383040"/>
                  <a:pt x="1758804" y="2380428"/>
                </a:cubicBezTo>
                <a:cubicBezTo>
                  <a:pt x="1766652" y="2380097"/>
                  <a:pt x="1773193" y="2378066"/>
                  <a:pt x="1780787" y="2377697"/>
                </a:cubicBezTo>
                <a:close/>
                <a:moveTo>
                  <a:pt x="2328755" y="2376709"/>
                </a:moveTo>
                <a:lnTo>
                  <a:pt x="2333558" y="2379273"/>
                </a:lnTo>
                <a:lnTo>
                  <a:pt x="2336611" y="2378299"/>
                </a:lnTo>
                <a:close/>
                <a:moveTo>
                  <a:pt x="2502623" y="2376122"/>
                </a:moveTo>
                <a:cubicBezTo>
                  <a:pt x="2501963" y="2380537"/>
                  <a:pt x="2502723" y="2385164"/>
                  <a:pt x="2502064" y="2389578"/>
                </a:cubicBezTo>
                <a:cubicBezTo>
                  <a:pt x="2497804" y="2388942"/>
                  <a:pt x="2499123" y="2380112"/>
                  <a:pt x="2502623" y="2376122"/>
                </a:cubicBezTo>
                <a:close/>
                <a:moveTo>
                  <a:pt x="6011192" y="2373617"/>
                </a:moveTo>
                <a:lnTo>
                  <a:pt x="6010124" y="2376465"/>
                </a:lnTo>
                <a:lnTo>
                  <a:pt x="6017964" y="2385667"/>
                </a:lnTo>
                <a:cubicBezTo>
                  <a:pt x="6020635" y="2389038"/>
                  <a:pt x="6023124" y="2391712"/>
                  <a:pt x="6027191" y="2393615"/>
                </a:cubicBezTo>
                <a:cubicBezTo>
                  <a:pt x="6023016" y="2388054"/>
                  <a:pt x="6018176" y="2381597"/>
                  <a:pt x="6012692" y="2375131"/>
                </a:cubicBezTo>
                <a:close/>
                <a:moveTo>
                  <a:pt x="1942778" y="2372366"/>
                </a:moveTo>
                <a:cubicBezTo>
                  <a:pt x="1943668" y="2372760"/>
                  <a:pt x="1944362" y="2373458"/>
                  <a:pt x="1944787" y="2374513"/>
                </a:cubicBezTo>
                <a:cubicBezTo>
                  <a:pt x="1943859" y="2380722"/>
                  <a:pt x="1945509" y="2390491"/>
                  <a:pt x="1940250" y="2394467"/>
                </a:cubicBezTo>
                <a:cubicBezTo>
                  <a:pt x="1935030" y="2398182"/>
                  <a:pt x="1925042" y="2392194"/>
                  <a:pt x="1919212" y="2391322"/>
                </a:cubicBezTo>
                <a:cubicBezTo>
                  <a:pt x="1920633" y="2381815"/>
                  <a:pt x="1936543" y="2369612"/>
                  <a:pt x="1942778" y="2372366"/>
                </a:cubicBezTo>
                <a:close/>
                <a:moveTo>
                  <a:pt x="2351745" y="2371180"/>
                </a:moveTo>
                <a:cubicBezTo>
                  <a:pt x="2344692" y="2371298"/>
                  <a:pt x="2344610" y="2377735"/>
                  <a:pt x="2342784" y="2382592"/>
                </a:cubicBezTo>
                <a:lnTo>
                  <a:pt x="2341986" y="2383774"/>
                </a:lnTo>
                <a:lnTo>
                  <a:pt x="2358180" y="2392420"/>
                </a:lnTo>
                <a:lnTo>
                  <a:pt x="2369247" y="2398721"/>
                </a:lnTo>
                <a:lnTo>
                  <a:pt x="2371916" y="2391392"/>
                </a:lnTo>
                <a:cubicBezTo>
                  <a:pt x="2374772" y="2394945"/>
                  <a:pt x="2378877" y="2397122"/>
                  <a:pt x="2381479" y="2400637"/>
                </a:cubicBezTo>
                <a:cubicBezTo>
                  <a:pt x="2382621" y="2392991"/>
                  <a:pt x="2387737" y="2379683"/>
                  <a:pt x="2381849" y="2377241"/>
                </a:cubicBezTo>
                <a:cubicBezTo>
                  <a:pt x="2377744" y="2375064"/>
                  <a:pt x="2373155" y="2374378"/>
                  <a:pt x="2369869" y="2375451"/>
                </a:cubicBezTo>
                <a:cubicBezTo>
                  <a:pt x="2363523" y="2376065"/>
                  <a:pt x="2357863" y="2372094"/>
                  <a:pt x="2351745" y="2371180"/>
                </a:cubicBezTo>
                <a:close/>
                <a:moveTo>
                  <a:pt x="2468070" y="2370959"/>
                </a:moveTo>
                <a:cubicBezTo>
                  <a:pt x="2467411" y="2375374"/>
                  <a:pt x="2466751" y="2379788"/>
                  <a:pt x="2466091" y="2384203"/>
                </a:cubicBezTo>
                <a:cubicBezTo>
                  <a:pt x="2465008" y="2381033"/>
                  <a:pt x="2462182" y="2379106"/>
                  <a:pt x="2459575" y="2375707"/>
                </a:cubicBezTo>
                <a:cubicBezTo>
                  <a:pt x="2462841" y="2374691"/>
                  <a:pt x="2464585" y="2373447"/>
                  <a:pt x="2468070" y="2370959"/>
                </a:cubicBezTo>
                <a:close/>
                <a:moveTo>
                  <a:pt x="6434466" y="2370428"/>
                </a:moveTo>
                <a:lnTo>
                  <a:pt x="6462465" y="2390600"/>
                </a:lnTo>
                <a:lnTo>
                  <a:pt x="6464945" y="2393842"/>
                </a:lnTo>
                <a:lnTo>
                  <a:pt x="6467603" y="2397881"/>
                </a:lnTo>
                <a:lnTo>
                  <a:pt x="6453438" y="2388985"/>
                </a:lnTo>
                <a:lnTo>
                  <a:pt x="6440280" y="2379934"/>
                </a:lnTo>
                <a:lnTo>
                  <a:pt x="6436416" y="2373285"/>
                </a:lnTo>
                <a:close/>
                <a:moveTo>
                  <a:pt x="1882288" y="2369185"/>
                </a:moveTo>
                <a:cubicBezTo>
                  <a:pt x="1885205" y="2369621"/>
                  <a:pt x="1891272" y="2368924"/>
                  <a:pt x="1889865" y="2378335"/>
                </a:cubicBezTo>
                <a:cubicBezTo>
                  <a:pt x="1886948" y="2377899"/>
                  <a:pt x="1880882" y="2378596"/>
                  <a:pt x="1882288" y="2369185"/>
                </a:cubicBezTo>
                <a:close/>
                <a:moveTo>
                  <a:pt x="1938902" y="2368428"/>
                </a:moveTo>
                <a:lnTo>
                  <a:pt x="1937330" y="2369405"/>
                </a:lnTo>
                <a:cubicBezTo>
                  <a:pt x="1936928" y="2369655"/>
                  <a:pt x="1937197" y="2369489"/>
                  <a:pt x="1937733" y="2369154"/>
                </a:cubicBezTo>
                <a:close/>
                <a:moveTo>
                  <a:pt x="1872456" y="2368411"/>
                </a:moveTo>
                <a:cubicBezTo>
                  <a:pt x="1871531" y="2374603"/>
                  <a:pt x="1871761" y="2384132"/>
                  <a:pt x="1865286" y="2383165"/>
                </a:cubicBezTo>
                <a:cubicBezTo>
                  <a:pt x="1866212" y="2376973"/>
                  <a:pt x="1867600" y="2367686"/>
                  <a:pt x="1872456" y="2368411"/>
                </a:cubicBezTo>
                <a:close/>
                <a:moveTo>
                  <a:pt x="6006021" y="2368396"/>
                </a:moveTo>
                <a:lnTo>
                  <a:pt x="6007461" y="2370116"/>
                </a:lnTo>
                <a:lnTo>
                  <a:pt x="6005758" y="2372080"/>
                </a:lnTo>
                <a:lnTo>
                  <a:pt x="6007638" y="2373548"/>
                </a:lnTo>
                <a:lnTo>
                  <a:pt x="6009538" y="2375779"/>
                </a:lnTo>
                <a:lnTo>
                  <a:pt x="6007461" y="2370116"/>
                </a:lnTo>
                <a:lnTo>
                  <a:pt x="6007691" y="2370084"/>
                </a:lnTo>
                <a:close/>
                <a:moveTo>
                  <a:pt x="1824231" y="2368100"/>
                </a:moveTo>
                <a:cubicBezTo>
                  <a:pt x="1826273" y="2373231"/>
                  <a:pt x="1828815" y="2378438"/>
                  <a:pt x="1829162" y="2384658"/>
                </a:cubicBezTo>
                <a:cubicBezTo>
                  <a:pt x="1820419" y="2383351"/>
                  <a:pt x="1811426" y="2382007"/>
                  <a:pt x="1802434" y="2380664"/>
                </a:cubicBezTo>
                <a:cubicBezTo>
                  <a:pt x="1804746" y="2365189"/>
                  <a:pt x="1817765" y="2370351"/>
                  <a:pt x="1824231" y="2368100"/>
                </a:cubicBezTo>
                <a:close/>
                <a:moveTo>
                  <a:pt x="1865082" y="2367309"/>
                </a:moveTo>
                <a:cubicBezTo>
                  <a:pt x="1864388" y="2371953"/>
                  <a:pt x="1863463" y="2378144"/>
                  <a:pt x="1862769" y="2382789"/>
                </a:cubicBezTo>
                <a:cubicBezTo>
                  <a:pt x="1860185" y="2379237"/>
                  <a:pt x="1859125" y="2375914"/>
                  <a:pt x="1856310" y="2373911"/>
                </a:cubicBezTo>
                <a:cubicBezTo>
                  <a:pt x="1859818" y="2371270"/>
                  <a:pt x="1861573" y="2369949"/>
                  <a:pt x="1865082" y="2367309"/>
                </a:cubicBezTo>
                <a:close/>
                <a:moveTo>
                  <a:pt x="1939328" y="2366487"/>
                </a:moveTo>
                <a:cubicBezTo>
                  <a:pt x="1939622" y="2366169"/>
                  <a:pt x="1940051" y="2366596"/>
                  <a:pt x="1940908" y="2367450"/>
                </a:cubicBezTo>
                <a:cubicBezTo>
                  <a:pt x="1940695" y="2368870"/>
                  <a:pt x="1940483" y="2370290"/>
                  <a:pt x="1938556" y="2370002"/>
                </a:cubicBezTo>
                <a:lnTo>
                  <a:pt x="1938902" y="2368428"/>
                </a:lnTo>
                <a:close/>
                <a:moveTo>
                  <a:pt x="1910350" y="2366030"/>
                </a:moveTo>
                <a:cubicBezTo>
                  <a:pt x="1913165" y="2368033"/>
                  <a:pt x="1915979" y="2370036"/>
                  <a:pt x="1917040" y="2373359"/>
                </a:cubicBezTo>
                <a:cubicBezTo>
                  <a:pt x="1915055" y="2376228"/>
                  <a:pt x="1914592" y="2379324"/>
                  <a:pt x="1912607" y="2382193"/>
                </a:cubicBezTo>
                <a:cubicBezTo>
                  <a:pt x="1912009" y="2375773"/>
                  <a:pt x="1911180" y="2370901"/>
                  <a:pt x="1910350" y="2366030"/>
                </a:cubicBezTo>
                <a:close/>
                <a:moveTo>
                  <a:pt x="7064045" y="2364423"/>
                </a:moveTo>
                <a:lnTo>
                  <a:pt x="7064745" y="2364629"/>
                </a:lnTo>
                <a:cubicBezTo>
                  <a:pt x="7069565" y="2369401"/>
                  <a:pt x="7069565" y="2369401"/>
                  <a:pt x="7069565" y="2369401"/>
                </a:cubicBezTo>
                <a:close/>
                <a:moveTo>
                  <a:pt x="2245021" y="2364324"/>
                </a:moveTo>
                <a:cubicBezTo>
                  <a:pt x="2249329" y="2366571"/>
                  <a:pt x="2253637" y="2368818"/>
                  <a:pt x="2255963" y="2373976"/>
                </a:cubicBezTo>
                <a:cubicBezTo>
                  <a:pt x="2252934" y="2373524"/>
                  <a:pt x="2243381" y="2375304"/>
                  <a:pt x="2245021" y="2364324"/>
                </a:cubicBezTo>
                <a:close/>
                <a:moveTo>
                  <a:pt x="1950739" y="2364019"/>
                </a:moveTo>
                <a:cubicBezTo>
                  <a:pt x="1952197" y="2364237"/>
                  <a:pt x="1953655" y="2364455"/>
                  <a:pt x="1955113" y="2364674"/>
                </a:cubicBezTo>
                <a:cubicBezTo>
                  <a:pt x="1953219" y="2367371"/>
                  <a:pt x="1949431" y="2372769"/>
                  <a:pt x="1945710" y="2367740"/>
                </a:cubicBezTo>
                <a:cubicBezTo>
                  <a:pt x="1947386" y="2366500"/>
                  <a:pt x="1949062" y="2365259"/>
                  <a:pt x="1950739" y="2364019"/>
                </a:cubicBezTo>
                <a:close/>
                <a:moveTo>
                  <a:pt x="1127787" y="2364015"/>
                </a:moveTo>
                <a:cubicBezTo>
                  <a:pt x="1119415" y="2367537"/>
                  <a:pt x="1108206" y="2369045"/>
                  <a:pt x="1101777" y="2380549"/>
                </a:cubicBezTo>
                <a:cubicBezTo>
                  <a:pt x="1097871" y="2375191"/>
                  <a:pt x="1093963" y="2369834"/>
                  <a:pt x="1089785" y="2366292"/>
                </a:cubicBezTo>
                <a:cubicBezTo>
                  <a:pt x="1102996" y="2361901"/>
                  <a:pt x="1115509" y="2362180"/>
                  <a:pt x="1127787" y="2364015"/>
                </a:cubicBezTo>
                <a:close/>
                <a:moveTo>
                  <a:pt x="1991620" y="2363761"/>
                </a:moveTo>
                <a:cubicBezTo>
                  <a:pt x="1993343" y="2363460"/>
                  <a:pt x="1995476" y="2364151"/>
                  <a:pt x="1997663" y="2364478"/>
                </a:cubicBezTo>
                <a:cubicBezTo>
                  <a:pt x="1996573" y="2371769"/>
                  <a:pt x="1990958" y="2369439"/>
                  <a:pt x="1988041" y="2369003"/>
                </a:cubicBezTo>
                <a:cubicBezTo>
                  <a:pt x="1988586" y="2365358"/>
                  <a:pt x="1989898" y="2364063"/>
                  <a:pt x="1991620" y="2363761"/>
                </a:cubicBezTo>
                <a:close/>
                <a:moveTo>
                  <a:pt x="2180859" y="2363373"/>
                </a:moveTo>
                <a:lnTo>
                  <a:pt x="2184089" y="2368601"/>
                </a:lnTo>
                <a:cubicBezTo>
                  <a:pt x="2184011" y="2371521"/>
                  <a:pt x="2183115" y="2374904"/>
                  <a:pt x="2182772" y="2377198"/>
                </a:cubicBezTo>
                <a:cubicBezTo>
                  <a:pt x="2187588" y="2376355"/>
                  <a:pt x="2192634" y="2373981"/>
                  <a:pt x="2197450" y="2373137"/>
                </a:cubicBezTo>
                <a:lnTo>
                  <a:pt x="2195533" y="2369588"/>
                </a:lnTo>
                <a:close/>
                <a:moveTo>
                  <a:pt x="2619259" y="2361389"/>
                </a:moveTo>
                <a:cubicBezTo>
                  <a:pt x="2618574" y="2365976"/>
                  <a:pt x="2616359" y="2370336"/>
                  <a:pt x="2614144" y="2374694"/>
                </a:cubicBezTo>
                <a:lnTo>
                  <a:pt x="2616540" y="2375052"/>
                </a:lnTo>
                <a:lnTo>
                  <a:pt x="2621184" y="2368628"/>
                </a:lnTo>
                <a:lnTo>
                  <a:pt x="2626161" y="2369931"/>
                </a:lnTo>
                <a:lnTo>
                  <a:pt x="2625520" y="2367014"/>
                </a:lnTo>
                <a:cubicBezTo>
                  <a:pt x="2623766" y="2364798"/>
                  <a:pt x="2621325" y="2363260"/>
                  <a:pt x="2619259" y="2361389"/>
                </a:cubicBezTo>
                <a:close/>
                <a:moveTo>
                  <a:pt x="5981652" y="2360080"/>
                </a:moveTo>
                <a:lnTo>
                  <a:pt x="5981791" y="2360478"/>
                </a:lnTo>
                <a:lnTo>
                  <a:pt x="5984516" y="2362688"/>
                </a:lnTo>
                <a:cubicBezTo>
                  <a:pt x="5986039" y="2363595"/>
                  <a:pt x="5987519" y="2364335"/>
                  <a:pt x="5987519" y="2364335"/>
                </a:cubicBezTo>
                <a:cubicBezTo>
                  <a:pt x="5991938" y="2367572"/>
                  <a:pt x="5993764" y="2368548"/>
                  <a:pt x="5994017" y="2368285"/>
                </a:cubicBezTo>
                <a:cubicBezTo>
                  <a:pt x="5994205" y="2368087"/>
                  <a:pt x="5993509" y="2367194"/>
                  <a:pt x="5992355" y="2366032"/>
                </a:cubicBezTo>
                <a:cubicBezTo>
                  <a:pt x="5990625" y="2364292"/>
                  <a:pt x="5987868" y="2361952"/>
                  <a:pt x="5985533" y="2360468"/>
                </a:cubicBezTo>
                <a:close/>
                <a:moveTo>
                  <a:pt x="1416991" y="2358962"/>
                </a:moveTo>
                <a:cubicBezTo>
                  <a:pt x="1414679" y="2374437"/>
                  <a:pt x="1401795" y="2367686"/>
                  <a:pt x="1399678" y="2361201"/>
                </a:cubicBezTo>
                <a:cubicBezTo>
                  <a:pt x="1404441" y="2360306"/>
                  <a:pt x="1410716" y="2359633"/>
                  <a:pt x="1416991" y="2358962"/>
                </a:cubicBezTo>
                <a:close/>
                <a:moveTo>
                  <a:pt x="2168672" y="2358212"/>
                </a:moveTo>
                <a:lnTo>
                  <a:pt x="2167119" y="2368605"/>
                </a:lnTo>
                <a:cubicBezTo>
                  <a:pt x="2164060" y="2368149"/>
                  <a:pt x="2161001" y="2367691"/>
                  <a:pt x="2156413" y="2367006"/>
                </a:cubicBezTo>
                <a:cubicBezTo>
                  <a:pt x="2155042" y="2376181"/>
                  <a:pt x="2164446" y="2376023"/>
                  <a:pt x="2169035" y="2376708"/>
                </a:cubicBezTo>
                <a:cubicBezTo>
                  <a:pt x="2172080" y="2376382"/>
                  <a:pt x="2174488" y="2375961"/>
                  <a:pt x="2176365" y="2374091"/>
                </a:cubicBezTo>
                <a:lnTo>
                  <a:pt x="2180360" y="2363162"/>
                </a:lnTo>
                <a:close/>
                <a:moveTo>
                  <a:pt x="2237585" y="2356340"/>
                </a:moveTo>
                <a:lnTo>
                  <a:pt x="2238496" y="2360901"/>
                </a:lnTo>
                <a:lnTo>
                  <a:pt x="2238146" y="2367655"/>
                </a:lnTo>
                <a:lnTo>
                  <a:pt x="2241876" y="2369525"/>
                </a:lnTo>
                <a:lnTo>
                  <a:pt x="2256450" y="2379025"/>
                </a:lnTo>
                <a:lnTo>
                  <a:pt x="2257573" y="2378409"/>
                </a:lnTo>
                <a:cubicBezTo>
                  <a:pt x="2259493" y="2377328"/>
                  <a:pt x="2261576" y="2376466"/>
                  <a:pt x="2263871" y="2376809"/>
                </a:cubicBezTo>
                <a:cubicBezTo>
                  <a:pt x="2266929" y="2377267"/>
                  <a:pt x="2271060" y="2381011"/>
                  <a:pt x="2273406" y="2384488"/>
                </a:cubicBezTo>
                <a:cubicBezTo>
                  <a:pt x="2274092" y="2379900"/>
                  <a:pt x="2272969" y="2377388"/>
                  <a:pt x="2271349" y="2375582"/>
                </a:cubicBezTo>
                <a:lnTo>
                  <a:pt x="2271345" y="2375578"/>
                </a:lnTo>
                <a:lnTo>
                  <a:pt x="2266106" y="2373145"/>
                </a:lnTo>
                <a:close/>
                <a:moveTo>
                  <a:pt x="2487380" y="2355720"/>
                </a:moveTo>
                <a:lnTo>
                  <a:pt x="2486116" y="2364185"/>
                </a:lnTo>
                <a:lnTo>
                  <a:pt x="2501368" y="2371150"/>
                </a:lnTo>
                <a:lnTo>
                  <a:pt x="2501063" y="2371401"/>
                </a:lnTo>
                <a:lnTo>
                  <a:pt x="2501784" y="2376072"/>
                </a:lnTo>
                <a:cubicBezTo>
                  <a:pt x="2499908" y="2378905"/>
                  <a:pt x="2498716" y="2377170"/>
                  <a:pt x="2497523" y="2375435"/>
                </a:cubicBezTo>
                <a:lnTo>
                  <a:pt x="2500690" y="2371710"/>
                </a:lnTo>
                <a:lnTo>
                  <a:pt x="2497879" y="2374027"/>
                </a:lnTo>
                <a:cubicBezTo>
                  <a:pt x="2493824" y="2375956"/>
                  <a:pt x="2489839" y="2373235"/>
                  <a:pt x="2486100" y="2369572"/>
                </a:cubicBezTo>
                <a:lnTo>
                  <a:pt x="2485412" y="2368897"/>
                </a:lnTo>
                <a:lnTo>
                  <a:pt x="2485068" y="2371201"/>
                </a:lnTo>
                <a:lnTo>
                  <a:pt x="2483140" y="2366673"/>
                </a:lnTo>
                <a:lnTo>
                  <a:pt x="2475788" y="2359471"/>
                </a:lnTo>
                <a:lnTo>
                  <a:pt x="2481108" y="2361900"/>
                </a:lnTo>
                <a:lnTo>
                  <a:pt x="2479311" y="2357679"/>
                </a:lnTo>
                <a:cubicBezTo>
                  <a:pt x="2480854" y="2356328"/>
                  <a:pt x="2484002" y="2356798"/>
                  <a:pt x="2487380" y="2355720"/>
                </a:cubicBezTo>
                <a:close/>
                <a:moveTo>
                  <a:pt x="1380073" y="2354594"/>
                </a:moveTo>
                <a:cubicBezTo>
                  <a:pt x="1382255" y="2359517"/>
                  <a:pt x="1384733" y="2364228"/>
                  <a:pt x="1385618" y="2368958"/>
                </a:cubicBezTo>
                <a:cubicBezTo>
                  <a:pt x="1382393" y="2369241"/>
                  <a:pt x="1378899" y="2369103"/>
                  <a:pt x="1375379" y="2369151"/>
                </a:cubicBezTo>
                <a:lnTo>
                  <a:pt x="1365753" y="2370370"/>
                </a:lnTo>
                <a:lnTo>
                  <a:pt x="1365375" y="2371667"/>
                </a:lnTo>
                <a:lnTo>
                  <a:pt x="1363247" y="2366536"/>
                </a:lnTo>
                <a:lnTo>
                  <a:pt x="1347345" y="2380305"/>
                </a:lnTo>
                <a:cubicBezTo>
                  <a:pt x="1341004" y="2384657"/>
                  <a:pt x="1334612" y="2388048"/>
                  <a:pt x="1328776" y="2390336"/>
                </a:cubicBezTo>
                <a:cubicBezTo>
                  <a:pt x="1323409" y="2373733"/>
                  <a:pt x="1309154" y="2376342"/>
                  <a:pt x="1299711" y="2376511"/>
                </a:cubicBezTo>
                <a:cubicBezTo>
                  <a:pt x="1315893" y="2370634"/>
                  <a:pt x="1334332" y="2354577"/>
                  <a:pt x="1350440" y="2356094"/>
                </a:cubicBezTo>
                <a:cubicBezTo>
                  <a:pt x="1353125" y="2356347"/>
                  <a:pt x="1355744" y="2357088"/>
                  <a:pt x="1358278" y="2358446"/>
                </a:cubicBezTo>
                <a:lnTo>
                  <a:pt x="1365551" y="2364458"/>
                </a:lnTo>
                <a:lnTo>
                  <a:pt x="1366512" y="2364060"/>
                </a:lnTo>
                <a:lnTo>
                  <a:pt x="1366492" y="2367560"/>
                </a:lnTo>
                <a:lnTo>
                  <a:pt x="1367200" y="2366206"/>
                </a:lnTo>
                <a:cubicBezTo>
                  <a:pt x="1373426" y="2367136"/>
                  <a:pt x="1377434" y="2361605"/>
                  <a:pt x="1380073" y="2354594"/>
                </a:cubicBezTo>
                <a:close/>
                <a:moveTo>
                  <a:pt x="2228151" y="2354274"/>
                </a:moveTo>
                <a:cubicBezTo>
                  <a:pt x="2225118" y="2355383"/>
                  <a:pt x="2221603" y="2357988"/>
                  <a:pt x="2218544" y="2357530"/>
                </a:cubicBezTo>
                <a:cubicBezTo>
                  <a:pt x="2217779" y="2357416"/>
                  <a:pt x="2216747" y="2356480"/>
                  <a:pt x="2215657" y="2355925"/>
                </a:cubicBezTo>
                <a:lnTo>
                  <a:pt x="2215010" y="2356064"/>
                </a:lnTo>
                <a:lnTo>
                  <a:pt x="2226987" y="2362065"/>
                </a:lnTo>
                <a:close/>
                <a:moveTo>
                  <a:pt x="2575392" y="2353270"/>
                </a:moveTo>
                <a:lnTo>
                  <a:pt x="2570865" y="2358770"/>
                </a:lnTo>
                <a:lnTo>
                  <a:pt x="2572106" y="2359554"/>
                </a:lnTo>
                <a:lnTo>
                  <a:pt x="2573332" y="2359216"/>
                </a:lnTo>
                <a:cubicBezTo>
                  <a:pt x="2574267" y="2358183"/>
                  <a:pt x="2574936" y="2356328"/>
                  <a:pt x="2575392" y="2353270"/>
                </a:cubicBezTo>
                <a:close/>
                <a:moveTo>
                  <a:pt x="6240686" y="2350839"/>
                </a:moveTo>
                <a:lnTo>
                  <a:pt x="6244491" y="2355584"/>
                </a:lnTo>
                <a:lnTo>
                  <a:pt x="6257729" y="2365643"/>
                </a:lnTo>
                <a:lnTo>
                  <a:pt x="6268751" y="2373971"/>
                </a:lnTo>
                <a:lnTo>
                  <a:pt x="6266816" y="2371609"/>
                </a:lnTo>
                <a:lnTo>
                  <a:pt x="6262369" y="2368763"/>
                </a:lnTo>
                <a:cubicBezTo>
                  <a:pt x="6258536" y="2366050"/>
                  <a:pt x="6254384" y="2362656"/>
                  <a:pt x="6250146" y="2359019"/>
                </a:cubicBezTo>
                <a:close/>
                <a:moveTo>
                  <a:pt x="1257627" y="2350429"/>
                </a:moveTo>
                <a:cubicBezTo>
                  <a:pt x="1262002" y="2351083"/>
                  <a:pt x="1266594" y="2350278"/>
                  <a:pt x="1265287" y="2359028"/>
                </a:cubicBezTo>
                <a:cubicBezTo>
                  <a:pt x="1262371" y="2358592"/>
                  <a:pt x="1256537" y="2357720"/>
                  <a:pt x="1257627" y="2350429"/>
                </a:cubicBezTo>
                <a:close/>
                <a:moveTo>
                  <a:pt x="947569" y="2348917"/>
                </a:moveTo>
                <a:cubicBezTo>
                  <a:pt x="951945" y="2349571"/>
                  <a:pt x="956537" y="2348767"/>
                  <a:pt x="955230" y="2357516"/>
                </a:cubicBezTo>
                <a:cubicBezTo>
                  <a:pt x="952314" y="2357080"/>
                  <a:pt x="946480" y="2356208"/>
                  <a:pt x="947569" y="2348917"/>
                </a:cubicBezTo>
                <a:close/>
                <a:moveTo>
                  <a:pt x="2561739" y="2343934"/>
                </a:moveTo>
                <a:cubicBezTo>
                  <a:pt x="2559532" y="2344320"/>
                  <a:pt x="2557726" y="2345940"/>
                  <a:pt x="2557041" y="2350528"/>
                </a:cubicBezTo>
                <a:cubicBezTo>
                  <a:pt x="2561628" y="2351213"/>
                  <a:pt x="2567517" y="2353657"/>
                  <a:pt x="2568850" y="2344736"/>
                </a:cubicBezTo>
                <a:cubicBezTo>
                  <a:pt x="2566556" y="2344393"/>
                  <a:pt x="2563947" y="2343547"/>
                  <a:pt x="2561739" y="2343934"/>
                </a:cubicBezTo>
                <a:close/>
                <a:moveTo>
                  <a:pt x="192963" y="2343549"/>
                </a:moveTo>
                <a:cubicBezTo>
                  <a:pt x="192735" y="2345071"/>
                  <a:pt x="193966" y="2346812"/>
                  <a:pt x="193966" y="2346812"/>
                </a:cubicBezTo>
                <a:cubicBezTo>
                  <a:pt x="190822" y="2347899"/>
                  <a:pt x="187450" y="2350510"/>
                  <a:pt x="185217" y="2345505"/>
                </a:cubicBezTo>
                <a:cubicBezTo>
                  <a:pt x="188132" y="2345941"/>
                  <a:pt x="189818" y="2344635"/>
                  <a:pt x="192963" y="2343549"/>
                </a:cubicBezTo>
                <a:close/>
                <a:moveTo>
                  <a:pt x="2340256" y="2343078"/>
                </a:moveTo>
                <a:cubicBezTo>
                  <a:pt x="2342791" y="2343071"/>
                  <a:pt x="2345650" y="2344655"/>
                  <a:pt x="2347839" y="2344983"/>
                </a:cubicBezTo>
                <a:cubicBezTo>
                  <a:pt x="2346034" y="2357062"/>
                  <a:pt x="2339240" y="2351416"/>
                  <a:pt x="2334603" y="2350723"/>
                </a:cubicBezTo>
                <a:cubicBezTo>
                  <a:pt x="2335505" y="2344683"/>
                  <a:pt x="2337719" y="2343084"/>
                  <a:pt x="2340256" y="2343078"/>
                </a:cubicBezTo>
                <a:close/>
                <a:moveTo>
                  <a:pt x="1451658" y="2342308"/>
                </a:moveTo>
                <a:cubicBezTo>
                  <a:pt x="1447465" y="2349387"/>
                  <a:pt x="1443273" y="2356467"/>
                  <a:pt x="1439307" y="2362039"/>
                </a:cubicBezTo>
                <a:cubicBezTo>
                  <a:pt x="1436465" y="2360074"/>
                  <a:pt x="1416838" y="2346351"/>
                  <a:pt x="1431535" y="2342383"/>
                </a:cubicBezTo>
                <a:cubicBezTo>
                  <a:pt x="1437861" y="2340247"/>
                  <a:pt x="1443768" y="2342670"/>
                  <a:pt x="1451658" y="2342308"/>
                </a:cubicBezTo>
                <a:close/>
                <a:moveTo>
                  <a:pt x="1350110" y="2342196"/>
                </a:moveTo>
                <a:cubicBezTo>
                  <a:pt x="1352197" y="2341949"/>
                  <a:pt x="1354221" y="2343370"/>
                  <a:pt x="1354514" y="2346395"/>
                </a:cubicBezTo>
                <a:cubicBezTo>
                  <a:pt x="1351380" y="2347418"/>
                  <a:pt x="1348246" y="2348439"/>
                  <a:pt x="1345329" y="2348003"/>
                </a:cubicBezTo>
                <a:cubicBezTo>
                  <a:pt x="1345873" y="2344358"/>
                  <a:pt x="1348023" y="2342443"/>
                  <a:pt x="1350110" y="2342196"/>
                </a:cubicBezTo>
                <a:close/>
                <a:moveTo>
                  <a:pt x="1292461" y="2340353"/>
                </a:moveTo>
                <a:cubicBezTo>
                  <a:pt x="1295376" y="2340789"/>
                  <a:pt x="1301210" y="2341661"/>
                  <a:pt x="1300090" y="2349154"/>
                </a:cubicBezTo>
                <a:cubicBezTo>
                  <a:pt x="1295715" y="2348500"/>
                  <a:pt x="1291154" y="2349095"/>
                  <a:pt x="1292461" y="2340353"/>
                </a:cubicBezTo>
                <a:close/>
                <a:moveTo>
                  <a:pt x="1369547" y="2338082"/>
                </a:moveTo>
                <a:cubicBezTo>
                  <a:pt x="1367906" y="2349061"/>
                  <a:pt x="1357840" y="2345952"/>
                  <a:pt x="1355834" y="2339239"/>
                </a:cubicBezTo>
                <a:cubicBezTo>
                  <a:pt x="1360249" y="2339898"/>
                  <a:pt x="1364898" y="2338990"/>
                  <a:pt x="1369547" y="2338082"/>
                </a:cubicBezTo>
                <a:close/>
                <a:moveTo>
                  <a:pt x="2591606" y="2337193"/>
                </a:moveTo>
                <a:cubicBezTo>
                  <a:pt x="2592678" y="2340480"/>
                  <a:pt x="2593978" y="2342237"/>
                  <a:pt x="2595050" y="2345524"/>
                </a:cubicBezTo>
                <a:lnTo>
                  <a:pt x="2594775" y="2345580"/>
                </a:lnTo>
                <a:lnTo>
                  <a:pt x="2593263" y="2355133"/>
                </a:lnTo>
                <a:cubicBezTo>
                  <a:pt x="2592418" y="2358172"/>
                  <a:pt x="2591018" y="2360337"/>
                  <a:pt x="2588325" y="2359934"/>
                </a:cubicBezTo>
                <a:cubicBezTo>
                  <a:pt x="2588787" y="2356839"/>
                  <a:pt x="2589365" y="2352969"/>
                  <a:pt x="2590354" y="2349951"/>
                </a:cubicBezTo>
                <a:lnTo>
                  <a:pt x="2594307" y="2345676"/>
                </a:lnTo>
                <a:lnTo>
                  <a:pt x="2584905" y="2347591"/>
                </a:lnTo>
                <a:cubicBezTo>
                  <a:pt x="2581022" y="2349160"/>
                  <a:pt x="2577896" y="2352210"/>
                  <a:pt x="2579295" y="2358542"/>
                </a:cubicBezTo>
                <a:cubicBezTo>
                  <a:pt x="2580956" y="2366608"/>
                  <a:pt x="2592118" y="2365148"/>
                  <a:pt x="2596706" y="2365834"/>
                </a:cubicBezTo>
                <a:cubicBezTo>
                  <a:pt x="2602824" y="2366748"/>
                  <a:pt x="2608941" y="2367662"/>
                  <a:pt x="2612298" y="2355658"/>
                </a:cubicBezTo>
                <a:lnTo>
                  <a:pt x="2611696" y="2345870"/>
                </a:lnTo>
                <a:lnTo>
                  <a:pt x="2602745" y="2339909"/>
                </a:lnTo>
                <a:close/>
                <a:moveTo>
                  <a:pt x="202888" y="2336987"/>
                </a:moveTo>
                <a:cubicBezTo>
                  <a:pt x="202660" y="2338510"/>
                  <a:pt x="202432" y="2340033"/>
                  <a:pt x="204134" y="2340287"/>
                </a:cubicBezTo>
                <a:cubicBezTo>
                  <a:pt x="200990" y="2341374"/>
                  <a:pt x="197618" y="2343984"/>
                  <a:pt x="195385" y="2338980"/>
                </a:cubicBezTo>
                <a:cubicBezTo>
                  <a:pt x="198302" y="2339416"/>
                  <a:pt x="199987" y="2338110"/>
                  <a:pt x="202888" y="2336987"/>
                </a:cubicBezTo>
                <a:close/>
                <a:moveTo>
                  <a:pt x="1466579" y="2336491"/>
                </a:moveTo>
                <a:cubicBezTo>
                  <a:pt x="1466579" y="2336491"/>
                  <a:pt x="1481605" y="2349543"/>
                  <a:pt x="1476555" y="2351875"/>
                </a:cubicBezTo>
                <a:cubicBezTo>
                  <a:pt x="1471761" y="2354246"/>
                  <a:pt x="1467388" y="2352049"/>
                  <a:pt x="1464322" y="2351591"/>
                </a:cubicBezTo>
                <a:cubicBezTo>
                  <a:pt x="1464999" y="2347061"/>
                  <a:pt x="1465900" y="2341024"/>
                  <a:pt x="1466579" y="2336491"/>
                </a:cubicBezTo>
                <a:close/>
                <a:moveTo>
                  <a:pt x="6911572" y="2336108"/>
                </a:moveTo>
                <a:lnTo>
                  <a:pt x="6911972" y="2336173"/>
                </a:lnTo>
                <a:cubicBezTo>
                  <a:pt x="6918733" y="2340178"/>
                  <a:pt x="6918733" y="2340178"/>
                  <a:pt x="6918733" y="2340178"/>
                </a:cubicBezTo>
                <a:cubicBezTo>
                  <a:pt x="6915736" y="2339145"/>
                  <a:pt x="6915736" y="2339145"/>
                  <a:pt x="6915736" y="2339145"/>
                </a:cubicBezTo>
                <a:close/>
                <a:moveTo>
                  <a:pt x="1483858" y="2334789"/>
                </a:moveTo>
                <a:cubicBezTo>
                  <a:pt x="1487672" y="2335064"/>
                  <a:pt x="1491856" y="2342462"/>
                  <a:pt x="1490994" y="2348228"/>
                </a:cubicBezTo>
                <a:cubicBezTo>
                  <a:pt x="1487930" y="2347769"/>
                  <a:pt x="1473930" y="2348820"/>
                  <a:pt x="1480365" y="2337212"/>
                </a:cubicBezTo>
                <a:cubicBezTo>
                  <a:pt x="1481356" y="2335396"/>
                  <a:pt x="1482585" y="2334696"/>
                  <a:pt x="1483858" y="2334789"/>
                </a:cubicBezTo>
                <a:close/>
                <a:moveTo>
                  <a:pt x="1973764" y="2334562"/>
                </a:moveTo>
                <a:cubicBezTo>
                  <a:pt x="1975695" y="2334105"/>
                  <a:pt x="1977828" y="2334796"/>
                  <a:pt x="1979286" y="2335014"/>
                </a:cubicBezTo>
                <a:cubicBezTo>
                  <a:pt x="1978196" y="2342306"/>
                  <a:pt x="1973822" y="2341651"/>
                  <a:pt x="1969447" y="2340997"/>
                </a:cubicBezTo>
                <a:cubicBezTo>
                  <a:pt x="1970101" y="2336623"/>
                  <a:pt x="1971832" y="2335018"/>
                  <a:pt x="1973764" y="2334562"/>
                </a:cubicBezTo>
                <a:close/>
                <a:moveTo>
                  <a:pt x="726019" y="2331900"/>
                </a:moveTo>
                <a:cubicBezTo>
                  <a:pt x="728936" y="2332336"/>
                  <a:pt x="734986" y="2331750"/>
                  <a:pt x="733896" y="2339041"/>
                </a:cubicBezTo>
                <a:cubicBezTo>
                  <a:pt x="730981" y="2338605"/>
                  <a:pt x="724930" y="2339192"/>
                  <a:pt x="726019" y="2331900"/>
                </a:cubicBezTo>
                <a:close/>
                <a:moveTo>
                  <a:pt x="2166224" y="2331737"/>
                </a:moveTo>
                <a:lnTo>
                  <a:pt x="2161777" y="2333213"/>
                </a:lnTo>
                <a:lnTo>
                  <a:pt x="2179681" y="2340507"/>
                </a:lnTo>
                <a:lnTo>
                  <a:pt x="2179336" y="2339163"/>
                </a:lnTo>
                <a:cubicBezTo>
                  <a:pt x="2185198" y="2340040"/>
                  <a:pt x="2196290" y="2349513"/>
                  <a:pt x="2198537" y="2334477"/>
                </a:cubicBezTo>
                <a:cubicBezTo>
                  <a:pt x="2188234" y="2334110"/>
                  <a:pt x="2177441" y="2330152"/>
                  <a:pt x="2166224" y="2331737"/>
                </a:cubicBezTo>
                <a:close/>
                <a:moveTo>
                  <a:pt x="1380003" y="2331359"/>
                </a:moveTo>
                <a:cubicBezTo>
                  <a:pt x="1381644" y="2331604"/>
                  <a:pt x="1384032" y="2331159"/>
                  <a:pt x="1386271" y="2331494"/>
                </a:cubicBezTo>
                <a:cubicBezTo>
                  <a:pt x="1388511" y="2331828"/>
                  <a:pt x="1390601" y="2332943"/>
                  <a:pt x="1391647" y="2336306"/>
                </a:cubicBezTo>
                <a:cubicBezTo>
                  <a:pt x="1386870" y="2337195"/>
                  <a:pt x="1382345" y="2338123"/>
                  <a:pt x="1378831" y="2339201"/>
                </a:cubicBezTo>
                <a:cubicBezTo>
                  <a:pt x="1379299" y="2336064"/>
                  <a:pt x="1379534" y="2334495"/>
                  <a:pt x="1380003" y="2331359"/>
                </a:cubicBezTo>
                <a:close/>
                <a:moveTo>
                  <a:pt x="2412325" y="2330451"/>
                </a:moveTo>
                <a:cubicBezTo>
                  <a:pt x="2415353" y="2330903"/>
                  <a:pt x="2418382" y="2331356"/>
                  <a:pt x="2419895" y="2331582"/>
                </a:cubicBezTo>
                <a:cubicBezTo>
                  <a:pt x="2420507" y="2337849"/>
                  <a:pt x="2421344" y="2342605"/>
                  <a:pt x="2421955" y="2348871"/>
                </a:cubicBezTo>
                <a:cubicBezTo>
                  <a:pt x="2418927" y="2348418"/>
                  <a:pt x="2415899" y="2347966"/>
                  <a:pt x="2411357" y="2347287"/>
                </a:cubicBezTo>
                <a:cubicBezTo>
                  <a:pt x="2412260" y="2341247"/>
                  <a:pt x="2412936" y="2336717"/>
                  <a:pt x="2412325" y="2330451"/>
                </a:cubicBezTo>
                <a:close/>
                <a:moveTo>
                  <a:pt x="6211192" y="2330170"/>
                </a:moveTo>
                <a:cubicBezTo>
                  <a:pt x="6208986" y="2332932"/>
                  <a:pt x="6224477" y="2341081"/>
                  <a:pt x="6228385" y="2343074"/>
                </a:cubicBezTo>
                <a:lnTo>
                  <a:pt x="6229074" y="2343421"/>
                </a:lnTo>
                <a:lnTo>
                  <a:pt x="6221597" y="2335097"/>
                </a:lnTo>
                <a:lnTo>
                  <a:pt x="6215129" y="2331167"/>
                </a:lnTo>
                <a:cubicBezTo>
                  <a:pt x="6213020" y="2330063"/>
                  <a:pt x="6211430" y="2329508"/>
                  <a:pt x="6211192" y="2330170"/>
                </a:cubicBezTo>
                <a:close/>
                <a:moveTo>
                  <a:pt x="1395722" y="2329443"/>
                </a:moveTo>
                <a:cubicBezTo>
                  <a:pt x="1396050" y="2329909"/>
                  <a:pt x="1395808" y="2331526"/>
                  <a:pt x="1395325" y="2334763"/>
                </a:cubicBezTo>
                <a:cubicBezTo>
                  <a:pt x="1395567" y="2333144"/>
                  <a:pt x="1394011" y="2332911"/>
                  <a:pt x="1392696" y="2331061"/>
                </a:cubicBezTo>
                <a:cubicBezTo>
                  <a:pt x="1394494" y="2329677"/>
                  <a:pt x="1395395" y="2328977"/>
                  <a:pt x="1395722" y="2329443"/>
                </a:cubicBezTo>
                <a:close/>
                <a:moveTo>
                  <a:pt x="1403627" y="2327082"/>
                </a:moveTo>
                <a:cubicBezTo>
                  <a:pt x="1406672" y="2327537"/>
                  <a:pt x="1411242" y="2328221"/>
                  <a:pt x="1410152" y="2335515"/>
                </a:cubicBezTo>
                <a:cubicBezTo>
                  <a:pt x="1407106" y="2335060"/>
                  <a:pt x="1402320" y="2335835"/>
                  <a:pt x="1403627" y="2327082"/>
                </a:cubicBezTo>
                <a:close/>
                <a:moveTo>
                  <a:pt x="4710736" y="2326385"/>
                </a:moveTo>
                <a:cubicBezTo>
                  <a:pt x="4709704" y="2325515"/>
                  <a:pt x="4710136" y="2326185"/>
                  <a:pt x="4712426" y="2328812"/>
                </a:cubicBezTo>
                <a:cubicBezTo>
                  <a:pt x="4725405" y="2345007"/>
                  <a:pt x="4715131" y="2335731"/>
                  <a:pt x="4730336" y="2349459"/>
                </a:cubicBezTo>
                <a:lnTo>
                  <a:pt x="4757394" y="2378641"/>
                </a:lnTo>
                <a:lnTo>
                  <a:pt x="4758705" y="2378913"/>
                </a:lnTo>
                <a:lnTo>
                  <a:pt x="4762798" y="2378625"/>
                </a:lnTo>
                <a:lnTo>
                  <a:pt x="4758453" y="2374235"/>
                </a:lnTo>
                <a:cubicBezTo>
                  <a:pt x="4735884" y="2351340"/>
                  <a:pt x="4714345" y="2329430"/>
                  <a:pt x="4710736" y="2326385"/>
                </a:cubicBezTo>
                <a:close/>
                <a:moveTo>
                  <a:pt x="2661459" y="2325299"/>
                </a:moveTo>
                <a:lnTo>
                  <a:pt x="2669702" y="2332589"/>
                </a:lnTo>
                <a:cubicBezTo>
                  <a:pt x="2667797" y="2340123"/>
                  <a:pt x="2662231" y="2340855"/>
                  <a:pt x="2656466" y="2339017"/>
                </a:cubicBezTo>
                <a:lnTo>
                  <a:pt x="2651533" y="2335943"/>
                </a:lnTo>
                <a:lnTo>
                  <a:pt x="2652704" y="2341368"/>
                </a:lnTo>
                <a:lnTo>
                  <a:pt x="2662385" y="2343079"/>
                </a:lnTo>
                <a:cubicBezTo>
                  <a:pt x="2666973" y="2343765"/>
                  <a:pt x="2671561" y="2344450"/>
                  <a:pt x="2676149" y="2345136"/>
                </a:cubicBezTo>
                <a:cubicBezTo>
                  <a:pt x="2677678" y="2345364"/>
                  <a:pt x="2680737" y="2345821"/>
                  <a:pt x="2681555" y="2349071"/>
                </a:cubicBezTo>
                <a:cubicBezTo>
                  <a:pt x="2681097" y="2352131"/>
                  <a:pt x="2679366" y="2354997"/>
                  <a:pt x="2682169" y="2355415"/>
                </a:cubicBezTo>
                <a:cubicBezTo>
                  <a:pt x="2686529" y="2357631"/>
                  <a:pt x="2691345" y="2356787"/>
                  <a:pt x="2695934" y="2357472"/>
                </a:cubicBezTo>
                <a:cubicBezTo>
                  <a:pt x="2698228" y="2357815"/>
                  <a:pt x="2698456" y="2356287"/>
                  <a:pt x="2698876" y="2354786"/>
                </a:cubicBezTo>
                <a:lnTo>
                  <a:pt x="2700039" y="2354071"/>
                </a:lnTo>
                <a:lnTo>
                  <a:pt x="2695414" y="2345159"/>
                </a:lnTo>
                <a:cubicBezTo>
                  <a:pt x="2691510" y="2341644"/>
                  <a:pt x="2686773" y="2339764"/>
                  <a:pt x="2682186" y="2339079"/>
                </a:cubicBezTo>
                <a:cubicBezTo>
                  <a:pt x="2679127" y="2338621"/>
                  <a:pt x="2676068" y="2338165"/>
                  <a:pt x="2674311" y="2339464"/>
                </a:cubicBezTo>
                <a:cubicBezTo>
                  <a:pt x="2673467" y="2334649"/>
                  <a:pt x="2672586" y="2330088"/>
                  <a:pt x="2671513" y="2326802"/>
                </a:cubicBezTo>
                <a:close/>
                <a:moveTo>
                  <a:pt x="1129772" y="2325252"/>
                </a:moveTo>
                <a:cubicBezTo>
                  <a:pt x="1131031" y="2325766"/>
                  <a:pt x="1132143" y="2326919"/>
                  <a:pt x="1133016" y="2329025"/>
                </a:cubicBezTo>
                <a:cubicBezTo>
                  <a:pt x="1127948" y="2331165"/>
                  <a:pt x="1121526" y="2331784"/>
                  <a:pt x="1117114" y="2329545"/>
                </a:cubicBezTo>
                <a:cubicBezTo>
                  <a:pt x="1120913" y="2327940"/>
                  <a:pt x="1125997" y="2323712"/>
                  <a:pt x="1129772" y="2325252"/>
                </a:cubicBezTo>
                <a:close/>
                <a:moveTo>
                  <a:pt x="832696" y="2324863"/>
                </a:moveTo>
                <a:cubicBezTo>
                  <a:pt x="833740" y="2325327"/>
                  <a:pt x="834697" y="2326291"/>
                  <a:pt x="835519" y="2328055"/>
                </a:cubicBezTo>
                <a:cubicBezTo>
                  <a:pt x="831032" y="2329027"/>
                  <a:pt x="827834" y="2329919"/>
                  <a:pt x="823098" y="2330851"/>
                </a:cubicBezTo>
                <a:cubicBezTo>
                  <a:pt x="823337" y="2329247"/>
                  <a:pt x="822039" y="2327683"/>
                  <a:pt x="822279" y="2326077"/>
                </a:cubicBezTo>
                <a:cubicBezTo>
                  <a:pt x="825651" y="2326580"/>
                  <a:pt x="829563" y="2323472"/>
                  <a:pt x="832696" y="2324863"/>
                </a:cubicBezTo>
                <a:close/>
                <a:moveTo>
                  <a:pt x="847012" y="2324095"/>
                </a:moveTo>
                <a:lnTo>
                  <a:pt x="847253" y="2326432"/>
                </a:lnTo>
                <a:cubicBezTo>
                  <a:pt x="847253" y="2326432"/>
                  <a:pt x="847172" y="2325647"/>
                  <a:pt x="847070" y="2324663"/>
                </a:cubicBezTo>
                <a:close/>
                <a:moveTo>
                  <a:pt x="1023753" y="2323639"/>
                </a:moveTo>
                <a:cubicBezTo>
                  <a:pt x="1028250" y="2324311"/>
                  <a:pt x="1032731" y="2323377"/>
                  <a:pt x="1031324" y="2332787"/>
                </a:cubicBezTo>
                <a:cubicBezTo>
                  <a:pt x="1028577" y="2332377"/>
                  <a:pt x="1022347" y="2333050"/>
                  <a:pt x="1023753" y="2323639"/>
                </a:cubicBezTo>
                <a:close/>
                <a:moveTo>
                  <a:pt x="956166" y="2323521"/>
                </a:moveTo>
                <a:cubicBezTo>
                  <a:pt x="960541" y="2324175"/>
                  <a:pt x="965139" y="2323330"/>
                  <a:pt x="964058" y="2330574"/>
                </a:cubicBezTo>
                <a:cubicBezTo>
                  <a:pt x="961141" y="2330138"/>
                  <a:pt x="955084" y="2330765"/>
                  <a:pt x="956166" y="2323521"/>
                </a:cubicBezTo>
                <a:close/>
                <a:moveTo>
                  <a:pt x="1417952" y="2323477"/>
                </a:moveTo>
                <a:cubicBezTo>
                  <a:pt x="1422449" y="2324150"/>
                  <a:pt x="1426725" y="2326292"/>
                  <a:pt x="1430532" y="2329870"/>
                </a:cubicBezTo>
                <a:cubicBezTo>
                  <a:pt x="1428842" y="2332626"/>
                  <a:pt x="1426903" y="2335349"/>
                  <a:pt x="1424966" y="2338066"/>
                </a:cubicBezTo>
                <a:cubicBezTo>
                  <a:pt x="1421969" y="2337618"/>
                  <a:pt x="1418971" y="2337171"/>
                  <a:pt x="1415973" y="2336723"/>
                </a:cubicBezTo>
                <a:cubicBezTo>
                  <a:pt x="1416632" y="2332309"/>
                  <a:pt x="1417293" y="2327892"/>
                  <a:pt x="1417952" y="2323477"/>
                </a:cubicBezTo>
                <a:close/>
                <a:moveTo>
                  <a:pt x="229758" y="2322615"/>
                </a:moveTo>
                <a:cubicBezTo>
                  <a:pt x="223088" y="2326242"/>
                  <a:pt x="211617" y="2341482"/>
                  <a:pt x="205274" y="2334369"/>
                </a:cubicBezTo>
                <a:cubicBezTo>
                  <a:pt x="212146" y="2327690"/>
                  <a:pt x="220766" y="2321271"/>
                  <a:pt x="229758" y="2322615"/>
                </a:cubicBezTo>
                <a:close/>
                <a:moveTo>
                  <a:pt x="846816" y="2322217"/>
                </a:moveTo>
                <a:lnTo>
                  <a:pt x="846880" y="2322821"/>
                </a:lnTo>
                <a:lnTo>
                  <a:pt x="847012" y="2324095"/>
                </a:lnTo>
                <a:close/>
                <a:moveTo>
                  <a:pt x="846703" y="2321126"/>
                </a:moveTo>
                <a:cubicBezTo>
                  <a:pt x="846643" y="2320537"/>
                  <a:pt x="846683" y="2320929"/>
                  <a:pt x="846765" y="2321715"/>
                </a:cubicBezTo>
                <a:lnTo>
                  <a:pt x="846816" y="2322217"/>
                </a:lnTo>
                <a:close/>
                <a:moveTo>
                  <a:pt x="838063" y="2320386"/>
                </a:moveTo>
                <a:cubicBezTo>
                  <a:pt x="838792" y="2320495"/>
                  <a:pt x="841093" y="2320061"/>
                  <a:pt x="842706" y="2320496"/>
                </a:cubicBezTo>
                <a:cubicBezTo>
                  <a:pt x="844317" y="2320931"/>
                  <a:pt x="845241" y="2322238"/>
                  <a:pt x="843213" y="2325827"/>
                </a:cubicBezTo>
                <a:cubicBezTo>
                  <a:pt x="840297" y="2325391"/>
                  <a:pt x="839065" y="2323650"/>
                  <a:pt x="838063" y="2320386"/>
                </a:cubicBezTo>
                <a:close/>
                <a:moveTo>
                  <a:pt x="1437035" y="2318778"/>
                </a:moveTo>
                <a:cubicBezTo>
                  <a:pt x="1439952" y="2319214"/>
                  <a:pt x="1446025" y="2318480"/>
                  <a:pt x="1444624" y="2327847"/>
                </a:cubicBezTo>
                <a:cubicBezTo>
                  <a:pt x="1440250" y="2327193"/>
                  <a:pt x="1435635" y="2328145"/>
                  <a:pt x="1437035" y="2318778"/>
                </a:cubicBezTo>
                <a:close/>
                <a:moveTo>
                  <a:pt x="1143837" y="2318145"/>
                </a:moveTo>
                <a:cubicBezTo>
                  <a:pt x="1142196" y="2329117"/>
                  <a:pt x="1136880" y="2323672"/>
                  <a:pt x="1134373" y="2321656"/>
                </a:cubicBezTo>
                <a:cubicBezTo>
                  <a:pt x="1137360" y="2320460"/>
                  <a:pt x="1140599" y="2319302"/>
                  <a:pt x="1143837" y="2318145"/>
                </a:cubicBezTo>
                <a:close/>
                <a:moveTo>
                  <a:pt x="466440" y="2317066"/>
                </a:moveTo>
                <a:cubicBezTo>
                  <a:pt x="471146" y="2317769"/>
                  <a:pt x="477654" y="2317138"/>
                  <a:pt x="476482" y="2324981"/>
                </a:cubicBezTo>
                <a:cubicBezTo>
                  <a:pt x="471777" y="2324278"/>
                  <a:pt x="465034" y="2326477"/>
                  <a:pt x="466440" y="2317066"/>
                </a:cubicBezTo>
                <a:close/>
                <a:moveTo>
                  <a:pt x="1246675" y="2315125"/>
                </a:moveTo>
                <a:cubicBezTo>
                  <a:pt x="1254437" y="2316284"/>
                  <a:pt x="1252645" y="2328273"/>
                  <a:pt x="1245988" y="2330343"/>
                </a:cubicBezTo>
                <a:cubicBezTo>
                  <a:pt x="1239331" y="2332414"/>
                  <a:pt x="1218102" y="2338180"/>
                  <a:pt x="1220529" y="2321943"/>
                </a:cubicBezTo>
                <a:cubicBezTo>
                  <a:pt x="1228739" y="2320105"/>
                  <a:pt x="1239172" y="2314003"/>
                  <a:pt x="1246675" y="2315125"/>
                </a:cubicBezTo>
                <a:close/>
                <a:moveTo>
                  <a:pt x="994110" y="2313869"/>
                </a:moveTo>
                <a:cubicBezTo>
                  <a:pt x="1001357" y="2316483"/>
                  <a:pt x="1007316" y="2318906"/>
                  <a:pt x="1014596" y="2323059"/>
                </a:cubicBezTo>
                <a:cubicBezTo>
                  <a:pt x="1012602" y="2325825"/>
                  <a:pt x="1012153" y="2328823"/>
                  <a:pt x="1010160" y="2331589"/>
                </a:cubicBezTo>
                <a:cubicBezTo>
                  <a:pt x="1003978" y="2330665"/>
                  <a:pt x="997642" y="2332528"/>
                  <a:pt x="993415" y="2329088"/>
                </a:cubicBezTo>
                <a:cubicBezTo>
                  <a:pt x="989227" y="2325397"/>
                  <a:pt x="993437" y="2318364"/>
                  <a:pt x="994110" y="2313869"/>
                </a:cubicBezTo>
                <a:close/>
                <a:moveTo>
                  <a:pt x="1456171" y="2313866"/>
                </a:moveTo>
                <a:cubicBezTo>
                  <a:pt x="1458493" y="2314213"/>
                  <a:pt x="1461939" y="2313004"/>
                  <a:pt x="1465285" y="2313935"/>
                </a:cubicBezTo>
                <a:cubicBezTo>
                  <a:pt x="1466401" y="2314245"/>
                  <a:pt x="1467506" y="2314793"/>
                  <a:pt x="1468554" y="2315716"/>
                </a:cubicBezTo>
                <a:cubicBezTo>
                  <a:pt x="1471203" y="2319177"/>
                  <a:pt x="1468573" y="2326189"/>
                  <a:pt x="1467900" y="2330686"/>
                </a:cubicBezTo>
                <a:cubicBezTo>
                  <a:pt x="1462157" y="2326763"/>
                  <a:pt x="1454640" y="2324107"/>
                  <a:pt x="1456171" y="2313866"/>
                </a:cubicBezTo>
                <a:close/>
                <a:moveTo>
                  <a:pt x="586446" y="2313858"/>
                </a:moveTo>
                <a:cubicBezTo>
                  <a:pt x="592921" y="2314826"/>
                  <a:pt x="590219" y="2321829"/>
                  <a:pt x="589324" y="2327823"/>
                </a:cubicBezTo>
                <a:cubicBezTo>
                  <a:pt x="584467" y="2327098"/>
                  <a:pt x="585774" y="2318355"/>
                  <a:pt x="586446" y="2313858"/>
                </a:cubicBezTo>
                <a:close/>
                <a:moveTo>
                  <a:pt x="6910582" y="2309934"/>
                </a:moveTo>
                <a:lnTo>
                  <a:pt x="6911157" y="2310042"/>
                </a:lnTo>
                <a:cubicBezTo>
                  <a:pt x="6913637" y="2312572"/>
                  <a:pt x="6913637" y="2312572"/>
                  <a:pt x="6913637" y="2312572"/>
                </a:cubicBezTo>
                <a:close/>
                <a:moveTo>
                  <a:pt x="6256531" y="2309254"/>
                </a:moveTo>
                <a:lnTo>
                  <a:pt x="6268617" y="2323531"/>
                </a:lnTo>
                <a:lnTo>
                  <a:pt x="6269229" y="2324253"/>
                </a:lnTo>
                <a:lnTo>
                  <a:pt x="6280686" y="2329366"/>
                </a:lnTo>
                <a:lnTo>
                  <a:pt x="6271192" y="2319092"/>
                </a:lnTo>
                <a:lnTo>
                  <a:pt x="6264947" y="2314699"/>
                </a:lnTo>
                <a:close/>
                <a:moveTo>
                  <a:pt x="1073018" y="2307562"/>
                </a:moveTo>
                <a:cubicBezTo>
                  <a:pt x="1071712" y="2316304"/>
                  <a:pt x="1065878" y="2315432"/>
                  <a:pt x="1063596" y="2310750"/>
                </a:cubicBezTo>
                <a:cubicBezTo>
                  <a:pt x="1066736" y="2309686"/>
                  <a:pt x="1069878" y="2308624"/>
                  <a:pt x="1073018" y="2307562"/>
                </a:cubicBezTo>
                <a:close/>
                <a:moveTo>
                  <a:pt x="814680" y="2307044"/>
                </a:moveTo>
                <a:cubicBezTo>
                  <a:pt x="816620" y="2306532"/>
                  <a:pt x="818632" y="2308034"/>
                  <a:pt x="819504" y="2312174"/>
                </a:cubicBezTo>
                <a:cubicBezTo>
                  <a:pt x="816353" y="2313306"/>
                  <a:pt x="813203" y="2314439"/>
                  <a:pt x="810286" y="2314003"/>
                </a:cubicBezTo>
                <a:cubicBezTo>
                  <a:pt x="810872" y="2310083"/>
                  <a:pt x="812740" y="2307555"/>
                  <a:pt x="814680" y="2307044"/>
                </a:cubicBezTo>
                <a:close/>
                <a:moveTo>
                  <a:pt x="764279" y="2306701"/>
                </a:moveTo>
                <a:cubicBezTo>
                  <a:pt x="768984" y="2307405"/>
                  <a:pt x="775493" y="2306774"/>
                  <a:pt x="774087" y="2316184"/>
                </a:cubicBezTo>
                <a:cubicBezTo>
                  <a:pt x="769381" y="2315481"/>
                  <a:pt x="762872" y="2316112"/>
                  <a:pt x="764279" y="2306701"/>
                </a:cubicBezTo>
                <a:close/>
                <a:moveTo>
                  <a:pt x="6212668" y="2305847"/>
                </a:moveTo>
                <a:lnTo>
                  <a:pt x="6211753" y="2306042"/>
                </a:lnTo>
                <a:cubicBezTo>
                  <a:pt x="6211543" y="2306088"/>
                  <a:pt x="6211595" y="2306076"/>
                  <a:pt x="6211792" y="2306035"/>
                </a:cubicBezTo>
                <a:lnTo>
                  <a:pt x="6212669" y="2305848"/>
                </a:lnTo>
                <a:close/>
                <a:moveTo>
                  <a:pt x="1316816" y="2305780"/>
                </a:moveTo>
                <a:cubicBezTo>
                  <a:pt x="1316588" y="2307304"/>
                  <a:pt x="1317781" y="2309039"/>
                  <a:pt x="1317553" y="2310561"/>
                </a:cubicBezTo>
                <a:cubicBezTo>
                  <a:pt x="1315678" y="2313395"/>
                  <a:pt x="1314485" y="2311659"/>
                  <a:pt x="1313293" y="2309925"/>
                </a:cubicBezTo>
                <a:cubicBezTo>
                  <a:pt x="1314941" y="2308614"/>
                  <a:pt x="1315169" y="2307091"/>
                  <a:pt x="1316816" y="2305780"/>
                </a:cubicBezTo>
                <a:close/>
                <a:moveTo>
                  <a:pt x="1506833" y="2305448"/>
                </a:moveTo>
                <a:cubicBezTo>
                  <a:pt x="1507937" y="2305614"/>
                  <a:pt x="1509345" y="2305626"/>
                  <a:pt x="1510812" y="2305721"/>
                </a:cubicBezTo>
                <a:cubicBezTo>
                  <a:pt x="1515211" y="2306008"/>
                  <a:pt x="1520134" y="2307041"/>
                  <a:pt x="1518920" y="2315167"/>
                </a:cubicBezTo>
                <a:cubicBezTo>
                  <a:pt x="1514505" y="2314507"/>
                  <a:pt x="1504982" y="2317832"/>
                  <a:pt x="1506833" y="2305448"/>
                </a:cubicBezTo>
                <a:close/>
                <a:moveTo>
                  <a:pt x="823335" y="2302728"/>
                </a:moveTo>
                <a:cubicBezTo>
                  <a:pt x="824076" y="2302632"/>
                  <a:pt x="824724" y="2303143"/>
                  <a:pt x="825193" y="2304867"/>
                </a:cubicBezTo>
                <a:cubicBezTo>
                  <a:pt x="823531" y="2306274"/>
                  <a:pt x="823531" y="2306274"/>
                  <a:pt x="823289" y="2307892"/>
                </a:cubicBezTo>
                <a:cubicBezTo>
                  <a:pt x="822112" y="2306062"/>
                  <a:pt x="820691" y="2305850"/>
                  <a:pt x="820933" y="2304231"/>
                </a:cubicBezTo>
                <a:cubicBezTo>
                  <a:pt x="821764" y="2303528"/>
                  <a:pt x="822595" y="2302824"/>
                  <a:pt x="823335" y="2302728"/>
                </a:cubicBezTo>
                <a:close/>
                <a:moveTo>
                  <a:pt x="1087683" y="2301708"/>
                </a:moveTo>
                <a:cubicBezTo>
                  <a:pt x="1086376" y="2310457"/>
                  <a:pt x="1080761" y="2308128"/>
                  <a:pt x="1077843" y="2307691"/>
                </a:cubicBezTo>
                <a:cubicBezTo>
                  <a:pt x="1078933" y="2300400"/>
                  <a:pt x="1083309" y="2301054"/>
                  <a:pt x="1087683" y="2301708"/>
                </a:cubicBezTo>
                <a:close/>
                <a:moveTo>
                  <a:pt x="2613109" y="2300876"/>
                </a:moveTo>
                <a:cubicBezTo>
                  <a:pt x="2613723" y="2307222"/>
                  <a:pt x="2614567" y="2312037"/>
                  <a:pt x="2613653" y="2318156"/>
                </a:cubicBezTo>
                <a:cubicBezTo>
                  <a:pt x="2617477" y="2318727"/>
                  <a:pt x="2621529" y="2317768"/>
                  <a:pt x="2625666" y="2316238"/>
                </a:cubicBezTo>
                <a:lnTo>
                  <a:pt x="2627314" y="2315532"/>
                </a:lnTo>
                <a:lnTo>
                  <a:pt x="2628062" y="2312937"/>
                </a:lnTo>
                <a:cubicBezTo>
                  <a:pt x="2626226" y="2309536"/>
                  <a:pt x="2623071" y="2307110"/>
                  <a:pt x="2619939" y="2304525"/>
                </a:cubicBezTo>
                <a:lnTo>
                  <a:pt x="2617643" y="2301829"/>
                </a:lnTo>
                <a:close/>
                <a:moveTo>
                  <a:pt x="1358328" y="2300832"/>
                </a:moveTo>
                <a:cubicBezTo>
                  <a:pt x="1362703" y="2301487"/>
                  <a:pt x="1367297" y="2300682"/>
                  <a:pt x="1365989" y="2309432"/>
                </a:cubicBezTo>
                <a:cubicBezTo>
                  <a:pt x="1363072" y="2308996"/>
                  <a:pt x="1357239" y="2308124"/>
                  <a:pt x="1358328" y="2300832"/>
                </a:cubicBezTo>
                <a:close/>
                <a:moveTo>
                  <a:pt x="6450535" y="2298023"/>
                </a:moveTo>
                <a:cubicBezTo>
                  <a:pt x="6455087" y="2299498"/>
                  <a:pt x="6458044" y="2301073"/>
                  <a:pt x="6459749" y="2302396"/>
                </a:cubicBezTo>
                <a:cubicBezTo>
                  <a:pt x="6461028" y="2303388"/>
                  <a:pt x="6461602" y="2304237"/>
                  <a:pt x="6461616" y="2304799"/>
                </a:cubicBezTo>
                <a:cubicBezTo>
                  <a:pt x="6461659" y="2306482"/>
                  <a:pt x="6456663" y="2305556"/>
                  <a:pt x="6450535" y="2298023"/>
                </a:cubicBezTo>
                <a:close/>
                <a:moveTo>
                  <a:pt x="1096568" y="2297744"/>
                </a:moveTo>
                <a:cubicBezTo>
                  <a:pt x="1100943" y="2298398"/>
                  <a:pt x="1105551" y="2297482"/>
                  <a:pt x="1104380" y="2305325"/>
                </a:cubicBezTo>
                <a:cubicBezTo>
                  <a:pt x="1101464" y="2304889"/>
                  <a:pt x="1095162" y="2307154"/>
                  <a:pt x="1096568" y="2297744"/>
                </a:cubicBezTo>
                <a:close/>
                <a:moveTo>
                  <a:pt x="789906" y="2296626"/>
                </a:moveTo>
                <a:cubicBezTo>
                  <a:pt x="794152" y="2297261"/>
                  <a:pt x="798867" y="2296475"/>
                  <a:pt x="797778" y="2303767"/>
                </a:cubicBezTo>
                <a:cubicBezTo>
                  <a:pt x="794780" y="2303318"/>
                  <a:pt x="788817" y="2303918"/>
                  <a:pt x="789906" y="2296626"/>
                </a:cubicBezTo>
                <a:close/>
                <a:moveTo>
                  <a:pt x="2442945" y="2296449"/>
                </a:moveTo>
                <a:lnTo>
                  <a:pt x="2441951" y="2297633"/>
                </a:lnTo>
                <a:lnTo>
                  <a:pt x="2443128" y="2297835"/>
                </a:lnTo>
                <a:close/>
                <a:moveTo>
                  <a:pt x="833653" y="2295887"/>
                </a:moveTo>
                <a:cubicBezTo>
                  <a:pt x="835958" y="2295629"/>
                  <a:pt x="838085" y="2296349"/>
                  <a:pt x="839740" y="2299803"/>
                </a:cubicBezTo>
                <a:cubicBezTo>
                  <a:pt x="835260" y="2300737"/>
                  <a:pt x="832027" y="2301858"/>
                  <a:pt x="827297" y="2302754"/>
                </a:cubicBezTo>
                <a:cubicBezTo>
                  <a:pt x="827531" y="2301186"/>
                  <a:pt x="826266" y="2299393"/>
                  <a:pt x="826501" y="2297824"/>
                </a:cubicBezTo>
                <a:cubicBezTo>
                  <a:pt x="828866" y="2297376"/>
                  <a:pt x="831348" y="2296144"/>
                  <a:pt x="833653" y="2295887"/>
                </a:cubicBezTo>
                <a:close/>
                <a:moveTo>
                  <a:pt x="6328210" y="2293656"/>
                </a:moveTo>
                <a:cubicBezTo>
                  <a:pt x="6327342" y="2293885"/>
                  <a:pt x="6327236" y="2294835"/>
                  <a:pt x="6327600" y="2296167"/>
                </a:cubicBezTo>
                <a:lnTo>
                  <a:pt x="6327933" y="2296890"/>
                </a:lnTo>
                <a:lnTo>
                  <a:pt x="6331727" y="2301534"/>
                </a:lnTo>
                <a:lnTo>
                  <a:pt x="6330231" y="2300435"/>
                </a:lnTo>
                <a:lnTo>
                  <a:pt x="6350926" y="2320211"/>
                </a:lnTo>
                <a:lnTo>
                  <a:pt x="6340816" y="2307940"/>
                </a:lnTo>
                <a:close/>
                <a:moveTo>
                  <a:pt x="1746784" y="2293058"/>
                </a:moveTo>
                <a:cubicBezTo>
                  <a:pt x="1755802" y="2294405"/>
                  <a:pt x="1766621" y="2296022"/>
                  <a:pt x="1775895" y="2297407"/>
                </a:cubicBezTo>
                <a:cubicBezTo>
                  <a:pt x="1782077" y="2298331"/>
                  <a:pt x="1782812" y="2303989"/>
                  <a:pt x="1781479" y="2312906"/>
                </a:cubicBezTo>
                <a:cubicBezTo>
                  <a:pt x="1772206" y="2311520"/>
                  <a:pt x="1761386" y="2309903"/>
                  <a:pt x="1752370" y="2308556"/>
                </a:cubicBezTo>
                <a:cubicBezTo>
                  <a:pt x="1746187" y="2307632"/>
                  <a:pt x="1745752" y="2299970"/>
                  <a:pt x="1746784" y="2293058"/>
                </a:cubicBezTo>
                <a:close/>
                <a:moveTo>
                  <a:pt x="1194157" y="2292047"/>
                </a:moveTo>
                <a:cubicBezTo>
                  <a:pt x="1197073" y="2292483"/>
                  <a:pt x="1198531" y="2292701"/>
                  <a:pt x="1201449" y="2293137"/>
                </a:cubicBezTo>
                <a:cubicBezTo>
                  <a:pt x="1201228" y="2294609"/>
                  <a:pt x="1202686" y="2294827"/>
                  <a:pt x="1202467" y="2296298"/>
                </a:cubicBezTo>
                <a:cubicBezTo>
                  <a:pt x="1200569" y="2299023"/>
                  <a:pt x="1196993" y="2303002"/>
                  <a:pt x="1195094" y="2305727"/>
                </a:cubicBezTo>
                <a:cubicBezTo>
                  <a:pt x="1194296" y="2301095"/>
                  <a:pt x="1194956" y="2296680"/>
                  <a:pt x="1194157" y="2292047"/>
                </a:cubicBezTo>
                <a:close/>
                <a:moveTo>
                  <a:pt x="2448370" y="2289993"/>
                </a:moveTo>
                <a:lnTo>
                  <a:pt x="2446216" y="2292556"/>
                </a:lnTo>
                <a:lnTo>
                  <a:pt x="2446409" y="2292897"/>
                </a:lnTo>
                <a:lnTo>
                  <a:pt x="2445102" y="2294249"/>
                </a:lnTo>
                <a:lnTo>
                  <a:pt x="2447934" y="2292628"/>
                </a:lnTo>
                <a:cubicBezTo>
                  <a:pt x="2449537" y="2292244"/>
                  <a:pt x="2451055" y="2292376"/>
                  <a:pt x="2452532" y="2292789"/>
                </a:cubicBezTo>
                <a:lnTo>
                  <a:pt x="2455126" y="2293976"/>
                </a:lnTo>
                <a:lnTo>
                  <a:pt x="2456858" y="2292043"/>
                </a:lnTo>
                <a:cubicBezTo>
                  <a:pt x="2454564" y="2291700"/>
                  <a:pt x="2451294" y="2290040"/>
                  <a:pt x="2448370" y="2289993"/>
                </a:cubicBezTo>
                <a:close/>
                <a:moveTo>
                  <a:pt x="2591566" y="2289840"/>
                </a:moveTo>
                <a:lnTo>
                  <a:pt x="2593078" y="2302600"/>
                </a:lnTo>
                <a:lnTo>
                  <a:pt x="2595106" y="2297118"/>
                </a:lnTo>
                <a:cubicBezTo>
                  <a:pt x="2596263" y="2300456"/>
                  <a:pt x="2596089" y="2304387"/>
                  <a:pt x="2595020" y="2307392"/>
                </a:cubicBezTo>
                <a:lnTo>
                  <a:pt x="2594860" y="2307529"/>
                </a:lnTo>
                <a:lnTo>
                  <a:pt x="2605620" y="2309137"/>
                </a:lnTo>
                <a:lnTo>
                  <a:pt x="2605372" y="2301292"/>
                </a:lnTo>
                <a:lnTo>
                  <a:pt x="2605172" y="2294962"/>
                </a:lnTo>
                <a:lnTo>
                  <a:pt x="2598960" y="2297438"/>
                </a:lnTo>
                <a:cubicBezTo>
                  <a:pt x="2599146" y="2296189"/>
                  <a:pt x="2599370" y="2294689"/>
                  <a:pt x="2598136" y="2292973"/>
                </a:cubicBezTo>
                <a:lnTo>
                  <a:pt x="2605143" y="2294020"/>
                </a:lnTo>
                <a:lnTo>
                  <a:pt x="2605074" y="2291859"/>
                </a:lnTo>
                <a:cubicBezTo>
                  <a:pt x="2600742" y="2291211"/>
                  <a:pt x="2596154" y="2290526"/>
                  <a:pt x="2591566" y="2289840"/>
                </a:cubicBezTo>
                <a:close/>
                <a:moveTo>
                  <a:pt x="1206577" y="2289193"/>
                </a:moveTo>
                <a:cubicBezTo>
                  <a:pt x="1206876" y="2289857"/>
                  <a:pt x="1206635" y="2291476"/>
                  <a:pt x="1206151" y="2294713"/>
                </a:cubicBezTo>
                <a:cubicBezTo>
                  <a:pt x="1205078" y="2291244"/>
                  <a:pt x="1205078" y="2291244"/>
                  <a:pt x="1203763" y="2289392"/>
                </a:cubicBezTo>
                <a:cubicBezTo>
                  <a:pt x="1205441" y="2288816"/>
                  <a:pt x="1206280" y="2288527"/>
                  <a:pt x="1206577" y="2289193"/>
                </a:cubicBezTo>
                <a:close/>
                <a:moveTo>
                  <a:pt x="517709" y="2287498"/>
                </a:moveTo>
                <a:cubicBezTo>
                  <a:pt x="517015" y="2292143"/>
                  <a:pt x="516321" y="2296786"/>
                  <a:pt x="515395" y="2302978"/>
                </a:cubicBezTo>
                <a:cubicBezTo>
                  <a:pt x="514453" y="2299673"/>
                  <a:pt x="512338" y="2294609"/>
                  <a:pt x="511398" y="2292886"/>
                </a:cubicBezTo>
                <a:cubicBezTo>
                  <a:pt x="512800" y="2291512"/>
                  <a:pt x="516072" y="2288837"/>
                  <a:pt x="517709" y="2287498"/>
                </a:cubicBezTo>
                <a:close/>
                <a:moveTo>
                  <a:pt x="358269" y="2285507"/>
                </a:moveTo>
                <a:cubicBezTo>
                  <a:pt x="356961" y="2294257"/>
                  <a:pt x="351345" y="2291926"/>
                  <a:pt x="348865" y="2288574"/>
                </a:cubicBezTo>
                <a:cubicBezTo>
                  <a:pt x="351999" y="2287553"/>
                  <a:pt x="355133" y="2286529"/>
                  <a:pt x="358269" y="2285507"/>
                </a:cubicBezTo>
                <a:close/>
                <a:moveTo>
                  <a:pt x="1311499" y="2285355"/>
                </a:moveTo>
                <a:cubicBezTo>
                  <a:pt x="1316400" y="2285487"/>
                  <a:pt x="1320967" y="2287372"/>
                  <a:pt x="1322035" y="2295950"/>
                </a:cubicBezTo>
                <a:cubicBezTo>
                  <a:pt x="1316372" y="2291896"/>
                  <a:pt x="1312498" y="2288111"/>
                  <a:pt x="1306602" y="2285625"/>
                </a:cubicBezTo>
                <a:cubicBezTo>
                  <a:pt x="1308193" y="2285463"/>
                  <a:pt x="1309865" y="2285311"/>
                  <a:pt x="1311499" y="2285355"/>
                </a:cubicBezTo>
                <a:close/>
                <a:moveTo>
                  <a:pt x="551661" y="2284982"/>
                </a:moveTo>
                <a:cubicBezTo>
                  <a:pt x="554577" y="2285418"/>
                  <a:pt x="560644" y="2284721"/>
                  <a:pt x="559238" y="2294132"/>
                </a:cubicBezTo>
                <a:cubicBezTo>
                  <a:pt x="554865" y="2293479"/>
                  <a:pt x="550254" y="2294394"/>
                  <a:pt x="551661" y="2284982"/>
                </a:cubicBezTo>
                <a:close/>
                <a:moveTo>
                  <a:pt x="6319143" y="2283273"/>
                </a:moveTo>
                <a:cubicBezTo>
                  <a:pt x="6318605" y="2283058"/>
                  <a:pt x="6318344" y="2283289"/>
                  <a:pt x="6318609" y="2284290"/>
                </a:cubicBezTo>
                <a:lnTo>
                  <a:pt x="6320120" y="2287330"/>
                </a:lnTo>
                <a:lnTo>
                  <a:pt x="6320702" y="2288039"/>
                </a:lnTo>
                <a:lnTo>
                  <a:pt x="6322577" y="2289609"/>
                </a:lnTo>
                <a:lnTo>
                  <a:pt x="6324802" y="2288620"/>
                </a:lnTo>
                <a:lnTo>
                  <a:pt x="6321695" y="2285638"/>
                </a:lnTo>
                <a:close/>
                <a:moveTo>
                  <a:pt x="533675" y="2282294"/>
                </a:moveTo>
                <a:cubicBezTo>
                  <a:pt x="536591" y="2282730"/>
                  <a:pt x="542659" y="2282033"/>
                  <a:pt x="541253" y="2291444"/>
                </a:cubicBezTo>
                <a:cubicBezTo>
                  <a:pt x="536878" y="2290791"/>
                  <a:pt x="532269" y="2291705"/>
                  <a:pt x="533675" y="2282294"/>
                </a:cubicBezTo>
                <a:close/>
                <a:moveTo>
                  <a:pt x="775181" y="2281188"/>
                </a:moveTo>
                <a:cubicBezTo>
                  <a:pt x="777452" y="2281528"/>
                  <a:pt x="780650" y="2280848"/>
                  <a:pt x="783054" y="2281593"/>
                </a:cubicBezTo>
                <a:cubicBezTo>
                  <a:pt x="785458" y="2282338"/>
                  <a:pt x="787069" y="2284508"/>
                  <a:pt x="786166" y="2290548"/>
                </a:cubicBezTo>
                <a:cubicBezTo>
                  <a:pt x="781623" y="2289870"/>
                  <a:pt x="773377" y="2293268"/>
                  <a:pt x="775181" y="2281188"/>
                </a:cubicBezTo>
                <a:close/>
                <a:moveTo>
                  <a:pt x="1790999" y="2279256"/>
                </a:moveTo>
                <a:cubicBezTo>
                  <a:pt x="1795708" y="2279925"/>
                  <a:pt x="1800705" y="2282582"/>
                  <a:pt x="1802993" y="2282924"/>
                </a:cubicBezTo>
                <a:cubicBezTo>
                  <a:pt x="1800452" y="2299926"/>
                  <a:pt x="1785312" y="2288182"/>
                  <a:pt x="1780736" y="2287499"/>
                </a:cubicBezTo>
                <a:cubicBezTo>
                  <a:pt x="1781870" y="2279900"/>
                  <a:pt x="1786291" y="2278585"/>
                  <a:pt x="1790999" y="2279256"/>
                </a:cubicBezTo>
                <a:close/>
                <a:moveTo>
                  <a:pt x="57602" y="2278503"/>
                </a:moveTo>
                <a:cubicBezTo>
                  <a:pt x="61583" y="2279098"/>
                  <a:pt x="60172" y="2288541"/>
                  <a:pt x="59270" y="2294573"/>
                </a:cubicBezTo>
                <a:cubicBezTo>
                  <a:pt x="53885" y="2293768"/>
                  <a:pt x="56661" y="2284798"/>
                  <a:pt x="57602" y="2278503"/>
                </a:cubicBezTo>
                <a:close/>
                <a:moveTo>
                  <a:pt x="1901896" y="2278459"/>
                </a:moveTo>
                <a:cubicBezTo>
                  <a:pt x="1901999" y="2279095"/>
                  <a:pt x="1901368" y="2280655"/>
                  <a:pt x="1900106" y="2283777"/>
                </a:cubicBezTo>
                <a:cubicBezTo>
                  <a:pt x="1900590" y="2280539"/>
                  <a:pt x="1900590" y="2280539"/>
                  <a:pt x="1899275" y="2278688"/>
                </a:cubicBezTo>
                <a:cubicBezTo>
                  <a:pt x="1900952" y="2278112"/>
                  <a:pt x="1901792" y="2277823"/>
                  <a:pt x="1901896" y="2278459"/>
                </a:cubicBezTo>
                <a:close/>
                <a:moveTo>
                  <a:pt x="2577881" y="2275484"/>
                </a:moveTo>
                <a:cubicBezTo>
                  <a:pt x="2576075" y="2275800"/>
                  <a:pt x="2574699" y="2277158"/>
                  <a:pt x="2574128" y="2280981"/>
                </a:cubicBezTo>
                <a:cubicBezTo>
                  <a:pt x="2577187" y="2281439"/>
                  <a:pt x="2582847" y="2285411"/>
                  <a:pt x="2584218" y="2276235"/>
                </a:cubicBezTo>
                <a:cubicBezTo>
                  <a:pt x="2581924" y="2275892"/>
                  <a:pt x="2579687" y="2275167"/>
                  <a:pt x="2577881" y="2275484"/>
                </a:cubicBezTo>
                <a:close/>
                <a:moveTo>
                  <a:pt x="947605" y="2274261"/>
                </a:moveTo>
                <a:cubicBezTo>
                  <a:pt x="949400" y="2274482"/>
                  <a:pt x="950974" y="2275585"/>
                  <a:pt x="952161" y="2278077"/>
                </a:cubicBezTo>
                <a:cubicBezTo>
                  <a:pt x="945156" y="2283205"/>
                  <a:pt x="937557" y="2283613"/>
                  <a:pt x="929928" y="2282473"/>
                </a:cubicBezTo>
                <a:cubicBezTo>
                  <a:pt x="934845" y="2280892"/>
                  <a:pt x="942222" y="2273601"/>
                  <a:pt x="947605" y="2274261"/>
                </a:cubicBezTo>
                <a:close/>
                <a:moveTo>
                  <a:pt x="817762" y="2273032"/>
                </a:moveTo>
                <a:cubicBezTo>
                  <a:pt x="822137" y="2273685"/>
                  <a:pt x="826745" y="2272770"/>
                  <a:pt x="825340" y="2282181"/>
                </a:cubicBezTo>
                <a:cubicBezTo>
                  <a:pt x="822423" y="2281746"/>
                  <a:pt x="816356" y="2282443"/>
                  <a:pt x="817762" y="2273032"/>
                </a:cubicBezTo>
                <a:close/>
                <a:moveTo>
                  <a:pt x="1541263" y="2272666"/>
                </a:moveTo>
                <a:cubicBezTo>
                  <a:pt x="1542455" y="2274401"/>
                  <a:pt x="1542228" y="2275925"/>
                  <a:pt x="1542000" y="2277447"/>
                </a:cubicBezTo>
                <a:cubicBezTo>
                  <a:pt x="1540124" y="2280281"/>
                  <a:pt x="1540352" y="2278757"/>
                  <a:pt x="1537739" y="2276810"/>
                </a:cubicBezTo>
                <a:cubicBezTo>
                  <a:pt x="1539387" y="2275500"/>
                  <a:pt x="1541035" y="2274188"/>
                  <a:pt x="1541263" y="2272666"/>
                </a:cubicBezTo>
                <a:close/>
                <a:moveTo>
                  <a:pt x="2033348" y="2271785"/>
                </a:moveTo>
                <a:cubicBezTo>
                  <a:pt x="2032041" y="2280534"/>
                  <a:pt x="2027690" y="2278393"/>
                  <a:pt x="2024644" y="2277938"/>
                </a:cubicBezTo>
                <a:cubicBezTo>
                  <a:pt x="2025733" y="2270647"/>
                  <a:pt x="2030302" y="2271329"/>
                  <a:pt x="2033348" y="2271785"/>
                </a:cubicBezTo>
                <a:close/>
                <a:moveTo>
                  <a:pt x="831579" y="2271483"/>
                </a:moveTo>
                <a:cubicBezTo>
                  <a:pt x="834496" y="2271919"/>
                  <a:pt x="840328" y="2272790"/>
                  <a:pt x="839209" y="2280283"/>
                </a:cubicBezTo>
                <a:cubicBezTo>
                  <a:pt x="834835" y="2279631"/>
                  <a:pt x="830273" y="2280226"/>
                  <a:pt x="831579" y="2271483"/>
                </a:cubicBezTo>
                <a:close/>
                <a:moveTo>
                  <a:pt x="6381793" y="2271047"/>
                </a:moveTo>
                <a:cubicBezTo>
                  <a:pt x="6388112" y="2276335"/>
                  <a:pt x="6388112" y="2276335"/>
                  <a:pt x="6388112" y="2276335"/>
                </a:cubicBezTo>
                <a:lnTo>
                  <a:pt x="6388228" y="2276752"/>
                </a:lnTo>
                <a:close/>
                <a:moveTo>
                  <a:pt x="1323424" y="2270440"/>
                </a:moveTo>
                <a:cubicBezTo>
                  <a:pt x="1325894" y="2270007"/>
                  <a:pt x="1328463" y="2271594"/>
                  <a:pt x="1329446" y="2275749"/>
                </a:cubicBezTo>
                <a:cubicBezTo>
                  <a:pt x="1326075" y="2276850"/>
                  <a:pt x="1321134" y="2277715"/>
                  <a:pt x="1317997" y="2277246"/>
                </a:cubicBezTo>
                <a:cubicBezTo>
                  <a:pt x="1318584" y="2273325"/>
                  <a:pt x="1320955" y="2270872"/>
                  <a:pt x="1323424" y="2270440"/>
                </a:cubicBezTo>
                <a:close/>
                <a:moveTo>
                  <a:pt x="1591622" y="2270048"/>
                </a:moveTo>
                <a:cubicBezTo>
                  <a:pt x="1593829" y="2270378"/>
                  <a:pt x="1597314" y="2269705"/>
                  <a:pt x="1600025" y="2270441"/>
                </a:cubicBezTo>
                <a:cubicBezTo>
                  <a:pt x="1602736" y="2271179"/>
                  <a:pt x="1604676" y="2273302"/>
                  <a:pt x="1603784" y="2279269"/>
                </a:cubicBezTo>
                <a:cubicBezTo>
                  <a:pt x="1599369" y="2278609"/>
                  <a:pt x="1589842" y="2281959"/>
                  <a:pt x="1591622" y="2270048"/>
                </a:cubicBezTo>
                <a:close/>
                <a:moveTo>
                  <a:pt x="1399726" y="2269938"/>
                </a:moveTo>
                <a:cubicBezTo>
                  <a:pt x="1401974" y="2270274"/>
                  <a:pt x="1405453" y="2269636"/>
                  <a:pt x="1408145" y="2270424"/>
                </a:cubicBezTo>
                <a:cubicBezTo>
                  <a:pt x="1410836" y="2271212"/>
                  <a:pt x="1412740" y="2273426"/>
                  <a:pt x="1411837" y="2279465"/>
                </a:cubicBezTo>
                <a:cubicBezTo>
                  <a:pt x="1407591" y="2278831"/>
                  <a:pt x="1397921" y="2282017"/>
                  <a:pt x="1399726" y="2269938"/>
                </a:cubicBezTo>
                <a:close/>
                <a:moveTo>
                  <a:pt x="397430" y="2269525"/>
                </a:moveTo>
                <a:cubicBezTo>
                  <a:pt x="396340" y="2276816"/>
                  <a:pt x="390289" y="2277403"/>
                  <a:pt x="388027" y="2272593"/>
                </a:cubicBezTo>
                <a:cubicBezTo>
                  <a:pt x="391379" y="2270112"/>
                  <a:pt x="394513" y="2269089"/>
                  <a:pt x="397430" y="2269525"/>
                </a:cubicBezTo>
                <a:close/>
                <a:moveTo>
                  <a:pt x="802075" y="2268348"/>
                </a:moveTo>
                <a:cubicBezTo>
                  <a:pt x="803980" y="2268073"/>
                  <a:pt x="806005" y="2269494"/>
                  <a:pt x="807026" y="2272629"/>
                </a:cubicBezTo>
                <a:cubicBezTo>
                  <a:pt x="804110" y="2272193"/>
                  <a:pt x="800976" y="2273214"/>
                  <a:pt x="797841" y="2274238"/>
                </a:cubicBezTo>
                <a:cubicBezTo>
                  <a:pt x="798386" y="2270591"/>
                  <a:pt x="800170" y="2268622"/>
                  <a:pt x="802075" y="2268348"/>
                </a:cubicBezTo>
                <a:close/>
                <a:moveTo>
                  <a:pt x="1532188" y="2267862"/>
                </a:moveTo>
                <a:cubicBezTo>
                  <a:pt x="1535105" y="2268298"/>
                  <a:pt x="1537794" y="2270258"/>
                  <a:pt x="1540483" y="2272216"/>
                </a:cubicBezTo>
                <a:cubicBezTo>
                  <a:pt x="1540256" y="2273739"/>
                  <a:pt x="1538569" y="2275044"/>
                  <a:pt x="1536883" y="2276349"/>
                </a:cubicBezTo>
                <a:cubicBezTo>
                  <a:pt x="1533967" y="2275913"/>
                  <a:pt x="1531278" y="2273955"/>
                  <a:pt x="1532188" y="2267862"/>
                </a:cubicBezTo>
                <a:close/>
                <a:moveTo>
                  <a:pt x="2198295" y="2267701"/>
                </a:moveTo>
                <a:cubicBezTo>
                  <a:pt x="2196987" y="2276451"/>
                  <a:pt x="2192958" y="2274358"/>
                  <a:pt x="2188462" y="2273686"/>
                </a:cubicBezTo>
                <a:cubicBezTo>
                  <a:pt x="2189551" y="2266395"/>
                  <a:pt x="2195297" y="2267253"/>
                  <a:pt x="2198295" y="2267701"/>
                </a:cubicBezTo>
                <a:close/>
                <a:moveTo>
                  <a:pt x="1338822" y="2266834"/>
                </a:moveTo>
                <a:cubicBezTo>
                  <a:pt x="1337685" y="2274449"/>
                  <a:pt x="1331593" y="2273539"/>
                  <a:pt x="1330752" y="2268742"/>
                </a:cubicBezTo>
                <a:cubicBezTo>
                  <a:pt x="1333799" y="2269197"/>
                  <a:pt x="1335548" y="2267901"/>
                  <a:pt x="1338822" y="2266834"/>
                </a:cubicBezTo>
                <a:close/>
                <a:moveTo>
                  <a:pt x="2563202" y="2264724"/>
                </a:moveTo>
                <a:cubicBezTo>
                  <a:pt x="2560347" y="2264656"/>
                  <a:pt x="2557840" y="2266170"/>
                  <a:pt x="2556945" y="2272160"/>
                </a:cubicBezTo>
                <a:cubicBezTo>
                  <a:pt x="2561278" y="2272807"/>
                  <a:pt x="2569769" y="2278767"/>
                  <a:pt x="2571559" y="2266788"/>
                </a:cubicBezTo>
                <a:cubicBezTo>
                  <a:pt x="2569264" y="2266444"/>
                  <a:pt x="2566059" y="2264793"/>
                  <a:pt x="2563202" y="2264724"/>
                </a:cubicBezTo>
                <a:close/>
                <a:moveTo>
                  <a:pt x="1231926" y="2264590"/>
                </a:moveTo>
                <a:cubicBezTo>
                  <a:pt x="1232828" y="2265097"/>
                  <a:pt x="1233631" y="2265962"/>
                  <a:pt x="1234196" y="2267165"/>
                </a:cubicBezTo>
                <a:cubicBezTo>
                  <a:pt x="1231061" y="2268187"/>
                  <a:pt x="1227927" y="2269210"/>
                  <a:pt x="1224792" y="2270232"/>
                </a:cubicBezTo>
                <a:cubicBezTo>
                  <a:pt x="1225610" y="2264764"/>
                  <a:pt x="1229218" y="2263066"/>
                  <a:pt x="1231926" y="2264590"/>
                </a:cubicBezTo>
                <a:close/>
                <a:moveTo>
                  <a:pt x="855924" y="2263795"/>
                </a:moveTo>
                <a:lnTo>
                  <a:pt x="857802" y="2264214"/>
                </a:lnTo>
                <a:lnTo>
                  <a:pt x="858442" y="2264070"/>
                </a:lnTo>
                <a:lnTo>
                  <a:pt x="859659" y="2264629"/>
                </a:lnTo>
                <a:lnTo>
                  <a:pt x="861360" y="2265008"/>
                </a:lnTo>
                <a:lnTo>
                  <a:pt x="861482" y="2265463"/>
                </a:lnTo>
                <a:lnTo>
                  <a:pt x="862550" y="2265952"/>
                </a:lnTo>
                <a:lnTo>
                  <a:pt x="862946" y="2270907"/>
                </a:lnTo>
                <a:lnTo>
                  <a:pt x="863494" y="2272943"/>
                </a:lnTo>
                <a:lnTo>
                  <a:pt x="863103" y="2272859"/>
                </a:lnTo>
                <a:lnTo>
                  <a:pt x="863173" y="2273728"/>
                </a:lnTo>
                <a:lnTo>
                  <a:pt x="862403" y="2274158"/>
                </a:lnTo>
                <a:lnTo>
                  <a:pt x="863130" y="2274430"/>
                </a:lnTo>
                <a:cubicBezTo>
                  <a:pt x="863442" y="2274761"/>
                  <a:pt x="863722" y="2275320"/>
                  <a:pt x="863956" y="2276182"/>
                </a:cubicBezTo>
                <a:cubicBezTo>
                  <a:pt x="863004" y="2277695"/>
                  <a:pt x="862173" y="2278398"/>
                  <a:pt x="861463" y="2278293"/>
                </a:cubicBezTo>
                <a:lnTo>
                  <a:pt x="859755" y="2275639"/>
                </a:lnTo>
                <a:lnTo>
                  <a:pt x="858857" y="2276142"/>
                </a:lnTo>
                <a:cubicBezTo>
                  <a:pt x="854533" y="2276017"/>
                  <a:pt x="850308" y="2269420"/>
                  <a:pt x="847261" y="2266577"/>
                </a:cubicBezTo>
                <a:lnTo>
                  <a:pt x="856085" y="2264600"/>
                </a:lnTo>
                <a:close/>
                <a:moveTo>
                  <a:pt x="573791" y="2262195"/>
                </a:moveTo>
                <a:cubicBezTo>
                  <a:pt x="577684" y="2262020"/>
                  <a:pt x="581821" y="2263034"/>
                  <a:pt x="585635" y="2263604"/>
                </a:cubicBezTo>
                <a:cubicBezTo>
                  <a:pt x="582121" y="2266238"/>
                  <a:pt x="578416" y="2270162"/>
                  <a:pt x="574903" y="2272798"/>
                </a:cubicBezTo>
                <a:cubicBezTo>
                  <a:pt x="570325" y="2272113"/>
                  <a:pt x="565981" y="2269884"/>
                  <a:pt x="563415" y="2267920"/>
                </a:cubicBezTo>
                <a:cubicBezTo>
                  <a:pt x="566250" y="2263735"/>
                  <a:pt x="569898" y="2262371"/>
                  <a:pt x="573791" y="2262195"/>
                </a:cubicBezTo>
                <a:close/>
                <a:moveTo>
                  <a:pt x="817899" y="2261394"/>
                </a:moveTo>
                <a:cubicBezTo>
                  <a:pt x="816760" y="2269009"/>
                  <a:pt x="813844" y="2268574"/>
                  <a:pt x="810928" y="2268138"/>
                </a:cubicBezTo>
                <a:cubicBezTo>
                  <a:pt x="809469" y="2267919"/>
                  <a:pt x="809697" y="2266397"/>
                  <a:pt x="808466" y="2264656"/>
                </a:cubicBezTo>
                <a:cubicBezTo>
                  <a:pt x="811610" y="2263568"/>
                  <a:pt x="814754" y="2262481"/>
                  <a:pt x="817899" y="2261394"/>
                </a:cubicBezTo>
                <a:close/>
                <a:moveTo>
                  <a:pt x="6396600" y="2259192"/>
                </a:moveTo>
                <a:lnTo>
                  <a:pt x="6398289" y="2260694"/>
                </a:lnTo>
                <a:lnTo>
                  <a:pt x="6399571" y="2261449"/>
                </a:lnTo>
                <a:close/>
                <a:moveTo>
                  <a:pt x="1243449" y="2258793"/>
                </a:moveTo>
                <a:cubicBezTo>
                  <a:pt x="1244427" y="2258776"/>
                  <a:pt x="1245358" y="2258950"/>
                  <a:pt x="1246166" y="2259424"/>
                </a:cubicBezTo>
                <a:cubicBezTo>
                  <a:pt x="1247245" y="2260054"/>
                  <a:pt x="1248109" y="2261219"/>
                  <a:pt x="1248584" y="2263169"/>
                </a:cubicBezTo>
                <a:cubicBezTo>
                  <a:pt x="1244117" y="2264007"/>
                  <a:pt x="1237461" y="2267526"/>
                  <a:pt x="1235345" y="2261191"/>
                </a:cubicBezTo>
                <a:cubicBezTo>
                  <a:pt x="1237154" y="2260617"/>
                  <a:pt x="1240516" y="2258844"/>
                  <a:pt x="1243449" y="2258793"/>
                </a:cubicBezTo>
                <a:close/>
                <a:moveTo>
                  <a:pt x="984036" y="2258637"/>
                </a:moveTo>
                <a:cubicBezTo>
                  <a:pt x="988296" y="2259274"/>
                  <a:pt x="987197" y="2266631"/>
                  <a:pt x="986318" y="2272519"/>
                </a:cubicBezTo>
                <a:cubicBezTo>
                  <a:pt x="982057" y="2271882"/>
                  <a:pt x="983157" y="2264522"/>
                  <a:pt x="984036" y="2258637"/>
                </a:cubicBezTo>
                <a:close/>
                <a:moveTo>
                  <a:pt x="2336693" y="2257564"/>
                </a:moveTo>
                <a:cubicBezTo>
                  <a:pt x="2340410" y="2257887"/>
                  <a:pt x="2344621" y="2260042"/>
                  <a:pt x="2347619" y="2260490"/>
                </a:cubicBezTo>
                <a:cubicBezTo>
                  <a:pt x="2345526" y="2274497"/>
                  <a:pt x="2333217" y="2266293"/>
                  <a:pt x="2328721" y="2265622"/>
                </a:cubicBezTo>
                <a:cubicBezTo>
                  <a:pt x="2329748" y="2258748"/>
                  <a:pt x="2332974" y="2257241"/>
                  <a:pt x="2336693" y="2257564"/>
                </a:cubicBezTo>
                <a:close/>
                <a:moveTo>
                  <a:pt x="751107" y="2255849"/>
                </a:moveTo>
                <a:cubicBezTo>
                  <a:pt x="764132" y="2262519"/>
                  <a:pt x="778512" y="2258370"/>
                  <a:pt x="791163" y="2257111"/>
                </a:cubicBezTo>
                <a:cubicBezTo>
                  <a:pt x="768362" y="2274172"/>
                  <a:pt x="742395" y="2282887"/>
                  <a:pt x="718933" y="2273084"/>
                </a:cubicBezTo>
                <a:cubicBezTo>
                  <a:pt x="728998" y="2268290"/>
                  <a:pt x="741648" y="2267031"/>
                  <a:pt x="751107" y="2255849"/>
                </a:cubicBezTo>
                <a:close/>
                <a:moveTo>
                  <a:pt x="1211751" y="2253592"/>
                </a:moveTo>
                <a:cubicBezTo>
                  <a:pt x="1211523" y="2255115"/>
                  <a:pt x="1212753" y="2256856"/>
                  <a:pt x="1212525" y="2258378"/>
                </a:cubicBezTo>
                <a:cubicBezTo>
                  <a:pt x="1209381" y="2259466"/>
                  <a:pt x="1206237" y="2260553"/>
                  <a:pt x="1203321" y="2260117"/>
                </a:cubicBezTo>
                <a:cubicBezTo>
                  <a:pt x="1204231" y="2254025"/>
                  <a:pt x="1207375" y="2252938"/>
                  <a:pt x="1211751" y="2253592"/>
                </a:cubicBezTo>
                <a:close/>
                <a:moveTo>
                  <a:pt x="994206" y="2252217"/>
                </a:moveTo>
                <a:cubicBezTo>
                  <a:pt x="996479" y="2252556"/>
                  <a:pt x="999677" y="2251860"/>
                  <a:pt x="1002085" y="2252578"/>
                </a:cubicBezTo>
                <a:cubicBezTo>
                  <a:pt x="1004494" y="2253298"/>
                  <a:pt x="1006109" y="2255432"/>
                  <a:pt x="1005212" y="2261436"/>
                </a:cubicBezTo>
                <a:cubicBezTo>
                  <a:pt x="1000670" y="2260757"/>
                  <a:pt x="992412" y="2264224"/>
                  <a:pt x="994206" y="2252217"/>
                </a:cubicBezTo>
                <a:close/>
                <a:moveTo>
                  <a:pt x="1189860" y="2251471"/>
                </a:moveTo>
                <a:cubicBezTo>
                  <a:pt x="1190939" y="2254785"/>
                  <a:pt x="1193558" y="2258328"/>
                  <a:pt x="1194636" y="2261641"/>
                </a:cubicBezTo>
                <a:cubicBezTo>
                  <a:pt x="1194998" y="2268000"/>
                  <a:pt x="1191254" y="2273745"/>
                  <a:pt x="1190333" y="2279910"/>
                </a:cubicBezTo>
                <a:cubicBezTo>
                  <a:pt x="1189450" y="2285820"/>
                  <a:pt x="1184561" y="2286928"/>
                  <a:pt x="1181482" y="2286468"/>
                </a:cubicBezTo>
                <a:cubicBezTo>
                  <a:pt x="1178402" y="2286008"/>
                  <a:pt x="1178015" y="2278069"/>
                  <a:pt x="1178475" y="2274987"/>
                </a:cubicBezTo>
                <a:cubicBezTo>
                  <a:pt x="1176245" y="2279381"/>
                  <a:pt x="1175131" y="2286832"/>
                  <a:pt x="1171360" y="2290997"/>
                </a:cubicBezTo>
                <a:cubicBezTo>
                  <a:pt x="1167588" y="2295163"/>
                  <a:pt x="1163892" y="2288305"/>
                  <a:pt x="1158812" y="2290697"/>
                </a:cubicBezTo>
                <a:cubicBezTo>
                  <a:pt x="1160122" y="2292466"/>
                  <a:pt x="1159891" y="2294013"/>
                  <a:pt x="1161200" y="2295785"/>
                </a:cubicBezTo>
                <a:cubicBezTo>
                  <a:pt x="1144493" y="2291712"/>
                  <a:pt x="1127352" y="2292303"/>
                  <a:pt x="1109723" y="2294396"/>
                </a:cubicBezTo>
                <a:cubicBezTo>
                  <a:pt x="1126272" y="2288990"/>
                  <a:pt x="1141052" y="2284891"/>
                  <a:pt x="1157344" y="2279446"/>
                </a:cubicBezTo>
                <a:cubicBezTo>
                  <a:pt x="1169236" y="2273606"/>
                  <a:pt x="1181167" y="2267509"/>
                  <a:pt x="1189860" y="2251471"/>
                </a:cubicBezTo>
                <a:close/>
                <a:moveTo>
                  <a:pt x="1250714" y="2250368"/>
                </a:moveTo>
                <a:lnTo>
                  <a:pt x="1250403" y="2253989"/>
                </a:lnTo>
                <a:cubicBezTo>
                  <a:pt x="1249304" y="2254653"/>
                  <a:pt x="1247686" y="2254411"/>
                  <a:pt x="1246863" y="2253459"/>
                </a:cubicBezTo>
                <a:lnTo>
                  <a:pt x="1248648" y="2251490"/>
                </a:lnTo>
                <a:close/>
                <a:moveTo>
                  <a:pt x="1227537" y="2250204"/>
                </a:moveTo>
                <a:cubicBezTo>
                  <a:pt x="1225896" y="2261184"/>
                  <a:pt x="1216298" y="2254939"/>
                  <a:pt x="1213824" y="2251363"/>
                </a:cubicBezTo>
                <a:cubicBezTo>
                  <a:pt x="1218474" y="2250453"/>
                  <a:pt x="1222888" y="2251113"/>
                  <a:pt x="1227537" y="2250204"/>
                </a:cubicBezTo>
                <a:close/>
                <a:moveTo>
                  <a:pt x="658521" y="2249931"/>
                </a:moveTo>
                <a:cubicBezTo>
                  <a:pt x="658521" y="2249931"/>
                  <a:pt x="659815" y="2251682"/>
                  <a:pt x="659588" y="2253205"/>
                </a:cubicBezTo>
                <a:cubicBezTo>
                  <a:pt x="656315" y="2254272"/>
                  <a:pt x="653270" y="2253817"/>
                  <a:pt x="651291" y="2256636"/>
                </a:cubicBezTo>
                <a:cubicBezTo>
                  <a:pt x="652429" y="2249020"/>
                  <a:pt x="655475" y="2249476"/>
                  <a:pt x="658521" y="2249931"/>
                </a:cubicBezTo>
                <a:close/>
                <a:moveTo>
                  <a:pt x="2224583" y="2249796"/>
                </a:moveTo>
                <a:cubicBezTo>
                  <a:pt x="2244202" y="2252727"/>
                  <a:pt x="2262547" y="2255469"/>
                  <a:pt x="2282421" y="2258439"/>
                </a:cubicBezTo>
                <a:cubicBezTo>
                  <a:pt x="2281903" y="2261907"/>
                  <a:pt x="2280411" y="2264048"/>
                  <a:pt x="2278372" y="2265270"/>
                </a:cubicBezTo>
                <a:lnTo>
                  <a:pt x="2271479" y="2266511"/>
                </a:lnTo>
                <a:lnTo>
                  <a:pt x="2271020" y="2274589"/>
                </a:lnTo>
                <a:cubicBezTo>
                  <a:pt x="2269422" y="2274350"/>
                  <a:pt x="2268649" y="2272688"/>
                  <a:pt x="2268494" y="2270479"/>
                </a:cubicBezTo>
                <a:lnTo>
                  <a:pt x="2269201" y="2266058"/>
                </a:lnTo>
                <a:lnTo>
                  <a:pt x="2256808" y="2262491"/>
                </a:lnTo>
                <a:cubicBezTo>
                  <a:pt x="2252222" y="2261806"/>
                  <a:pt x="2242212" y="2255582"/>
                  <a:pt x="2238488" y="2261330"/>
                </a:cubicBezTo>
                <a:lnTo>
                  <a:pt x="2237850" y="2262610"/>
                </a:lnTo>
                <a:lnTo>
                  <a:pt x="2238950" y="2262843"/>
                </a:lnTo>
                <a:cubicBezTo>
                  <a:pt x="2240479" y="2263840"/>
                  <a:pt x="2241290" y="2265899"/>
                  <a:pt x="2240605" y="2270473"/>
                </a:cubicBezTo>
                <a:cubicBezTo>
                  <a:pt x="2238418" y="2270146"/>
                  <a:pt x="2236162" y="2270276"/>
                  <a:pt x="2234629" y="2269313"/>
                </a:cubicBezTo>
                <a:lnTo>
                  <a:pt x="2234593" y="2269139"/>
                </a:lnTo>
                <a:lnTo>
                  <a:pt x="2232909" y="2272514"/>
                </a:lnTo>
                <a:cubicBezTo>
                  <a:pt x="2231807" y="2277274"/>
                  <a:pt x="2231441" y="2282341"/>
                  <a:pt x="2231744" y="2285539"/>
                </a:cubicBezTo>
                <a:cubicBezTo>
                  <a:pt x="2233688" y="2293447"/>
                  <a:pt x="2238021" y="2294095"/>
                  <a:pt x="2242337" y="2296579"/>
                </a:cubicBezTo>
                <a:cubicBezTo>
                  <a:pt x="2246732" y="2298548"/>
                  <a:pt x="2252156" y="2304087"/>
                  <a:pt x="2244052" y="2306028"/>
                </a:cubicBezTo>
                <a:lnTo>
                  <a:pt x="2235039" y="2303721"/>
                </a:lnTo>
                <a:lnTo>
                  <a:pt x="2235123" y="2307159"/>
                </a:lnTo>
                <a:lnTo>
                  <a:pt x="2233692" y="2303376"/>
                </a:lnTo>
                <a:lnTo>
                  <a:pt x="2229249" y="2302240"/>
                </a:lnTo>
                <a:cubicBezTo>
                  <a:pt x="2220076" y="2300869"/>
                  <a:pt x="2209375" y="2299270"/>
                  <a:pt x="2198673" y="2297670"/>
                </a:cubicBezTo>
                <a:cubicBezTo>
                  <a:pt x="2200708" y="2284054"/>
                  <a:pt x="2214007" y="2289193"/>
                  <a:pt x="2219745" y="2282170"/>
                </a:cubicBezTo>
                <a:cubicBezTo>
                  <a:pt x="2213400" y="2282797"/>
                  <a:pt x="2207054" y="2283425"/>
                  <a:pt x="2200708" y="2284054"/>
                </a:cubicBezTo>
                <a:cubicBezTo>
                  <a:pt x="2201400" y="2279429"/>
                  <a:pt x="2202320" y="2273262"/>
                  <a:pt x="2203012" y="2268637"/>
                </a:cubicBezTo>
                <a:cubicBezTo>
                  <a:pt x="2210655" y="2269779"/>
                  <a:pt x="2223033" y="2281085"/>
                  <a:pt x="2229232" y="2270979"/>
                </a:cubicBezTo>
                <a:cubicBezTo>
                  <a:pt x="2236729" y="2262643"/>
                  <a:pt x="2223431" y="2257504"/>
                  <a:pt x="2224583" y="2249796"/>
                </a:cubicBezTo>
                <a:close/>
                <a:moveTo>
                  <a:pt x="2078360" y="2249085"/>
                </a:moveTo>
                <a:cubicBezTo>
                  <a:pt x="2081277" y="2249521"/>
                  <a:pt x="2087344" y="2248825"/>
                  <a:pt x="2085938" y="2258235"/>
                </a:cubicBezTo>
                <a:cubicBezTo>
                  <a:pt x="2081563" y="2257581"/>
                  <a:pt x="2076955" y="2258497"/>
                  <a:pt x="2078360" y="2249085"/>
                </a:cubicBezTo>
                <a:close/>
                <a:moveTo>
                  <a:pt x="2113035" y="2248502"/>
                </a:moveTo>
                <a:lnTo>
                  <a:pt x="2116220" y="2249580"/>
                </a:lnTo>
                <a:lnTo>
                  <a:pt x="2116372" y="2248565"/>
                </a:lnTo>
                <a:cubicBezTo>
                  <a:pt x="2117895" y="2248792"/>
                  <a:pt x="2120942" y="2249247"/>
                  <a:pt x="2123988" y="2249702"/>
                </a:cubicBezTo>
                <a:lnTo>
                  <a:pt x="2122696" y="2258345"/>
                </a:lnTo>
                <a:lnTo>
                  <a:pt x="2122832" y="2258809"/>
                </a:lnTo>
                <a:lnTo>
                  <a:pt x="2122624" y="2258824"/>
                </a:lnTo>
                <a:lnTo>
                  <a:pt x="2122008" y="2262947"/>
                </a:lnTo>
                <a:cubicBezTo>
                  <a:pt x="2118962" y="2262492"/>
                  <a:pt x="2115916" y="2262037"/>
                  <a:pt x="2114393" y="2261809"/>
                </a:cubicBezTo>
                <a:lnTo>
                  <a:pt x="2114755" y="2259382"/>
                </a:lnTo>
                <a:lnTo>
                  <a:pt x="2107838" y="2259873"/>
                </a:lnTo>
                <a:cubicBezTo>
                  <a:pt x="2101923" y="2259572"/>
                  <a:pt x="2096889" y="2257265"/>
                  <a:pt x="2098140" y="2248901"/>
                </a:cubicBezTo>
                <a:cubicBezTo>
                  <a:pt x="2100421" y="2249241"/>
                  <a:pt x="2107152" y="2247979"/>
                  <a:pt x="2113035" y="2248502"/>
                </a:cubicBezTo>
                <a:close/>
                <a:moveTo>
                  <a:pt x="2355631" y="2248428"/>
                </a:moveTo>
                <a:cubicBezTo>
                  <a:pt x="2377268" y="2257945"/>
                  <a:pt x="2400679" y="2267728"/>
                  <a:pt x="2422086" y="2278782"/>
                </a:cubicBezTo>
                <a:lnTo>
                  <a:pt x="2382015" y="2268705"/>
                </a:lnTo>
                <a:lnTo>
                  <a:pt x="2380204" y="2280830"/>
                </a:lnTo>
                <a:cubicBezTo>
                  <a:pt x="2377530" y="2277265"/>
                  <a:pt x="2373287" y="2273466"/>
                  <a:pt x="2370380" y="2271450"/>
                </a:cubicBezTo>
                <a:lnTo>
                  <a:pt x="2377900" y="2267670"/>
                </a:lnTo>
                <a:lnTo>
                  <a:pt x="2375890" y="2267165"/>
                </a:lnTo>
                <a:cubicBezTo>
                  <a:pt x="2371558" y="2264947"/>
                  <a:pt x="2353334" y="2263795"/>
                  <a:pt x="2355631" y="2248428"/>
                </a:cubicBezTo>
                <a:close/>
                <a:moveTo>
                  <a:pt x="2206225" y="2247051"/>
                </a:moveTo>
                <a:cubicBezTo>
                  <a:pt x="2209142" y="2247487"/>
                  <a:pt x="2212059" y="2247923"/>
                  <a:pt x="2214975" y="2248359"/>
                </a:cubicBezTo>
                <a:cubicBezTo>
                  <a:pt x="2214281" y="2253003"/>
                  <a:pt x="2213587" y="2257647"/>
                  <a:pt x="2212661" y="2263839"/>
                </a:cubicBezTo>
                <a:cubicBezTo>
                  <a:pt x="2209745" y="2263403"/>
                  <a:pt x="2206829" y="2262967"/>
                  <a:pt x="2203913" y="2262532"/>
                </a:cubicBezTo>
                <a:cubicBezTo>
                  <a:pt x="2204838" y="2256340"/>
                  <a:pt x="2205532" y="2251696"/>
                  <a:pt x="2206225" y="2247051"/>
                </a:cubicBezTo>
                <a:close/>
                <a:moveTo>
                  <a:pt x="2162634" y="2246317"/>
                </a:moveTo>
                <a:cubicBezTo>
                  <a:pt x="2166757" y="2246933"/>
                  <a:pt x="2170009" y="2249346"/>
                  <a:pt x="2168883" y="2256884"/>
                </a:cubicBezTo>
                <a:cubicBezTo>
                  <a:pt x="2164171" y="2256179"/>
                  <a:pt x="2149133" y="2260097"/>
                  <a:pt x="2151161" y="2246529"/>
                </a:cubicBezTo>
                <a:cubicBezTo>
                  <a:pt x="2153518" y="2246882"/>
                  <a:pt x="2158510" y="2245701"/>
                  <a:pt x="2162634" y="2246317"/>
                </a:cubicBezTo>
                <a:close/>
                <a:moveTo>
                  <a:pt x="1821539" y="2244468"/>
                </a:moveTo>
                <a:cubicBezTo>
                  <a:pt x="1824881" y="2253175"/>
                  <a:pt x="1817070" y="2253651"/>
                  <a:pt x="1812328" y="2254309"/>
                </a:cubicBezTo>
                <a:cubicBezTo>
                  <a:pt x="1816289" y="2250251"/>
                  <a:pt x="1818031" y="2247227"/>
                  <a:pt x="1821539" y="2244468"/>
                </a:cubicBezTo>
                <a:close/>
                <a:moveTo>
                  <a:pt x="670212" y="2243633"/>
                </a:moveTo>
                <a:cubicBezTo>
                  <a:pt x="669123" y="2250926"/>
                  <a:pt x="662909" y="2251487"/>
                  <a:pt x="661033" y="2245244"/>
                </a:cubicBezTo>
                <a:cubicBezTo>
                  <a:pt x="663999" y="2244196"/>
                  <a:pt x="667466" y="2243223"/>
                  <a:pt x="670212" y="2243633"/>
                </a:cubicBezTo>
                <a:close/>
                <a:moveTo>
                  <a:pt x="825683" y="2243224"/>
                </a:moveTo>
                <a:cubicBezTo>
                  <a:pt x="828039" y="2243576"/>
                  <a:pt x="832979" y="2242755"/>
                  <a:pt x="837074" y="2243562"/>
                </a:cubicBezTo>
                <a:cubicBezTo>
                  <a:pt x="841169" y="2244368"/>
                  <a:pt x="844417" y="2246804"/>
                  <a:pt x="843392" y="2253668"/>
                </a:cubicBezTo>
                <a:cubicBezTo>
                  <a:pt x="838678" y="2252964"/>
                  <a:pt x="823441" y="2258226"/>
                  <a:pt x="825683" y="2243224"/>
                </a:cubicBezTo>
                <a:close/>
                <a:moveTo>
                  <a:pt x="611935" y="2243120"/>
                </a:moveTo>
                <a:cubicBezTo>
                  <a:pt x="614183" y="2243456"/>
                  <a:pt x="617666" y="2242790"/>
                  <a:pt x="620357" y="2243587"/>
                </a:cubicBezTo>
                <a:cubicBezTo>
                  <a:pt x="623047" y="2244385"/>
                  <a:pt x="624944" y="2246647"/>
                  <a:pt x="624018" y="2252838"/>
                </a:cubicBezTo>
                <a:cubicBezTo>
                  <a:pt x="619522" y="2252167"/>
                  <a:pt x="610316" y="2253956"/>
                  <a:pt x="611935" y="2243120"/>
                </a:cubicBezTo>
                <a:close/>
                <a:moveTo>
                  <a:pt x="6316015" y="2242255"/>
                </a:moveTo>
                <a:cubicBezTo>
                  <a:pt x="6316015" y="2242255"/>
                  <a:pt x="6315130" y="2242456"/>
                  <a:pt x="6314356" y="2242630"/>
                </a:cubicBezTo>
                <a:lnTo>
                  <a:pt x="6313655" y="2242789"/>
                </a:lnTo>
                <a:lnTo>
                  <a:pt x="6313361" y="2242856"/>
                </a:lnTo>
                <a:cubicBezTo>
                  <a:pt x="6313140" y="2242907"/>
                  <a:pt x="6313195" y="2242894"/>
                  <a:pt x="6313402" y="2242847"/>
                </a:cubicBezTo>
                <a:lnTo>
                  <a:pt x="6313655" y="2242789"/>
                </a:lnTo>
                <a:close/>
                <a:moveTo>
                  <a:pt x="1826380" y="2240478"/>
                </a:moveTo>
                <a:cubicBezTo>
                  <a:pt x="1826679" y="2241144"/>
                  <a:pt x="1826437" y="2242762"/>
                  <a:pt x="1825953" y="2245999"/>
                </a:cubicBezTo>
                <a:cubicBezTo>
                  <a:pt x="1826195" y="2244381"/>
                  <a:pt x="1824881" y="2242529"/>
                  <a:pt x="1823566" y="2240679"/>
                </a:cubicBezTo>
                <a:cubicBezTo>
                  <a:pt x="1825244" y="2240102"/>
                  <a:pt x="1826082" y="2239814"/>
                  <a:pt x="1826380" y="2240478"/>
                </a:cubicBezTo>
                <a:close/>
                <a:moveTo>
                  <a:pt x="1059064" y="2238536"/>
                </a:moveTo>
                <a:cubicBezTo>
                  <a:pt x="1056004" y="2238079"/>
                  <a:pt x="1054016" y="2240909"/>
                  <a:pt x="1053331" y="2245495"/>
                </a:cubicBezTo>
                <a:lnTo>
                  <a:pt x="1055580" y="2244874"/>
                </a:lnTo>
                <a:lnTo>
                  <a:pt x="1057396" y="2243346"/>
                </a:lnTo>
                <a:close/>
                <a:moveTo>
                  <a:pt x="1497054" y="2237615"/>
                </a:moveTo>
                <a:cubicBezTo>
                  <a:pt x="1496826" y="2239138"/>
                  <a:pt x="1498075" y="2239325"/>
                  <a:pt x="1497848" y="2240847"/>
                </a:cubicBezTo>
                <a:cubicBezTo>
                  <a:pt x="1494873" y="2241959"/>
                  <a:pt x="1491647" y="2243034"/>
                  <a:pt x="1488421" y="2244109"/>
                </a:cubicBezTo>
                <a:cubicBezTo>
                  <a:pt x="1489332" y="2238017"/>
                  <a:pt x="1493806" y="2237130"/>
                  <a:pt x="1497054" y="2237615"/>
                </a:cubicBezTo>
                <a:close/>
                <a:moveTo>
                  <a:pt x="1124907" y="2237168"/>
                </a:moveTo>
                <a:cubicBezTo>
                  <a:pt x="1124680" y="2238691"/>
                  <a:pt x="1124453" y="2240213"/>
                  <a:pt x="1124453" y="2240213"/>
                </a:cubicBezTo>
                <a:cubicBezTo>
                  <a:pt x="1124225" y="2241736"/>
                  <a:pt x="1122441" y="2243027"/>
                  <a:pt x="1122214" y="2244550"/>
                </a:cubicBezTo>
                <a:cubicBezTo>
                  <a:pt x="1122214" y="2244550"/>
                  <a:pt x="1121794" y="2236703"/>
                  <a:pt x="1124907" y="2237168"/>
                </a:cubicBezTo>
                <a:close/>
                <a:moveTo>
                  <a:pt x="2466209" y="2235911"/>
                </a:moveTo>
                <a:lnTo>
                  <a:pt x="2466053" y="2236951"/>
                </a:lnTo>
                <a:lnTo>
                  <a:pt x="2467655" y="2236473"/>
                </a:lnTo>
                <a:close/>
                <a:moveTo>
                  <a:pt x="1323803" y="2233667"/>
                </a:moveTo>
                <a:cubicBezTo>
                  <a:pt x="1326195" y="2234025"/>
                  <a:pt x="1328653" y="2235194"/>
                  <a:pt x="1330860" y="2235525"/>
                </a:cubicBezTo>
                <a:cubicBezTo>
                  <a:pt x="1330626" y="2237092"/>
                  <a:pt x="1330157" y="2240229"/>
                  <a:pt x="1329688" y="2243367"/>
                </a:cubicBezTo>
                <a:cubicBezTo>
                  <a:pt x="1325742" y="2239569"/>
                  <a:pt x="1321562" y="2237341"/>
                  <a:pt x="1317148" y="2236682"/>
                </a:cubicBezTo>
                <a:cubicBezTo>
                  <a:pt x="1319088" y="2233765"/>
                  <a:pt x="1321412" y="2233311"/>
                  <a:pt x="1323803" y="2233667"/>
                </a:cubicBezTo>
                <a:close/>
                <a:moveTo>
                  <a:pt x="1502015" y="2233366"/>
                </a:moveTo>
                <a:cubicBezTo>
                  <a:pt x="1502356" y="2233749"/>
                  <a:pt x="1502196" y="2234814"/>
                  <a:pt x="1501878" y="2236944"/>
                </a:cubicBezTo>
                <a:cubicBezTo>
                  <a:pt x="1500534" y="2235291"/>
                  <a:pt x="1500534" y="2235291"/>
                  <a:pt x="1499154" y="2233876"/>
                </a:cubicBezTo>
                <a:cubicBezTo>
                  <a:pt x="1500834" y="2233279"/>
                  <a:pt x="1501674" y="2232982"/>
                  <a:pt x="1502015" y="2233366"/>
                </a:cubicBezTo>
                <a:close/>
                <a:moveTo>
                  <a:pt x="1839742" y="2232247"/>
                </a:moveTo>
                <a:cubicBezTo>
                  <a:pt x="1844002" y="2232884"/>
                  <a:pt x="1842614" y="2242172"/>
                  <a:pt x="1841689" y="2248364"/>
                </a:cubicBezTo>
                <a:cubicBezTo>
                  <a:pt x="1837429" y="2247727"/>
                  <a:pt x="1838817" y="2238440"/>
                  <a:pt x="1839742" y="2232247"/>
                </a:cubicBezTo>
                <a:close/>
                <a:moveTo>
                  <a:pt x="2338992" y="2232149"/>
                </a:moveTo>
                <a:cubicBezTo>
                  <a:pt x="2341722" y="2235366"/>
                  <a:pt x="2344416" y="2238833"/>
                  <a:pt x="2347333" y="2240802"/>
                </a:cubicBezTo>
                <a:cubicBezTo>
                  <a:pt x="2350250" y="2242769"/>
                  <a:pt x="2354962" y="2243474"/>
                  <a:pt x="2354290" y="2247970"/>
                </a:cubicBezTo>
                <a:cubicBezTo>
                  <a:pt x="2348008" y="2247032"/>
                  <a:pt x="2341726" y="2246093"/>
                  <a:pt x="2335443" y="2245154"/>
                </a:cubicBezTo>
                <a:cubicBezTo>
                  <a:pt x="2336115" y="2240657"/>
                  <a:pt x="2338320" y="2236646"/>
                  <a:pt x="2338992" y="2232149"/>
                </a:cubicBezTo>
                <a:close/>
                <a:moveTo>
                  <a:pt x="6384668" y="2232035"/>
                </a:moveTo>
                <a:cubicBezTo>
                  <a:pt x="6383345" y="2231789"/>
                  <a:pt x="6383216" y="2232163"/>
                  <a:pt x="6385099" y="2233650"/>
                </a:cubicBezTo>
                <a:cubicBezTo>
                  <a:pt x="6385099" y="2233650"/>
                  <a:pt x="6385099" y="2233650"/>
                  <a:pt x="6405267" y="2250172"/>
                </a:cubicBezTo>
                <a:cubicBezTo>
                  <a:pt x="6406965" y="2252014"/>
                  <a:pt x="6416604" y="2257399"/>
                  <a:pt x="6419915" y="2258181"/>
                </a:cubicBezTo>
                <a:cubicBezTo>
                  <a:pt x="6421018" y="2258440"/>
                  <a:pt x="6421419" y="2258190"/>
                  <a:pt x="6420589" y="2257126"/>
                </a:cubicBezTo>
                <a:lnTo>
                  <a:pt x="6408786" y="2242994"/>
                </a:lnTo>
                <a:lnTo>
                  <a:pt x="6407771" y="2242180"/>
                </a:lnTo>
                <a:lnTo>
                  <a:pt x="6401698" y="2236595"/>
                </a:lnTo>
                <a:lnTo>
                  <a:pt x="6400678" y="2236984"/>
                </a:lnTo>
                <a:lnTo>
                  <a:pt x="6395054" y="2239194"/>
                </a:lnTo>
                <a:lnTo>
                  <a:pt x="6389346" y="2233975"/>
                </a:lnTo>
                <a:lnTo>
                  <a:pt x="6388867" y="2233351"/>
                </a:lnTo>
                <a:close/>
                <a:moveTo>
                  <a:pt x="1317954" y="2230368"/>
                </a:moveTo>
                <a:lnTo>
                  <a:pt x="1318175" y="2231714"/>
                </a:lnTo>
                <a:cubicBezTo>
                  <a:pt x="1318354" y="2232799"/>
                  <a:pt x="1318496" y="2233666"/>
                  <a:pt x="1318496" y="2233666"/>
                </a:cubicBezTo>
                <a:close/>
                <a:moveTo>
                  <a:pt x="1317837" y="2229654"/>
                </a:moveTo>
                <a:lnTo>
                  <a:pt x="1317841" y="2229680"/>
                </a:lnTo>
                <a:lnTo>
                  <a:pt x="1317954" y="2230368"/>
                </a:lnTo>
                <a:close/>
                <a:moveTo>
                  <a:pt x="2059324" y="2229433"/>
                </a:moveTo>
                <a:cubicBezTo>
                  <a:pt x="2062128" y="2231384"/>
                  <a:pt x="2067736" y="2235287"/>
                  <a:pt x="2066430" y="2244030"/>
                </a:cubicBezTo>
                <a:cubicBezTo>
                  <a:pt x="2061888" y="2243351"/>
                  <a:pt x="2058860" y="2242898"/>
                  <a:pt x="2054317" y="2242220"/>
                </a:cubicBezTo>
                <a:cubicBezTo>
                  <a:pt x="2054951" y="2237973"/>
                  <a:pt x="2057137" y="2233703"/>
                  <a:pt x="2059324" y="2229433"/>
                </a:cubicBezTo>
                <a:close/>
                <a:moveTo>
                  <a:pt x="997623" y="2229356"/>
                </a:moveTo>
                <a:cubicBezTo>
                  <a:pt x="998758" y="2229526"/>
                  <a:pt x="1000112" y="2229530"/>
                  <a:pt x="1001478" y="2229611"/>
                </a:cubicBezTo>
                <a:cubicBezTo>
                  <a:pt x="1005578" y="2229853"/>
                  <a:pt x="1009794" y="2230780"/>
                  <a:pt x="1008579" y="2238906"/>
                </a:cubicBezTo>
                <a:cubicBezTo>
                  <a:pt x="1004037" y="2238228"/>
                  <a:pt x="995772" y="2241740"/>
                  <a:pt x="997623" y="2229356"/>
                </a:cubicBezTo>
                <a:close/>
                <a:moveTo>
                  <a:pt x="1318008" y="2229248"/>
                </a:moveTo>
                <a:lnTo>
                  <a:pt x="1317804" y="2229454"/>
                </a:lnTo>
                <a:lnTo>
                  <a:pt x="1317837" y="2229654"/>
                </a:lnTo>
                <a:lnTo>
                  <a:pt x="1317803" y="2229454"/>
                </a:lnTo>
                <a:lnTo>
                  <a:pt x="1314258" y="2233042"/>
                </a:lnTo>
                <a:cubicBezTo>
                  <a:pt x="1314576" y="2230912"/>
                  <a:pt x="1314735" y="2229847"/>
                  <a:pt x="1315205" y="2229372"/>
                </a:cubicBezTo>
                <a:lnTo>
                  <a:pt x="1317771" y="2229257"/>
                </a:lnTo>
                <a:close/>
                <a:moveTo>
                  <a:pt x="2473588" y="2228644"/>
                </a:moveTo>
                <a:lnTo>
                  <a:pt x="2472125" y="2229553"/>
                </a:lnTo>
                <a:cubicBezTo>
                  <a:pt x="2471724" y="2229803"/>
                  <a:pt x="2471992" y="2229636"/>
                  <a:pt x="2472528" y="2229303"/>
                </a:cubicBezTo>
                <a:close/>
                <a:moveTo>
                  <a:pt x="2311539" y="2228152"/>
                </a:moveTo>
                <a:cubicBezTo>
                  <a:pt x="2313663" y="2228469"/>
                  <a:pt x="2317145" y="2227814"/>
                  <a:pt x="2319872" y="2228580"/>
                </a:cubicBezTo>
                <a:cubicBezTo>
                  <a:pt x="2322597" y="2229347"/>
                  <a:pt x="2324569" y="2231536"/>
                  <a:pt x="2323672" y="2237539"/>
                </a:cubicBezTo>
                <a:cubicBezTo>
                  <a:pt x="2319176" y="2236867"/>
                  <a:pt x="2309746" y="2240160"/>
                  <a:pt x="2311539" y="2228152"/>
                </a:cubicBezTo>
                <a:close/>
                <a:moveTo>
                  <a:pt x="2037672" y="2227887"/>
                </a:moveTo>
                <a:cubicBezTo>
                  <a:pt x="2041384" y="2229213"/>
                  <a:pt x="2043983" y="2232752"/>
                  <a:pt x="2042826" y="2240490"/>
                </a:cubicBezTo>
                <a:cubicBezTo>
                  <a:pt x="2036708" y="2239576"/>
                  <a:pt x="2029059" y="2238432"/>
                  <a:pt x="2022941" y="2237518"/>
                </a:cubicBezTo>
                <a:cubicBezTo>
                  <a:pt x="2018587" y="2235258"/>
                  <a:pt x="2024312" y="2228339"/>
                  <a:pt x="2025842" y="2228568"/>
                </a:cubicBezTo>
                <a:cubicBezTo>
                  <a:pt x="2029137" y="2227449"/>
                  <a:pt x="2033961" y="2226562"/>
                  <a:pt x="2037672" y="2227887"/>
                </a:cubicBezTo>
                <a:close/>
                <a:moveTo>
                  <a:pt x="1317534" y="2227810"/>
                </a:moveTo>
                <a:lnTo>
                  <a:pt x="1317771" y="2229257"/>
                </a:lnTo>
                <a:lnTo>
                  <a:pt x="1317640" y="2228460"/>
                </a:lnTo>
                <a:cubicBezTo>
                  <a:pt x="1317498" y="2227592"/>
                  <a:pt x="1317426" y="2227159"/>
                  <a:pt x="1317534" y="2227810"/>
                </a:cubicBezTo>
                <a:close/>
                <a:moveTo>
                  <a:pt x="1699270" y="2226426"/>
                </a:moveTo>
                <a:cubicBezTo>
                  <a:pt x="1701477" y="2226756"/>
                  <a:pt x="1704965" y="2226070"/>
                  <a:pt x="1707665" y="2226876"/>
                </a:cubicBezTo>
                <a:cubicBezTo>
                  <a:pt x="1710365" y="2227682"/>
                  <a:pt x="1712279" y="2229979"/>
                  <a:pt x="1711338" y="2236274"/>
                </a:cubicBezTo>
                <a:cubicBezTo>
                  <a:pt x="1706923" y="2235614"/>
                  <a:pt x="1697663" y="2237180"/>
                  <a:pt x="1699270" y="2226426"/>
                </a:cubicBezTo>
                <a:close/>
                <a:moveTo>
                  <a:pt x="877356" y="2226321"/>
                </a:moveTo>
                <a:cubicBezTo>
                  <a:pt x="876418" y="2232604"/>
                  <a:pt x="873906" y="2238652"/>
                  <a:pt x="872967" y="2244934"/>
                </a:cubicBezTo>
                <a:lnTo>
                  <a:pt x="865803" y="2243864"/>
                </a:lnTo>
                <a:lnTo>
                  <a:pt x="867116" y="2247339"/>
                </a:lnTo>
                <a:cubicBezTo>
                  <a:pt x="862411" y="2246636"/>
                  <a:pt x="855904" y="2247266"/>
                  <a:pt x="857076" y="2239425"/>
                </a:cubicBezTo>
                <a:lnTo>
                  <a:pt x="860978" y="2239794"/>
                </a:lnTo>
                <a:lnTo>
                  <a:pt x="866291" y="2231291"/>
                </a:lnTo>
                <a:cubicBezTo>
                  <a:pt x="869753" y="2229200"/>
                  <a:pt x="873857" y="2228207"/>
                  <a:pt x="877356" y="2226321"/>
                </a:cubicBezTo>
                <a:close/>
                <a:moveTo>
                  <a:pt x="2474383" y="2224892"/>
                </a:moveTo>
                <a:cubicBezTo>
                  <a:pt x="2474685" y="2224523"/>
                  <a:pt x="2475046" y="2225404"/>
                  <a:pt x="2475768" y="2227167"/>
                </a:cubicBezTo>
                <a:lnTo>
                  <a:pt x="2474989" y="2227773"/>
                </a:lnTo>
                <a:lnTo>
                  <a:pt x="2474653" y="2228034"/>
                </a:lnTo>
                <a:cubicBezTo>
                  <a:pt x="2474081" y="2228570"/>
                  <a:pt x="2473478" y="2229307"/>
                  <a:pt x="2473356" y="2230116"/>
                </a:cubicBezTo>
                <a:lnTo>
                  <a:pt x="2473588" y="2228644"/>
                </a:lnTo>
                <a:lnTo>
                  <a:pt x="2473939" y="2226428"/>
                </a:lnTo>
                <a:cubicBezTo>
                  <a:pt x="2474097" y="2225573"/>
                  <a:pt x="2474233" y="2225076"/>
                  <a:pt x="2474383" y="2224892"/>
                </a:cubicBezTo>
                <a:close/>
                <a:moveTo>
                  <a:pt x="1901767" y="2223982"/>
                </a:moveTo>
                <a:cubicBezTo>
                  <a:pt x="1902743" y="2224931"/>
                  <a:pt x="1903428" y="2227839"/>
                  <a:pt x="1904795" y="2233655"/>
                </a:cubicBezTo>
                <a:cubicBezTo>
                  <a:pt x="1902112" y="2231651"/>
                  <a:pt x="1899665" y="2228078"/>
                  <a:pt x="1896982" y="2226074"/>
                </a:cubicBezTo>
                <a:cubicBezTo>
                  <a:pt x="1899522" y="2224049"/>
                  <a:pt x="1900791" y="2223034"/>
                  <a:pt x="1901767" y="2223982"/>
                </a:cubicBezTo>
                <a:close/>
                <a:moveTo>
                  <a:pt x="1727820" y="2223568"/>
                </a:moveTo>
                <a:cubicBezTo>
                  <a:pt x="1729356" y="2223797"/>
                  <a:pt x="1729131" y="2225305"/>
                  <a:pt x="1728905" y="2226812"/>
                </a:cubicBezTo>
                <a:cubicBezTo>
                  <a:pt x="1740963" y="2230155"/>
                  <a:pt x="1751711" y="2231760"/>
                  <a:pt x="1762233" y="2234875"/>
                </a:cubicBezTo>
                <a:cubicBezTo>
                  <a:pt x="1766583" y="2235525"/>
                  <a:pt x="1771190" y="2236214"/>
                  <a:pt x="1775796" y="2236902"/>
                </a:cubicBezTo>
                <a:cubicBezTo>
                  <a:pt x="1778867" y="2237361"/>
                  <a:pt x="1780401" y="2237590"/>
                  <a:pt x="1783247" y="2239556"/>
                </a:cubicBezTo>
                <a:cubicBezTo>
                  <a:pt x="1782571" y="2244079"/>
                  <a:pt x="1781895" y="2248602"/>
                  <a:pt x="1781219" y="2253125"/>
                </a:cubicBezTo>
                <a:cubicBezTo>
                  <a:pt x="1769200" y="2249532"/>
                  <a:pt x="1757172" y="2247734"/>
                  <a:pt x="1743354" y="2245669"/>
                </a:cubicBezTo>
                <a:cubicBezTo>
                  <a:pt x="1735677" y="2244522"/>
                  <a:pt x="1724667" y="2244674"/>
                  <a:pt x="1720103" y="2233203"/>
                </a:cubicBezTo>
                <a:cubicBezTo>
                  <a:pt x="1722314" y="2228910"/>
                  <a:pt x="1725835" y="2226353"/>
                  <a:pt x="1727820" y="2223568"/>
                </a:cubicBezTo>
                <a:close/>
                <a:moveTo>
                  <a:pt x="650419" y="2222576"/>
                </a:moveTo>
                <a:cubicBezTo>
                  <a:pt x="654794" y="2223229"/>
                  <a:pt x="659169" y="2223883"/>
                  <a:pt x="658079" y="2231174"/>
                </a:cubicBezTo>
                <a:cubicBezTo>
                  <a:pt x="655163" y="2230738"/>
                  <a:pt x="649111" y="2231325"/>
                  <a:pt x="650419" y="2222576"/>
                </a:cubicBezTo>
                <a:close/>
                <a:moveTo>
                  <a:pt x="898781" y="2222380"/>
                </a:moveTo>
                <a:cubicBezTo>
                  <a:pt x="903673" y="2222718"/>
                  <a:pt x="908141" y="2224564"/>
                  <a:pt x="911090" y="2231289"/>
                </a:cubicBezTo>
                <a:cubicBezTo>
                  <a:pt x="906219" y="2232132"/>
                  <a:pt x="899802" y="2232744"/>
                  <a:pt x="894703" y="2235125"/>
                </a:cubicBezTo>
                <a:cubicBezTo>
                  <a:pt x="891609" y="2234663"/>
                  <a:pt x="889832" y="2235967"/>
                  <a:pt x="886738" y="2235505"/>
                </a:cubicBezTo>
                <a:lnTo>
                  <a:pt x="886410" y="2233985"/>
                </a:lnTo>
                <a:lnTo>
                  <a:pt x="880288" y="2234832"/>
                </a:lnTo>
                <a:cubicBezTo>
                  <a:pt x="879043" y="2233098"/>
                  <a:pt x="879270" y="2231584"/>
                  <a:pt x="877799" y="2231364"/>
                </a:cubicBezTo>
                <a:lnTo>
                  <a:pt x="885144" y="2228118"/>
                </a:lnTo>
                <a:lnTo>
                  <a:pt x="883935" y="2222519"/>
                </a:lnTo>
                <a:cubicBezTo>
                  <a:pt x="888575" y="2223212"/>
                  <a:pt x="893889" y="2222042"/>
                  <a:pt x="898781" y="2222380"/>
                </a:cubicBezTo>
                <a:close/>
                <a:moveTo>
                  <a:pt x="1291829" y="2221887"/>
                </a:moveTo>
                <a:cubicBezTo>
                  <a:pt x="1292674" y="2226754"/>
                  <a:pt x="1293519" y="2231621"/>
                  <a:pt x="1292596" y="2237804"/>
                </a:cubicBezTo>
                <a:cubicBezTo>
                  <a:pt x="1281366" y="2239286"/>
                  <a:pt x="1271443" y="2242544"/>
                  <a:pt x="1260022" y="2245314"/>
                </a:cubicBezTo>
                <a:lnTo>
                  <a:pt x="1250714" y="2250368"/>
                </a:lnTo>
                <a:lnTo>
                  <a:pt x="1250825" y="2249088"/>
                </a:lnTo>
                <a:lnTo>
                  <a:pt x="1248648" y="2251490"/>
                </a:lnTo>
                <a:lnTo>
                  <a:pt x="1246330" y="2252749"/>
                </a:lnTo>
                <a:cubicBezTo>
                  <a:pt x="1241714" y="2252059"/>
                  <a:pt x="1235819" y="2251178"/>
                  <a:pt x="1231203" y="2250489"/>
                </a:cubicBezTo>
                <a:cubicBezTo>
                  <a:pt x="1231666" y="2247398"/>
                  <a:pt x="1231896" y="2245852"/>
                  <a:pt x="1232358" y="2242760"/>
                </a:cubicBezTo>
                <a:cubicBezTo>
                  <a:pt x="1235665" y="2241675"/>
                  <a:pt x="1238935" y="2240846"/>
                  <a:pt x="1243755" y="2238407"/>
                </a:cubicBezTo>
                <a:cubicBezTo>
                  <a:pt x="1248832" y="2236005"/>
                  <a:pt x="1255447" y="2233833"/>
                  <a:pt x="1262062" y="2231661"/>
                </a:cubicBezTo>
                <a:cubicBezTo>
                  <a:pt x="1268677" y="2229489"/>
                  <a:pt x="1273752" y="2227087"/>
                  <a:pt x="1280136" y="2226461"/>
                </a:cubicBezTo>
                <a:cubicBezTo>
                  <a:pt x="1283675" y="2223830"/>
                  <a:pt x="1288522" y="2222973"/>
                  <a:pt x="1291829" y="2221887"/>
                </a:cubicBezTo>
                <a:close/>
                <a:moveTo>
                  <a:pt x="921920" y="2220339"/>
                </a:moveTo>
                <a:cubicBezTo>
                  <a:pt x="919993" y="2224694"/>
                  <a:pt x="919314" y="2229237"/>
                  <a:pt x="917362" y="2232042"/>
                </a:cubicBezTo>
                <a:cubicBezTo>
                  <a:pt x="916066" y="2228752"/>
                  <a:pt x="913545" y="2226828"/>
                  <a:pt x="912499" y="2223575"/>
                </a:cubicBezTo>
                <a:cubicBezTo>
                  <a:pt x="915723" y="2222509"/>
                  <a:pt x="918946" y="2221443"/>
                  <a:pt x="921920" y="2220339"/>
                </a:cubicBezTo>
                <a:close/>
                <a:moveTo>
                  <a:pt x="1909350" y="2220263"/>
                </a:moveTo>
                <a:cubicBezTo>
                  <a:pt x="1910848" y="2220486"/>
                  <a:pt x="1913141" y="2220104"/>
                  <a:pt x="1914888" y="2220793"/>
                </a:cubicBezTo>
                <a:cubicBezTo>
                  <a:pt x="1916637" y="2221483"/>
                  <a:pt x="1917843" y="2223243"/>
                  <a:pt x="1917169" y="2227751"/>
                </a:cubicBezTo>
                <a:cubicBezTo>
                  <a:pt x="1914422" y="2227340"/>
                  <a:pt x="1907965" y="2229535"/>
                  <a:pt x="1909350" y="2220263"/>
                </a:cubicBezTo>
                <a:close/>
                <a:moveTo>
                  <a:pt x="664813" y="2219947"/>
                </a:moveTo>
                <a:cubicBezTo>
                  <a:pt x="667063" y="2220283"/>
                  <a:pt x="670544" y="2219628"/>
                  <a:pt x="673234" y="2220422"/>
                </a:cubicBezTo>
                <a:cubicBezTo>
                  <a:pt x="675925" y="2221215"/>
                  <a:pt x="677824" y="2223458"/>
                  <a:pt x="676908" y="2229589"/>
                </a:cubicBezTo>
                <a:cubicBezTo>
                  <a:pt x="672412" y="2228917"/>
                  <a:pt x="663019" y="2231953"/>
                  <a:pt x="664813" y="2219947"/>
                </a:cubicBezTo>
                <a:close/>
                <a:moveTo>
                  <a:pt x="2006046" y="2219173"/>
                </a:moveTo>
                <a:cubicBezTo>
                  <a:pt x="2011814" y="2221591"/>
                  <a:pt x="2017104" y="2225496"/>
                  <a:pt x="2022644" y="2229439"/>
                </a:cubicBezTo>
                <a:cubicBezTo>
                  <a:pt x="2016648" y="2228543"/>
                  <a:pt x="2010903" y="2227684"/>
                  <a:pt x="2004908" y="2226788"/>
                </a:cubicBezTo>
                <a:cubicBezTo>
                  <a:pt x="2005362" y="2223742"/>
                  <a:pt x="2005818" y="2220696"/>
                  <a:pt x="2006046" y="2219173"/>
                </a:cubicBezTo>
                <a:close/>
                <a:moveTo>
                  <a:pt x="505137" y="2217984"/>
                </a:moveTo>
                <a:cubicBezTo>
                  <a:pt x="507226" y="2218248"/>
                  <a:pt x="508681" y="2219631"/>
                  <a:pt x="508992" y="2222788"/>
                </a:cubicBezTo>
                <a:cubicBezTo>
                  <a:pt x="483533" y="2236086"/>
                  <a:pt x="457456" y="2255251"/>
                  <a:pt x="431434" y="2251364"/>
                </a:cubicBezTo>
                <a:cubicBezTo>
                  <a:pt x="449598" y="2245008"/>
                  <a:pt x="465785" y="2239653"/>
                  <a:pt x="483138" y="2228253"/>
                </a:cubicBezTo>
                <a:cubicBezTo>
                  <a:pt x="486923" y="2226486"/>
                  <a:pt x="498873" y="2217194"/>
                  <a:pt x="505137" y="2217984"/>
                </a:cubicBezTo>
                <a:close/>
                <a:moveTo>
                  <a:pt x="1741709" y="2217598"/>
                </a:moveTo>
                <a:cubicBezTo>
                  <a:pt x="1740402" y="2226348"/>
                  <a:pt x="1732995" y="2222259"/>
                  <a:pt x="1730294" y="2218874"/>
                </a:cubicBezTo>
                <a:cubicBezTo>
                  <a:pt x="1735000" y="2219578"/>
                  <a:pt x="1738355" y="2218587"/>
                  <a:pt x="1741709" y="2217598"/>
                </a:cubicBezTo>
                <a:close/>
                <a:moveTo>
                  <a:pt x="1658240" y="2214211"/>
                </a:moveTo>
                <a:cubicBezTo>
                  <a:pt x="1658950" y="2214318"/>
                  <a:pt x="1659546" y="2215185"/>
                  <a:pt x="1660029" y="2216814"/>
                </a:cubicBezTo>
                <a:lnTo>
                  <a:pt x="1657220" y="2219493"/>
                </a:lnTo>
                <a:lnTo>
                  <a:pt x="1661229" y="2217306"/>
                </a:lnTo>
                <a:cubicBezTo>
                  <a:pt x="1662797" y="2216788"/>
                  <a:pt x="1664311" y="2216638"/>
                  <a:pt x="1665769" y="2216857"/>
                </a:cubicBezTo>
                <a:cubicBezTo>
                  <a:pt x="1664669" y="2224214"/>
                  <a:pt x="1655040" y="2228792"/>
                  <a:pt x="1656359" y="2219963"/>
                </a:cubicBezTo>
                <a:lnTo>
                  <a:pt x="1656816" y="2219714"/>
                </a:lnTo>
                <a:lnTo>
                  <a:pt x="1655769" y="2216178"/>
                </a:lnTo>
                <a:cubicBezTo>
                  <a:pt x="1656706" y="2214761"/>
                  <a:pt x="1657530" y="2214106"/>
                  <a:pt x="1658240" y="2214211"/>
                </a:cubicBezTo>
                <a:close/>
                <a:moveTo>
                  <a:pt x="6360000" y="2213689"/>
                </a:moveTo>
                <a:lnTo>
                  <a:pt x="6354695" y="2216637"/>
                </a:lnTo>
                <a:lnTo>
                  <a:pt x="6357964" y="2219273"/>
                </a:lnTo>
                <a:cubicBezTo>
                  <a:pt x="6362072" y="2222526"/>
                  <a:pt x="6365685" y="2225411"/>
                  <a:pt x="6367259" y="2226975"/>
                </a:cubicBezTo>
                <a:lnTo>
                  <a:pt x="6393900" y="2248265"/>
                </a:lnTo>
                <a:close/>
                <a:moveTo>
                  <a:pt x="1054232" y="2212816"/>
                </a:moveTo>
                <a:cubicBezTo>
                  <a:pt x="1055731" y="2213040"/>
                  <a:pt x="1055556" y="2214210"/>
                  <a:pt x="1056845" y="2215839"/>
                </a:cubicBezTo>
                <a:cubicBezTo>
                  <a:pt x="1055886" y="2217131"/>
                  <a:pt x="1055031" y="2217722"/>
                  <a:pt x="1054313" y="2217615"/>
                </a:cubicBezTo>
                <a:lnTo>
                  <a:pt x="1053246" y="2216114"/>
                </a:lnTo>
                <a:lnTo>
                  <a:pt x="1052598" y="2215204"/>
                </a:lnTo>
                <a:cubicBezTo>
                  <a:pt x="1052808" y="2213799"/>
                  <a:pt x="1054057" y="2213986"/>
                  <a:pt x="1054232" y="2212816"/>
                </a:cubicBezTo>
                <a:close/>
                <a:moveTo>
                  <a:pt x="1042299" y="2212540"/>
                </a:moveTo>
                <a:lnTo>
                  <a:pt x="1043274" y="2214369"/>
                </a:lnTo>
                <a:cubicBezTo>
                  <a:pt x="1043274" y="2214369"/>
                  <a:pt x="1043092" y="2214027"/>
                  <a:pt x="1042830" y="2213537"/>
                </a:cubicBezTo>
                <a:close/>
                <a:moveTo>
                  <a:pt x="1152085" y="2212523"/>
                </a:moveTo>
                <a:cubicBezTo>
                  <a:pt x="1156145" y="2213130"/>
                  <a:pt x="1159921" y="2215624"/>
                  <a:pt x="1162879" y="2221469"/>
                </a:cubicBezTo>
                <a:cubicBezTo>
                  <a:pt x="1153435" y="2223145"/>
                  <a:pt x="1142742" y="2224634"/>
                  <a:pt x="1136150" y="2217475"/>
                </a:cubicBezTo>
                <a:cubicBezTo>
                  <a:pt x="1137875" y="2216189"/>
                  <a:pt x="1137875" y="2216189"/>
                  <a:pt x="1139599" y="2214903"/>
                </a:cubicBezTo>
                <a:lnTo>
                  <a:pt x="1139693" y="2214873"/>
                </a:lnTo>
                <a:lnTo>
                  <a:pt x="1145852" y="2212846"/>
                </a:lnTo>
                <a:cubicBezTo>
                  <a:pt x="1147955" y="2212388"/>
                  <a:pt x="1150055" y="2212220"/>
                  <a:pt x="1152085" y="2212523"/>
                </a:cubicBezTo>
                <a:close/>
                <a:moveTo>
                  <a:pt x="714699" y="2212358"/>
                </a:moveTo>
                <a:cubicBezTo>
                  <a:pt x="715995" y="2214108"/>
                  <a:pt x="715995" y="2214108"/>
                  <a:pt x="715768" y="2215632"/>
                </a:cubicBezTo>
                <a:cubicBezTo>
                  <a:pt x="714016" y="2216926"/>
                  <a:pt x="710744" y="2217994"/>
                  <a:pt x="707471" y="2219062"/>
                </a:cubicBezTo>
                <a:cubicBezTo>
                  <a:pt x="708380" y="2212971"/>
                  <a:pt x="711654" y="2211902"/>
                  <a:pt x="714699" y="2212358"/>
                </a:cubicBezTo>
                <a:close/>
                <a:moveTo>
                  <a:pt x="1228944" y="2212229"/>
                </a:moveTo>
                <a:cubicBezTo>
                  <a:pt x="1229960" y="2215407"/>
                  <a:pt x="1231015" y="2218317"/>
                  <a:pt x="1231847" y="2222730"/>
                </a:cubicBezTo>
                <a:cubicBezTo>
                  <a:pt x="1228930" y="2222294"/>
                  <a:pt x="1226014" y="2221858"/>
                  <a:pt x="1223098" y="2221422"/>
                </a:cubicBezTo>
                <a:cubicBezTo>
                  <a:pt x="1225182" y="2217446"/>
                  <a:pt x="1227043" y="2214971"/>
                  <a:pt x="1228944" y="2212229"/>
                </a:cubicBezTo>
                <a:close/>
                <a:moveTo>
                  <a:pt x="1139171" y="2211696"/>
                </a:moveTo>
                <a:lnTo>
                  <a:pt x="1139693" y="2214873"/>
                </a:lnTo>
                <a:lnTo>
                  <a:pt x="1139392" y="2213043"/>
                </a:lnTo>
                <a:close/>
                <a:moveTo>
                  <a:pt x="694694" y="2211666"/>
                </a:moveTo>
                <a:cubicBezTo>
                  <a:pt x="697637" y="2212106"/>
                  <a:pt x="702617" y="2219042"/>
                  <a:pt x="701713" y="2225099"/>
                </a:cubicBezTo>
                <a:cubicBezTo>
                  <a:pt x="697298" y="2224439"/>
                  <a:pt x="692883" y="2223780"/>
                  <a:pt x="688469" y="2223120"/>
                </a:cubicBezTo>
                <a:cubicBezTo>
                  <a:pt x="690393" y="2220311"/>
                  <a:pt x="691524" y="2212740"/>
                  <a:pt x="694694" y="2211666"/>
                </a:cubicBezTo>
                <a:close/>
                <a:moveTo>
                  <a:pt x="922114" y="2210019"/>
                </a:moveTo>
                <a:cubicBezTo>
                  <a:pt x="923801" y="2210647"/>
                  <a:pt x="925152" y="2212355"/>
                  <a:pt x="925861" y="2215672"/>
                </a:cubicBezTo>
                <a:cubicBezTo>
                  <a:pt x="919109" y="2217875"/>
                  <a:pt x="912591" y="2218506"/>
                  <a:pt x="906074" y="2219138"/>
                </a:cubicBezTo>
                <a:cubicBezTo>
                  <a:pt x="908958" y="2215956"/>
                  <a:pt x="917052" y="2208135"/>
                  <a:pt x="922114" y="2210019"/>
                </a:cubicBezTo>
                <a:close/>
                <a:moveTo>
                  <a:pt x="1138859" y="2209799"/>
                </a:moveTo>
                <a:lnTo>
                  <a:pt x="1139058" y="2211009"/>
                </a:lnTo>
                <a:lnTo>
                  <a:pt x="1139171" y="2211696"/>
                </a:lnTo>
                <a:close/>
                <a:moveTo>
                  <a:pt x="1138750" y="2209138"/>
                </a:moveTo>
                <a:cubicBezTo>
                  <a:pt x="1138644" y="2208488"/>
                  <a:pt x="1138715" y="2208922"/>
                  <a:pt x="1138858" y="2209789"/>
                </a:cubicBezTo>
                <a:lnTo>
                  <a:pt x="1138859" y="2209799"/>
                </a:lnTo>
                <a:close/>
                <a:moveTo>
                  <a:pt x="1629772" y="2209031"/>
                </a:moveTo>
                <a:cubicBezTo>
                  <a:pt x="1631758" y="2208994"/>
                  <a:pt x="1633795" y="2209354"/>
                  <a:pt x="1635636" y="2210658"/>
                </a:cubicBezTo>
                <a:lnTo>
                  <a:pt x="1639268" y="2216307"/>
                </a:lnTo>
                <a:lnTo>
                  <a:pt x="1646007" y="2213641"/>
                </a:lnTo>
                <a:cubicBezTo>
                  <a:pt x="1647124" y="2216904"/>
                  <a:pt x="1648014" y="2221680"/>
                  <a:pt x="1647335" y="2226222"/>
                </a:cubicBezTo>
                <a:lnTo>
                  <a:pt x="1638785" y="2218225"/>
                </a:lnTo>
                <a:lnTo>
                  <a:pt x="1602659" y="2224773"/>
                </a:lnTo>
                <a:cubicBezTo>
                  <a:pt x="1590312" y="2226683"/>
                  <a:pt x="1578108" y="2227627"/>
                  <a:pt x="1565862" y="2225797"/>
                </a:cubicBezTo>
                <a:cubicBezTo>
                  <a:pt x="1567018" y="2218063"/>
                  <a:pt x="1570310" y="2216974"/>
                  <a:pt x="1573603" y="2215884"/>
                </a:cubicBezTo>
                <a:cubicBezTo>
                  <a:pt x="1583018" y="2215710"/>
                  <a:pt x="1591134" y="2213759"/>
                  <a:pt x="1600549" y="2213585"/>
                </a:cubicBezTo>
                <a:cubicBezTo>
                  <a:pt x="1608409" y="2211597"/>
                  <a:pt x="1616294" y="2211194"/>
                  <a:pt x="1625941" y="2209473"/>
                </a:cubicBezTo>
                <a:cubicBezTo>
                  <a:pt x="1627147" y="2209257"/>
                  <a:pt x="1628447" y="2209056"/>
                  <a:pt x="1629772" y="2209031"/>
                </a:cubicBezTo>
                <a:close/>
                <a:moveTo>
                  <a:pt x="1710906" y="2208692"/>
                </a:moveTo>
                <a:lnTo>
                  <a:pt x="1709824" y="2210027"/>
                </a:lnTo>
                <a:cubicBezTo>
                  <a:pt x="1709759" y="2210108"/>
                  <a:pt x="1709996" y="2209814"/>
                  <a:pt x="1710376" y="2209344"/>
                </a:cubicBezTo>
                <a:close/>
                <a:moveTo>
                  <a:pt x="1711181" y="2208354"/>
                </a:moveTo>
                <a:lnTo>
                  <a:pt x="1710906" y="2208692"/>
                </a:lnTo>
                <a:lnTo>
                  <a:pt x="1711090" y="2208465"/>
                </a:lnTo>
                <a:close/>
                <a:moveTo>
                  <a:pt x="736757" y="2207121"/>
                </a:moveTo>
                <a:cubicBezTo>
                  <a:pt x="738863" y="2207506"/>
                  <a:pt x="740979" y="2208198"/>
                  <a:pt x="743149" y="2209275"/>
                </a:cubicBezTo>
                <a:cubicBezTo>
                  <a:pt x="735326" y="2209611"/>
                  <a:pt x="725135" y="2217114"/>
                  <a:pt x="716888" y="2209864"/>
                </a:cubicBezTo>
                <a:cubicBezTo>
                  <a:pt x="724227" y="2207575"/>
                  <a:pt x="730444" y="2205965"/>
                  <a:pt x="736757" y="2207121"/>
                </a:cubicBezTo>
                <a:close/>
                <a:moveTo>
                  <a:pt x="2437183" y="2207066"/>
                </a:moveTo>
                <a:lnTo>
                  <a:pt x="2434241" y="2207991"/>
                </a:lnTo>
                <a:cubicBezTo>
                  <a:pt x="2428410" y="2207779"/>
                  <a:pt x="2421197" y="2204063"/>
                  <a:pt x="2419655" y="2214385"/>
                </a:cubicBezTo>
                <a:cubicBezTo>
                  <a:pt x="2420795" y="2214164"/>
                  <a:pt x="2423418" y="2213286"/>
                  <a:pt x="2426671" y="2212355"/>
                </a:cubicBezTo>
                <a:lnTo>
                  <a:pt x="2436378" y="2210251"/>
                </a:lnTo>
                <a:lnTo>
                  <a:pt x="2435846" y="2208560"/>
                </a:lnTo>
                <a:close/>
                <a:moveTo>
                  <a:pt x="936395" y="2206699"/>
                </a:moveTo>
                <a:cubicBezTo>
                  <a:pt x="935428" y="2213173"/>
                  <a:pt x="931052" y="2212520"/>
                  <a:pt x="928136" y="2212084"/>
                </a:cubicBezTo>
                <a:cubicBezTo>
                  <a:pt x="928136" y="2212084"/>
                  <a:pt x="926919" y="2210248"/>
                  <a:pt x="927161" y="2208629"/>
                </a:cubicBezTo>
                <a:cubicBezTo>
                  <a:pt x="930078" y="2209065"/>
                  <a:pt x="933237" y="2207882"/>
                  <a:pt x="936395" y="2206699"/>
                </a:cubicBezTo>
                <a:close/>
                <a:moveTo>
                  <a:pt x="1713420" y="2205590"/>
                </a:moveTo>
                <a:lnTo>
                  <a:pt x="1711621" y="2207809"/>
                </a:lnTo>
                <a:lnTo>
                  <a:pt x="1712279" y="2206998"/>
                </a:lnTo>
                <a:cubicBezTo>
                  <a:pt x="1712912" y="2206216"/>
                  <a:pt x="1713420" y="2205590"/>
                  <a:pt x="1713420" y="2205590"/>
                </a:cubicBezTo>
                <a:close/>
                <a:moveTo>
                  <a:pt x="2143708" y="2201818"/>
                </a:moveTo>
                <a:cubicBezTo>
                  <a:pt x="2146205" y="2202020"/>
                  <a:pt x="2148699" y="2202475"/>
                  <a:pt x="2151148" y="2203048"/>
                </a:cubicBezTo>
                <a:cubicBezTo>
                  <a:pt x="2154412" y="2203811"/>
                  <a:pt x="2157598" y="2204778"/>
                  <a:pt x="2160606" y="2205622"/>
                </a:cubicBezTo>
                <a:cubicBezTo>
                  <a:pt x="2176790" y="2210927"/>
                  <a:pt x="2193190" y="2216527"/>
                  <a:pt x="2204914" y="2232453"/>
                </a:cubicBezTo>
                <a:cubicBezTo>
                  <a:pt x="2196252" y="2248481"/>
                  <a:pt x="2181232" y="2233638"/>
                  <a:pt x="2172495" y="2229184"/>
                </a:cubicBezTo>
                <a:cubicBezTo>
                  <a:pt x="2157040" y="2219000"/>
                  <a:pt x="2139106" y="2213171"/>
                  <a:pt x="2122245" y="2210652"/>
                </a:cubicBezTo>
                <a:cubicBezTo>
                  <a:pt x="2128692" y="2202903"/>
                  <a:pt x="2136216" y="2201213"/>
                  <a:pt x="2143708" y="2201818"/>
                </a:cubicBezTo>
                <a:close/>
                <a:moveTo>
                  <a:pt x="525865" y="2200229"/>
                </a:moveTo>
                <a:cubicBezTo>
                  <a:pt x="528509" y="2203688"/>
                  <a:pt x="534467" y="2206111"/>
                  <a:pt x="533161" y="2214855"/>
                </a:cubicBezTo>
                <a:cubicBezTo>
                  <a:pt x="530070" y="2214392"/>
                  <a:pt x="525434" y="2213699"/>
                  <a:pt x="522600" y="2213276"/>
                </a:cubicBezTo>
                <a:cubicBezTo>
                  <a:pt x="521688" y="2208798"/>
                  <a:pt x="523906" y="2204533"/>
                  <a:pt x="525865" y="2200229"/>
                </a:cubicBezTo>
                <a:close/>
                <a:moveTo>
                  <a:pt x="2320412" y="2199494"/>
                </a:moveTo>
                <a:cubicBezTo>
                  <a:pt x="2323329" y="2199929"/>
                  <a:pt x="2326245" y="2200365"/>
                  <a:pt x="2329162" y="2200801"/>
                </a:cubicBezTo>
                <a:lnTo>
                  <a:pt x="2327041" y="2214992"/>
                </a:lnTo>
                <a:lnTo>
                  <a:pt x="2331246" y="2213955"/>
                </a:lnTo>
                <a:lnTo>
                  <a:pt x="2346458" y="2213632"/>
                </a:lnTo>
                <a:lnTo>
                  <a:pt x="2346625" y="2211455"/>
                </a:lnTo>
                <a:lnTo>
                  <a:pt x="2347274" y="2213871"/>
                </a:lnTo>
                <a:lnTo>
                  <a:pt x="2360644" y="2219781"/>
                </a:lnTo>
                <a:cubicBezTo>
                  <a:pt x="2365055" y="2223197"/>
                  <a:pt x="2369248" y="2228119"/>
                  <a:pt x="2373266" y="2234975"/>
                </a:cubicBezTo>
                <a:lnTo>
                  <a:pt x="2346701" y="2227465"/>
                </a:lnTo>
                <a:lnTo>
                  <a:pt x="2344994" y="2232788"/>
                </a:lnTo>
                <a:lnTo>
                  <a:pt x="2345428" y="2227106"/>
                </a:lnTo>
                <a:lnTo>
                  <a:pt x="2313972" y="2218213"/>
                </a:lnTo>
                <a:lnTo>
                  <a:pt x="2323714" y="2215812"/>
                </a:lnTo>
                <a:lnTo>
                  <a:pt x="2318099" y="2214972"/>
                </a:lnTo>
                <a:cubicBezTo>
                  <a:pt x="2319025" y="2208782"/>
                  <a:pt x="2319718" y="2204137"/>
                  <a:pt x="2320412" y="2199494"/>
                </a:cubicBezTo>
                <a:close/>
                <a:moveTo>
                  <a:pt x="6288446" y="2199413"/>
                </a:moveTo>
                <a:lnTo>
                  <a:pt x="6287277" y="2200020"/>
                </a:lnTo>
                <a:lnTo>
                  <a:pt x="6286887" y="2200223"/>
                </a:lnTo>
                <a:cubicBezTo>
                  <a:pt x="6286714" y="2200313"/>
                  <a:pt x="6286829" y="2200254"/>
                  <a:pt x="6287060" y="2200134"/>
                </a:cubicBezTo>
                <a:lnTo>
                  <a:pt x="6287277" y="2200020"/>
                </a:lnTo>
                <a:lnTo>
                  <a:pt x="6287926" y="2199684"/>
                </a:lnTo>
                <a:cubicBezTo>
                  <a:pt x="6288215" y="2199534"/>
                  <a:pt x="6288446" y="2199413"/>
                  <a:pt x="6288446" y="2199413"/>
                </a:cubicBezTo>
                <a:cubicBezTo>
                  <a:pt x="6290261" y="2202235"/>
                  <a:pt x="6292299" y="2204480"/>
                  <a:pt x="6294462" y="2206404"/>
                </a:cubicBezTo>
                <a:lnTo>
                  <a:pt x="6296506" y="2207934"/>
                </a:lnTo>
                <a:lnTo>
                  <a:pt x="6288573" y="2199449"/>
                </a:lnTo>
                <a:close/>
                <a:moveTo>
                  <a:pt x="1432092" y="2198061"/>
                </a:moveTo>
                <a:cubicBezTo>
                  <a:pt x="1434299" y="2198391"/>
                  <a:pt x="1437780" y="2197754"/>
                  <a:pt x="1440482" y="2198543"/>
                </a:cubicBezTo>
                <a:cubicBezTo>
                  <a:pt x="1443185" y="2199333"/>
                  <a:pt x="1445111" y="2201551"/>
                  <a:pt x="1444208" y="2207591"/>
                </a:cubicBezTo>
                <a:cubicBezTo>
                  <a:pt x="1439793" y="2206931"/>
                  <a:pt x="1430287" y="2210141"/>
                  <a:pt x="1432092" y="2198061"/>
                </a:cubicBezTo>
                <a:close/>
                <a:moveTo>
                  <a:pt x="513075" y="2197169"/>
                </a:moveTo>
                <a:cubicBezTo>
                  <a:pt x="519071" y="2198064"/>
                  <a:pt x="517093" y="2211304"/>
                  <a:pt x="519168" y="2216211"/>
                </a:cubicBezTo>
                <a:cubicBezTo>
                  <a:pt x="511252" y="2219625"/>
                  <a:pt x="511507" y="2207661"/>
                  <a:pt x="513075" y="2197169"/>
                </a:cubicBezTo>
                <a:close/>
                <a:moveTo>
                  <a:pt x="2102839" y="2197005"/>
                </a:moveTo>
                <a:cubicBezTo>
                  <a:pt x="2105105" y="2197343"/>
                  <a:pt x="2109053" y="2196748"/>
                  <a:pt x="2112209" y="2197582"/>
                </a:cubicBezTo>
                <a:cubicBezTo>
                  <a:pt x="2115364" y="2198415"/>
                  <a:pt x="2117726" y="2200678"/>
                  <a:pt x="2116822" y="2206732"/>
                </a:cubicBezTo>
                <a:cubicBezTo>
                  <a:pt x="2112523" y="2204509"/>
                  <a:pt x="2106676" y="2202319"/>
                  <a:pt x="2100906" y="2199613"/>
                </a:cubicBezTo>
                <a:cubicBezTo>
                  <a:pt x="2100906" y="2199613"/>
                  <a:pt x="2102646" y="2198293"/>
                  <a:pt x="2102839" y="2197005"/>
                </a:cubicBezTo>
                <a:close/>
                <a:moveTo>
                  <a:pt x="811929" y="2196778"/>
                </a:moveTo>
                <a:cubicBezTo>
                  <a:pt x="813065" y="2196948"/>
                  <a:pt x="814419" y="2196949"/>
                  <a:pt x="815786" y="2197023"/>
                </a:cubicBezTo>
                <a:cubicBezTo>
                  <a:pt x="819888" y="2197247"/>
                  <a:pt x="824110" y="2198128"/>
                  <a:pt x="822904" y="2206194"/>
                </a:cubicBezTo>
                <a:cubicBezTo>
                  <a:pt x="818362" y="2205515"/>
                  <a:pt x="810087" y="2209106"/>
                  <a:pt x="811929" y="2196778"/>
                </a:cubicBezTo>
                <a:close/>
                <a:moveTo>
                  <a:pt x="841969" y="2195010"/>
                </a:moveTo>
                <a:cubicBezTo>
                  <a:pt x="843849" y="2194901"/>
                  <a:pt x="845865" y="2196370"/>
                  <a:pt x="846982" y="2198872"/>
                </a:cubicBezTo>
                <a:cubicBezTo>
                  <a:pt x="843838" y="2199959"/>
                  <a:pt x="840695" y="2201046"/>
                  <a:pt x="837777" y="2200610"/>
                </a:cubicBezTo>
                <a:cubicBezTo>
                  <a:pt x="838346" y="2196803"/>
                  <a:pt x="840090" y="2195117"/>
                  <a:pt x="841969" y="2195010"/>
                </a:cubicBezTo>
                <a:close/>
                <a:moveTo>
                  <a:pt x="1336919" y="2193885"/>
                </a:moveTo>
                <a:cubicBezTo>
                  <a:pt x="1341775" y="2194611"/>
                  <a:pt x="1340676" y="2201969"/>
                  <a:pt x="1339796" y="2207855"/>
                </a:cubicBezTo>
                <a:cubicBezTo>
                  <a:pt x="1333321" y="2206887"/>
                  <a:pt x="1336039" y="2199772"/>
                  <a:pt x="1336919" y="2193885"/>
                </a:cubicBezTo>
                <a:close/>
                <a:moveTo>
                  <a:pt x="1424924" y="2193628"/>
                </a:moveTo>
                <a:cubicBezTo>
                  <a:pt x="1427970" y="2194083"/>
                  <a:pt x="1432763" y="2193268"/>
                  <a:pt x="1431643" y="2200762"/>
                </a:cubicBezTo>
                <a:cubicBezTo>
                  <a:pt x="1428597" y="2200306"/>
                  <a:pt x="1423841" y="2200872"/>
                  <a:pt x="1424924" y="2193628"/>
                </a:cubicBezTo>
                <a:close/>
                <a:moveTo>
                  <a:pt x="1529548" y="2193243"/>
                </a:moveTo>
                <a:cubicBezTo>
                  <a:pt x="1533923" y="2193897"/>
                  <a:pt x="1538532" y="2192982"/>
                  <a:pt x="1537126" y="2202394"/>
                </a:cubicBezTo>
                <a:cubicBezTo>
                  <a:pt x="1534210" y="2201958"/>
                  <a:pt x="1528142" y="2202655"/>
                  <a:pt x="1529548" y="2193243"/>
                </a:cubicBezTo>
                <a:close/>
                <a:moveTo>
                  <a:pt x="1474239" y="2192569"/>
                </a:moveTo>
                <a:cubicBezTo>
                  <a:pt x="1473579" y="2196984"/>
                  <a:pt x="1472920" y="2201399"/>
                  <a:pt x="1472260" y="2205813"/>
                </a:cubicBezTo>
                <a:cubicBezTo>
                  <a:pt x="1470172" y="2200988"/>
                  <a:pt x="1467614" y="2197596"/>
                  <a:pt x="1465056" y="2194207"/>
                </a:cubicBezTo>
                <a:cubicBezTo>
                  <a:pt x="1468273" y="2193182"/>
                  <a:pt x="1471491" y="2192158"/>
                  <a:pt x="1474239" y="2192569"/>
                </a:cubicBezTo>
                <a:close/>
                <a:moveTo>
                  <a:pt x="788128" y="2192567"/>
                </a:moveTo>
                <a:cubicBezTo>
                  <a:pt x="789140" y="2192351"/>
                  <a:pt x="790088" y="2192443"/>
                  <a:pt x="790887" y="2192997"/>
                </a:cubicBezTo>
                <a:cubicBezTo>
                  <a:pt x="791952" y="2193735"/>
                  <a:pt x="792754" y="2195290"/>
                  <a:pt x="793097" y="2198023"/>
                </a:cubicBezTo>
                <a:cubicBezTo>
                  <a:pt x="788459" y="2198863"/>
                  <a:pt x="783858" y="2199453"/>
                  <a:pt x="779442" y="2198792"/>
                </a:cubicBezTo>
                <a:cubicBezTo>
                  <a:pt x="781455" y="2196651"/>
                  <a:pt x="785090" y="2193217"/>
                  <a:pt x="788128" y="2192567"/>
                </a:cubicBezTo>
                <a:close/>
                <a:moveTo>
                  <a:pt x="1712323" y="2191636"/>
                </a:moveTo>
                <a:cubicBezTo>
                  <a:pt x="1712632" y="2194894"/>
                  <a:pt x="1712941" y="2198151"/>
                  <a:pt x="1712860" y="2201350"/>
                </a:cubicBezTo>
                <a:lnTo>
                  <a:pt x="1711621" y="2207809"/>
                </a:lnTo>
                <a:lnTo>
                  <a:pt x="1711063" y="2210715"/>
                </a:lnTo>
                <a:lnTo>
                  <a:pt x="1711222" y="2208302"/>
                </a:lnTo>
                <a:close/>
                <a:moveTo>
                  <a:pt x="974434" y="2190548"/>
                </a:moveTo>
                <a:cubicBezTo>
                  <a:pt x="969135" y="2194228"/>
                  <a:pt x="963839" y="2197910"/>
                  <a:pt x="958082" y="2194067"/>
                </a:cubicBezTo>
                <a:cubicBezTo>
                  <a:pt x="963162" y="2191845"/>
                  <a:pt x="968241" y="2189623"/>
                  <a:pt x="974434" y="2190548"/>
                </a:cubicBezTo>
                <a:close/>
                <a:moveTo>
                  <a:pt x="1442524" y="2188096"/>
                </a:moveTo>
                <a:cubicBezTo>
                  <a:pt x="1432886" y="2189761"/>
                  <a:pt x="1424553" y="2193175"/>
                  <a:pt x="1414916" y="2194841"/>
                </a:cubicBezTo>
                <a:cubicBezTo>
                  <a:pt x="1406582" y="2198254"/>
                  <a:pt x="1398730" y="2200187"/>
                  <a:pt x="1395156" y="2213629"/>
                </a:cubicBezTo>
                <a:cubicBezTo>
                  <a:pt x="1394080" y="2210364"/>
                  <a:pt x="1391245" y="2208387"/>
                  <a:pt x="1389942" y="2206639"/>
                </a:cubicBezTo>
                <a:cubicBezTo>
                  <a:pt x="1389261" y="2211196"/>
                  <a:pt x="1392095" y="2213172"/>
                  <a:pt x="1392945" y="2217958"/>
                </a:cubicBezTo>
                <a:cubicBezTo>
                  <a:pt x="1388618" y="2215499"/>
                  <a:pt x="1383139" y="2210281"/>
                  <a:pt x="1379434" y="2214127"/>
                </a:cubicBezTo>
                <a:cubicBezTo>
                  <a:pt x="1372632" y="2217770"/>
                  <a:pt x="1373027" y="2225593"/>
                  <a:pt x="1367131" y="2223159"/>
                </a:cubicBezTo>
                <a:cubicBezTo>
                  <a:pt x="1359706" y="2220497"/>
                  <a:pt x="1352280" y="2217835"/>
                  <a:pt x="1346553" y="2224744"/>
                </a:cubicBezTo>
                <a:cubicBezTo>
                  <a:pt x="1341309" y="2230172"/>
                  <a:pt x="1335018" y="2219914"/>
                  <a:pt x="1334168" y="2215129"/>
                </a:cubicBezTo>
                <a:lnTo>
                  <a:pt x="1366306" y="2202796"/>
                </a:lnTo>
                <a:lnTo>
                  <a:pt x="1381936" y="2196799"/>
                </a:lnTo>
                <a:lnTo>
                  <a:pt x="1382386" y="2193784"/>
                </a:lnTo>
                <a:lnTo>
                  <a:pt x="1384282" y="2195899"/>
                </a:lnTo>
                <a:lnTo>
                  <a:pt x="1387631" y="2194614"/>
                </a:lnTo>
                <a:cubicBezTo>
                  <a:pt x="1405839" y="2188825"/>
                  <a:pt x="1424285" y="2185370"/>
                  <a:pt x="1442524" y="2188096"/>
                </a:cubicBezTo>
                <a:close/>
                <a:moveTo>
                  <a:pt x="880819" y="2187765"/>
                </a:moveTo>
                <a:cubicBezTo>
                  <a:pt x="874429" y="2189819"/>
                  <a:pt x="868000" y="2190363"/>
                  <a:pt x="861351" y="2192378"/>
                </a:cubicBezTo>
                <a:cubicBezTo>
                  <a:pt x="856474" y="2193154"/>
                  <a:pt x="849605" y="2196641"/>
                  <a:pt x="847379" y="2190291"/>
                </a:cubicBezTo>
                <a:cubicBezTo>
                  <a:pt x="858687" y="2188972"/>
                  <a:pt x="869772" y="2189124"/>
                  <a:pt x="880819" y="2187765"/>
                </a:cubicBezTo>
                <a:close/>
                <a:moveTo>
                  <a:pt x="1734494" y="2187302"/>
                </a:moveTo>
                <a:cubicBezTo>
                  <a:pt x="1737747" y="2186241"/>
                  <a:pt x="1738131" y="2194037"/>
                  <a:pt x="1737452" y="2198579"/>
                </a:cubicBezTo>
                <a:cubicBezTo>
                  <a:pt x="1734424" y="2198126"/>
                  <a:pt x="1729881" y="2197448"/>
                  <a:pt x="1725339" y="2196769"/>
                </a:cubicBezTo>
                <a:cubicBezTo>
                  <a:pt x="1726245" y="2190713"/>
                  <a:pt x="1729952" y="2186623"/>
                  <a:pt x="1734494" y="2187302"/>
                </a:cubicBezTo>
                <a:close/>
                <a:moveTo>
                  <a:pt x="619410" y="2184736"/>
                </a:moveTo>
                <a:cubicBezTo>
                  <a:pt x="621289" y="2184628"/>
                  <a:pt x="623308" y="2186097"/>
                  <a:pt x="624424" y="2188599"/>
                </a:cubicBezTo>
                <a:cubicBezTo>
                  <a:pt x="621507" y="2188164"/>
                  <a:pt x="618364" y="2189250"/>
                  <a:pt x="615219" y="2190338"/>
                </a:cubicBezTo>
                <a:cubicBezTo>
                  <a:pt x="615787" y="2186530"/>
                  <a:pt x="617531" y="2184845"/>
                  <a:pt x="619410" y="2184736"/>
                </a:cubicBezTo>
                <a:close/>
                <a:moveTo>
                  <a:pt x="975870" y="2182717"/>
                </a:moveTo>
                <a:cubicBezTo>
                  <a:pt x="978981" y="2183183"/>
                  <a:pt x="978981" y="2183183"/>
                  <a:pt x="974731" y="2190331"/>
                </a:cubicBezTo>
                <a:cubicBezTo>
                  <a:pt x="975414" y="2185763"/>
                  <a:pt x="975641" y="2184240"/>
                  <a:pt x="975870" y="2182717"/>
                </a:cubicBezTo>
                <a:close/>
                <a:moveTo>
                  <a:pt x="1130208" y="2182090"/>
                </a:moveTo>
                <a:cubicBezTo>
                  <a:pt x="1130958" y="2181652"/>
                  <a:pt x="1131823" y="2181748"/>
                  <a:pt x="1132866" y="2182621"/>
                </a:cubicBezTo>
                <a:cubicBezTo>
                  <a:pt x="1138302" y="2188122"/>
                  <a:pt x="1130353" y="2199437"/>
                  <a:pt x="1127909" y="2205323"/>
                </a:cubicBezTo>
                <a:cubicBezTo>
                  <a:pt x="1130970" y="2205781"/>
                  <a:pt x="1133801" y="2207767"/>
                  <a:pt x="1136634" y="2209753"/>
                </a:cubicBezTo>
                <a:cubicBezTo>
                  <a:pt x="1133116" y="2212353"/>
                  <a:pt x="1129828" y="2213425"/>
                  <a:pt x="1126767" y="2212967"/>
                </a:cubicBezTo>
                <a:cubicBezTo>
                  <a:pt x="1125625" y="2220611"/>
                  <a:pt x="1133961" y="2217168"/>
                  <a:pt x="1134578" y="2223512"/>
                </a:cubicBezTo>
                <a:cubicBezTo>
                  <a:pt x="1135004" y="2231130"/>
                  <a:pt x="1124909" y="2235873"/>
                  <a:pt x="1121392" y="2238473"/>
                </a:cubicBezTo>
                <a:lnTo>
                  <a:pt x="1109012" y="2244375"/>
                </a:lnTo>
                <a:lnTo>
                  <a:pt x="1109060" y="2244614"/>
                </a:lnTo>
                <a:lnTo>
                  <a:pt x="1108642" y="2244551"/>
                </a:lnTo>
                <a:lnTo>
                  <a:pt x="1064400" y="2265643"/>
                </a:lnTo>
                <a:cubicBezTo>
                  <a:pt x="1043162" y="2273408"/>
                  <a:pt x="1021441" y="2282669"/>
                  <a:pt x="1001251" y="2292154"/>
                </a:cubicBezTo>
                <a:cubicBezTo>
                  <a:pt x="991383" y="2295368"/>
                  <a:pt x="983072" y="2300378"/>
                  <a:pt x="975003" y="2302037"/>
                </a:cubicBezTo>
                <a:cubicBezTo>
                  <a:pt x="968388" y="2304435"/>
                  <a:pt x="955725" y="2305408"/>
                  <a:pt x="951064" y="2315653"/>
                </a:cubicBezTo>
                <a:cubicBezTo>
                  <a:pt x="948393" y="2323067"/>
                  <a:pt x="952755" y="2325283"/>
                  <a:pt x="945949" y="2328954"/>
                </a:cubicBezTo>
                <a:lnTo>
                  <a:pt x="940748" y="2330902"/>
                </a:lnTo>
                <a:lnTo>
                  <a:pt x="935540" y="2339018"/>
                </a:lnTo>
                <a:cubicBezTo>
                  <a:pt x="932278" y="2340707"/>
                  <a:pt x="928628" y="2340953"/>
                  <a:pt x="926157" y="2341375"/>
                </a:cubicBezTo>
                <a:lnTo>
                  <a:pt x="925551" y="2337284"/>
                </a:lnTo>
                <a:lnTo>
                  <a:pt x="902571" y="2348781"/>
                </a:lnTo>
                <a:cubicBezTo>
                  <a:pt x="880622" y="2359567"/>
                  <a:pt x="860458" y="2370620"/>
                  <a:pt x="840076" y="2381377"/>
                </a:cubicBezTo>
                <a:cubicBezTo>
                  <a:pt x="819911" y="2392434"/>
                  <a:pt x="799949" y="2400391"/>
                  <a:pt x="780831" y="2413163"/>
                </a:cubicBezTo>
                <a:cubicBezTo>
                  <a:pt x="775555" y="2417064"/>
                  <a:pt x="767283" y="2421818"/>
                  <a:pt x="763568" y="2415272"/>
                </a:cubicBezTo>
                <a:cubicBezTo>
                  <a:pt x="762037" y="2415043"/>
                  <a:pt x="759434" y="2411529"/>
                  <a:pt x="760279" y="2416344"/>
                </a:cubicBezTo>
                <a:cubicBezTo>
                  <a:pt x="760050" y="2417872"/>
                  <a:pt x="761390" y="2419375"/>
                  <a:pt x="761161" y="2420904"/>
                </a:cubicBezTo>
                <a:cubicBezTo>
                  <a:pt x="758946" y="2425261"/>
                  <a:pt x="756731" y="2429619"/>
                  <a:pt x="755817" y="2435734"/>
                </a:cubicBezTo>
                <a:cubicBezTo>
                  <a:pt x="753213" y="2432219"/>
                  <a:pt x="750380" y="2430233"/>
                  <a:pt x="746246" y="2426490"/>
                </a:cubicBezTo>
                <a:cubicBezTo>
                  <a:pt x="747891" y="2425953"/>
                  <a:pt x="748876" y="2424603"/>
                  <a:pt x="749533" y="2422813"/>
                </a:cubicBezTo>
                <a:lnTo>
                  <a:pt x="749633" y="2422343"/>
                </a:lnTo>
                <a:lnTo>
                  <a:pt x="750869" y="2416500"/>
                </a:lnTo>
                <a:cubicBezTo>
                  <a:pt x="751097" y="2414972"/>
                  <a:pt x="749795" y="2413214"/>
                  <a:pt x="748264" y="2412986"/>
                </a:cubicBezTo>
                <a:cubicBezTo>
                  <a:pt x="750024" y="2411686"/>
                  <a:pt x="751782" y="2410385"/>
                  <a:pt x="752240" y="2407327"/>
                </a:cubicBezTo>
                <a:cubicBezTo>
                  <a:pt x="749406" y="2405341"/>
                  <a:pt x="744818" y="2404655"/>
                  <a:pt x="742442" y="2399611"/>
                </a:cubicBezTo>
                <a:cubicBezTo>
                  <a:pt x="741254" y="2397090"/>
                  <a:pt x="741384" y="2393593"/>
                  <a:pt x="741487" y="2390287"/>
                </a:cubicBezTo>
                <a:lnTo>
                  <a:pt x="740810" y="2385360"/>
                </a:lnTo>
                <a:lnTo>
                  <a:pt x="740527" y="2388329"/>
                </a:lnTo>
                <a:cubicBezTo>
                  <a:pt x="736266" y="2387692"/>
                  <a:pt x="737638" y="2378512"/>
                  <a:pt x="738579" y="2372216"/>
                </a:cubicBezTo>
                <a:cubicBezTo>
                  <a:pt x="740709" y="2372535"/>
                  <a:pt x="741421" y="2375055"/>
                  <a:pt x="741488" y="2378249"/>
                </a:cubicBezTo>
                <a:lnTo>
                  <a:pt x="741141" y="2381885"/>
                </a:lnTo>
                <a:lnTo>
                  <a:pt x="773743" y="2372478"/>
                </a:lnTo>
                <a:cubicBezTo>
                  <a:pt x="785015" y="2369897"/>
                  <a:pt x="796292" y="2367283"/>
                  <a:pt x="807153" y="2362655"/>
                </a:cubicBezTo>
                <a:cubicBezTo>
                  <a:pt x="817018" y="2359440"/>
                  <a:pt x="825584" y="2354469"/>
                  <a:pt x="832821" y="2346173"/>
                </a:cubicBezTo>
                <a:cubicBezTo>
                  <a:pt x="840084" y="2339443"/>
                  <a:pt x="845164" y="2326397"/>
                  <a:pt x="854345" y="2327769"/>
                </a:cubicBezTo>
                <a:cubicBezTo>
                  <a:pt x="855487" y="2320125"/>
                  <a:pt x="849366" y="2319210"/>
                  <a:pt x="845232" y="2315466"/>
                </a:cubicBezTo>
                <a:cubicBezTo>
                  <a:pt x="854871" y="2313781"/>
                  <a:pt x="872915" y="2297723"/>
                  <a:pt x="878510" y="2312624"/>
                </a:cubicBezTo>
                <a:cubicBezTo>
                  <a:pt x="874536" y="2318282"/>
                  <a:pt x="868872" y="2314311"/>
                  <a:pt x="864280" y="2313625"/>
                </a:cubicBezTo>
                <a:cubicBezTo>
                  <a:pt x="862700" y="2324200"/>
                  <a:pt x="868529" y="2326633"/>
                  <a:pt x="873761" y="2324126"/>
                </a:cubicBezTo>
                <a:lnTo>
                  <a:pt x="877682" y="2319794"/>
                </a:lnTo>
                <a:lnTo>
                  <a:pt x="880157" y="2317060"/>
                </a:lnTo>
                <a:cubicBezTo>
                  <a:pt x="881473" y="2313735"/>
                  <a:pt x="881638" y="2309576"/>
                  <a:pt x="879651" y="2304981"/>
                </a:cubicBezTo>
                <a:cubicBezTo>
                  <a:pt x="886231" y="2302838"/>
                  <a:pt x="893467" y="2294543"/>
                  <a:pt x="901119" y="2295686"/>
                </a:cubicBezTo>
                <a:cubicBezTo>
                  <a:pt x="905709" y="2296372"/>
                  <a:pt x="907399" y="2306001"/>
                  <a:pt x="911991" y="2306688"/>
                </a:cubicBezTo>
                <a:cubicBezTo>
                  <a:pt x="913133" y="2299043"/>
                  <a:pt x="914237" y="2291655"/>
                  <a:pt x="915379" y="2284012"/>
                </a:cubicBezTo>
                <a:cubicBezTo>
                  <a:pt x="921044" y="2287983"/>
                  <a:pt x="926936" y="2290427"/>
                  <a:pt x="931070" y="2294171"/>
                </a:cubicBezTo>
                <a:cubicBezTo>
                  <a:pt x="926678" y="2302630"/>
                  <a:pt x="923775" y="2311575"/>
                  <a:pt x="919573" y="2318760"/>
                </a:cubicBezTo>
                <a:cubicBezTo>
                  <a:pt x="927224" y="2319904"/>
                  <a:pt x="936018" y="2313404"/>
                  <a:pt x="942569" y="2309694"/>
                </a:cubicBezTo>
                <a:cubicBezTo>
                  <a:pt x="954615" y="2302377"/>
                  <a:pt x="964938" y="2296105"/>
                  <a:pt x="975263" y="2289833"/>
                </a:cubicBezTo>
                <a:lnTo>
                  <a:pt x="1015966" y="2264216"/>
                </a:lnTo>
                <a:lnTo>
                  <a:pt x="1013235" y="2256968"/>
                </a:lnTo>
                <a:cubicBezTo>
                  <a:pt x="1014608" y="2257174"/>
                  <a:pt x="1015613" y="2257713"/>
                  <a:pt x="1016161" y="2258963"/>
                </a:cubicBezTo>
                <a:lnTo>
                  <a:pt x="1016309" y="2264001"/>
                </a:lnTo>
                <a:lnTo>
                  <a:pt x="1037142" y="2250890"/>
                </a:lnTo>
                <a:cubicBezTo>
                  <a:pt x="1030631" y="2242103"/>
                  <a:pt x="1022364" y="2234616"/>
                  <a:pt x="1015626" y="2227357"/>
                </a:cubicBezTo>
                <a:cubicBezTo>
                  <a:pt x="1023963" y="2223914"/>
                  <a:pt x="1036920" y="2210482"/>
                  <a:pt x="1044999" y="2219243"/>
                </a:cubicBezTo>
                <a:cubicBezTo>
                  <a:pt x="1047347" y="2222720"/>
                  <a:pt x="1052396" y="2220348"/>
                  <a:pt x="1055875" y="2218003"/>
                </a:cubicBezTo>
                <a:cubicBezTo>
                  <a:pt x="1059278" y="2216167"/>
                  <a:pt x="1062624" y="2214713"/>
                  <a:pt x="1065722" y="2213613"/>
                </a:cubicBezTo>
                <a:lnTo>
                  <a:pt x="1067725" y="2213071"/>
                </a:lnTo>
                <a:lnTo>
                  <a:pt x="1067420" y="2210634"/>
                </a:lnTo>
                <a:cubicBezTo>
                  <a:pt x="1067591" y="2209492"/>
                  <a:pt x="1068116" y="2208402"/>
                  <a:pt x="1069054" y="2206986"/>
                </a:cubicBezTo>
                <a:cubicBezTo>
                  <a:pt x="1069054" y="2206986"/>
                  <a:pt x="1070246" y="2208721"/>
                  <a:pt x="1071439" y="2210456"/>
                </a:cubicBezTo>
                <a:lnTo>
                  <a:pt x="1069664" y="2212544"/>
                </a:lnTo>
                <a:lnTo>
                  <a:pt x="1074078" y="2211346"/>
                </a:lnTo>
                <a:cubicBezTo>
                  <a:pt x="1085248" y="2209889"/>
                  <a:pt x="1094200" y="2212789"/>
                  <a:pt x="1100748" y="2221322"/>
                </a:cubicBezTo>
                <a:cubicBezTo>
                  <a:pt x="1103059" y="2225053"/>
                  <a:pt x="1104398" y="2226555"/>
                  <a:pt x="1103744" y="2220467"/>
                </a:cubicBezTo>
                <a:cubicBezTo>
                  <a:pt x="1104885" y="2212824"/>
                  <a:pt x="1110551" y="2216796"/>
                  <a:pt x="1112081" y="2217024"/>
                </a:cubicBezTo>
                <a:cubicBezTo>
                  <a:pt x="1113223" y="2209381"/>
                  <a:pt x="1108404" y="2210223"/>
                  <a:pt x="1105342" y="2209766"/>
                </a:cubicBezTo>
                <a:cubicBezTo>
                  <a:pt x="1107855" y="2192950"/>
                  <a:pt x="1118728" y="2203951"/>
                  <a:pt x="1124917" y="2193936"/>
                </a:cubicBezTo>
                <a:cubicBezTo>
                  <a:pt x="1125834" y="2191728"/>
                  <a:pt x="1126595" y="2189095"/>
                  <a:pt x="1127407" y="2186849"/>
                </a:cubicBezTo>
                <a:lnTo>
                  <a:pt x="1128664" y="2184711"/>
                </a:lnTo>
                <a:close/>
                <a:moveTo>
                  <a:pt x="2359679" y="2181373"/>
                </a:moveTo>
                <a:lnTo>
                  <a:pt x="2358575" y="2183198"/>
                </a:lnTo>
                <a:lnTo>
                  <a:pt x="2367887" y="2183632"/>
                </a:lnTo>
                <a:lnTo>
                  <a:pt x="2367442" y="2182773"/>
                </a:lnTo>
                <a:cubicBezTo>
                  <a:pt x="2364789" y="2181122"/>
                  <a:pt x="2361988" y="2180468"/>
                  <a:pt x="2359679" y="2181373"/>
                </a:cubicBezTo>
                <a:close/>
                <a:moveTo>
                  <a:pt x="1186495" y="2180531"/>
                </a:moveTo>
                <a:cubicBezTo>
                  <a:pt x="1188028" y="2180759"/>
                  <a:pt x="1192293" y="2180618"/>
                  <a:pt x="1195519" y="2181101"/>
                </a:cubicBezTo>
                <a:cubicBezTo>
                  <a:pt x="1198743" y="2181583"/>
                  <a:pt x="1200929" y="2182688"/>
                  <a:pt x="1198303" y="2185408"/>
                </a:cubicBezTo>
                <a:cubicBezTo>
                  <a:pt x="1193704" y="2184722"/>
                  <a:pt x="1188878" y="2185557"/>
                  <a:pt x="1186495" y="2180531"/>
                </a:cubicBezTo>
                <a:close/>
                <a:moveTo>
                  <a:pt x="1140056" y="2179277"/>
                </a:moveTo>
                <a:cubicBezTo>
                  <a:pt x="1140396" y="2179661"/>
                  <a:pt x="1140236" y="2180726"/>
                  <a:pt x="1139918" y="2182856"/>
                </a:cubicBezTo>
                <a:cubicBezTo>
                  <a:pt x="1138575" y="2181203"/>
                  <a:pt x="1138575" y="2181203"/>
                  <a:pt x="1137195" y="2179788"/>
                </a:cubicBezTo>
                <a:cubicBezTo>
                  <a:pt x="1138876" y="2179191"/>
                  <a:pt x="1139716" y="2178895"/>
                  <a:pt x="1140056" y="2179277"/>
                </a:cubicBezTo>
                <a:close/>
                <a:moveTo>
                  <a:pt x="891707" y="2179096"/>
                </a:moveTo>
                <a:cubicBezTo>
                  <a:pt x="895437" y="2179654"/>
                  <a:pt x="899529" y="2181814"/>
                  <a:pt x="901886" y="2182166"/>
                </a:cubicBezTo>
                <a:cubicBezTo>
                  <a:pt x="901886" y="2182166"/>
                  <a:pt x="903230" y="2183914"/>
                  <a:pt x="903004" y="2185429"/>
                </a:cubicBezTo>
                <a:cubicBezTo>
                  <a:pt x="896496" y="2186004"/>
                  <a:pt x="890213" y="2185065"/>
                  <a:pt x="883703" y="2185641"/>
                </a:cubicBezTo>
                <a:cubicBezTo>
                  <a:pt x="884608" y="2179583"/>
                  <a:pt x="887976" y="2178539"/>
                  <a:pt x="891707" y="2179096"/>
                </a:cubicBezTo>
                <a:close/>
                <a:moveTo>
                  <a:pt x="2439463" y="2178418"/>
                </a:moveTo>
                <a:cubicBezTo>
                  <a:pt x="2437443" y="2178940"/>
                  <a:pt x="2435635" y="2180645"/>
                  <a:pt x="2434962" y="2185153"/>
                </a:cubicBezTo>
                <a:cubicBezTo>
                  <a:pt x="2439520" y="2185834"/>
                  <a:pt x="2444080" y="2186515"/>
                  <a:pt x="2445234" y="2178787"/>
                </a:cubicBezTo>
                <a:cubicBezTo>
                  <a:pt x="2443714" y="2178560"/>
                  <a:pt x="2441483" y="2177897"/>
                  <a:pt x="2439463" y="2178418"/>
                </a:cubicBezTo>
                <a:close/>
                <a:moveTo>
                  <a:pt x="822871" y="2175659"/>
                </a:moveTo>
                <a:cubicBezTo>
                  <a:pt x="822195" y="2180182"/>
                  <a:pt x="821294" y="2186212"/>
                  <a:pt x="820618" y="2190735"/>
                </a:cubicBezTo>
                <a:cubicBezTo>
                  <a:pt x="817513" y="2190271"/>
                  <a:pt x="814407" y="2189807"/>
                  <a:pt x="811302" y="2189342"/>
                </a:cubicBezTo>
                <a:cubicBezTo>
                  <a:pt x="805091" y="2188414"/>
                  <a:pt x="801084" y="2193981"/>
                  <a:pt x="794873" y="2193053"/>
                </a:cubicBezTo>
                <a:cubicBezTo>
                  <a:pt x="786482" y="2174845"/>
                  <a:pt x="817988" y="2176470"/>
                  <a:pt x="822871" y="2175659"/>
                </a:cubicBezTo>
                <a:close/>
                <a:moveTo>
                  <a:pt x="914814" y="2175607"/>
                </a:moveTo>
                <a:cubicBezTo>
                  <a:pt x="913675" y="2183223"/>
                  <a:pt x="907844" y="2182352"/>
                  <a:pt x="905609" y="2177346"/>
                </a:cubicBezTo>
                <a:cubicBezTo>
                  <a:pt x="908754" y="2176259"/>
                  <a:pt x="911897" y="2175172"/>
                  <a:pt x="914814" y="2175607"/>
                </a:cubicBezTo>
                <a:close/>
                <a:moveTo>
                  <a:pt x="1009045" y="2170444"/>
                </a:moveTo>
                <a:cubicBezTo>
                  <a:pt x="1011292" y="2170878"/>
                  <a:pt x="1013211" y="2172442"/>
                  <a:pt x="1014564" y="2175786"/>
                </a:cubicBezTo>
                <a:cubicBezTo>
                  <a:pt x="1004652" y="2180589"/>
                  <a:pt x="995680" y="2180819"/>
                  <a:pt x="986686" y="2179475"/>
                </a:cubicBezTo>
                <a:cubicBezTo>
                  <a:pt x="992652" y="2178010"/>
                  <a:pt x="1002309" y="2169143"/>
                  <a:pt x="1009045" y="2170444"/>
                </a:cubicBezTo>
                <a:close/>
                <a:moveTo>
                  <a:pt x="1478932" y="2169401"/>
                </a:moveTo>
                <a:cubicBezTo>
                  <a:pt x="1478251" y="2173953"/>
                  <a:pt x="1479343" y="2177220"/>
                  <a:pt x="1480210" y="2182003"/>
                </a:cubicBezTo>
                <a:cubicBezTo>
                  <a:pt x="1471838" y="2185148"/>
                  <a:pt x="1454341" y="2196496"/>
                  <a:pt x="1448005" y="2187792"/>
                </a:cubicBezTo>
                <a:cubicBezTo>
                  <a:pt x="1442956" y="2179280"/>
                  <a:pt x="1452842" y="2174810"/>
                  <a:pt x="1456417" y="2173794"/>
                </a:cubicBezTo>
                <a:cubicBezTo>
                  <a:pt x="1461023" y="2172930"/>
                  <a:pt x="1465886" y="2172106"/>
                  <a:pt x="1470751" y="2171281"/>
                </a:cubicBezTo>
                <a:cubicBezTo>
                  <a:pt x="1474068" y="2170226"/>
                  <a:pt x="1475842" y="2168939"/>
                  <a:pt x="1478932" y="2169401"/>
                </a:cubicBezTo>
                <a:close/>
                <a:moveTo>
                  <a:pt x="2211370" y="2169395"/>
                </a:moveTo>
                <a:lnTo>
                  <a:pt x="2211022" y="2169402"/>
                </a:lnTo>
                <a:lnTo>
                  <a:pt x="2204925" y="2172931"/>
                </a:lnTo>
                <a:cubicBezTo>
                  <a:pt x="2202731" y="2174550"/>
                  <a:pt x="2200804" y="2176987"/>
                  <a:pt x="2200121" y="2181555"/>
                </a:cubicBezTo>
                <a:cubicBezTo>
                  <a:pt x="2204707" y="2182241"/>
                  <a:pt x="2209291" y="2182925"/>
                  <a:pt x="2213876" y="2183610"/>
                </a:cubicBezTo>
                <a:close/>
                <a:moveTo>
                  <a:pt x="1371811" y="2165605"/>
                </a:moveTo>
                <a:cubicBezTo>
                  <a:pt x="1377128" y="2166593"/>
                  <a:pt x="1382304" y="2168523"/>
                  <a:pt x="1386941" y="2169216"/>
                </a:cubicBezTo>
                <a:cubicBezTo>
                  <a:pt x="1384944" y="2172005"/>
                  <a:pt x="1382947" y="2174794"/>
                  <a:pt x="1380725" y="2179092"/>
                </a:cubicBezTo>
                <a:cubicBezTo>
                  <a:pt x="1374800" y="2178207"/>
                  <a:pt x="1368391" y="2178793"/>
                  <a:pt x="1362209" y="2177870"/>
                </a:cubicBezTo>
                <a:cubicBezTo>
                  <a:pt x="1360664" y="2177639"/>
                  <a:pt x="1349201" y="2169751"/>
                  <a:pt x="1355835" y="2167655"/>
                </a:cubicBezTo>
                <a:cubicBezTo>
                  <a:pt x="1361036" y="2164574"/>
                  <a:pt x="1366494" y="2164619"/>
                  <a:pt x="1371811" y="2165605"/>
                </a:cubicBezTo>
                <a:close/>
                <a:moveTo>
                  <a:pt x="922163" y="2157193"/>
                </a:moveTo>
                <a:lnTo>
                  <a:pt x="873282" y="2174920"/>
                </a:lnTo>
                <a:lnTo>
                  <a:pt x="873303" y="2175175"/>
                </a:lnTo>
                <a:lnTo>
                  <a:pt x="873169" y="2174961"/>
                </a:lnTo>
                <a:lnTo>
                  <a:pt x="839691" y="2187101"/>
                </a:lnTo>
                <a:cubicBezTo>
                  <a:pt x="835097" y="2186415"/>
                  <a:pt x="827442" y="2185271"/>
                  <a:pt x="832356" y="2173330"/>
                </a:cubicBezTo>
                <a:cubicBezTo>
                  <a:pt x="838339" y="2164716"/>
                  <a:pt x="847527" y="2166089"/>
                  <a:pt x="853883" y="2165453"/>
                </a:cubicBezTo>
                <a:cubicBezTo>
                  <a:pt x="877505" y="2164494"/>
                  <a:pt x="899195" y="2153761"/>
                  <a:pt x="922163" y="2157193"/>
                </a:cubicBezTo>
                <a:close/>
                <a:moveTo>
                  <a:pt x="1592728" y="2155489"/>
                </a:moveTo>
                <a:lnTo>
                  <a:pt x="1590076" y="2159444"/>
                </a:lnTo>
                <a:lnTo>
                  <a:pt x="1593222" y="2157483"/>
                </a:lnTo>
                <a:lnTo>
                  <a:pt x="1597113" y="2158243"/>
                </a:lnTo>
                <a:lnTo>
                  <a:pt x="1598520" y="2155964"/>
                </a:lnTo>
                <a:cubicBezTo>
                  <a:pt x="1596990" y="2155736"/>
                  <a:pt x="1594753" y="2155011"/>
                  <a:pt x="1592728" y="2155489"/>
                </a:cubicBezTo>
                <a:close/>
                <a:moveTo>
                  <a:pt x="1518138" y="2154309"/>
                </a:moveTo>
                <a:cubicBezTo>
                  <a:pt x="1527263" y="2155673"/>
                  <a:pt x="1534614" y="2156771"/>
                  <a:pt x="1543740" y="2158135"/>
                </a:cubicBezTo>
                <a:cubicBezTo>
                  <a:pt x="1541535" y="2162484"/>
                  <a:pt x="1538750" y="2165512"/>
                  <a:pt x="1535804" y="2168320"/>
                </a:cubicBezTo>
                <a:lnTo>
                  <a:pt x="1533238" y="2170877"/>
                </a:lnTo>
                <a:lnTo>
                  <a:pt x="1537356" y="2172189"/>
                </a:lnTo>
                <a:cubicBezTo>
                  <a:pt x="1540415" y="2174010"/>
                  <a:pt x="1542998" y="2176806"/>
                  <a:pt x="1544674" y="2181270"/>
                </a:cubicBezTo>
                <a:cubicBezTo>
                  <a:pt x="1536801" y="2181701"/>
                  <a:pt x="1530455" y="2182358"/>
                  <a:pt x="1524110" y="2183014"/>
                </a:cubicBezTo>
                <a:cubicBezTo>
                  <a:pt x="1521995" y="2176276"/>
                  <a:pt x="1517411" y="2175591"/>
                  <a:pt x="1513063" y="2173336"/>
                </a:cubicBezTo>
                <a:cubicBezTo>
                  <a:pt x="1511655" y="2182759"/>
                  <a:pt x="1518235" y="2180531"/>
                  <a:pt x="1520586" y="2185700"/>
                </a:cubicBezTo>
                <a:cubicBezTo>
                  <a:pt x="1508834" y="2180732"/>
                  <a:pt x="1497102" y="2177373"/>
                  <a:pt x="1485351" y="2172406"/>
                </a:cubicBezTo>
                <a:lnTo>
                  <a:pt x="1493940" y="2170549"/>
                </a:lnTo>
                <a:lnTo>
                  <a:pt x="1468864" y="2161078"/>
                </a:lnTo>
                <a:cubicBezTo>
                  <a:pt x="1481447" y="2161468"/>
                  <a:pt x="1493555" y="2163276"/>
                  <a:pt x="1505921" y="2165124"/>
                </a:cubicBezTo>
                <a:lnTo>
                  <a:pt x="1504221" y="2168326"/>
                </a:lnTo>
                <a:lnTo>
                  <a:pt x="1511904" y="2166664"/>
                </a:lnTo>
                <a:cubicBezTo>
                  <a:pt x="1514744" y="2166762"/>
                  <a:pt x="1517498" y="2167174"/>
                  <a:pt x="1520112" y="2167966"/>
                </a:cubicBezTo>
                <a:lnTo>
                  <a:pt x="1522166" y="2168251"/>
                </a:lnTo>
                <a:lnTo>
                  <a:pt x="1521316" y="2166643"/>
                </a:lnTo>
                <a:cubicBezTo>
                  <a:pt x="1519079" y="2163613"/>
                  <a:pt x="1517245" y="2160284"/>
                  <a:pt x="1518138" y="2154309"/>
                </a:cubicBezTo>
                <a:close/>
                <a:moveTo>
                  <a:pt x="1454021" y="2153921"/>
                </a:moveTo>
                <a:cubicBezTo>
                  <a:pt x="1455069" y="2156975"/>
                  <a:pt x="1455848" y="2161831"/>
                  <a:pt x="1455155" y="2166468"/>
                </a:cubicBezTo>
                <a:cubicBezTo>
                  <a:pt x="1450740" y="2165809"/>
                  <a:pt x="1446326" y="2165149"/>
                  <a:pt x="1441911" y="2164490"/>
                </a:cubicBezTo>
                <a:cubicBezTo>
                  <a:pt x="1443297" y="2155215"/>
                  <a:pt x="1449414" y="2154550"/>
                  <a:pt x="1454021" y="2153921"/>
                </a:cubicBezTo>
                <a:close/>
                <a:moveTo>
                  <a:pt x="1618433" y="2150439"/>
                </a:moveTo>
                <a:cubicBezTo>
                  <a:pt x="1615503" y="2150424"/>
                  <a:pt x="1612924" y="2151993"/>
                  <a:pt x="1612029" y="2157984"/>
                </a:cubicBezTo>
                <a:cubicBezTo>
                  <a:pt x="1616617" y="2158669"/>
                  <a:pt x="1625108" y="2164627"/>
                  <a:pt x="1626936" y="2152394"/>
                </a:cubicBezTo>
                <a:cubicBezTo>
                  <a:pt x="1624641" y="2152051"/>
                  <a:pt x="1621362" y="2150454"/>
                  <a:pt x="1618433" y="2150439"/>
                </a:cubicBezTo>
                <a:close/>
                <a:moveTo>
                  <a:pt x="2143426" y="2148239"/>
                </a:moveTo>
                <a:lnTo>
                  <a:pt x="2094248" y="2150158"/>
                </a:lnTo>
                <a:lnTo>
                  <a:pt x="2094198" y="2150492"/>
                </a:lnTo>
                <a:lnTo>
                  <a:pt x="2092438" y="2150228"/>
                </a:lnTo>
                <a:lnTo>
                  <a:pt x="1982831" y="2154506"/>
                </a:lnTo>
                <a:lnTo>
                  <a:pt x="1961044" y="2154138"/>
                </a:lnTo>
                <a:lnTo>
                  <a:pt x="1960392" y="2161521"/>
                </a:lnTo>
                <a:cubicBezTo>
                  <a:pt x="1957155" y="2161037"/>
                  <a:pt x="1956346" y="2158146"/>
                  <a:pt x="1956433" y="2154797"/>
                </a:cubicBezTo>
                <a:lnTo>
                  <a:pt x="1956542" y="2154063"/>
                </a:lnTo>
                <a:lnTo>
                  <a:pt x="1902254" y="2153148"/>
                </a:lnTo>
                <a:cubicBezTo>
                  <a:pt x="1888262" y="2152620"/>
                  <a:pt x="1874270" y="2152093"/>
                  <a:pt x="1860506" y="2150036"/>
                </a:cubicBezTo>
                <a:cubicBezTo>
                  <a:pt x="1856172" y="2149389"/>
                  <a:pt x="1851813" y="2147174"/>
                  <a:pt x="1846540" y="2151076"/>
                </a:cubicBezTo>
                <a:cubicBezTo>
                  <a:pt x="1839966" y="2153220"/>
                  <a:pt x="1837065" y="2162167"/>
                  <a:pt x="1833092" y="2167827"/>
                </a:cubicBezTo>
                <a:cubicBezTo>
                  <a:pt x="1830491" y="2164311"/>
                  <a:pt x="1831405" y="2158194"/>
                  <a:pt x="1832090" y="2153606"/>
                </a:cubicBezTo>
                <a:cubicBezTo>
                  <a:pt x="1804348" y="2151806"/>
                  <a:pt x="1776261" y="2152299"/>
                  <a:pt x="1747980" y="2154099"/>
                </a:cubicBezTo>
                <a:lnTo>
                  <a:pt x="1694224" y="2159349"/>
                </a:lnTo>
                <a:lnTo>
                  <a:pt x="1693318" y="2165410"/>
                </a:lnTo>
                <a:cubicBezTo>
                  <a:pt x="1691791" y="2165181"/>
                  <a:pt x="1688967" y="2163178"/>
                  <a:pt x="1686745" y="2167590"/>
                </a:cubicBezTo>
                <a:cubicBezTo>
                  <a:pt x="1688735" y="2164725"/>
                  <a:pt x="1696143" y="2167413"/>
                  <a:pt x="1697672" y="2167641"/>
                </a:cubicBezTo>
                <a:cubicBezTo>
                  <a:pt x="1708598" y="2167693"/>
                  <a:pt x="1719061" y="2170838"/>
                  <a:pt x="1730799" y="2174173"/>
                </a:cubicBezTo>
                <a:lnTo>
                  <a:pt x="1778530" y="2187628"/>
                </a:lnTo>
                <a:lnTo>
                  <a:pt x="1782970" y="2185872"/>
                </a:lnTo>
                <a:cubicBezTo>
                  <a:pt x="1788226" y="2184703"/>
                  <a:pt x="1793368" y="2184299"/>
                  <a:pt x="1798070" y="2184220"/>
                </a:cubicBezTo>
                <a:cubicBezTo>
                  <a:pt x="1804416" y="2183604"/>
                  <a:pt x="1810507" y="2182951"/>
                  <a:pt x="1816814" y="2182591"/>
                </a:cubicBezTo>
                <a:cubicBezTo>
                  <a:pt x="1818344" y="2182820"/>
                  <a:pt x="1821403" y="2183277"/>
                  <a:pt x="1823199" y="2181721"/>
                </a:cubicBezTo>
                <a:cubicBezTo>
                  <a:pt x="1825376" y="2177618"/>
                  <a:pt x="1826061" y="2173030"/>
                  <a:pt x="1828505" y="2167141"/>
                </a:cubicBezTo>
                <a:cubicBezTo>
                  <a:pt x="1831950" y="2175473"/>
                  <a:pt x="1840054" y="2173557"/>
                  <a:pt x="1846399" y="2172942"/>
                </a:cubicBezTo>
                <a:cubicBezTo>
                  <a:pt x="1855803" y="2172783"/>
                  <a:pt x="1864267" y="2177175"/>
                  <a:pt x="1873900" y="2175488"/>
                </a:cubicBezTo>
                <a:cubicBezTo>
                  <a:pt x="1878717" y="2174644"/>
                  <a:pt x="1882004" y="2173573"/>
                  <a:pt x="1884219" y="2169213"/>
                </a:cubicBezTo>
                <a:cubicBezTo>
                  <a:pt x="1888808" y="2169899"/>
                  <a:pt x="1893166" y="2172113"/>
                  <a:pt x="1897755" y="2172799"/>
                </a:cubicBezTo>
                <a:cubicBezTo>
                  <a:pt x="1907976" y="2175890"/>
                  <a:pt x="1918682" y="2177489"/>
                  <a:pt x="1929387" y="2179089"/>
                </a:cubicBezTo>
                <a:cubicBezTo>
                  <a:pt x="1964535" y="2182778"/>
                  <a:pt x="2002769" y="2188491"/>
                  <a:pt x="2037632" y="2162694"/>
                </a:cubicBezTo>
                <a:cubicBezTo>
                  <a:pt x="2038514" y="2167256"/>
                  <a:pt x="2038901" y="2175131"/>
                  <a:pt x="2041959" y="2175587"/>
                </a:cubicBezTo>
                <a:cubicBezTo>
                  <a:pt x="2048077" y="2176502"/>
                  <a:pt x="2057912" y="2171717"/>
                  <a:pt x="2064448" y="2169828"/>
                </a:cubicBezTo>
                <a:cubicBezTo>
                  <a:pt x="2071022" y="2167684"/>
                  <a:pt x="2100220" y="2150160"/>
                  <a:pt x="2102523" y="2166138"/>
                </a:cubicBezTo>
                <a:cubicBezTo>
                  <a:pt x="2103138" y="2172483"/>
                  <a:pt x="2102262" y="2178345"/>
                  <a:pt x="2106367" y="2180522"/>
                </a:cubicBezTo>
                <a:cubicBezTo>
                  <a:pt x="2110727" y="2182737"/>
                  <a:pt x="2117300" y="2180592"/>
                  <a:pt x="2121888" y="2181278"/>
                </a:cubicBezTo>
                <a:cubicBezTo>
                  <a:pt x="2129744" y="2181018"/>
                  <a:pt x="2137392" y="2182161"/>
                  <a:pt x="2144958" y="2182315"/>
                </a:cubicBezTo>
                <a:lnTo>
                  <a:pt x="2161007" y="2178835"/>
                </a:lnTo>
                <a:lnTo>
                  <a:pt x="2128367" y="2167930"/>
                </a:lnTo>
                <a:lnTo>
                  <a:pt x="2129156" y="2176666"/>
                </a:lnTo>
                <a:cubicBezTo>
                  <a:pt x="2124741" y="2176007"/>
                  <a:pt x="2120326" y="2175347"/>
                  <a:pt x="2115911" y="2174687"/>
                </a:cubicBezTo>
                <a:lnTo>
                  <a:pt x="2124956" y="2166790"/>
                </a:lnTo>
                <a:lnTo>
                  <a:pt x="2118792" y="2164731"/>
                </a:lnTo>
                <a:cubicBezTo>
                  <a:pt x="2117490" y="2162980"/>
                  <a:pt x="2107248" y="2158335"/>
                  <a:pt x="2114234" y="2153411"/>
                </a:cubicBezTo>
                <a:cubicBezTo>
                  <a:pt x="2119501" y="2149526"/>
                  <a:pt x="2126724" y="2153464"/>
                  <a:pt x="2131054" y="2154111"/>
                </a:cubicBezTo>
                <a:cubicBezTo>
                  <a:pt x="2135373" y="2156570"/>
                  <a:pt x="2138241" y="2158296"/>
                  <a:pt x="2142825" y="2158981"/>
                </a:cubicBezTo>
                <a:cubicBezTo>
                  <a:pt x="2145881" y="2159437"/>
                  <a:pt x="2152677" y="2155778"/>
                  <a:pt x="2147208" y="2150553"/>
                </a:cubicBezTo>
                <a:close/>
                <a:moveTo>
                  <a:pt x="937576" y="2148002"/>
                </a:moveTo>
                <a:cubicBezTo>
                  <a:pt x="940492" y="2148438"/>
                  <a:pt x="946324" y="2149310"/>
                  <a:pt x="945235" y="2156601"/>
                </a:cubicBezTo>
                <a:cubicBezTo>
                  <a:pt x="940861" y="2155947"/>
                  <a:pt x="936268" y="2156752"/>
                  <a:pt x="937576" y="2148002"/>
                </a:cubicBezTo>
                <a:close/>
                <a:moveTo>
                  <a:pt x="1639715" y="2145347"/>
                </a:moveTo>
                <a:cubicBezTo>
                  <a:pt x="1635867" y="2144934"/>
                  <a:pt x="1632532" y="2146325"/>
                  <a:pt x="1631523" y="2153079"/>
                </a:cubicBezTo>
                <a:cubicBezTo>
                  <a:pt x="1636111" y="2153765"/>
                  <a:pt x="1648733" y="2163468"/>
                  <a:pt x="1650980" y="2148430"/>
                </a:cubicBezTo>
                <a:cubicBezTo>
                  <a:pt x="1647921" y="2147974"/>
                  <a:pt x="1643562" y="2145759"/>
                  <a:pt x="1639715" y="2145347"/>
                </a:cubicBezTo>
                <a:close/>
                <a:moveTo>
                  <a:pt x="951905" y="2144396"/>
                </a:moveTo>
                <a:cubicBezTo>
                  <a:pt x="956321" y="2145056"/>
                  <a:pt x="960735" y="2145716"/>
                  <a:pt x="965150" y="2146375"/>
                </a:cubicBezTo>
                <a:cubicBezTo>
                  <a:pt x="964050" y="2153734"/>
                  <a:pt x="957724" y="2155797"/>
                  <a:pt x="954342" y="2158301"/>
                </a:cubicBezTo>
                <a:cubicBezTo>
                  <a:pt x="953529" y="2153666"/>
                  <a:pt x="952718" y="2149032"/>
                  <a:pt x="951905" y="2144396"/>
                </a:cubicBezTo>
                <a:close/>
                <a:moveTo>
                  <a:pt x="1019618" y="2143627"/>
                </a:moveTo>
                <a:cubicBezTo>
                  <a:pt x="1022534" y="2144064"/>
                  <a:pt x="1028584" y="2143477"/>
                  <a:pt x="1027277" y="2152227"/>
                </a:cubicBezTo>
                <a:cubicBezTo>
                  <a:pt x="1022902" y="2151572"/>
                  <a:pt x="1018528" y="2150920"/>
                  <a:pt x="1019618" y="2143627"/>
                </a:cubicBezTo>
                <a:close/>
                <a:moveTo>
                  <a:pt x="2338426" y="2141513"/>
                </a:moveTo>
                <a:lnTo>
                  <a:pt x="2332986" y="2143677"/>
                </a:lnTo>
                <a:lnTo>
                  <a:pt x="2333197" y="2144032"/>
                </a:lnTo>
                <a:cubicBezTo>
                  <a:pt x="2333501" y="2144662"/>
                  <a:pt x="2333776" y="2145481"/>
                  <a:pt x="2333662" y="2146243"/>
                </a:cubicBezTo>
                <a:cubicBezTo>
                  <a:pt x="2331765" y="2148295"/>
                  <a:pt x="2330987" y="2148178"/>
                  <a:pt x="2330934" y="2147198"/>
                </a:cubicBezTo>
                <a:lnTo>
                  <a:pt x="2332161" y="2144005"/>
                </a:lnTo>
                <a:lnTo>
                  <a:pt x="2331379" y="2144316"/>
                </a:lnTo>
                <a:lnTo>
                  <a:pt x="2329872" y="2145008"/>
                </a:lnTo>
                <a:lnTo>
                  <a:pt x="2328006" y="2149359"/>
                </a:lnTo>
                <a:lnTo>
                  <a:pt x="2331836" y="2150421"/>
                </a:lnTo>
                <a:lnTo>
                  <a:pt x="2332262" y="2147574"/>
                </a:lnTo>
                <a:cubicBezTo>
                  <a:pt x="2334019" y="2146273"/>
                  <a:pt x="2336621" y="2149789"/>
                  <a:pt x="2338607" y="2146959"/>
                </a:cubicBezTo>
                <a:lnTo>
                  <a:pt x="2341254" y="2142430"/>
                </a:lnTo>
                <a:close/>
                <a:moveTo>
                  <a:pt x="1662709" y="2140998"/>
                </a:moveTo>
                <a:cubicBezTo>
                  <a:pt x="1658729" y="2140599"/>
                  <a:pt x="1655066" y="2142007"/>
                  <a:pt x="1654038" y="2148887"/>
                </a:cubicBezTo>
                <a:cubicBezTo>
                  <a:pt x="1660155" y="2149802"/>
                  <a:pt x="1671031" y="2158983"/>
                  <a:pt x="1673278" y="2143946"/>
                </a:cubicBezTo>
                <a:cubicBezTo>
                  <a:pt x="1670984" y="2143603"/>
                  <a:pt x="1666688" y="2141398"/>
                  <a:pt x="1662709" y="2140998"/>
                </a:cubicBezTo>
                <a:close/>
                <a:moveTo>
                  <a:pt x="976178" y="2139242"/>
                </a:moveTo>
                <a:cubicBezTo>
                  <a:pt x="978908" y="2139264"/>
                  <a:pt x="981765" y="2140848"/>
                  <a:pt x="983182" y="2141060"/>
                </a:cubicBezTo>
                <a:cubicBezTo>
                  <a:pt x="981378" y="2153140"/>
                  <a:pt x="974584" y="2147494"/>
                  <a:pt x="969947" y="2146800"/>
                </a:cubicBezTo>
                <a:cubicBezTo>
                  <a:pt x="970849" y="2140761"/>
                  <a:pt x="973450" y="2139220"/>
                  <a:pt x="976178" y="2139242"/>
                </a:cubicBezTo>
                <a:close/>
                <a:moveTo>
                  <a:pt x="2258921" y="2138764"/>
                </a:moveTo>
                <a:cubicBezTo>
                  <a:pt x="2256338" y="2138183"/>
                  <a:pt x="2253554" y="2138940"/>
                  <a:pt x="2250802" y="2141655"/>
                </a:cubicBezTo>
                <a:lnTo>
                  <a:pt x="2263567" y="2143563"/>
                </a:lnTo>
                <a:lnTo>
                  <a:pt x="2262780" y="2141629"/>
                </a:lnTo>
                <a:close/>
                <a:moveTo>
                  <a:pt x="1039854" y="2138107"/>
                </a:moveTo>
                <a:cubicBezTo>
                  <a:pt x="1042777" y="2137963"/>
                  <a:pt x="1045523" y="2140308"/>
                  <a:pt x="1045601" y="2144964"/>
                </a:cubicBezTo>
                <a:cubicBezTo>
                  <a:pt x="1042573" y="2144512"/>
                  <a:pt x="1037803" y="2145346"/>
                  <a:pt x="1033035" y="2146181"/>
                </a:cubicBezTo>
                <a:cubicBezTo>
                  <a:pt x="1033826" y="2140883"/>
                  <a:pt x="1036930" y="2138250"/>
                  <a:pt x="1039854" y="2138107"/>
                </a:cubicBezTo>
                <a:close/>
                <a:moveTo>
                  <a:pt x="1686464" y="2138099"/>
                </a:moveTo>
                <a:cubicBezTo>
                  <a:pt x="1682449" y="2137499"/>
                  <a:pt x="1678780" y="2138514"/>
                  <a:pt x="1677866" y="2144632"/>
                </a:cubicBezTo>
                <a:cubicBezTo>
                  <a:pt x="1682453" y="2145316"/>
                  <a:pt x="1695075" y="2155020"/>
                  <a:pt x="1697132" y="2141256"/>
                </a:cubicBezTo>
                <a:cubicBezTo>
                  <a:pt x="1694839" y="2140914"/>
                  <a:pt x="1690478" y="2138699"/>
                  <a:pt x="1686464" y="2138099"/>
                </a:cubicBezTo>
                <a:close/>
                <a:moveTo>
                  <a:pt x="1054693" y="2135607"/>
                </a:moveTo>
                <a:cubicBezTo>
                  <a:pt x="1057179" y="2135419"/>
                  <a:pt x="1059309" y="2136110"/>
                  <a:pt x="1060247" y="2139231"/>
                </a:cubicBezTo>
                <a:cubicBezTo>
                  <a:pt x="1057500" y="2138821"/>
                  <a:pt x="1052787" y="2139607"/>
                  <a:pt x="1049571" y="2140618"/>
                </a:cubicBezTo>
                <a:cubicBezTo>
                  <a:pt x="1048289" y="2138936"/>
                  <a:pt x="1048508" y="2137478"/>
                  <a:pt x="1047008" y="2137253"/>
                </a:cubicBezTo>
                <a:cubicBezTo>
                  <a:pt x="1049366" y="2136860"/>
                  <a:pt x="1052206" y="2135794"/>
                  <a:pt x="1054693" y="2135607"/>
                </a:cubicBezTo>
                <a:close/>
                <a:moveTo>
                  <a:pt x="1705673" y="2135107"/>
                </a:moveTo>
                <a:cubicBezTo>
                  <a:pt x="1703838" y="2135614"/>
                  <a:pt x="1702405" y="2137354"/>
                  <a:pt x="1701719" y="2141942"/>
                </a:cubicBezTo>
                <a:cubicBezTo>
                  <a:pt x="1704779" y="2142399"/>
                  <a:pt x="1710896" y="2143313"/>
                  <a:pt x="1712039" y="2135668"/>
                </a:cubicBezTo>
                <a:cubicBezTo>
                  <a:pt x="1709745" y="2135325"/>
                  <a:pt x="1707508" y="2134600"/>
                  <a:pt x="1705673" y="2135107"/>
                </a:cubicBezTo>
                <a:close/>
                <a:moveTo>
                  <a:pt x="2224016" y="2134768"/>
                </a:moveTo>
                <a:lnTo>
                  <a:pt x="2222452" y="2135207"/>
                </a:lnTo>
                <a:cubicBezTo>
                  <a:pt x="2220046" y="2136913"/>
                  <a:pt x="2218258" y="2139723"/>
                  <a:pt x="2217583" y="2144247"/>
                </a:cubicBezTo>
                <a:cubicBezTo>
                  <a:pt x="2223700" y="2145162"/>
                  <a:pt x="2229817" y="2146075"/>
                  <a:pt x="2234406" y="2146761"/>
                </a:cubicBezTo>
                <a:cubicBezTo>
                  <a:pt x="2237464" y="2147218"/>
                  <a:pt x="2242051" y="2147904"/>
                  <a:pt x="2245110" y="2148360"/>
                </a:cubicBezTo>
                <a:lnTo>
                  <a:pt x="2246666" y="2137944"/>
                </a:lnTo>
                <a:lnTo>
                  <a:pt x="2234382" y="2137798"/>
                </a:lnTo>
                <a:close/>
                <a:moveTo>
                  <a:pt x="1106632" y="2133394"/>
                </a:moveTo>
                <a:cubicBezTo>
                  <a:pt x="1110501" y="2133191"/>
                  <a:pt x="1114140" y="2134515"/>
                  <a:pt x="1116510" y="2139555"/>
                </a:cubicBezTo>
                <a:cubicBezTo>
                  <a:pt x="1112184" y="2138908"/>
                  <a:pt x="1107374" y="2139751"/>
                  <a:pt x="1102565" y="2140594"/>
                </a:cubicBezTo>
                <a:lnTo>
                  <a:pt x="1101395" y="2141520"/>
                </a:lnTo>
                <a:lnTo>
                  <a:pt x="1102146" y="2144762"/>
                </a:lnTo>
                <a:lnTo>
                  <a:pt x="1098656" y="2143688"/>
                </a:lnTo>
                <a:lnTo>
                  <a:pt x="1092605" y="2148476"/>
                </a:lnTo>
                <a:cubicBezTo>
                  <a:pt x="1089074" y="2149901"/>
                  <a:pt x="1085467" y="2150534"/>
                  <a:pt x="1082185" y="2151605"/>
                </a:cubicBezTo>
                <a:cubicBezTo>
                  <a:pt x="1073865" y="2155047"/>
                  <a:pt x="1065773" y="2156961"/>
                  <a:pt x="1057453" y="2160402"/>
                </a:cubicBezTo>
                <a:cubicBezTo>
                  <a:pt x="1048088" y="2162127"/>
                  <a:pt x="1039769" y="2165569"/>
                  <a:pt x="1031486" y="2168756"/>
                </a:cubicBezTo>
                <a:cubicBezTo>
                  <a:pt x="1026677" y="2169599"/>
                  <a:pt x="1019426" y="2176325"/>
                  <a:pt x="1015988" y="2168002"/>
                </a:cubicBezTo>
                <a:cubicBezTo>
                  <a:pt x="1034345" y="2160073"/>
                  <a:pt x="1051213" y="2151662"/>
                  <a:pt x="1069354" y="2143441"/>
                </a:cubicBezTo>
                <a:lnTo>
                  <a:pt x="1075441" y="2141793"/>
                </a:lnTo>
                <a:lnTo>
                  <a:pt x="1075306" y="2141523"/>
                </a:lnTo>
                <a:lnTo>
                  <a:pt x="1076605" y="2141479"/>
                </a:lnTo>
                <a:lnTo>
                  <a:pt x="1094604" y="2136610"/>
                </a:lnTo>
                <a:lnTo>
                  <a:pt x="1094487" y="2136164"/>
                </a:lnTo>
                <a:lnTo>
                  <a:pt x="1095477" y="2136374"/>
                </a:lnTo>
                <a:close/>
                <a:moveTo>
                  <a:pt x="1016746" y="2132825"/>
                </a:moveTo>
                <a:cubicBezTo>
                  <a:pt x="1018653" y="2132536"/>
                  <a:pt x="1020785" y="2133237"/>
                  <a:pt x="1022243" y="2133455"/>
                </a:cubicBezTo>
                <a:cubicBezTo>
                  <a:pt x="1021161" y="2140699"/>
                  <a:pt x="1015513" y="2138578"/>
                  <a:pt x="1012597" y="2138143"/>
                </a:cubicBezTo>
                <a:cubicBezTo>
                  <a:pt x="1013157" y="2134396"/>
                  <a:pt x="1014839" y="2133115"/>
                  <a:pt x="1016746" y="2132825"/>
                </a:cubicBezTo>
                <a:close/>
                <a:moveTo>
                  <a:pt x="2201454" y="2132294"/>
                </a:moveTo>
                <a:cubicBezTo>
                  <a:pt x="2196297" y="2131490"/>
                  <a:pt x="2191433" y="2132653"/>
                  <a:pt x="2190309" y="2140172"/>
                </a:cubicBezTo>
                <a:cubicBezTo>
                  <a:pt x="2196427" y="2141086"/>
                  <a:pt x="2212107" y="2151246"/>
                  <a:pt x="2214354" y="2136208"/>
                </a:cubicBezTo>
                <a:cubicBezTo>
                  <a:pt x="2212060" y="2135866"/>
                  <a:pt x="2206611" y="2133097"/>
                  <a:pt x="2201454" y="2132294"/>
                </a:cubicBezTo>
                <a:close/>
                <a:moveTo>
                  <a:pt x="1733897" y="2131508"/>
                </a:moveTo>
                <a:cubicBezTo>
                  <a:pt x="1732253" y="2132044"/>
                  <a:pt x="1730821" y="2133784"/>
                  <a:pt x="1730135" y="2138371"/>
                </a:cubicBezTo>
                <a:cubicBezTo>
                  <a:pt x="1733194" y="2138829"/>
                  <a:pt x="1737782" y="2139514"/>
                  <a:pt x="1738925" y="2131868"/>
                </a:cubicBezTo>
                <a:cubicBezTo>
                  <a:pt x="1737396" y="2131640"/>
                  <a:pt x="1735541" y="2130972"/>
                  <a:pt x="1733897" y="2131508"/>
                </a:cubicBezTo>
                <a:close/>
                <a:moveTo>
                  <a:pt x="1118657" y="2131230"/>
                </a:moveTo>
                <a:cubicBezTo>
                  <a:pt x="1118845" y="2131621"/>
                  <a:pt x="1118686" y="2132686"/>
                  <a:pt x="1118367" y="2134816"/>
                </a:cubicBezTo>
                <a:cubicBezTo>
                  <a:pt x="1116441" y="2134528"/>
                  <a:pt x="1116653" y="2133108"/>
                  <a:pt x="1116865" y="2131688"/>
                </a:cubicBezTo>
                <a:cubicBezTo>
                  <a:pt x="1117935" y="2131122"/>
                  <a:pt x="1118469" y="2130839"/>
                  <a:pt x="1118657" y="2131230"/>
                </a:cubicBezTo>
                <a:close/>
                <a:moveTo>
                  <a:pt x="2358924" y="2130789"/>
                </a:moveTo>
                <a:cubicBezTo>
                  <a:pt x="2359672" y="2136242"/>
                  <a:pt x="2359533" y="2142409"/>
                  <a:pt x="2360047" y="2148121"/>
                </a:cubicBezTo>
                <a:lnTo>
                  <a:pt x="2360315" y="2148895"/>
                </a:lnTo>
                <a:lnTo>
                  <a:pt x="2377734" y="2149092"/>
                </a:lnTo>
                <a:cubicBezTo>
                  <a:pt x="2386714" y="2150239"/>
                  <a:pt x="2395166" y="2153847"/>
                  <a:pt x="2401441" y="2164164"/>
                </a:cubicBezTo>
                <a:lnTo>
                  <a:pt x="2365052" y="2162589"/>
                </a:lnTo>
                <a:lnTo>
                  <a:pt x="2365097" y="2162719"/>
                </a:lnTo>
                <a:cubicBezTo>
                  <a:pt x="2368770" y="2169520"/>
                  <a:pt x="2376646" y="2169134"/>
                  <a:pt x="2382050" y="2173070"/>
                </a:cubicBezTo>
                <a:cubicBezTo>
                  <a:pt x="2391421" y="2178378"/>
                  <a:pt x="2400789" y="2183684"/>
                  <a:pt x="2410294" y="2189176"/>
                </a:cubicBezTo>
                <a:lnTo>
                  <a:pt x="2438333" y="2205782"/>
                </a:lnTo>
                <a:lnTo>
                  <a:pt x="2438461" y="2205641"/>
                </a:lnTo>
                <a:lnTo>
                  <a:pt x="2438501" y="2205881"/>
                </a:lnTo>
                <a:lnTo>
                  <a:pt x="2439351" y="2206384"/>
                </a:lnTo>
                <a:lnTo>
                  <a:pt x="2438625" y="2206611"/>
                </a:lnTo>
                <a:lnTo>
                  <a:pt x="2439041" y="2209037"/>
                </a:lnTo>
                <a:lnTo>
                  <a:pt x="2438658" y="2209979"/>
                </a:lnTo>
                <a:lnTo>
                  <a:pt x="2442696" y="2209860"/>
                </a:lnTo>
                <a:cubicBezTo>
                  <a:pt x="2447540" y="2210272"/>
                  <a:pt x="2450928" y="2212611"/>
                  <a:pt x="2449986" y="2218917"/>
                </a:cubicBezTo>
                <a:cubicBezTo>
                  <a:pt x="2448457" y="2218688"/>
                  <a:pt x="2446545" y="2218403"/>
                  <a:pt x="2444873" y="2219130"/>
                </a:cubicBezTo>
                <a:lnTo>
                  <a:pt x="2442602" y="2223015"/>
                </a:lnTo>
                <a:lnTo>
                  <a:pt x="2442853" y="2223034"/>
                </a:lnTo>
                <a:lnTo>
                  <a:pt x="2441421" y="2225390"/>
                </a:lnTo>
                <a:lnTo>
                  <a:pt x="2468338" y="2221659"/>
                </a:lnTo>
                <a:lnTo>
                  <a:pt x="2467000" y="2230611"/>
                </a:lnTo>
                <a:lnTo>
                  <a:pt x="2477245" y="2231178"/>
                </a:lnTo>
                <a:lnTo>
                  <a:pt x="2477646" y="2230867"/>
                </a:lnTo>
                <a:cubicBezTo>
                  <a:pt x="2480168" y="2229680"/>
                  <a:pt x="2482462" y="2230023"/>
                  <a:pt x="2484699" y="2230748"/>
                </a:cubicBezTo>
                <a:lnTo>
                  <a:pt x="2487827" y="2231763"/>
                </a:lnTo>
                <a:lnTo>
                  <a:pt x="2509244" y="2232945"/>
                </a:lnTo>
                <a:lnTo>
                  <a:pt x="2498441" y="2227721"/>
                </a:lnTo>
                <a:cubicBezTo>
                  <a:pt x="2492553" y="2225278"/>
                  <a:pt x="2489950" y="2221761"/>
                  <a:pt x="2484748" y="2214732"/>
                </a:cubicBezTo>
                <a:cubicBezTo>
                  <a:pt x="2482146" y="2211216"/>
                  <a:pt x="2474919" y="2207270"/>
                  <a:pt x="2476061" y="2199623"/>
                </a:cubicBezTo>
                <a:lnTo>
                  <a:pt x="2493826" y="2205856"/>
                </a:lnTo>
                <a:lnTo>
                  <a:pt x="2494900" y="2200734"/>
                </a:lnTo>
                <a:lnTo>
                  <a:pt x="2497139" y="2200000"/>
                </a:lnTo>
                <a:lnTo>
                  <a:pt x="2496399" y="2199535"/>
                </a:lnTo>
                <a:lnTo>
                  <a:pt x="2476116" y="2187779"/>
                </a:lnTo>
                <a:lnTo>
                  <a:pt x="2470030" y="2185258"/>
                </a:lnTo>
                <a:cubicBezTo>
                  <a:pt x="2463192" y="2184235"/>
                  <a:pt x="2456329" y="2185975"/>
                  <a:pt x="2450501" y="2193796"/>
                </a:cubicBezTo>
                <a:cubicBezTo>
                  <a:pt x="2457867" y="2196477"/>
                  <a:pt x="2471774" y="2196974"/>
                  <a:pt x="2477987" y="2207383"/>
                </a:cubicBezTo>
                <a:cubicBezTo>
                  <a:pt x="2481391" y="2215793"/>
                  <a:pt x="2465733" y="2216613"/>
                  <a:pt x="2464445" y="2214841"/>
                </a:cubicBezTo>
                <a:cubicBezTo>
                  <a:pt x="2455327" y="2213478"/>
                  <a:pt x="2446924" y="2209062"/>
                  <a:pt x="2438500" y="2203062"/>
                </a:cubicBezTo>
                <a:cubicBezTo>
                  <a:pt x="2438500" y="2203062"/>
                  <a:pt x="2440249" y="2201745"/>
                  <a:pt x="2440481" y="2200198"/>
                </a:cubicBezTo>
                <a:lnTo>
                  <a:pt x="2440143" y="2199780"/>
                </a:lnTo>
                <a:lnTo>
                  <a:pt x="2439365" y="2200637"/>
                </a:lnTo>
                <a:cubicBezTo>
                  <a:pt x="2438176" y="2201312"/>
                  <a:pt x="2437292" y="2199940"/>
                  <a:pt x="2436408" y="2198566"/>
                </a:cubicBezTo>
                <a:lnTo>
                  <a:pt x="2438033" y="2197550"/>
                </a:lnTo>
                <a:lnTo>
                  <a:pt x="2436516" y="2196841"/>
                </a:lnTo>
                <a:cubicBezTo>
                  <a:pt x="2435244" y="2196256"/>
                  <a:pt x="2434220" y="2195313"/>
                  <a:pt x="2434038" y="2191335"/>
                </a:cubicBezTo>
                <a:cubicBezTo>
                  <a:pt x="2432154" y="2183153"/>
                  <a:pt x="2433269" y="2175682"/>
                  <a:pt x="2426998" y="2176062"/>
                </a:cubicBezTo>
                <a:cubicBezTo>
                  <a:pt x="2422209" y="2176926"/>
                  <a:pt x="2416726" y="2182428"/>
                  <a:pt x="2414149" y="2178882"/>
                </a:cubicBezTo>
                <a:cubicBezTo>
                  <a:pt x="2410283" y="2173564"/>
                  <a:pt x="2413149" y="2164775"/>
                  <a:pt x="2412554" y="2158366"/>
                </a:cubicBezTo>
                <a:lnTo>
                  <a:pt x="2426601" y="2161818"/>
                </a:lnTo>
                <a:lnTo>
                  <a:pt x="2420881" y="2153857"/>
                </a:lnTo>
                <a:cubicBezTo>
                  <a:pt x="2418052" y="2151870"/>
                  <a:pt x="2413463" y="2151184"/>
                  <a:pt x="2410633" y="2149199"/>
                </a:cubicBezTo>
                <a:cubicBezTo>
                  <a:pt x="2392739" y="2143398"/>
                  <a:pt x="2375289" y="2136361"/>
                  <a:pt x="2358924" y="2130789"/>
                </a:cubicBezTo>
                <a:close/>
                <a:moveTo>
                  <a:pt x="1071119" y="2127998"/>
                </a:moveTo>
                <a:cubicBezTo>
                  <a:pt x="1069812" y="2136747"/>
                  <a:pt x="1064223" y="2135913"/>
                  <a:pt x="1061716" y="2131065"/>
                </a:cubicBezTo>
                <a:cubicBezTo>
                  <a:pt x="1065094" y="2130079"/>
                  <a:pt x="1067985" y="2129020"/>
                  <a:pt x="1071119" y="2127998"/>
                </a:cubicBezTo>
                <a:close/>
                <a:moveTo>
                  <a:pt x="758933" y="2127958"/>
                </a:moveTo>
                <a:lnTo>
                  <a:pt x="759710" y="2129208"/>
                </a:lnTo>
                <a:cubicBezTo>
                  <a:pt x="759710" y="2129208"/>
                  <a:pt x="759377" y="2128672"/>
                  <a:pt x="758960" y="2128001"/>
                </a:cubicBezTo>
                <a:close/>
                <a:moveTo>
                  <a:pt x="478643" y="2127668"/>
                </a:moveTo>
                <a:cubicBezTo>
                  <a:pt x="482889" y="2128303"/>
                  <a:pt x="487386" y="2128974"/>
                  <a:pt x="491882" y="2129647"/>
                </a:cubicBezTo>
                <a:cubicBezTo>
                  <a:pt x="485197" y="2135071"/>
                  <a:pt x="478264" y="2140458"/>
                  <a:pt x="471329" y="2145843"/>
                </a:cubicBezTo>
                <a:cubicBezTo>
                  <a:pt x="472268" y="2139561"/>
                  <a:pt x="476206" y="2133727"/>
                  <a:pt x="478643" y="2127668"/>
                </a:cubicBezTo>
                <a:close/>
                <a:moveTo>
                  <a:pt x="2163477" y="2127042"/>
                </a:moveTo>
                <a:lnTo>
                  <a:pt x="2138513" y="2127851"/>
                </a:lnTo>
                <a:lnTo>
                  <a:pt x="2174588" y="2140856"/>
                </a:lnTo>
                <a:lnTo>
                  <a:pt x="2187898" y="2135381"/>
                </a:lnTo>
                <a:cubicBezTo>
                  <a:pt x="2179715" y="2132596"/>
                  <a:pt x="2171710" y="2129054"/>
                  <a:pt x="2163477" y="2127042"/>
                </a:cubicBezTo>
                <a:close/>
                <a:moveTo>
                  <a:pt x="757585" y="2125789"/>
                </a:moveTo>
                <a:lnTo>
                  <a:pt x="758933" y="2127958"/>
                </a:lnTo>
                <a:lnTo>
                  <a:pt x="757709" y="2125990"/>
                </a:lnTo>
                <a:close/>
                <a:moveTo>
                  <a:pt x="1139508" y="2125124"/>
                </a:moveTo>
                <a:cubicBezTo>
                  <a:pt x="1141421" y="2124794"/>
                  <a:pt x="1143548" y="2125522"/>
                  <a:pt x="1145007" y="2125740"/>
                </a:cubicBezTo>
                <a:cubicBezTo>
                  <a:pt x="1143607" y="2135108"/>
                  <a:pt x="1138214" y="2131292"/>
                  <a:pt x="1135298" y="2130856"/>
                </a:cubicBezTo>
                <a:cubicBezTo>
                  <a:pt x="1135898" y="2126842"/>
                  <a:pt x="1137596" y="2125454"/>
                  <a:pt x="1139508" y="2125124"/>
                </a:cubicBezTo>
                <a:close/>
                <a:moveTo>
                  <a:pt x="527879" y="2124807"/>
                </a:moveTo>
                <a:cubicBezTo>
                  <a:pt x="529936" y="2124928"/>
                  <a:pt x="531904" y="2126713"/>
                  <a:pt x="532201" y="2128994"/>
                </a:cubicBezTo>
                <a:cubicBezTo>
                  <a:pt x="529236" y="2130040"/>
                  <a:pt x="526239" y="2129593"/>
                  <a:pt x="523022" y="2130604"/>
                </a:cubicBezTo>
                <a:cubicBezTo>
                  <a:pt x="523677" y="2126228"/>
                  <a:pt x="525822" y="2124686"/>
                  <a:pt x="527879" y="2124807"/>
                </a:cubicBezTo>
                <a:close/>
                <a:moveTo>
                  <a:pt x="2321924" y="2122579"/>
                </a:moveTo>
                <a:lnTo>
                  <a:pt x="2324162" y="2126681"/>
                </a:lnTo>
                <a:lnTo>
                  <a:pt x="2337057" y="2130647"/>
                </a:lnTo>
                <a:cubicBezTo>
                  <a:pt x="2340000" y="2131869"/>
                  <a:pt x="2343384" y="2132766"/>
                  <a:pt x="2346643" y="2131885"/>
                </a:cubicBezTo>
                <a:lnTo>
                  <a:pt x="2351697" y="2126492"/>
                </a:lnTo>
                <a:close/>
                <a:moveTo>
                  <a:pt x="2126600" y="2122281"/>
                </a:moveTo>
                <a:lnTo>
                  <a:pt x="2125788" y="2123224"/>
                </a:lnTo>
                <a:lnTo>
                  <a:pt x="2133611" y="2126074"/>
                </a:lnTo>
                <a:lnTo>
                  <a:pt x="2135084" y="2124363"/>
                </a:lnTo>
                <a:cubicBezTo>
                  <a:pt x="2132789" y="2124020"/>
                  <a:pt x="2129520" y="2122359"/>
                  <a:pt x="2126600" y="2122281"/>
                </a:cubicBezTo>
                <a:close/>
                <a:moveTo>
                  <a:pt x="736640" y="2119455"/>
                </a:moveTo>
                <a:cubicBezTo>
                  <a:pt x="746848" y="2118582"/>
                  <a:pt x="756926" y="2118713"/>
                  <a:pt x="766804" y="2120189"/>
                </a:cubicBezTo>
                <a:lnTo>
                  <a:pt x="757585" y="2125789"/>
                </a:lnTo>
                <a:lnTo>
                  <a:pt x="753047" y="2128545"/>
                </a:lnTo>
                <a:cubicBezTo>
                  <a:pt x="748410" y="2130799"/>
                  <a:pt x="743861" y="2132476"/>
                  <a:pt x="739807" y="2133442"/>
                </a:cubicBezTo>
                <a:cubicBezTo>
                  <a:pt x="734988" y="2134294"/>
                  <a:pt x="730171" y="2135145"/>
                  <a:pt x="725377" y="2137572"/>
                </a:cubicBezTo>
                <a:cubicBezTo>
                  <a:pt x="723849" y="2137343"/>
                  <a:pt x="720560" y="2138423"/>
                  <a:pt x="718800" y="2139731"/>
                </a:cubicBezTo>
                <a:cubicBezTo>
                  <a:pt x="718153" y="2144062"/>
                  <a:pt x="717503" y="2148416"/>
                  <a:pt x="716584" y="2154565"/>
                </a:cubicBezTo>
                <a:cubicBezTo>
                  <a:pt x="690199" y="2132315"/>
                  <a:pt x="657952" y="2161519"/>
                  <a:pt x="630956" y="2174771"/>
                </a:cubicBezTo>
                <a:cubicBezTo>
                  <a:pt x="632254" y="2176536"/>
                  <a:pt x="633363" y="2179583"/>
                  <a:pt x="634432" y="2182886"/>
                </a:cubicBezTo>
                <a:cubicBezTo>
                  <a:pt x="631374" y="2182429"/>
                  <a:pt x="629385" y="2185274"/>
                  <a:pt x="627855" y="2185045"/>
                </a:cubicBezTo>
                <a:cubicBezTo>
                  <a:pt x="624822" y="2186164"/>
                  <a:pt x="622452" y="2181095"/>
                  <a:pt x="617864" y="2180410"/>
                </a:cubicBezTo>
                <a:cubicBezTo>
                  <a:pt x="609987" y="2180804"/>
                  <a:pt x="601651" y="2184273"/>
                  <a:pt x="593544" y="2186204"/>
                </a:cubicBezTo>
                <a:cubicBezTo>
                  <a:pt x="577101" y="2191604"/>
                  <a:pt x="561754" y="2201883"/>
                  <a:pt x="544930" y="2199369"/>
                </a:cubicBezTo>
                <a:cubicBezTo>
                  <a:pt x="552196" y="2192597"/>
                  <a:pt x="561832" y="2190895"/>
                  <a:pt x="569098" y="2184122"/>
                </a:cubicBezTo>
                <a:cubicBezTo>
                  <a:pt x="575905" y="2180425"/>
                  <a:pt x="577705" y="2168385"/>
                  <a:pt x="585786" y="2164878"/>
                </a:cubicBezTo>
                <a:cubicBezTo>
                  <a:pt x="604217" y="2156631"/>
                  <a:pt x="623720" y="2151689"/>
                  <a:pt x="643196" y="2145171"/>
                </a:cubicBezTo>
                <a:cubicBezTo>
                  <a:pt x="674224" y="2133719"/>
                  <a:pt x="706016" y="2122072"/>
                  <a:pt x="736640" y="2119455"/>
                </a:cubicBezTo>
                <a:close/>
                <a:moveTo>
                  <a:pt x="330867" y="2118227"/>
                </a:moveTo>
                <a:cubicBezTo>
                  <a:pt x="332084" y="2120064"/>
                  <a:pt x="331842" y="2121682"/>
                  <a:pt x="333300" y="2121900"/>
                </a:cubicBezTo>
                <a:cubicBezTo>
                  <a:pt x="330142" y="2123083"/>
                  <a:pt x="326984" y="2124266"/>
                  <a:pt x="324067" y="2123830"/>
                </a:cubicBezTo>
                <a:cubicBezTo>
                  <a:pt x="325034" y="2117356"/>
                  <a:pt x="327952" y="2117792"/>
                  <a:pt x="330867" y="2118227"/>
                </a:cubicBezTo>
                <a:close/>
                <a:moveTo>
                  <a:pt x="2035007" y="2117491"/>
                </a:moveTo>
                <a:lnTo>
                  <a:pt x="2033941" y="2124622"/>
                </a:lnTo>
                <a:cubicBezTo>
                  <a:pt x="2035162" y="2121679"/>
                  <a:pt x="2035773" y="2120206"/>
                  <a:pt x="2035916" y="2119250"/>
                </a:cubicBezTo>
                <a:lnTo>
                  <a:pt x="2035294" y="2117551"/>
                </a:lnTo>
                <a:close/>
                <a:moveTo>
                  <a:pt x="1399842" y="2115854"/>
                </a:moveTo>
                <a:lnTo>
                  <a:pt x="1400094" y="2118283"/>
                </a:lnTo>
                <a:cubicBezTo>
                  <a:pt x="1400094" y="2118283"/>
                  <a:pt x="1400012" y="2117497"/>
                  <a:pt x="1399909" y="2116514"/>
                </a:cubicBezTo>
                <a:close/>
                <a:moveTo>
                  <a:pt x="516223" y="2115707"/>
                </a:moveTo>
                <a:cubicBezTo>
                  <a:pt x="517713" y="2116236"/>
                  <a:pt x="518960" y="2117565"/>
                  <a:pt x="519760" y="2119969"/>
                </a:cubicBezTo>
                <a:cubicBezTo>
                  <a:pt x="513491" y="2120599"/>
                  <a:pt x="506992" y="2122762"/>
                  <a:pt x="502004" y="2125151"/>
                </a:cubicBezTo>
                <a:cubicBezTo>
                  <a:pt x="505127" y="2119741"/>
                  <a:pt x="511756" y="2114121"/>
                  <a:pt x="516223" y="2115707"/>
                </a:cubicBezTo>
                <a:close/>
                <a:moveTo>
                  <a:pt x="2096745" y="2112646"/>
                </a:moveTo>
                <a:lnTo>
                  <a:pt x="2114055" y="2118950"/>
                </a:lnTo>
                <a:lnTo>
                  <a:pt x="2113313" y="2114856"/>
                </a:lnTo>
                <a:close/>
                <a:moveTo>
                  <a:pt x="1409091" y="2112284"/>
                </a:moveTo>
                <a:cubicBezTo>
                  <a:pt x="1407448" y="2112821"/>
                  <a:pt x="1403510" y="2113014"/>
                  <a:pt x="1400610" y="2114112"/>
                </a:cubicBezTo>
                <a:lnTo>
                  <a:pt x="1399732" y="2114801"/>
                </a:lnTo>
                <a:lnTo>
                  <a:pt x="1397454" y="2116592"/>
                </a:lnTo>
                <a:cubicBezTo>
                  <a:pt x="1396939" y="2117748"/>
                  <a:pt x="1397100" y="2119287"/>
                  <a:pt x="1398353" y="2121362"/>
                </a:cubicBezTo>
                <a:cubicBezTo>
                  <a:pt x="1401603" y="2120546"/>
                  <a:pt x="1407720" y="2121460"/>
                  <a:pt x="1409091" y="2112284"/>
                </a:cubicBezTo>
                <a:close/>
                <a:moveTo>
                  <a:pt x="343953" y="2112138"/>
                </a:moveTo>
                <a:cubicBezTo>
                  <a:pt x="339817" y="2119304"/>
                  <a:pt x="337298" y="2117370"/>
                  <a:pt x="334755" y="2113877"/>
                </a:cubicBezTo>
                <a:cubicBezTo>
                  <a:pt x="337753" y="2114325"/>
                  <a:pt x="340728" y="2113212"/>
                  <a:pt x="343953" y="2112138"/>
                </a:cubicBezTo>
                <a:close/>
                <a:moveTo>
                  <a:pt x="8830" y="2106878"/>
                </a:moveTo>
                <a:cubicBezTo>
                  <a:pt x="8170" y="2111293"/>
                  <a:pt x="8969" y="2115925"/>
                  <a:pt x="8309" y="2120341"/>
                </a:cubicBezTo>
                <a:cubicBezTo>
                  <a:pt x="5392" y="2119905"/>
                  <a:pt x="2477" y="2119469"/>
                  <a:pt x="0" y="2116090"/>
                </a:cubicBezTo>
                <a:cubicBezTo>
                  <a:pt x="3356" y="2113583"/>
                  <a:pt x="5474" y="2109386"/>
                  <a:pt x="8830" y="2106878"/>
                </a:cubicBezTo>
                <a:close/>
                <a:moveTo>
                  <a:pt x="1223176" y="2099513"/>
                </a:moveTo>
                <a:cubicBezTo>
                  <a:pt x="1225982" y="2099537"/>
                  <a:pt x="1229118" y="2101192"/>
                  <a:pt x="1231367" y="2101529"/>
                </a:cubicBezTo>
                <a:cubicBezTo>
                  <a:pt x="1229747" y="2112364"/>
                  <a:pt x="1221217" y="2107924"/>
                  <a:pt x="1216970" y="2107290"/>
                </a:cubicBezTo>
                <a:cubicBezTo>
                  <a:pt x="1217896" y="2101098"/>
                  <a:pt x="1220370" y="2099490"/>
                  <a:pt x="1223176" y="2099513"/>
                </a:cubicBezTo>
                <a:close/>
                <a:moveTo>
                  <a:pt x="885337" y="2097673"/>
                </a:moveTo>
                <a:cubicBezTo>
                  <a:pt x="888497" y="2098145"/>
                  <a:pt x="891171" y="2098545"/>
                  <a:pt x="894087" y="2098980"/>
                </a:cubicBezTo>
                <a:cubicBezTo>
                  <a:pt x="893859" y="2100504"/>
                  <a:pt x="893404" y="2103549"/>
                  <a:pt x="892949" y="2106596"/>
                </a:cubicBezTo>
                <a:cubicBezTo>
                  <a:pt x="890032" y="2106160"/>
                  <a:pt x="887360" y="2105761"/>
                  <a:pt x="884199" y="2105288"/>
                </a:cubicBezTo>
                <a:cubicBezTo>
                  <a:pt x="884654" y="2102241"/>
                  <a:pt x="885109" y="2099196"/>
                  <a:pt x="885337" y="2097673"/>
                </a:cubicBezTo>
                <a:close/>
                <a:moveTo>
                  <a:pt x="784375" y="2097528"/>
                </a:moveTo>
                <a:cubicBezTo>
                  <a:pt x="789979" y="2099915"/>
                  <a:pt x="800436" y="2102768"/>
                  <a:pt x="795130" y="2117464"/>
                </a:cubicBezTo>
                <a:cubicBezTo>
                  <a:pt x="790503" y="2127616"/>
                  <a:pt x="776164" y="2131668"/>
                  <a:pt x="770080" y="2130759"/>
                </a:cubicBezTo>
                <a:cubicBezTo>
                  <a:pt x="773412" y="2118865"/>
                  <a:pt x="778266" y="2107200"/>
                  <a:pt x="784375" y="2097528"/>
                </a:cubicBezTo>
                <a:close/>
                <a:moveTo>
                  <a:pt x="1883017" y="2096549"/>
                </a:moveTo>
                <a:cubicBezTo>
                  <a:pt x="1885765" y="2096961"/>
                  <a:pt x="1891977" y="2096398"/>
                  <a:pt x="1890670" y="2105147"/>
                </a:cubicBezTo>
                <a:cubicBezTo>
                  <a:pt x="1886174" y="2104475"/>
                  <a:pt x="1881927" y="2103841"/>
                  <a:pt x="1883017" y="2096549"/>
                </a:cubicBezTo>
                <a:close/>
                <a:moveTo>
                  <a:pt x="288534" y="2095812"/>
                </a:moveTo>
                <a:cubicBezTo>
                  <a:pt x="289814" y="2097606"/>
                  <a:pt x="289579" y="2099175"/>
                  <a:pt x="289345" y="2100743"/>
                </a:cubicBezTo>
                <a:cubicBezTo>
                  <a:pt x="286082" y="2101859"/>
                  <a:pt x="279323" y="2105660"/>
                  <a:pt x="277232" y="2098933"/>
                </a:cubicBezTo>
                <a:cubicBezTo>
                  <a:pt x="280494" y="2097818"/>
                  <a:pt x="283757" y="2096702"/>
                  <a:pt x="288534" y="2095812"/>
                </a:cubicBezTo>
                <a:close/>
                <a:moveTo>
                  <a:pt x="299881" y="2091762"/>
                </a:moveTo>
                <a:cubicBezTo>
                  <a:pt x="298742" y="2099377"/>
                  <a:pt x="292747" y="2098480"/>
                  <a:pt x="290683" y="2093501"/>
                </a:cubicBezTo>
                <a:cubicBezTo>
                  <a:pt x="293658" y="2092389"/>
                  <a:pt x="296656" y="2092838"/>
                  <a:pt x="299881" y="2091762"/>
                </a:cubicBezTo>
                <a:close/>
                <a:moveTo>
                  <a:pt x="1251731" y="2091514"/>
                </a:moveTo>
                <a:cubicBezTo>
                  <a:pt x="1254512" y="2095044"/>
                  <a:pt x="1257067" y="2100096"/>
                  <a:pt x="1250593" y="2099128"/>
                </a:cubicBezTo>
                <a:cubicBezTo>
                  <a:pt x="1250820" y="2097605"/>
                  <a:pt x="1251276" y="2094560"/>
                  <a:pt x="1251731" y="2091514"/>
                </a:cubicBezTo>
                <a:close/>
                <a:moveTo>
                  <a:pt x="40446" y="2089401"/>
                </a:moveTo>
                <a:cubicBezTo>
                  <a:pt x="41971" y="2090012"/>
                  <a:pt x="43349" y="2091369"/>
                  <a:pt x="44448" y="2093839"/>
                </a:cubicBezTo>
                <a:cubicBezTo>
                  <a:pt x="39258" y="2097803"/>
                  <a:pt x="32589" y="2103127"/>
                  <a:pt x="27399" y="2107092"/>
                </a:cubicBezTo>
                <a:cubicBezTo>
                  <a:pt x="27862" y="2104001"/>
                  <a:pt x="27056" y="2099140"/>
                  <a:pt x="26250" y="2094279"/>
                </a:cubicBezTo>
                <a:cubicBezTo>
                  <a:pt x="29969" y="2092464"/>
                  <a:pt x="35871" y="2087569"/>
                  <a:pt x="40446" y="2089401"/>
                </a:cubicBezTo>
                <a:close/>
                <a:moveTo>
                  <a:pt x="871801" y="2080711"/>
                </a:moveTo>
                <a:cubicBezTo>
                  <a:pt x="874488" y="2084195"/>
                  <a:pt x="878743" y="2087913"/>
                  <a:pt x="881429" y="2091397"/>
                </a:cubicBezTo>
                <a:cubicBezTo>
                  <a:pt x="877616" y="2095452"/>
                  <a:pt x="874029" y="2097997"/>
                  <a:pt x="870217" y="2102052"/>
                </a:cubicBezTo>
                <a:cubicBezTo>
                  <a:pt x="871343" y="2094514"/>
                  <a:pt x="872469" y="2086976"/>
                  <a:pt x="871801" y="2080711"/>
                </a:cubicBezTo>
                <a:close/>
                <a:moveTo>
                  <a:pt x="315899" y="2078515"/>
                </a:moveTo>
                <a:cubicBezTo>
                  <a:pt x="318815" y="2078951"/>
                  <a:pt x="324879" y="2078281"/>
                  <a:pt x="323577" y="2086995"/>
                </a:cubicBezTo>
                <a:cubicBezTo>
                  <a:pt x="319201" y="2086341"/>
                  <a:pt x="314827" y="2085687"/>
                  <a:pt x="315899" y="2078515"/>
                </a:cubicBezTo>
                <a:close/>
                <a:moveTo>
                  <a:pt x="57989" y="2077450"/>
                </a:moveTo>
                <a:cubicBezTo>
                  <a:pt x="57765" y="2078950"/>
                  <a:pt x="59280" y="2079175"/>
                  <a:pt x="59056" y="2080675"/>
                </a:cubicBezTo>
                <a:cubicBezTo>
                  <a:pt x="55579" y="2083219"/>
                  <a:pt x="47769" y="2094055"/>
                  <a:pt x="45824" y="2086358"/>
                </a:cubicBezTo>
                <a:cubicBezTo>
                  <a:pt x="49300" y="2083813"/>
                  <a:pt x="53000" y="2079769"/>
                  <a:pt x="57989" y="2077450"/>
                </a:cubicBezTo>
                <a:close/>
                <a:moveTo>
                  <a:pt x="2162827" y="2077341"/>
                </a:moveTo>
                <a:lnTo>
                  <a:pt x="2161223" y="2079278"/>
                </a:lnTo>
                <a:lnTo>
                  <a:pt x="2167119" y="2079837"/>
                </a:lnTo>
                <a:lnTo>
                  <a:pt x="2168585" y="2078039"/>
                </a:lnTo>
                <a:cubicBezTo>
                  <a:pt x="2167056" y="2077811"/>
                  <a:pt x="2164819" y="2077085"/>
                  <a:pt x="2162827" y="2077341"/>
                </a:cubicBezTo>
                <a:close/>
                <a:moveTo>
                  <a:pt x="3771647" y="2077029"/>
                </a:moveTo>
                <a:cubicBezTo>
                  <a:pt x="3773969" y="2083673"/>
                  <a:pt x="3811008" y="2131103"/>
                  <a:pt x="3813065" y="2136879"/>
                </a:cubicBezTo>
                <a:lnTo>
                  <a:pt x="3878951" y="2216529"/>
                </a:lnTo>
                <a:lnTo>
                  <a:pt x="3891470" y="2220254"/>
                </a:lnTo>
                <a:lnTo>
                  <a:pt x="3878485" y="2203220"/>
                </a:lnTo>
                <a:cubicBezTo>
                  <a:pt x="3847224" y="2162870"/>
                  <a:pt x="3813423" y="2120786"/>
                  <a:pt x="3783477" y="2087034"/>
                </a:cubicBezTo>
                <a:cubicBezTo>
                  <a:pt x="3773955" y="2077131"/>
                  <a:pt x="3770872" y="2074814"/>
                  <a:pt x="3771647" y="2077029"/>
                </a:cubicBezTo>
                <a:close/>
                <a:moveTo>
                  <a:pt x="905483" y="2076550"/>
                </a:moveTo>
                <a:cubicBezTo>
                  <a:pt x="903170" y="2092030"/>
                  <a:pt x="897345" y="2089577"/>
                  <a:pt x="891752" y="2085576"/>
                </a:cubicBezTo>
                <a:cubicBezTo>
                  <a:pt x="895242" y="2082933"/>
                  <a:pt x="901761" y="2080742"/>
                  <a:pt x="905483" y="2076550"/>
                </a:cubicBezTo>
                <a:close/>
                <a:moveTo>
                  <a:pt x="597064" y="2072206"/>
                </a:moveTo>
                <a:cubicBezTo>
                  <a:pt x="591816" y="2077676"/>
                  <a:pt x="585471" y="2078291"/>
                  <a:pt x="580425" y="2080663"/>
                </a:cubicBezTo>
                <a:cubicBezTo>
                  <a:pt x="570563" y="2083881"/>
                  <a:pt x="562231" y="2087325"/>
                  <a:pt x="553898" y="2090772"/>
                </a:cubicBezTo>
                <a:cubicBezTo>
                  <a:pt x="563919" y="2096959"/>
                  <a:pt x="574466" y="2089153"/>
                  <a:pt x="584328" y="2085938"/>
                </a:cubicBezTo>
                <a:cubicBezTo>
                  <a:pt x="585972" y="2085402"/>
                  <a:pt x="590017" y="2084052"/>
                  <a:pt x="593220" y="2081795"/>
                </a:cubicBezTo>
                <a:lnTo>
                  <a:pt x="595324" y="2079518"/>
                </a:lnTo>
                <a:lnTo>
                  <a:pt x="594518" y="2077503"/>
                </a:lnTo>
                <a:cubicBezTo>
                  <a:pt x="594212" y="2076905"/>
                  <a:pt x="593909" y="2076536"/>
                  <a:pt x="593300" y="2075797"/>
                </a:cubicBezTo>
                <a:cubicBezTo>
                  <a:pt x="595093" y="2074378"/>
                  <a:pt x="595866" y="2074493"/>
                  <a:pt x="596110" y="2075503"/>
                </a:cubicBezTo>
                <a:lnTo>
                  <a:pt x="595865" y="2078933"/>
                </a:lnTo>
                <a:lnTo>
                  <a:pt x="596989" y="2077716"/>
                </a:lnTo>
                <a:cubicBezTo>
                  <a:pt x="597764" y="2076122"/>
                  <a:pt x="597925" y="2074290"/>
                  <a:pt x="597064" y="2072206"/>
                </a:cubicBezTo>
                <a:close/>
                <a:moveTo>
                  <a:pt x="1995132" y="2072183"/>
                </a:moveTo>
                <a:cubicBezTo>
                  <a:pt x="1980912" y="2073184"/>
                  <a:pt x="1968475" y="2074452"/>
                  <a:pt x="1953797" y="2078512"/>
                </a:cubicBezTo>
                <a:cubicBezTo>
                  <a:pt x="1942788" y="2081558"/>
                  <a:pt x="1933244" y="2086580"/>
                  <a:pt x="1924779" y="2083630"/>
                </a:cubicBezTo>
                <a:lnTo>
                  <a:pt x="1921489" y="2081208"/>
                </a:lnTo>
                <a:lnTo>
                  <a:pt x="1915564" y="2080997"/>
                </a:lnTo>
                <a:cubicBezTo>
                  <a:pt x="1913615" y="2080609"/>
                  <a:pt x="1911925" y="2079819"/>
                  <a:pt x="1910852" y="2078271"/>
                </a:cubicBezTo>
                <a:lnTo>
                  <a:pt x="1910319" y="2074444"/>
                </a:lnTo>
                <a:lnTo>
                  <a:pt x="1908578" y="2073563"/>
                </a:lnTo>
                <a:cubicBezTo>
                  <a:pt x="1899581" y="2072951"/>
                  <a:pt x="1888374" y="2081243"/>
                  <a:pt x="1879660" y="2084631"/>
                </a:cubicBezTo>
                <a:cubicBezTo>
                  <a:pt x="1872335" y="2087445"/>
                  <a:pt x="1865126" y="2089039"/>
                  <a:pt x="1857780" y="2090025"/>
                </a:cubicBezTo>
                <a:lnTo>
                  <a:pt x="1849516" y="2090664"/>
                </a:lnTo>
                <a:lnTo>
                  <a:pt x="1835076" y="2091778"/>
                </a:lnTo>
                <a:lnTo>
                  <a:pt x="1760717" y="2100918"/>
                </a:lnTo>
                <a:lnTo>
                  <a:pt x="1792015" y="2105595"/>
                </a:lnTo>
                <a:cubicBezTo>
                  <a:pt x="1795091" y="2106054"/>
                  <a:pt x="1800259" y="2105677"/>
                  <a:pt x="1804438" y="2106653"/>
                </a:cubicBezTo>
                <a:lnTo>
                  <a:pt x="1810902" y="2115788"/>
                </a:lnTo>
                <a:lnTo>
                  <a:pt x="1822469" y="2114167"/>
                </a:lnTo>
                <a:lnTo>
                  <a:pt x="1822365" y="2110130"/>
                </a:lnTo>
                <a:lnTo>
                  <a:pt x="1823824" y="2113978"/>
                </a:lnTo>
                <a:lnTo>
                  <a:pt x="1841509" y="2111500"/>
                </a:lnTo>
                <a:lnTo>
                  <a:pt x="1908370" y="2102960"/>
                </a:lnTo>
                <a:lnTo>
                  <a:pt x="1969683" y="2095129"/>
                </a:lnTo>
                <a:lnTo>
                  <a:pt x="1976553" y="2094252"/>
                </a:lnTo>
                <a:lnTo>
                  <a:pt x="1981243" y="2088410"/>
                </a:lnTo>
                <a:cubicBezTo>
                  <a:pt x="1984059" y="2088435"/>
                  <a:pt x="1987197" y="2090091"/>
                  <a:pt x="1989405" y="2090421"/>
                </a:cubicBezTo>
                <a:lnTo>
                  <a:pt x="1987302" y="2092879"/>
                </a:lnTo>
                <a:lnTo>
                  <a:pt x="1998507" y="2091447"/>
                </a:lnTo>
                <a:lnTo>
                  <a:pt x="2005052" y="2090740"/>
                </a:lnTo>
                <a:lnTo>
                  <a:pt x="2064861" y="2084277"/>
                </a:lnTo>
                <a:lnTo>
                  <a:pt x="2058293" y="2082315"/>
                </a:lnTo>
                <a:lnTo>
                  <a:pt x="2021387" y="2072380"/>
                </a:lnTo>
                <a:close/>
                <a:moveTo>
                  <a:pt x="2118814" y="2070634"/>
                </a:moveTo>
                <a:lnTo>
                  <a:pt x="2115028" y="2070843"/>
                </a:lnTo>
                <a:lnTo>
                  <a:pt x="2126442" y="2076433"/>
                </a:lnTo>
                <a:lnTo>
                  <a:pt x="2130611" y="2076696"/>
                </a:lnTo>
                <a:lnTo>
                  <a:pt x="2147089" y="2080619"/>
                </a:lnTo>
                <a:lnTo>
                  <a:pt x="2147379" y="2079231"/>
                </a:lnTo>
                <a:lnTo>
                  <a:pt x="2140757" y="2072777"/>
                </a:lnTo>
                <a:cubicBezTo>
                  <a:pt x="2135034" y="2071177"/>
                  <a:pt x="2127090" y="2070617"/>
                  <a:pt x="2118814" y="2070634"/>
                </a:cubicBezTo>
                <a:close/>
                <a:moveTo>
                  <a:pt x="1555567" y="2070604"/>
                </a:moveTo>
                <a:cubicBezTo>
                  <a:pt x="1557501" y="2069873"/>
                  <a:pt x="1559818" y="2070293"/>
                  <a:pt x="1561959" y="2070836"/>
                </a:cubicBezTo>
                <a:cubicBezTo>
                  <a:pt x="1563385" y="2071196"/>
                  <a:pt x="1564733" y="2071613"/>
                  <a:pt x="1565837" y="2071778"/>
                </a:cubicBezTo>
                <a:cubicBezTo>
                  <a:pt x="1564025" y="2083903"/>
                  <a:pt x="1555890" y="2077940"/>
                  <a:pt x="1551474" y="2077280"/>
                </a:cubicBezTo>
                <a:cubicBezTo>
                  <a:pt x="1552082" y="2073217"/>
                  <a:pt x="1553633" y="2071335"/>
                  <a:pt x="1555567" y="2070604"/>
                </a:cubicBezTo>
                <a:close/>
                <a:moveTo>
                  <a:pt x="950062" y="2061377"/>
                </a:moveTo>
                <a:cubicBezTo>
                  <a:pt x="948930" y="2068944"/>
                  <a:pt x="948064" y="2074744"/>
                  <a:pt x="946933" y="2082310"/>
                </a:cubicBezTo>
                <a:cubicBezTo>
                  <a:pt x="950000" y="2082768"/>
                  <a:pt x="954824" y="2081943"/>
                  <a:pt x="955452" y="2088223"/>
                </a:cubicBezTo>
                <a:cubicBezTo>
                  <a:pt x="938167" y="2090283"/>
                  <a:pt x="919950" y="2096842"/>
                  <a:pt x="903089" y="2094322"/>
                </a:cubicBezTo>
                <a:lnTo>
                  <a:pt x="903599" y="2093589"/>
                </a:lnTo>
                <a:lnTo>
                  <a:pt x="902262" y="2092033"/>
                </a:lnTo>
                <a:cubicBezTo>
                  <a:pt x="902480" y="2090575"/>
                  <a:pt x="904117" y="2089329"/>
                  <a:pt x="904336" y="2087871"/>
                </a:cubicBezTo>
                <a:lnTo>
                  <a:pt x="904857" y="2091781"/>
                </a:lnTo>
                <a:lnTo>
                  <a:pt x="912819" y="2080338"/>
                </a:lnTo>
                <a:cubicBezTo>
                  <a:pt x="915712" y="2075389"/>
                  <a:pt x="918410" y="2070441"/>
                  <a:pt x="921370" y="2066372"/>
                </a:cubicBezTo>
                <a:cubicBezTo>
                  <a:pt x="925565" y="2059263"/>
                  <a:pt x="924649" y="2075886"/>
                  <a:pt x="924197" y="2078913"/>
                </a:cubicBezTo>
                <a:cubicBezTo>
                  <a:pt x="928796" y="2079600"/>
                  <a:pt x="930114" y="2070772"/>
                  <a:pt x="932325" y="2066463"/>
                </a:cubicBezTo>
                <a:cubicBezTo>
                  <a:pt x="936522" y="2059354"/>
                  <a:pt x="945238" y="2062203"/>
                  <a:pt x="950062" y="2061377"/>
                </a:cubicBezTo>
                <a:close/>
                <a:moveTo>
                  <a:pt x="1556206" y="2058294"/>
                </a:moveTo>
                <a:cubicBezTo>
                  <a:pt x="1560358" y="2058718"/>
                  <a:pt x="1564840" y="2060959"/>
                  <a:pt x="1567195" y="2061311"/>
                </a:cubicBezTo>
                <a:cubicBezTo>
                  <a:pt x="1565129" y="2075142"/>
                  <a:pt x="1551912" y="2066882"/>
                  <a:pt x="1547200" y="2066179"/>
                </a:cubicBezTo>
                <a:cubicBezTo>
                  <a:pt x="1548234" y="2059263"/>
                  <a:pt x="1552054" y="2057870"/>
                  <a:pt x="1556206" y="2058294"/>
                </a:cubicBezTo>
                <a:close/>
                <a:moveTo>
                  <a:pt x="972820" y="2056733"/>
                </a:moveTo>
                <a:cubicBezTo>
                  <a:pt x="978866" y="2057637"/>
                  <a:pt x="973775" y="2071030"/>
                  <a:pt x="979361" y="2075009"/>
                </a:cubicBezTo>
                <a:cubicBezTo>
                  <a:pt x="984949" y="2078989"/>
                  <a:pt x="993865" y="2069314"/>
                  <a:pt x="997020" y="2079221"/>
                </a:cubicBezTo>
                <a:cubicBezTo>
                  <a:pt x="984757" y="2080271"/>
                  <a:pt x="972165" y="2081796"/>
                  <a:pt x="957908" y="2084121"/>
                </a:cubicBezTo>
                <a:cubicBezTo>
                  <a:pt x="957049" y="2079537"/>
                  <a:pt x="958560" y="2079763"/>
                  <a:pt x="957739" y="2074923"/>
                </a:cubicBezTo>
                <a:cubicBezTo>
                  <a:pt x="958428" y="2070308"/>
                  <a:pt x="955633" y="2068319"/>
                  <a:pt x="954582" y="2065015"/>
                </a:cubicBezTo>
                <a:cubicBezTo>
                  <a:pt x="958064" y="2062391"/>
                  <a:pt x="961548" y="2059767"/>
                  <a:pt x="966542" y="2057367"/>
                </a:cubicBezTo>
                <a:cubicBezTo>
                  <a:pt x="966313" y="2058906"/>
                  <a:pt x="965467" y="2085251"/>
                  <a:pt x="969640" y="2078012"/>
                </a:cubicBezTo>
                <a:cubicBezTo>
                  <a:pt x="972034" y="2072341"/>
                  <a:pt x="971671" y="2064424"/>
                  <a:pt x="972820" y="2056733"/>
                </a:cubicBezTo>
                <a:close/>
                <a:moveTo>
                  <a:pt x="459902" y="2056197"/>
                </a:moveTo>
                <a:cubicBezTo>
                  <a:pt x="462029" y="2055679"/>
                  <a:pt x="464052" y="2057118"/>
                  <a:pt x="464193" y="2061147"/>
                </a:cubicBezTo>
                <a:cubicBezTo>
                  <a:pt x="461043" y="2062281"/>
                  <a:pt x="458127" y="2061845"/>
                  <a:pt x="454975" y="2062977"/>
                </a:cubicBezTo>
                <a:cubicBezTo>
                  <a:pt x="455542" y="2059187"/>
                  <a:pt x="457775" y="2056714"/>
                  <a:pt x="459902" y="2056197"/>
                </a:cubicBezTo>
                <a:close/>
                <a:moveTo>
                  <a:pt x="1315437" y="2054181"/>
                </a:moveTo>
                <a:cubicBezTo>
                  <a:pt x="1315251" y="2055430"/>
                  <a:pt x="1314803" y="2058428"/>
                  <a:pt x="1314355" y="2061425"/>
                </a:cubicBezTo>
                <a:cubicBezTo>
                  <a:pt x="1309941" y="2060765"/>
                  <a:pt x="1305301" y="2061604"/>
                  <a:pt x="1301746" y="2055200"/>
                </a:cubicBezTo>
                <a:cubicBezTo>
                  <a:pt x="1306422" y="2054111"/>
                  <a:pt x="1311024" y="2053522"/>
                  <a:pt x="1315437" y="2054181"/>
                </a:cubicBezTo>
                <a:close/>
                <a:moveTo>
                  <a:pt x="1112122" y="2048922"/>
                </a:moveTo>
                <a:cubicBezTo>
                  <a:pt x="1114329" y="2049251"/>
                  <a:pt x="1117812" y="2048597"/>
                  <a:pt x="1120518" y="2049360"/>
                </a:cubicBezTo>
                <a:cubicBezTo>
                  <a:pt x="1123225" y="2050124"/>
                  <a:pt x="1125156" y="2052306"/>
                  <a:pt x="1124259" y="2058309"/>
                </a:cubicBezTo>
                <a:cubicBezTo>
                  <a:pt x="1119845" y="2057650"/>
                  <a:pt x="1110328" y="2060930"/>
                  <a:pt x="1112122" y="2048922"/>
                </a:cubicBezTo>
                <a:close/>
                <a:moveTo>
                  <a:pt x="1325784" y="2048175"/>
                </a:moveTo>
                <a:cubicBezTo>
                  <a:pt x="1326471" y="2048278"/>
                  <a:pt x="1327376" y="2048310"/>
                  <a:pt x="1328324" y="2048452"/>
                </a:cubicBezTo>
                <a:cubicBezTo>
                  <a:pt x="1331171" y="2048878"/>
                  <a:pt x="1334407" y="2050285"/>
                  <a:pt x="1333327" y="2057511"/>
                </a:cubicBezTo>
                <a:cubicBezTo>
                  <a:pt x="1328832" y="2056839"/>
                  <a:pt x="1324384" y="2057542"/>
                  <a:pt x="1325784" y="2048175"/>
                </a:cubicBezTo>
                <a:close/>
                <a:moveTo>
                  <a:pt x="1596275" y="2046971"/>
                </a:moveTo>
                <a:cubicBezTo>
                  <a:pt x="1597733" y="2046120"/>
                  <a:pt x="1599096" y="2046389"/>
                  <a:pt x="1600417" y="2047271"/>
                </a:cubicBezTo>
                <a:cubicBezTo>
                  <a:pt x="1603057" y="2049037"/>
                  <a:pt x="1605524" y="2053258"/>
                  <a:pt x="1608230" y="2055883"/>
                </a:cubicBezTo>
                <a:cubicBezTo>
                  <a:pt x="1599967" y="2059349"/>
                  <a:pt x="1590189" y="2062589"/>
                  <a:pt x="1581698" y="2067589"/>
                </a:cubicBezTo>
                <a:lnTo>
                  <a:pt x="1575877" y="2065433"/>
                </a:lnTo>
                <a:lnTo>
                  <a:pt x="1575491" y="2065290"/>
                </a:lnTo>
                <a:cubicBezTo>
                  <a:pt x="1574321" y="2062961"/>
                  <a:pt x="1573764" y="2059352"/>
                  <a:pt x="1572947" y="2055312"/>
                </a:cubicBezTo>
                <a:cubicBezTo>
                  <a:pt x="1577241" y="2055953"/>
                  <a:pt x="1586930" y="2063669"/>
                  <a:pt x="1591564" y="2053392"/>
                </a:cubicBezTo>
                <a:cubicBezTo>
                  <a:pt x="1593263" y="2049794"/>
                  <a:pt x="1594816" y="2047822"/>
                  <a:pt x="1596275" y="2046971"/>
                </a:cubicBezTo>
                <a:close/>
                <a:moveTo>
                  <a:pt x="601365" y="2046279"/>
                </a:moveTo>
                <a:lnTo>
                  <a:pt x="601034" y="2046757"/>
                </a:lnTo>
                <a:cubicBezTo>
                  <a:pt x="600594" y="2047393"/>
                  <a:pt x="600374" y="2047711"/>
                  <a:pt x="600704" y="2047235"/>
                </a:cubicBezTo>
                <a:close/>
                <a:moveTo>
                  <a:pt x="1614542" y="2046117"/>
                </a:moveTo>
                <a:cubicBezTo>
                  <a:pt x="1616790" y="2046453"/>
                  <a:pt x="1620271" y="2045798"/>
                  <a:pt x="1622967" y="2046560"/>
                </a:cubicBezTo>
                <a:cubicBezTo>
                  <a:pt x="1625663" y="2047322"/>
                  <a:pt x="1627571" y="2049501"/>
                  <a:pt x="1626674" y="2055505"/>
                </a:cubicBezTo>
                <a:cubicBezTo>
                  <a:pt x="1622428" y="2054870"/>
                  <a:pt x="1612747" y="2058124"/>
                  <a:pt x="1614542" y="2046117"/>
                </a:cubicBezTo>
                <a:close/>
                <a:moveTo>
                  <a:pt x="962892" y="2044481"/>
                </a:moveTo>
                <a:cubicBezTo>
                  <a:pt x="963080" y="2044872"/>
                  <a:pt x="962922" y="2045937"/>
                  <a:pt x="962603" y="2048068"/>
                </a:cubicBezTo>
                <a:cubicBezTo>
                  <a:pt x="962603" y="2048068"/>
                  <a:pt x="962815" y="2046648"/>
                  <a:pt x="961101" y="2044940"/>
                </a:cubicBezTo>
                <a:cubicBezTo>
                  <a:pt x="962169" y="2044373"/>
                  <a:pt x="962705" y="2044090"/>
                  <a:pt x="962892" y="2044481"/>
                </a:cubicBezTo>
                <a:close/>
                <a:moveTo>
                  <a:pt x="305604" y="2043108"/>
                </a:moveTo>
                <a:cubicBezTo>
                  <a:pt x="305902" y="2043774"/>
                  <a:pt x="305659" y="2045392"/>
                  <a:pt x="305176" y="2048629"/>
                </a:cubicBezTo>
                <a:cubicBezTo>
                  <a:pt x="303861" y="2046778"/>
                  <a:pt x="304103" y="2045159"/>
                  <a:pt x="302788" y="2043308"/>
                </a:cubicBezTo>
                <a:cubicBezTo>
                  <a:pt x="304465" y="2042731"/>
                  <a:pt x="305305" y="2042443"/>
                  <a:pt x="305604" y="2043108"/>
                </a:cubicBezTo>
                <a:close/>
                <a:moveTo>
                  <a:pt x="494658" y="2038859"/>
                </a:moveTo>
                <a:cubicBezTo>
                  <a:pt x="496391" y="2038372"/>
                  <a:pt x="498522" y="2039063"/>
                  <a:pt x="500770" y="2039399"/>
                </a:cubicBezTo>
                <a:cubicBezTo>
                  <a:pt x="499680" y="2046690"/>
                  <a:pt x="493935" y="2045832"/>
                  <a:pt x="490937" y="2045384"/>
                </a:cubicBezTo>
                <a:cubicBezTo>
                  <a:pt x="491591" y="2041010"/>
                  <a:pt x="492925" y="2039345"/>
                  <a:pt x="494658" y="2038859"/>
                </a:cubicBezTo>
                <a:close/>
                <a:moveTo>
                  <a:pt x="2738751" y="2038482"/>
                </a:moveTo>
                <a:lnTo>
                  <a:pt x="2742149" y="2039294"/>
                </a:lnTo>
                <a:lnTo>
                  <a:pt x="2742432" y="2038795"/>
                </a:lnTo>
                <a:close/>
                <a:moveTo>
                  <a:pt x="251650" y="2035045"/>
                </a:moveTo>
                <a:cubicBezTo>
                  <a:pt x="251945" y="2035710"/>
                  <a:pt x="251703" y="2037328"/>
                  <a:pt x="251219" y="2040566"/>
                </a:cubicBezTo>
                <a:cubicBezTo>
                  <a:pt x="249774" y="2038695"/>
                  <a:pt x="250017" y="2037077"/>
                  <a:pt x="248853" y="2035248"/>
                </a:cubicBezTo>
                <a:cubicBezTo>
                  <a:pt x="250520" y="2034670"/>
                  <a:pt x="251354" y="2034381"/>
                  <a:pt x="251650" y="2035045"/>
                </a:cubicBezTo>
                <a:close/>
                <a:moveTo>
                  <a:pt x="1395864" y="2034898"/>
                </a:moveTo>
                <a:cubicBezTo>
                  <a:pt x="1400193" y="2034763"/>
                  <a:pt x="1403911" y="2036101"/>
                  <a:pt x="1404645" y="2041683"/>
                </a:cubicBezTo>
                <a:cubicBezTo>
                  <a:pt x="1387097" y="2043753"/>
                  <a:pt x="1369806" y="2045861"/>
                  <a:pt x="1352258" y="2047931"/>
                </a:cubicBezTo>
                <a:cubicBezTo>
                  <a:pt x="1361752" y="2036838"/>
                  <a:pt x="1373530" y="2040162"/>
                  <a:pt x="1383413" y="2036948"/>
                </a:cubicBezTo>
                <a:cubicBezTo>
                  <a:pt x="1386593" y="2036641"/>
                  <a:pt x="1391535" y="2035033"/>
                  <a:pt x="1395864" y="2034898"/>
                </a:cubicBezTo>
                <a:close/>
                <a:moveTo>
                  <a:pt x="1304644" y="2032766"/>
                </a:moveTo>
                <a:cubicBezTo>
                  <a:pt x="1304448" y="2034077"/>
                  <a:pt x="1305736" y="2035879"/>
                  <a:pt x="1305501" y="2037452"/>
                </a:cubicBezTo>
                <a:cubicBezTo>
                  <a:pt x="1302455" y="2036997"/>
                  <a:pt x="1299175" y="2038115"/>
                  <a:pt x="1297416" y="2039461"/>
                </a:cubicBezTo>
                <a:cubicBezTo>
                  <a:pt x="1298357" y="2033167"/>
                  <a:pt x="1301598" y="2032311"/>
                  <a:pt x="1304644" y="2032766"/>
                </a:cubicBezTo>
                <a:close/>
                <a:moveTo>
                  <a:pt x="1415238" y="2032319"/>
                </a:moveTo>
                <a:cubicBezTo>
                  <a:pt x="1414270" y="2038794"/>
                  <a:pt x="1409895" y="2038140"/>
                  <a:pt x="1406979" y="2037704"/>
                </a:cubicBezTo>
                <a:cubicBezTo>
                  <a:pt x="1407221" y="2036085"/>
                  <a:pt x="1407221" y="2036085"/>
                  <a:pt x="1406005" y="2034250"/>
                </a:cubicBezTo>
                <a:cubicBezTo>
                  <a:pt x="1409162" y="2033066"/>
                  <a:pt x="1412079" y="2033502"/>
                  <a:pt x="1415238" y="2032319"/>
                </a:cubicBezTo>
                <a:close/>
                <a:moveTo>
                  <a:pt x="1062132" y="2031429"/>
                </a:moveTo>
                <a:cubicBezTo>
                  <a:pt x="1064255" y="2030945"/>
                  <a:pt x="1066265" y="2032448"/>
                  <a:pt x="1066409" y="2036478"/>
                </a:cubicBezTo>
                <a:cubicBezTo>
                  <a:pt x="1063259" y="2037611"/>
                  <a:pt x="1060342" y="2037175"/>
                  <a:pt x="1057191" y="2038308"/>
                </a:cubicBezTo>
                <a:cubicBezTo>
                  <a:pt x="1057777" y="2034387"/>
                  <a:pt x="1060010" y="2031914"/>
                  <a:pt x="1062132" y="2031429"/>
                </a:cubicBezTo>
                <a:close/>
                <a:moveTo>
                  <a:pt x="382932" y="2029836"/>
                </a:moveTo>
                <a:cubicBezTo>
                  <a:pt x="387305" y="2030489"/>
                  <a:pt x="391899" y="2029686"/>
                  <a:pt x="390592" y="2038434"/>
                </a:cubicBezTo>
                <a:cubicBezTo>
                  <a:pt x="387675" y="2037998"/>
                  <a:pt x="381842" y="2037127"/>
                  <a:pt x="382932" y="2029836"/>
                </a:cubicBezTo>
                <a:close/>
                <a:moveTo>
                  <a:pt x="1130153" y="2029676"/>
                </a:moveTo>
                <a:cubicBezTo>
                  <a:pt x="1131611" y="2029893"/>
                  <a:pt x="1131384" y="2031417"/>
                  <a:pt x="1132613" y="2033158"/>
                </a:cubicBezTo>
                <a:cubicBezTo>
                  <a:pt x="1129470" y="2034244"/>
                  <a:pt x="1126326" y="2035331"/>
                  <a:pt x="1123181" y="2036419"/>
                </a:cubicBezTo>
                <a:cubicBezTo>
                  <a:pt x="1124092" y="2030327"/>
                  <a:pt x="1127236" y="2029240"/>
                  <a:pt x="1130153" y="2029676"/>
                </a:cubicBezTo>
                <a:close/>
                <a:moveTo>
                  <a:pt x="1308598" y="2029452"/>
                </a:moveTo>
                <a:cubicBezTo>
                  <a:pt x="1308930" y="2029894"/>
                  <a:pt x="1308769" y="2030965"/>
                  <a:pt x="1308451" y="2033093"/>
                </a:cubicBezTo>
                <a:cubicBezTo>
                  <a:pt x="1308451" y="2033093"/>
                  <a:pt x="1307142" y="2031204"/>
                  <a:pt x="1305799" y="2029548"/>
                </a:cubicBezTo>
                <a:cubicBezTo>
                  <a:pt x="1307444" y="2029190"/>
                  <a:pt x="1308266" y="2029009"/>
                  <a:pt x="1308598" y="2029452"/>
                </a:cubicBezTo>
                <a:close/>
                <a:moveTo>
                  <a:pt x="2720661" y="2029289"/>
                </a:moveTo>
                <a:lnTo>
                  <a:pt x="2722797" y="2034671"/>
                </a:lnTo>
                <a:lnTo>
                  <a:pt x="2728676" y="2036076"/>
                </a:lnTo>
                <a:lnTo>
                  <a:pt x="2726453" y="2029763"/>
                </a:lnTo>
                <a:cubicBezTo>
                  <a:pt x="2724599" y="2029096"/>
                  <a:pt x="2722190" y="2029518"/>
                  <a:pt x="2720661" y="2029289"/>
                </a:cubicBezTo>
                <a:close/>
                <a:moveTo>
                  <a:pt x="1029001" y="2028386"/>
                </a:moveTo>
                <a:cubicBezTo>
                  <a:pt x="1031208" y="2028715"/>
                  <a:pt x="1034688" y="2028078"/>
                  <a:pt x="1037391" y="2028867"/>
                </a:cubicBezTo>
                <a:cubicBezTo>
                  <a:pt x="1040093" y="2029658"/>
                  <a:pt x="1042019" y="2031875"/>
                  <a:pt x="1041116" y="2037914"/>
                </a:cubicBezTo>
                <a:cubicBezTo>
                  <a:pt x="1036701" y="2037255"/>
                  <a:pt x="1027195" y="2040465"/>
                  <a:pt x="1029001" y="2028386"/>
                </a:cubicBezTo>
                <a:close/>
                <a:moveTo>
                  <a:pt x="2523294" y="2025323"/>
                </a:moveTo>
                <a:lnTo>
                  <a:pt x="2522112" y="2033232"/>
                </a:lnTo>
                <a:lnTo>
                  <a:pt x="2524023" y="2035602"/>
                </a:lnTo>
                <a:lnTo>
                  <a:pt x="2527487" y="2036482"/>
                </a:lnTo>
                <a:lnTo>
                  <a:pt x="2531096" y="2035016"/>
                </a:lnTo>
                <a:cubicBezTo>
                  <a:pt x="2534205" y="2034699"/>
                  <a:pt x="2537199" y="2035146"/>
                  <a:pt x="2540258" y="2035604"/>
                </a:cubicBezTo>
                <a:lnTo>
                  <a:pt x="2539665" y="2039576"/>
                </a:lnTo>
                <a:lnTo>
                  <a:pt x="2547024" y="2041446"/>
                </a:lnTo>
                <a:lnTo>
                  <a:pt x="2545666" y="2038231"/>
                </a:lnTo>
                <a:lnTo>
                  <a:pt x="2529753" y="2028641"/>
                </a:lnTo>
                <a:close/>
                <a:moveTo>
                  <a:pt x="485019" y="2021765"/>
                </a:moveTo>
                <a:cubicBezTo>
                  <a:pt x="484563" y="2024810"/>
                  <a:pt x="484108" y="2027856"/>
                  <a:pt x="483881" y="2029380"/>
                </a:cubicBezTo>
                <a:cubicBezTo>
                  <a:pt x="479466" y="2028720"/>
                  <a:pt x="475051" y="2028060"/>
                  <a:pt x="471320" y="2022831"/>
                </a:cubicBezTo>
                <a:cubicBezTo>
                  <a:pt x="475734" y="2023491"/>
                  <a:pt x="480376" y="2022628"/>
                  <a:pt x="485019" y="2021765"/>
                </a:cubicBezTo>
                <a:close/>
                <a:moveTo>
                  <a:pt x="2634664" y="2020687"/>
                </a:moveTo>
                <a:lnTo>
                  <a:pt x="2634676" y="2024112"/>
                </a:lnTo>
                <a:lnTo>
                  <a:pt x="2633653" y="2029074"/>
                </a:lnTo>
                <a:lnTo>
                  <a:pt x="2638098" y="2030761"/>
                </a:lnTo>
                <a:cubicBezTo>
                  <a:pt x="2642419" y="2033230"/>
                  <a:pt x="2647437" y="2029290"/>
                  <a:pt x="2651150" y="2035837"/>
                </a:cubicBezTo>
                <a:lnTo>
                  <a:pt x="2651838" y="2038044"/>
                </a:lnTo>
                <a:lnTo>
                  <a:pt x="2653953" y="2038821"/>
                </a:lnTo>
                <a:lnTo>
                  <a:pt x="2662329" y="2040360"/>
                </a:lnTo>
                <a:lnTo>
                  <a:pt x="2660592" y="2034122"/>
                </a:lnTo>
                <a:cubicBezTo>
                  <a:pt x="2657188" y="2032050"/>
                  <a:pt x="2652601" y="2031364"/>
                  <a:pt x="2650306" y="2031021"/>
                </a:cubicBezTo>
                <a:close/>
                <a:moveTo>
                  <a:pt x="1174375" y="2020196"/>
                </a:moveTo>
                <a:cubicBezTo>
                  <a:pt x="1174145" y="2021733"/>
                  <a:pt x="1175430" y="2023495"/>
                  <a:pt x="1175200" y="2025031"/>
                </a:cubicBezTo>
                <a:cubicBezTo>
                  <a:pt x="1167403" y="2025438"/>
                  <a:pt x="1159607" y="2025844"/>
                  <a:pt x="1151582" y="2027787"/>
                </a:cubicBezTo>
                <a:cubicBezTo>
                  <a:pt x="1147066" y="2028684"/>
                  <a:pt x="1138351" y="2035237"/>
                  <a:pt x="1134960" y="2026874"/>
                </a:cubicBezTo>
                <a:cubicBezTo>
                  <a:pt x="1147754" y="2024073"/>
                  <a:pt x="1160067" y="2022771"/>
                  <a:pt x="1174375" y="2020196"/>
                </a:cubicBezTo>
                <a:close/>
                <a:moveTo>
                  <a:pt x="1108917" y="2016424"/>
                </a:moveTo>
                <a:cubicBezTo>
                  <a:pt x="1110389" y="2016644"/>
                  <a:pt x="1110161" y="2018168"/>
                  <a:pt x="1111405" y="2019910"/>
                </a:cubicBezTo>
                <a:cubicBezTo>
                  <a:pt x="1106762" y="2020773"/>
                  <a:pt x="1101893" y="2023160"/>
                  <a:pt x="1098160" y="2017931"/>
                </a:cubicBezTo>
                <a:cubicBezTo>
                  <a:pt x="1101331" y="2016848"/>
                  <a:pt x="1105973" y="2015985"/>
                  <a:pt x="1108917" y="2016424"/>
                </a:cubicBezTo>
                <a:close/>
                <a:moveTo>
                  <a:pt x="1194882" y="2016365"/>
                </a:moveTo>
                <a:cubicBezTo>
                  <a:pt x="1192569" y="2031841"/>
                  <a:pt x="1179139" y="2025006"/>
                  <a:pt x="1175367" y="2018008"/>
                </a:cubicBezTo>
                <a:cubicBezTo>
                  <a:pt x="1181886" y="2017372"/>
                  <a:pt x="1188403" y="2016738"/>
                  <a:pt x="1194882" y="2016365"/>
                </a:cubicBezTo>
                <a:close/>
                <a:moveTo>
                  <a:pt x="490946" y="2014605"/>
                </a:moveTo>
                <a:cubicBezTo>
                  <a:pt x="495545" y="2015293"/>
                  <a:pt x="501676" y="2016208"/>
                  <a:pt x="507552" y="2017087"/>
                </a:cubicBezTo>
                <a:cubicBezTo>
                  <a:pt x="502515" y="2021083"/>
                  <a:pt x="498268" y="2026777"/>
                  <a:pt x="493231" y="2030772"/>
                </a:cubicBezTo>
                <a:cubicBezTo>
                  <a:pt x="492393" y="2025899"/>
                  <a:pt x="491784" y="2019479"/>
                  <a:pt x="490946" y="2014605"/>
                </a:cubicBezTo>
                <a:close/>
                <a:moveTo>
                  <a:pt x="1687246" y="2014595"/>
                </a:moveTo>
                <a:cubicBezTo>
                  <a:pt x="1688787" y="2013998"/>
                  <a:pt x="1689852" y="2014156"/>
                  <a:pt x="1690264" y="2015045"/>
                </a:cubicBezTo>
                <a:lnTo>
                  <a:pt x="1689676" y="2018190"/>
                </a:lnTo>
                <a:lnTo>
                  <a:pt x="1690979" y="2015796"/>
                </a:lnTo>
                <a:cubicBezTo>
                  <a:pt x="1692324" y="2017448"/>
                  <a:pt x="1692112" y="2018868"/>
                  <a:pt x="1691899" y="2020288"/>
                </a:cubicBezTo>
                <a:cubicBezTo>
                  <a:pt x="1690343" y="2020055"/>
                  <a:pt x="1690343" y="2020055"/>
                  <a:pt x="1688787" y="2019823"/>
                </a:cubicBezTo>
                <a:lnTo>
                  <a:pt x="1689105" y="2019237"/>
                </a:lnTo>
                <a:close/>
                <a:moveTo>
                  <a:pt x="1075729" y="2014152"/>
                </a:moveTo>
                <a:cubicBezTo>
                  <a:pt x="1079370" y="2014500"/>
                  <a:pt x="1082563" y="2016539"/>
                  <a:pt x="1083284" y="2022111"/>
                </a:cubicBezTo>
                <a:lnTo>
                  <a:pt x="1083322" y="2022953"/>
                </a:lnTo>
                <a:lnTo>
                  <a:pt x="1089491" y="2021280"/>
                </a:lnTo>
                <a:cubicBezTo>
                  <a:pt x="1091778" y="2021078"/>
                  <a:pt x="1093920" y="2021845"/>
                  <a:pt x="1095679" y="2025173"/>
                </a:cubicBezTo>
                <a:lnTo>
                  <a:pt x="1083339" y="2023329"/>
                </a:lnTo>
                <a:lnTo>
                  <a:pt x="1083992" y="2038186"/>
                </a:lnTo>
                <a:cubicBezTo>
                  <a:pt x="1084510" y="2042524"/>
                  <a:pt x="1085964" y="2045798"/>
                  <a:pt x="1090317" y="2047880"/>
                </a:cubicBezTo>
                <a:cubicBezTo>
                  <a:pt x="1098503" y="2053786"/>
                  <a:pt x="1095613" y="2062722"/>
                  <a:pt x="1093787" y="2074940"/>
                </a:cubicBezTo>
                <a:cubicBezTo>
                  <a:pt x="1088161" y="2070976"/>
                  <a:pt x="1082561" y="2068577"/>
                  <a:pt x="1076933" y="2064614"/>
                </a:cubicBezTo>
                <a:cubicBezTo>
                  <a:pt x="1076020" y="2070723"/>
                  <a:pt x="1075337" y="2075304"/>
                  <a:pt x="1074652" y="2079885"/>
                </a:cubicBezTo>
                <a:cubicBezTo>
                  <a:pt x="1061423" y="2074786"/>
                  <a:pt x="1047736" y="2072740"/>
                  <a:pt x="1032098" y="2075087"/>
                </a:cubicBezTo>
                <a:cubicBezTo>
                  <a:pt x="1020997" y="2076550"/>
                  <a:pt x="1007691" y="2082368"/>
                  <a:pt x="998187" y="2073142"/>
                </a:cubicBezTo>
                <a:cubicBezTo>
                  <a:pt x="1000470" y="2057872"/>
                  <a:pt x="1004196" y="2053745"/>
                  <a:pt x="1012483" y="2050300"/>
                </a:cubicBezTo>
                <a:cubicBezTo>
                  <a:pt x="1023584" y="2048836"/>
                  <a:pt x="1034914" y="2045845"/>
                  <a:pt x="1044684" y="2042883"/>
                </a:cubicBezTo>
                <a:lnTo>
                  <a:pt x="1046608" y="2042638"/>
                </a:lnTo>
                <a:lnTo>
                  <a:pt x="1044914" y="2035933"/>
                </a:lnTo>
                <a:cubicBezTo>
                  <a:pt x="1046437" y="2036160"/>
                  <a:pt x="1048396" y="2036081"/>
                  <a:pt x="1049810" y="2037037"/>
                </a:cubicBezTo>
                <a:lnTo>
                  <a:pt x="1050934" y="2042089"/>
                </a:lnTo>
                <a:lnTo>
                  <a:pt x="1059508" y="2040999"/>
                </a:lnTo>
                <a:cubicBezTo>
                  <a:pt x="1064647" y="2040206"/>
                  <a:pt x="1069921" y="2038717"/>
                  <a:pt x="1075149" y="2034946"/>
                </a:cubicBezTo>
                <a:lnTo>
                  <a:pt x="1074444" y="2030617"/>
                </a:lnTo>
                <a:lnTo>
                  <a:pt x="1070529" y="2031125"/>
                </a:lnTo>
                <a:cubicBezTo>
                  <a:pt x="1069248" y="2029443"/>
                  <a:pt x="1069466" y="2027985"/>
                  <a:pt x="1067967" y="2027761"/>
                </a:cubicBezTo>
                <a:lnTo>
                  <a:pt x="1068018" y="2027750"/>
                </a:lnTo>
                <a:lnTo>
                  <a:pt x="1066937" y="2027473"/>
                </a:lnTo>
                <a:cubicBezTo>
                  <a:pt x="1061084" y="2025037"/>
                  <a:pt x="1058498" y="2021529"/>
                  <a:pt x="1065494" y="2016330"/>
                </a:cubicBezTo>
                <a:cubicBezTo>
                  <a:pt x="1068003" y="2015143"/>
                  <a:pt x="1072089" y="2013803"/>
                  <a:pt x="1075729" y="2014152"/>
                </a:cubicBezTo>
                <a:close/>
                <a:moveTo>
                  <a:pt x="2064041" y="2013119"/>
                </a:moveTo>
                <a:lnTo>
                  <a:pt x="2056569" y="2015769"/>
                </a:lnTo>
                <a:lnTo>
                  <a:pt x="2073585" y="2014821"/>
                </a:lnTo>
                <a:close/>
                <a:moveTo>
                  <a:pt x="1264088" y="2012565"/>
                </a:moveTo>
                <a:cubicBezTo>
                  <a:pt x="1257956" y="2011649"/>
                  <a:pt x="1254433" y="2014251"/>
                  <a:pt x="1252832" y="2024963"/>
                </a:cubicBezTo>
                <a:cubicBezTo>
                  <a:pt x="1259230" y="2024096"/>
                  <a:pt x="1265591" y="2023479"/>
                  <a:pt x="1271227" y="2027712"/>
                </a:cubicBezTo>
                <a:cubicBezTo>
                  <a:pt x="1272598" y="2018530"/>
                  <a:pt x="1270219" y="2013482"/>
                  <a:pt x="1264088" y="2012565"/>
                </a:cubicBezTo>
                <a:close/>
                <a:moveTo>
                  <a:pt x="1692292" y="2011737"/>
                </a:moveTo>
                <a:cubicBezTo>
                  <a:pt x="1702899" y="2013322"/>
                  <a:pt x="1715536" y="2013719"/>
                  <a:pt x="1723760" y="2022402"/>
                </a:cubicBezTo>
                <a:cubicBezTo>
                  <a:pt x="1713112" y="2019321"/>
                  <a:pt x="1701810" y="2020614"/>
                  <a:pt x="1692292" y="2011737"/>
                </a:cubicBezTo>
                <a:close/>
                <a:moveTo>
                  <a:pt x="1809008" y="2011094"/>
                </a:moveTo>
                <a:lnTo>
                  <a:pt x="1808785" y="2013265"/>
                </a:lnTo>
                <a:lnTo>
                  <a:pt x="1810512" y="2013368"/>
                </a:lnTo>
                <a:close/>
                <a:moveTo>
                  <a:pt x="1124277" y="2010675"/>
                </a:moveTo>
                <a:cubicBezTo>
                  <a:pt x="1122466" y="2022789"/>
                  <a:pt x="1114288" y="2015374"/>
                  <a:pt x="1111712" y="2011894"/>
                </a:cubicBezTo>
                <a:cubicBezTo>
                  <a:pt x="1116254" y="2012573"/>
                  <a:pt x="1119508" y="2011511"/>
                  <a:pt x="1124277" y="2010675"/>
                </a:cubicBezTo>
                <a:close/>
                <a:moveTo>
                  <a:pt x="442061" y="2009759"/>
                </a:moveTo>
                <a:cubicBezTo>
                  <a:pt x="445736" y="2010551"/>
                  <a:pt x="448167" y="2014593"/>
                  <a:pt x="446902" y="2023059"/>
                </a:cubicBezTo>
                <a:cubicBezTo>
                  <a:pt x="440422" y="2025168"/>
                  <a:pt x="432658" y="2025546"/>
                  <a:pt x="424670" y="2027430"/>
                </a:cubicBezTo>
                <a:cubicBezTo>
                  <a:pt x="426357" y="2016143"/>
                  <a:pt x="435937" y="2008438"/>
                  <a:pt x="442061" y="2009759"/>
                </a:cubicBezTo>
                <a:close/>
                <a:moveTo>
                  <a:pt x="1217861" y="2009634"/>
                </a:moveTo>
                <a:cubicBezTo>
                  <a:pt x="1222572" y="2010338"/>
                  <a:pt x="1226429" y="2012890"/>
                  <a:pt x="1225274" y="2020619"/>
                </a:cubicBezTo>
                <a:cubicBezTo>
                  <a:pt x="1220751" y="2019943"/>
                  <a:pt x="1202821" y="2026481"/>
                  <a:pt x="1205322" y="2009735"/>
                </a:cubicBezTo>
                <a:cubicBezTo>
                  <a:pt x="1207584" y="2010073"/>
                  <a:pt x="1213150" y="2008930"/>
                  <a:pt x="1217861" y="2009634"/>
                </a:cubicBezTo>
                <a:close/>
                <a:moveTo>
                  <a:pt x="1754336" y="2008025"/>
                </a:moveTo>
                <a:lnTo>
                  <a:pt x="1754852" y="2009924"/>
                </a:lnTo>
                <a:lnTo>
                  <a:pt x="1754543" y="2011614"/>
                </a:lnTo>
                <a:lnTo>
                  <a:pt x="1752844" y="2011939"/>
                </a:lnTo>
                <a:cubicBezTo>
                  <a:pt x="1752433" y="2011051"/>
                  <a:pt x="1752675" y="2009432"/>
                  <a:pt x="1754336" y="2008025"/>
                </a:cubicBezTo>
                <a:close/>
                <a:moveTo>
                  <a:pt x="2532915" y="2007487"/>
                </a:moveTo>
                <a:cubicBezTo>
                  <a:pt x="2530896" y="2020995"/>
                  <a:pt x="2543358" y="2021294"/>
                  <a:pt x="2547490" y="2025038"/>
                </a:cubicBezTo>
                <a:cubicBezTo>
                  <a:pt x="2548175" y="2020450"/>
                  <a:pt x="2549051" y="2014588"/>
                  <a:pt x="2549736" y="2010001"/>
                </a:cubicBezTo>
                <a:cubicBezTo>
                  <a:pt x="2545149" y="2009316"/>
                  <a:pt x="2539032" y="2008401"/>
                  <a:pt x="2532915" y="2007487"/>
                </a:cubicBezTo>
                <a:close/>
                <a:moveTo>
                  <a:pt x="1651987" y="2006546"/>
                </a:moveTo>
                <a:lnTo>
                  <a:pt x="1640204" y="2007672"/>
                </a:lnTo>
                <a:lnTo>
                  <a:pt x="1640132" y="2007745"/>
                </a:lnTo>
                <a:cubicBezTo>
                  <a:pt x="1642425" y="2008088"/>
                  <a:pt x="1645695" y="2009750"/>
                  <a:pt x="1648592" y="2009987"/>
                </a:cubicBezTo>
                <a:close/>
                <a:moveTo>
                  <a:pt x="398446" y="2004954"/>
                </a:moveTo>
                <a:cubicBezTo>
                  <a:pt x="398587" y="2005339"/>
                  <a:pt x="398039" y="2006347"/>
                  <a:pt x="396941" y="2008360"/>
                </a:cubicBezTo>
                <a:cubicBezTo>
                  <a:pt x="397154" y="2006940"/>
                  <a:pt x="397154" y="2006940"/>
                  <a:pt x="395809" y="2005288"/>
                </a:cubicBezTo>
                <a:cubicBezTo>
                  <a:pt x="397473" y="2004809"/>
                  <a:pt x="398304" y="2004571"/>
                  <a:pt x="398446" y="2004954"/>
                </a:cubicBezTo>
                <a:close/>
                <a:moveTo>
                  <a:pt x="1290660" y="1999916"/>
                </a:moveTo>
                <a:cubicBezTo>
                  <a:pt x="1293754" y="2000183"/>
                  <a:pt x="1296265" y="2001732"/>
                  <a:pt x="1296345" y="2006436"/>
                </a:cubicBezTo>
                <a:cubicBezTo>
                  <a:pt x="1294584" y="2007737"/>
                  <a:pt x="1291518" y="2007279"/>
                  <a:pt x="1288224" y="2008351"/>
                </a:cubicBezTo>
                <a:cubicBezTo>
                  <a:pt x="1288156" y="2019291"/>
                  <a:pt x="1287898" y="2031507"/>
                  <a:pt x="1289363" y="2042676"/>
                </a:cubicBezTo>
                <a:cubicBezTo>
                  <a:pt x="1235443" y="2048697"/>
                  <a:pt x="1181523" y="2054718"/>
                  <a:pt x="1129403" y="2059182"/>
                </a:cubicBezTo>
                <a:cubicBezTo>
                  <a:pt x="1130318" y="2053063"/>
                  <a:pt x="1129891" y="2045438"/>
                  <a:pt x="1134947" y="2043065"/>
                </a:cubicBezTo>
                <a:cubicBezTo>
                  <a:pt x="1140002" y="2040692"/>
                  <a:pt x="1144601" y="2041379"/>
                  <a:pt x="1148944" y="2042027"/>
                </a:cubicBezTo>
                <a:cubicBezTo>
                  <a:pt x="1162968" y="2042559"/>
                  <a:pt x="1177679" y="2038500"/>
                  <a:pt x="1190398" y="2037273"/>
                </a:cubicBezTo>
                <a:cubicBezTo>
                  <a:pt x="1206158" y="2034934"/>
                  <a:pt x="1220183" y="2035466"/>
                  <a:pt x="1234664" y="2032937"/>
                </a:cubicBezTo>
                <a:cubicBezTo>
                  <a:pt x="1244319" y="2031252"/>
                  <a:pt x="1248328" y="2014903"/>
                  <a:pt x="1251691" y="2002892"/>
                </a:cubicBezTo>
                <a:cubicBezTo>
                  <a:pt x="1260861" y="2002698"/>
                  <a:pt x="1271819" y="2002771"/>
                  <a:pt x="1281474" y="2001085"/>
                </a:cubicBezTo>
                <a:cubicBezTo>
                  <a:pt x="1283888" y="2000665"/>
                  <a:pt x="1287566" y="1999649"/>
                  <a:pt x="1290660" y="1999916"/>
                </a:cubicBezTo>
                <a:close/>
                <a:moveTo>
                  <a:pt x="1905314" y="1999824"/>
                </a:moveTo>
                <a:cubicBezTo>
                  <a:pt x="1908356" y="2000278"/>
                  <a:pt x="1911397" y="2000733"/>
                  <a:pt x="1915961" y="2001415"/>
                </a:cubicBezTo>
                <a:cubicBezTo>
                  <a:pt x="1920523" y="2002096"/>
                  <a:pt x="1926606" y="2003006"/>
                  <a:pt x="1930915" y="2003650"/>
                </a:cubicBezTo>
                <a:cubicBezTo>
                  <a:pt x="1930460" y="2006695"/>
                  <a:pt x="1930006" y="2009741"/>
                  <a:pt x="1929778" y="2011264"/>
                </a:cubicBezTo>
                <a:cubicBezTo>
                  <a:pt x="1926990" y="2010847"/>
                  <a:pt x="1923948" y="2010393"/>
                  <a:pt x="1920906" y="2009938"/>
                </a:cubicBezTo>
                <a:cubicBezTo>
                  <a:pt x="1914822" y="2009029"/>
                  <a:pt x="1908739" y="2008120"/>
                  <a:pt x="1904177" y="2007438"/>
                </a:cubicBezTo>
                <a:cubicBezTo>
                  <a:pt x="1904403" y="2005916"/>
                  <a:pt x="1904859" y="2002870"/>
                  <a:pt x="1905314" y="1999824"/>
                </a:cubicBezTo>
                <a:close/>
                <a:moveTo>
                  <a:pt x="1996695" y="1999010"/>
                </a:moveTo>
                <a:cubicBezTo>
                  <a:pt x="1999512" y="1999039"/>
                  <a:pt x="2002651" y="2000684"/>
                  <a:pt x="2004858" y="2001013"/>
                </a:cubicBezTo>
                <a:cubicBezTo>
                  <a:pt x="2003064" y="2013020"/>
                  <a:pt x="1994884" y="2007358"/>
                  <a:pt x="1990469" y="2006698"/>
                </a:cubicBezTo>
                <a:cubicBezTo>
                  <a:pt x="1991386" y="2000567"/>
                  <a:pt x="1993879" y="1998980"/>
                  <a:pt x="1996695" y="1999010"/>
                </a:cubicBezTo>
                <a:close/>
                <a:moveTo>
                  <a:pt x="2438809" y="1998624"/>
                </a:moveTo>
                <a:lnTo>
                  <a:pt x="2435942" y="1998758"/>
                </a:lnTo>
                <a:lnTo>
                  <a:pt x="2434908" y="2005684"/>
                </a:lnTo>
                <a:cubicBezTo>
                  <a:pt x="2437971" y="2006142"/>
                  <a:pt x="2441034" y="2006600"/>
                  <a:pt x="2444099" y="2007057"/>
                </a:cubicBezTo>
                <a:lnTo>
                  <a:pt x="2440116" y="2009434"/>
                </a:lnTo>
                <a:lnTo>
                  <a:pt x="2472351" y="2016937"/>
                </a:lnTo>
                <a:cubicBezTo>
                  <a:pt x="2461566" y="2010635"/>
                  <a:pt x="2450558" y="2000929"/>
                  <a:pt x="2438809" y="1998624"/>
                </a:cubicBezTo>
                <a:close/>
                <a:moveTo>
                  <a:pt x="1950290" y="1998376"/>
                </a:moveTo>
                <a:cubicBezTo>
                  <a:pt x="1952933" y="1998657"/>
                  <a:pt x="1955368" y="1999338"/>
                  <a:pt x="1957015" y="2000790"/>
                </a:cubicBezTo>
                <a:lnTo>
                  <a:pt x="1957478" y="2002418"/>
                </a:lnTo>
                <a:lnTo>
                  <a:pt x="1962540" y="2002478"/>
                </a:lnTo>
                <a:cubicBezTo>
                  <a:pt x="1966663" y="2003094"/>
                  <a:pt x="1969967" y="2005159"/>
                  <a:pt x="1969049" y="2011306"/>
                </a:cubicBezTo>
                <a:cubicBezTo>
                  <a:pt x="1965514" y="2010778"/>
                  <a:pt x="1956035" y="2013779"/>
                  <a:pt x="1952386" y="2009479"/>
                </a:cubicBezTo>
                <a:lnTo>
                  <a:pt x="1952105" y="2007898"/>
                </a:lnTo>
                <a:lnTo>
                  <a:pt x="1945278" y="2007960"/>
                </a:lnTo>
                <a:cubicBezTo>
                  <a:pt x="1939991" y="2007397"/>
                  <a:pt x="1935540" y="2005237"/>
                  <a:pt x="1936547" y="1998499"/>
                </a:cubicBezTo>
                <a:cubicBezTo>
                  <a:pt x="1938882" y="1998848"/>
                  <a:pt x="1945003" y="1997813"/>
                  <a:pt x="1950290" y="1998376"/>
                </a:cubicBezTo>
                <a:close/>
                <a:moveTo>
                  <a:pt x="978908" y="1996998"/>
                </a:moveTo>
                <a:cubicBezTo>
                  <a:pt x="981027" y="2001961"/>
                  <a:pt x="985150" y="2005675"/>
                  <a:pt x="987748" y="2009162"/>
                </a:cubicBezTo>
                <a:cubicBezTo>
                  <a:pt x="974704" y="2014698"/>
                  <a:pt x="961367" y="2020450"/>
                  <a:pt x="947804" y="2027717"/>
                </a:cubicBezTo>
                <a:cubicBezTo>
                  <a:pt x="946957" y="2022943"/>
                  <a:pt x="945885" y="2019685"/>
                  <a:pt x="943287" y="2016199"/>
                </a:cubicBezTo>
                <a:cubicBezTo>
                  <a:pt x="950747" y="2008021"/>
                  <a:pt x="957945" y="2001609"/>
                  <a:pt x="966024" y="1999719"/>
                </a:cubicBezTo>
                <a:cubicBezTo>
                  <a:pt x="971055" y="1997373"/>
                  <a:pt x="974332" y="1996314"/>
                  <a:pt x="978908" y="1996998"/>
                </a:cubicBezTo>
                <a:close/>
                <a:moveTo>
                  <a:pt x="1191745" y="1996243"/>
                </a:moveTo>
                <a:cubicBezTo>
                  <a:pt x="1192044" y="1996908"/>
                  <a:pt x="1191801" y="1998527"/>
                  <a:pt x="1191318" y="2001765"/>
                </a:cubicBezTo>
                <a:cubicBezTo>
                  <a:pt x="1190003" y="1999913"/>
                  <a:pt x="1190245" y="1998294"/>
                  <a:pt x="1188930" y="1996443"/>
                </a:cubicBezTo>
                <a:cubicBezTo>
                  <a:pt x="1190607" y="1995867"/>
                  <a:pt x="1191447" y="1995579"/>
                  <a:pt x="1191745" y="1996243"/>
                </a:cubicBezTo>
                <a:close/>
                <a:moveTo>
                  <a:pt x="1450446" y="1995201"/>
                </a:moveTo>
                <a:lnTo>
                  <a:pt x="1445111" y="1997645"/>
                </a:lnTo>
                <a:lnTo>
                  <a:pt x="1456911" y="1996064"/>
                </a:lnTo>
                <a:close/>
                <a:moveTo>
                  <a:pt x="2066122" y="1994073"/>
                </a:moveTo>
                <a:lnTo>
                  <a:pt x="2062988" y="1997714"/>
                </a:lnTo>
                <a:cubicBezTo>
                  <a:pt x="2065281" y="1998057"/>
                  <a:pt x="2068608" y="1999336"/>
                  <a:pt x="2071557" y="1999222"/>
                </a:cubicBezTo>
                <a:lnTo>
                  <a:pt x="2075491" y="1994948"/>
                </a:lnTo>
                <a:close/>
                <a:moveTo>
                  <a:pt x="1329544" y="1993172"/>
                </a:moveTo>
                <a:cubicBezTo>
                  <a:pt x="1332917" y="1993257"/>
                  <a:pt x="1335738" y="1997033"/>
                  <a:pt x="1338558" y="2000809"/>
                </a:cubicBezTo>
                <a:cubicBezTo>
                  <a:pt x="1334143" y="2000150"/>
                  <a:pt x="1330165" y="1996573"/>
                  <a:pt x="1325968" y="1994456"/>
                </a:cubicBezTo>
                <a:cubicBezTo>
                  <a:pt x="1327235" y="1993527"/>
                  <a:pt x="1328420" y="1993144"/>
                  <a:pt x="1329544" y="1993172"/>
                </a:cubicBezTo>
                <a:close/>
                <a:moveTo>
                  <a:pt x="489386" y="1992536"/>
                </a:moveTo>
                <a:cubicBezTo>
                  <a:pt x="488694" y="1997172"/>
                  <a:pt x="487769" y="2003356"/>
                  <a:pt x="487115" y="2007735"/>
                </a:cubicBezTo>
                <a:cubicBezTo>
                  <a:pt x="479117" y="2008384"/>
                  <a:pt x="472935" y="2007460"/>
                  <a:pt x="464783" y="2009138"/>
                </a:cubicBezTo>
                <a:cubicBezTo>
                  <a:pt x="459916" y="2009992"/>
                  <a:pt x="453271" y="2012159"/>
                  <a:pt x="449817" y="2005322"/>
                </a:cubicBezTo>
                <a:cubicBezTo>
                  <a:pt x="462808" y="2001206"/>
                  <a:pt x="476097" y="1996872"/>
                  <a:pt x="489386" y="1992536"/>
                </a:cubicBezTo>
                <a:close/>
                <a:moveTo>
                  <a:pt x="2040673" y="1991695"/>
                </a:moveTo>
                <a:lnTo>
                  <a:pt x="2049478" y="1995696"/>
                </a:lnTo>
                <a:lnTo>
                  <a:pt x="2052402" y="1992790"/>
                </a:lnTo>
                <a:close/>
                <a:moveTo>
                  <a:pt x="1327681" y="1989815"/>
                </a:moveTo>
                <a:cubicBezTo>
                  <a:pt x="1328391" y="1989920"/>
                  <a:pt x="1328995" y="1990737"/>
                  <a:pt x="1329492" y="1992263"/>
                </a:cubicBezTo>
                <a:cubicBezTo>
                  <a:pt x="1327860" y="1993471"/>
                  <a:pt x="1326441" y="1993258"/>
                  <a:pt x="1325233" y="1991627"/>
                </a:cubicBezTo>
                <a:cubicBezTo>
                  <a:pt x="1326155" y="1990313"/>
                  <a:pt x="1326971" y="1989709"/>
                  <a:pt x="1327681" y="1989815"/>
                </a:cubicBezTo>
                <a:close/>
                <a:moveTo>
                  <a:pt x="2498522" y="1988278"/>
                </a:moveTo>
                <a:lnTo>
                  <a:pt x="2497593" y="1994492"/>
                </a:lnTo>
                <a:lnTo>
                  <a:pt x="2497945" y="1994762"/>
                </a:lnTo>
                <a:lnTo>
                  <a:pt x="2500481" y="1989548"/>
                </a:lnTo>
                <a:cubicBezTo>
                  <a:pt x="2500625" y="1988592"/>
                  <a:pt x="2499923" y="1988487"/>
                  <a:pt x="2498522" y="1988278"/>
                </a:cubicBezTo>
                <a:close/>
                <a:moveTo>
                  <a:pt x="1807809" y="1987726"/>
                </a:moveTo>
                <a:lnTo>
                  <a:pt x="1807427" y="1988821"/>
                </a:lnTo>
                <a:lnTo>
                  <a:pt x="1806465" y="1988295"/>
                </a:lnTo>
                <a:close/>
                <a:moveTo>
                  <a:pt x="297440" y="1985850"/>
                </a:moveTo>
                <a:cubicBezTo>
                  <a:pt x="299270" y="1985321"/>
                  <a:pt x="301000" y="1986783"/>
                  <a:pt x="301174" y="1990817"/>
                </a:cubicBezTo>
                <a:cubicBezTo>
                  <a:pt x="297894" y="1991931"/>
                  <a:pt x="296137" y="1993272"/>
                  <a:pt x="293091" y="1992816"/>
                </a:cubicBezTo>
                <a:cubicBezTo>
                  <a:pt x="293677" y="1988894"/>
                  <a:pt x="295611" y="1986378"/>
                  <a:pt x="297440" y="1985850"/>
                </a:cubicBezTo>
                <a:close/>
                <a:moveTo>
                  <a:pt x="1794300" y="1985706"/>
                </a:moveTo>
                <a:cubicBezTo>
                  <a:pt x="1793844" y="1988765"/>
                  <a:pt x="1793615" y="1990293"/>
                  <a:pt x="1793158" y="1993352"/>
                </a:cubicBezTo>
                <a:cubicBezTo>
                  <a:pt x="1797130" y="1987692"/>
                  <a:pt x="1797130" y="1987692"/>
                  <a:pt x="1794300" y="1985706"/>
                </a:cubicBezTo>
                <a:close/>
                <a:moveTo>
                  <a:pt x="2336098" y="1985610"/>
                </a:moveTo>
                <a:cubicBezTo>
                  <a:pt x="2340591" y="1987786"/>
                  <a:pt x="2355386" y="1985484"/>
                  <a:pt x="2353407" y="1998728"/>
                </a:cubicBezTo>
                <a:cubicBezTo>
                  <a:pt x="2347784" y="1993374"/>
                  <a:pt x="2341941" y="1989492"/>
                  <a:pt x="2336098" y="1985610"/>
                </a:cubicBezTo>
                <a:close/>
                <a:moveTo>
                  <a:pt x="1831808" y="1985465"/>
                </a:moveTo>
                <a:cubicBezTo>
                  <a:pt x="1834724" y="1985902"/>
                  <a:pt x="1840776" y="1985315"/>
                  <a:pt x="1839685" y="1992606"/>
                </a:cubicBezTo>
                <a:cubicBezTo>
                  <a:pt x="1835311" y="1991952"/>
                  <a:pt x="1830718" y="1992756"/>
                  <a:pt x="1831808" y="1985465"/>
                </a:cubicBezTo>
                <a:close/>
                <a:moveTo>
                  <a:pt x="1899547" y="1984516"/>
                </a:moveTo>
                <a:cubicBezTo>
                  <a:pt x="1900277" y="1984625"/>
                  <a:pt x="1901204" y="1984661"/>
                  <a:pt x="1902160" y="1984803"/>
                </a:cubicBezTo>
                <a:cubicBezTo>
                  <a:pt x="1905032" y="1985233"/>
                  <a:pt x="1908178" y="1986626"/>
                  <a:pt x="1907098" y="1993852"/>
                </a:cubicBezTo>
                <a:cubicBezTo>
                  <a:pt x="1902723" y="1993199"/>
                  <a:pt x="1898147" y="1993883"/>
                  <a:pt x="1899547" y="1984516"/>
                </a:cubicBezTo>
                <a:close/>
                <a:moveTo>
                  <a:pt x="2190409" y="1983014"/>
                </a:moveTo>
                <a:lnTo>
                  <a:pt x="2185496" y="1988515"/>
                </a:lnTo>
                <a:lnTo>
                  <a:pt x="2204739" y="1991296"/>
                </a:lnTo>
                <a:lnTo>
                  <a:pt x="2210685" y="1992089"/>
                </a:lnTo>
                <a:lnTo>
                  <a:pt x="2200142" y="1984468"/>
                </a:lnTo>
                <a:cubicBezTo>
                  <a:pt x="2196808" y="1982797"/>
                  <a:pt x="2193490" y="1982008"/>
                  <a:pt x="2190409" y="1983014"/>
                </a:cubicBezTo>
                <a:close/>
                <a:moveTo>
                  <a:pt x="305395" y="1982983"/>
                </a:moveTo>
                <a:cubicBezTo>
                  <a:pt x="305728" y="1983415"/>
                  <a:pt x="305569" y="1984478"/>
                  <a:pt x="305252" y="1986601"/>
                </a:cubicBezTo>
                <a:cubicBezTo>
                  <a:pt x="303919" y="1984869"/>
                  <a:pt x="303919" y="1984869"/>
                  <a:pt x="302586" y="1983138"/>
                </a:cubicBezTo>
                <a:cubicBezTo>
                  <a:pt x="304236" y="1982746"/>
                  <a:pt x="305061" y="1982550"/>
                  <a:pt x="305395" y="1982983"/>
                </a:cubicBezTo>
                <a:close/>
                <a:moveTo>
                  <a:pt x="2220830" y="1982479"/>
                </a:moveTo>
                <a:lnTo>
                  <a:pt x="2219224" y="1993227"/>
                </a:lnTo>
                <a:lnTo>
                  <a:pt x="2254391" y="1997916"/>
                </a:lnTo>
                <a:close/>
                <a:moveTo>
                  <a:pt x="5263699" y="1982352"/>
                </a:moveTo>
                <a:lnTo>
                  <a:pt x="5264543" y="1983753"/>
                </a:lnTo>
                <a:cubicBezTo>
                  <a:pt x="5267247" y="1988026"/>
                  <a:pt x="5272141" y="1995104"/>
                  <a:pt x="5277178" y="1999110"/>
                </a:cubicBezTo>
                <a:lnTo>
                  <a:pt x="5277712" y="1999324"/>
                </a:lnTo>
                <a:close/>
                <a:moveTo>
                  <a:pt x="179319" y="1981094"/>
                </a:moveTo>
                <a:cubicBezTo>
                  <a:pt x="192689" y="1986210"/>
                  <a:pt x="166456" y="2004114"/>
                  <a:pt x="162929" y="2006705"/>
                </a:cubicBezTo>
                <a:cubicBezTo>
                  <a:pt x="143818" y="2020737"/>
                  <a:pt x="122877" y="2034756"/>
                  <a:pt x="103514" y="2048728"/>
                </a:cubicBezTo>
                <a:cubicBezTo>
                  <a:pt x="94732" y="2054950"/>
                  <a:pt x="86396" y="2059940"/>
                  <a:pt x="77347" y="2067941"/>
                </a:cubicBezTo>
                <a:cubicBezTo>
                  <a:pt x="72282" y="2070302"/>
                  <a:pt x="64315" y="2081583"/>
                  <a:pt x="59310" y="2073041"/>
                </a:cubicBezTo>
                <a:cubicBezTo>
                  <a:pt x="85771" y="2053611"/>
                  <a:pt x="112124" y="2033149"/>
                  <a:pt x="138813" y="2012195"/>
                </a:cubicBezTo>
                <a:lnTo>
                  <a:pt x="139136" y="2011763"/>
                </a:lnTo>
                <a:lnTo>
                  <a:pt x="138228" y="2009319"/>
                </a:lnTo>
                <a:cubicBezTo>
                  <a:pt x="137920" y="2008721"/>
                  <a:pt x="137578" y="2008346"/>
                  <a:pt x="136895" y="2007595"/>
                </a:cubicBezTo>
                <a:cubicBezTo>
                  <a:pt x="138698" y="2006178"/>
                  <a:pt x="139476" y="2006294"/>
                  <a:pt x="139723" y="2007305"/>
                </a:cubicBezTo>
                <a:lnTo>
                  <a:pt x="139434" y="2011364"/>
                </a:lnTo>
                <a:lnTo>
                  <a:pt x="147846" y="2000131"/>
                </a:lnTo>
                <a:cubicBezTo>
                  <a:pt x="151259" y="1996777"/>
                  <a:pt x="154780" y="1993796"/>
                  <a:pt x="157526" y="1990309"/>
                </a:cubicBezTo>
                <a:cubicBezTo>
                  <a:pt x="164810" y="1983602"/>
                  <a:pt x="171867" y="1978422"/>
                  <a:pt x="179319" y="1981094"/>
                </a:cubicBezTo>
                <a:close/>
                <a:moveTo>
                  <a:pt x="2393912" y="1980698"/>
                </a:moveTo>
                <a:lnTo>
                  <a:pt x="2400210" y="1988097"/>
                </a:lnTo>
                <a:lnTo>
                  <a:pt x="2398033" y="1990716"/>
                </a:lnTo>
                <a:lnTo>
                  <a:pt x="2403001" y="1992764"/>
                </a:lnTo>
                <a:lnTo>
                  <a:pt x="2414968" y="1998054"/>
                </a:lnTo>
                <a:lnTo>
                  <a:pt x="2426651" y="1999799"/>
                </a:lnTo>
                <a:lnTo>
                  <a:pt x="2426138" y="1998574"/>
                </a:lnTo>
                <a:lnTo>
                  <a:pt x="2419075" y="1992007"/>
                </a:lnTo>
                <a:cubicBezTo>
                  <a:pt x="2415934" y="1990788"/>
                  <a:pt x="2412493" y="1990274"/>
                  <a:pt x="2409548" y="1989052"/>
                </a:cubicBezTo>
                <a:close/>
                <a:moveTo>
                  <a:pt x="1245348" y="1980234"/>
                </a:moveTo>
                <a:cubicBezTo>
                  <a:pt x="1248265" y="1980670"/>
                  <a:pt x="1251180" y="1981106"/>
                  <a:pt x="1254097" y="1981541"/>
                </a:cubicBezTo>
                <a:cubicBezTo>
                  <a:pt x="1253870" y="1983064"/>
                  <a:pt x="1253415" y="1986110"/>
                  <a:pt x="1252960" y="1989156"/>
                </a:cubicBezTo>
                <a:cubicBezTo>
                  <a:pt x="1250043" y="1988720"/>
                  <a:pt x="1247126" y="1988284"/>
                  <a:pt x="1244210" y="1987849"/>
                </a:cubicBezTo>
                <a:cubicBezTo>
                  <a:pt x="1244665" y="1984803"/>
                  <a:pt x="1245121" y="1981757"/>
                  <a:pt x="1245348" y="1980234"/>
                </a:cubicBezTo>
                <a:close/>
                <a:moveTo>
                  <a:pt x="1492330" y="1979216"/>
                </a:moveTo>
                <a:cubicBezTo>
                  <a:pt x="1491193" y="1986831"/>
                  <a:pt x="1485359" y="1985959"/>
                  <a:pt x="1483125" y="1980954"/>
                </a:cubicBezTo>
                <a:cubicBezTo>
                  <a:pt x="1486269" y="1979867"/>
                  <a:pt x="1489186" y="1980303"/>
                  <a:pt x="1492330" y="1979216"/>
                </a:cubicBezTo>
                <a:close/>
                <a:moveTo>
                  <a:pt x="2157462" y="1978872"/>
                </a:moveTo>
                <a:cubicBezTo>
                  <a:pt x="2155104" y="1978519"/>
                  <a:pt x="2152817" y="1978666"/>
                  <a:pt x="2150978" y="1979857"/>
                </a:cubicBezTo>
                <a:lnTo>
                  <a:pt x="2149189" y="1983267"/>
                </a:lnTo>
                <a:lnTo>
                  <a:pt x="2167825" y="1985961"/>
                </a:lnTo>
                <a:lnTo>
                  <a:pt x="2169475" y="1982621"/>
                </a:lnTo>
                <a:cubicBezTo>
                  <a:pt x="2167181" y="1982278"/>
                  <a:pt x="2162177" y="1979576"/>
                  <a:pt x="2157462" y="1978872"/>
                </a:cubicBezTo>
                <a:close/>
                <a:moveTo>
                  <a:pt x="1231960" y="1977539"/>
                </a:moveTo>
                <a:cubicBezTo>
                  <a:pt x="1236334" y="1978193"/>
                  <a:pt x="1240944" y="1977278"/>
                  <a:pt x="1239537" y="1986689"/>
                </a:cubicBezTo>
                <a:cubicBezTo>
                  <a:pt x="1236621" y="1986252"/>
                  <a:pt x="1230554" y="1986949"/>
                  <a:pt x="1231960" y="1977539"/>
                </a:cubicBezTo>
                <a:close/>
                <a:moveTo>
                  <a:pt x="463812" y="1973080"/>
                </a:moveTo>
                <a:cubicBezTo>
                  <a:pt x="468187" y="1973733"/>
                  <a:pt x="472796" y="1972819"/>
                  <a:pt x="471390" y="1982230"/>
                </a:cubicBezTo>
                <a:cubicBezTo>
                  <a:pt x="468474" y="1981795"/>
                  <a:pt x="462406" y="1982491"/>
                  <a:pt x="463812" y="1973080"/>
                </a:cubicBezTo>
                <a:close/>
                <a:moveTo>
                  <a:pt x="972021" y="1972575"/>
                </a:moveTo>
                <a:lnTo>
                  <a:pt x="967979" y="1973893"/>
                </a:lnTo>
                <a:cubicBezTo>
                  <a:pt x="964919" y="1973436"/>
                  <a:pt x="959031" y="1970993"/>
                  <a:pt x="957659" y="1980170"/>
                </a:cubicBezTo>
                <a:cubicBezTo>
                  <a:pt x="960718" y="1980627"/>
                  <a:pt x="964043" y="1979303"/>
                  <a:pt x="967103" y="1979761"/>
                </a:cubicBezTo>
                <a:lnTo>
                  <a:pt x="971072" y="1977889"/>
                </a:lnTo>
                <a:lnTo>
                  <a:pt x="970390" y="1975313"/>
                </a:lnTo>
                <a:close/>
                <a:moveTo>
                  <a:pt x="1858364" y="1972357"/>
                </a:moveTo>
                <a:lnTo>
                  <a:pt x="1860633" y="1985313"/>
                </a:lnTo>
                <a:cubicBezTo>
                  <a:pt x="1864151" y="1982710"/>
                  <a:pt x="1867439" y="1981637"/>
                  <a:pt x="1870727" y="1980565"/>
                </a:cubicBezTo>
                <a:cubicBezTo>
                  <a:pt x="1870042" y="1985154"/>
                  <a:pt x="1869394" y="1989489"/>
                  <a:pt x="1868708" y="1994079"/>
                </a:cubicBezTo>
                <a:cubicBezTo>
                  <a:pt x="1861058" y="1992936"/>
                  <a:pt x="1853637" y="1990263"/>
                  <a:pt x="1846178" y="1987845"/>
                </a:cubicBezTo>
                <a:cubicBezTo>
                  <a:pt x="1848165" y="1985014"/>
                  <a:pt x="1849924" y="1983712"/>
                  <a:pt x="1851911" y="1980880"/>
                </a:cubicBezTo>
                <a:cubicBezTo>
                  <a:pt x="1839671" y="1979052"/>
                  <a:pt x="1829216" y="1977489"/>
                  <a:pt x="1816976" y="1975660"/>
                </a:cubicBezTo>
                <a:cubicBezTo>
                  <a:pt x="1818049" y="1978949"/>
                  <a:pt x="1817363" y="1983539"/>
                  <a:pt x="1816944" y="1986344"/>
                </a:cubicBezTo>
                <a:lnTo>
                  <a:pt x="1795985" y="1984468"/>
                </a:lnTo>
                <a:lnTo>
                  <a:pt x="1803184" y="1986497"/>
                </a:lnTo>
                <a:lnTo>
                  <a:pt x="1806465" y="1988295"/>
                </a:lnTo>
                <a:lnTo>
                  <a:pt x="1804054" y="1989313"/>
                </a:lnTo>
                <a:cubicBezTo>
                  <a:pt x="1803090" y="1990537"/>
                  <a:pt x="1802421" y="1992392"/>
                  <a:pt x="1802078" y="1994686"/>
                </a:cubicBezTo>
                <a:cubicBezTo>
                  <a:pt x="1803735" y="1994933"/>
                  <a:pt x="1804996" y="1994340"/>
                  <a:pt x="1805931" y="1993112"/>
                </a:cubicBezTo>
                <a:lnTo>
                  <a:pt x="1807427" y="1988821"/>
                </a:lnTo>
                <a:lnTo>
                  <a:pt x="1816300" y="1993683"/>
                </a:lnTo>
                <a:cubicBezTo>
                  <a:pt x="1826320" y="1999871"/>
                  <a:pt x="1836408" y="2002550"/>
                  <a:pt x="1846724" y="2003702"/>
                </a:cubicBezTo>
                <a:lnTo>
                  <a:pt x="1872954" y="2004397"/>
                </a:lnTo>
                <a:lnTo>
                  <a:pt x="1872693" y="2002770"/>
                </a:lnTo>
                <a:cubicBezTo>
                  <a:pt x="1875691" y="2003218"/>
                  <a:pt x="1881535" y="2002136"/>
                  <a:pt x="1886343" y="2002855"/>
                </a:cubicBezTo>
                <a:cubicBezTo>
                  <a:pt x="1888748" y="2003214"/>
                  <a:pt x="1890893" y="2004023"/>
                  <a:pt x="1892294" y="2005699"/>
                </a:cubicBezTo>
                <a:lnTo>
                  <a:pt x="1892934" y="2009156"/>
                </a:lnTo>
                <a:lnTo>
                  <a:pt x="1908890" y="2014261"/>
                </a:lnTo>
                <a:lnTo>
                  <a:pt x="1936382" y="2026513"/>
                </a:lnTo>
                <a:lnTo>
                  <a:pt x="1937274" y="2026472"/>
                </a:lnTo>
                <a:lnTo>
                  <a:pt x="1950686" y="2026096"/>
                </a:lnTo>
                <a:lnTo>
                  <a:pt x="1954418" y="2025992"/>
                </a:lnTo>
                <a:lnTo>
                  <a:pt x="1957218" y="2023557"/>
                </a:lnTo>
                <a:cubicBezTo>
                  <a:pt x="1958701" y="2022767"/>
                  <a:pt x="1960090" y="2022791"/>
                  <a:pt x="1960980" y="2024683"/>
                </a:cubicBezTo>
                <a:lnTo>
                  <a:pt x="1961133" y="2025804"/>
                </a:lnTo>
                <a:lnTo>
                  <a:pt x="1991245" y="2024962"/>
                </a:lnTo>
                <a:cubicBezTo>
                  <a:pt x="2006766" y="2025717"/>
                  <a:pt x="2022358" y="2015540"/>
                  <a:pt x="2039117" y="2016742"/>
                </a:cubicBezTo>
                <a:lnTo>
                  <a:pt x="2050642" y="2016100"/>
                </a:lnTo>
                <a:lnTo>
                  <a:pt x="2049074" y="2004284"/>
                </a:lnTo>
                <a:cubicBezTo>
                  <a:pt x="2043414" y="1995082"/>
                  <a:pt x="2028147" y="1997197"/>
                  <a:pt x="2021265" y="1996169"/>
                </a:cubicBezTo>
                <a:cubicBezTo>
                  <a:pt x="2006429" y="1990826"/>
                  <a:pt x="1987907" y="1980503"/>
                  <a:pt x="1974269" y="1998530"/>
                </a:cubicBezTo>
                <a:cubicBezTo>
                  <a:pt x="1972467" y="1989661"/>
                  <a:pt x="1968075" y="1985487"/>
                  <a:pt x="1962985" y="1983358"/>
                </a:cubicBezTo>
                <a:lnTo>
                  <a:pt x="1956581" y="1982157"/>
                </a:lnTo>
                <a:lnTo>
                  <a:pt x="1957599" y="1983833"/>
                </a:lnTo>
                <a:cubicBezTo>
                  <a:pt x="1957570" y="1986640"/>
                  <a:pt x="1956660" y="1990116"/>
                  <a:pt x="1956074" y="1994043"/>
                </a:cubicBezTo>
                <a:cubicBezTo>
                  <a:pt x="1951497" y="1993359"/>
                  <a:pt x="1946686" y="1994246"/>
                  <a:pt x="1942344" y="1991992"/>
                </a:cubicBezTo>
                <a:cubicBezTo>
                  <a:pt x="1939537" y="1990770"/>
                  <a:pt x="1938687" y="1988635"/>
                  <a:pt x="1938655" y="1986021"/>
                </a:cubicBezTo>
                <a:lnTo>
                  <a:pt x="1939654" y="1978802"/>
                </a:lnTo>
                <a:lnTo>
                  <a:pt x="1926302" y="1975987"/>
                </a:lnTo>
                <a:cubicBezTo>
                  <a:pt x="1924906" y="1974867"/>
                  <a:pt x="1922402" y="1973320"/>
                  <a:pt x="1919754" y="1972729"/>
                </a:cubicBezTo>
                <a:cubicBezTo>
                  <a:pt x="1917107" y="1972137"/>
                  <a:pt x="1914315" y="1972502"/>
                  <a:pt x="1912349" y="1975204"/>
                </a:cubicBezTo>
                <a:cubicBezTo>
                  <a:pt x="1913878" y="1975432"/>
                  <a:pt x="1913649" y="1976962"/>
                  <a:pt x="1914950" y="1978719"/>
                </a:cubicBezTo>
                <a:lnTo>
                  <a:pt x="1892785" y="1976909"/>
                </a:lnTo>
                <a:lnTo>
                  <a:pt x="1889934" y="1986367"/>
                </a:lnTo>
                <a:cubicBezTo>
                  <a:pt x="1888033" y="1988625"/>
                  <a:pt x="1885509" y="1989811"/>
                  <a:pt x="1883100" y="1990233"/>
                </a:cubicBezTo>
                <a:cubicBezTo>
                  <a:pt x="1878308" y="1992646"/>
                  <a:pt x="1877463" y="1987827"/>
                  <a:pt x="1875318" y="1981250"/>
                </a:cubicBezTo>
                <a:cubicBezTo>
                  <a:pt x="1876848" y="1981479"/>
                  <a:pt x="1879079" y="1981812"/>
                  <a:pt x="1881071" y="1981132"/>
                </a:cubicBezTo>
                <a:lnTo>
                  <a:pt x="1884483" y="1976232"/>
                </a:lnTo>
                <a:lnTo>
                  <a:pt x="1868869" y="1974958"/>
                </a:lnTo>
                <a:close/>
                <a:moveTo>
                  <a:pt x="204229" y="1972215"/>
                </a:moveTo>
                <a:cubicBezTo>
                  <a:pt x="207227" y="1972663"/>
                  <a:pt x="213207" y="1971954"/>
                  <a:pt x="211800" y="1981364"/>
                </a:cubicBezTo>
                <a:cubicBezTo>
                  <a:pt x="207554" y="1980729"/>
                  <a:pt x="202823" y="1981627"/>
                  <a:pt x="204229" y="1972215"/>
                </a:cubicBezTo>
                <a:close/>
                <a:moveTo>
                  <a:pt x="2108332" y="1971820"/>
                </a:moveTo>
                <a:lnTo>
                  <a:pt x="2107282" y="1973327"/>
                </a:lnTo>
                <a:cubicBezTo>
                  <a:pt x="2109449" y="1973651"/>
                  <a:pt x="2111621" y="1974367"/>
                  <a:pt x="2113424" y="1973855"/>
                </a:cubicBezTo>
                <a:lnTo>
                  <a:pt x="2114346" y="1972248"/>
                </a:lnTo>
                <a:close/>
                <a:moveTo>
                  <a:pt x="2024774" y="1971093"/>
                </a:moveTo>
                <a:lnTo>
                  <a:pt x="2018920" y="1982613"/>
                </a:lnTo>
                <a:lnTo>
                  <a:pt x="2020783" y="1982926"/>
                </a:lnTo>
                <a:cubicBezTo>
                  <a:pt x="2024061" y="1983221"/>
                  <a:pt x="2027234" y="1982913"/>
                  <a:pt x="2030636" y="1981076"/>
                </a:cubicBezTo>
                <a:lnTo>
                  <a:pt x="2039206" y="1976304"/>
                </a:lnTo>
                <a:lnTo>
                  <a:pt x="2026971" y="1971204"/>
                </a:lnTo>
                <a:close/>
                <a:moveTo>
                  <a:pt x="1288251" y="1970759"/>
                </a:moveTo>
                <a:cubicBezTo>
                  <a:pt x="1294480" y="1971006"/>
                  <a:pt x="1300706" y="1977258"/>
                  <a:pt x="1299164" y="1987569"/>
                </a:cubicBezTo>
                <a:cubicBezTo>
                  <a:pt x="1292939" y="1986638"/>
                  <a:pt x="1286480" y="1987265"/>
                  <a:pt x="1280720" y="1983222"/>
                </a:cubicBezTo>
                <a:cubicBezTo>
                  <a:pt x="1276283" y="1980967"/>
                  <a:pt x="1280326" y="1975206"/>
                  <a:pt x="1282309" y="1972586"/>
                </a:cubicBezTo>
                <a:cubicBezTo>
                  <a:pt x="1284098" y="1971261"/>
                  <a:pt x="1286174" y="1970677"/>
                  <a:pt x="1288251" y="1970759"/>
                </a:cubicBezTo>
                <a:close/>
                <a:moveTo>
                  <a:pt x="985716" y="1970290"/>
                </a:moveTo>
                <a:cubicBezTo>
                  <a:pt x="984187" y="1970061"/>
                  <a:pt x="981128" y="1969604"/>
                  <a:pt x="977841" y="1970677"/>
                </a:cubicBezTo>
                <a:cubicBezTo>
                  <a:pt x="976311" y="1970449"/>
                  <a:pt x="974610" y="1971367"/>
                  <a:pt x="972909" y="1972285"/>
                </a:cubicBezTo>
                <a:lnTo>
                  <a:pt x="972764" y="1972333"/>
                </a:lnTo>
                <a:lnTo>
                  <a:pt x="973045" y="1973331"/>
                </a:lnTo>
                <a:cubicBezTo>
                  <a:pt x="973342" y="1973776"/>
                  <a:pt x="973638" y="1974224"/>
                  <a:pt x="973520" y="1975010"/>
                </a:cubicBezTo>
                <a:lnTo>
                  <a:pt x="972484" y="1977120"/>
                </a:lnTo>
                <a:lnTo>
                  <a:pt x="975626" y="1975035"/>
                </a:lnTo>
                <a:cubicBezTo>
                  <a:pt x="980214" y="1975721"/>
                  <a:pt x="984573" y="1977936"/>
                  <a:pt x="985716" y="1970290"/>
                </a:cubicBezTo>
                <a:close/>
                <a:moveTo>
                  <a:pt x="1489348" y="1968695"/>
                </a:moveTo>
                <a:cubicBezTo>
                  <a:pt x="1492266" y="1969131"/>
                  <a:pt x="1495181" y="1969567"/>
                  <a:pt x="1498098" y="1970003"/>
                </a:cubicBezTo>
                <a:cubicBezTo>
                  <a:pt x="1497870" y="1971525"/>
                  <a:pt x="1497415" y="1974571"/>
                  <a:pt x="1496960" y="1977617"/>
                </a:cubicBezTo>
                <a:cubicBezTo>
                  <a:pt x="1494044" y="1977181"/>
                  <a:pt x="1491127" y="1976745"/>
                  <a:pt x="1488210" y="1976309"/>
                </a:cubicBezTo>
                <a:cubicBezTo>
                  <a:pt x="1488665" y="1973263"/>
                  <a:pt x="1489120" y="1970217"/>
                  <a:pt x="1489348" y="1968695"/>
                </a:cubicBezTo>
                <a:close/>
                <a:moveTo>
                  <a:pt x="1976848" y="1968658"/>
                </a:moveTo>
                <a:lnTo>
                  <a:pt x="1972136" y="1968766"/>
                </a:lnTo>
                <a:lnTo>
                  <a:pt x="1981631" y="1970185"/>
                </a:lnTo>
                <a:lnTo>
                  <a:pt x="1982501" y="1968946"/>
                </a:lnTo>
                <a:close/>
                <a:moveTo>
                  <a:pt x="1035606" y="1967545"/>
                </a:moveTo>
                <a:cubicBezTo>
                  <a:pt x="1041888" y="1968484"/>
                  <a:pt x="1048171" y="1969423"/>
                  <a:pt x="1054453" y="1970361"/>
                </a:cubicBezTo>
                <a:cubicBezTo>
                  <a:pt x="1052914" y="1980663"/>
                  <a:pt x="1043270" y="1980726"/>
                  <a:pt x="1038339" y="1981493"/>
                </a:cubicBezTo>
                <a:cubicBezTo>
                  <a:pt x="1037689" y="1976883"/>
                  <a:pt x="1036778" y="1972234"/>
                  <a:pt x="1035606" y="1967545"/>
                </a:cubicBezTo>
                <a:close/>
                <a:moveTo>
                  <a:pt x="1708011" y="1967153"/>
                </a:moveTo>
                <a:cubicBezTo>
                  <a:pt x="1709904" y="1966876"/>
                  <a:pt x="1712035" y="1967568"/>
                  <a:pt x="1713534" y="1967792"/>
                </a:cubicBezTo>
                <a:cubicBezTo>
                  <a:pt x="1712444" y="1975083"/>
                  <a:pt x="1708415" y="1972990"/>
                  <a:pt x="1703919" y="1972318"/>
                </a:cubicBezTo>
                <a:cubicBezTo>
                  <a:pt x="1704464" y="1968672"/>
                  <a:pt x="1706118" y="1967429"/>
                  <a:pt x="1708011" y="1967153"/>
                </a:cubicBezTo>
                <a:close/>
                <a:moveTo>
                  <a:pt x="1399087" y="1965690"/>
                </a:moveTo>
                <a:cubicBezTo>
                  <a:pt x="1400857" y="1965566"/>
                  <a:pt x="1402591" y="1966992"/>
                  <a:pt x="1403010" y="1969390"/>
                </a:cubicBezTo>
                <a:cubicBezTo>
                  <a:pt x="1399737" y="1970459"/>
                  <a:pt x="1396464" y="1971526"/>
                  <a:pt x="1394941" y="1971299"/>
                </a:cubicBezTo>
                <a:cubicBezTo>
                  <a:pt x="1395510" y="1967491"/>
                  <a:pt x="1397318" y="1965815"/>
                  <a:pt x="1399087" y="1965690"/>
                </a:cubicBezTo>
                <a:close/>
                <a:moveTo>
                  <a:pt x="455651" y="1964511"/>
                </a:moveTo>
                <a:cubicBezTo>
                  <a:pt x="454343" y="1973260"/>
                  <a:pt x="449774" y="1972577"/>
                  <a:pt x="447382" y="1967748"/>
                </a:cubicBezTo>
                <a:cubicBezTo>
                  <a:pt x="450645" y="1966744"/>
                  <a:pt x="453909" y="1965741"/>
                  <a:pt x="455651" y="1964511"/>
                </a:cubicBezTo>
                <a:close/>
                <a:moveTo>
                  <a:pt x="1595785" y="1963646"/>
                </a:moveTo>
                <a:cubicBezTo>
                  <a:pt x="1594480" y="1972389"/>
                  <a:pt x="1590291" y="1970486"/>
                  <a:pt x="1585917" y="1969833"/>
                </a:cubicBezTo>
                <a:cubicBezTo>
                  <a:pt x="1587037" y="1962339"/>
                  <a:pt x="1591411" y="1962993"/>
                  <a:pt x="1595785" y="1963646"/>
                </a:cubicBezTo>
                <a:close/>
                <a:moveTo>
                  <a:pt x="2286589" y="1963335"/>
                </a:moveTo>
                <a:lnTo>
                  <a:pt x="2291615" y="1968596"/>
                </a:lnTo>
                <a:cubicBezTo>
                  <a:pt x="2297064" y="1972476"/>
                  <a:pt x="2302901" y="1975286"/>
                  <a:pt x="2308795" y="1977714"/>
                </a:cubicBezTo>
                <a:cubicBezTo>
                  <a:pt x="2317749" y="1980602"/>
                  <a:pt x="2333928" y="1975275"/>
                  <a:pt x="2330758" y="1996486"/>
                </a:cubicBezTo>
                <a:cubicBezTo>
                  <a:pt x="2314408" y="1992494"/>
                  <a:pt x="2299787" y="1985662"/>
                  <a:pt x="2282955" y="1983148"/>
                </a:cubicBezTo>
                <a:lnTo>
                  <a:pt x="2282333" y="1983158"/>
                </a:lnTo>
                <a:lnTo>
                  <a:pt x="2356333" y="2012107"/>
                </a:lnTo>
                <a:lnTo>
                  <a:pt x="2369685" y="2015993"/>
                </a:lnTo>
                <a:lnTo>
                  <a:pt x="2431561" y="2026387"/>
                </a:lnTo>
                <a:lnTo>
                  <a:pt x="2430171" y="2018450"/>
                </a:lnTo>
                <a:cubicBezTo>
                  <a:pt x="2425812" y="2016236"/>
                  <a:pt x="2422982" y="2014250"/>
                  <a:pt x="2418393" y="2013564"/>
                </a:cubicBezTo>
                <a:lnTo>
                  <a:pt x="2417303" y="2013175"/>
                </a:lnTo>
                <a:lnTo>
                  <a:pt x="2405648" y="2011971"/>
                </a:lnTo>
                <a:cubicBezTo>
                  <a:pt x="2386768" y="2008181"/>
                  <a:pt x="2367108" y="2001754"/>
                  <a:pt x="2362512" y="2001068"/>
                </a:cubicBezTo>
                <a:cubicBezTo>
                  <a:pt x="2363192" y="1996518"/>
                  <a:pt x="2364894" y="1995610"/>
                  <a:pt x="2366866" y="1995516"/>
                </a:cubicBezTo>
                <a:lnTo>
                  <a:pt x="2367605" y="1995435"/>
                </a:lnTo>
                <a:lnTo>
                  <a:pt x="2351847" y="1989810"/>
                </a:lnTo>
                <a:close/>
                <a:moveTo>
                  <a:pt x="337862" y="1962303"/>
                </a:moveTo>
                <a:cubicBezTo>
                  <a:pt x="340778" y="1962740"/>
                  <a:pt x="346846" y="1962042"/>
                  <a:pt x="345439" y="1971453"/>
                </a:cubicBezTo>
                <a:cubicBezTo>
                  <a:pt x="342522" y="1971017"/>
                  <a:pt x="336455" y="1971714"/>
                  <a:pt x="337862" y="1962303"/>
                </a:cubicBezTo>
                <a:close/>
                <a:moveTo>
                  <a:pt x="231914" y="1962106"/>
                </a:moveTo>
                <a:cubicBezTo>
                  <a:pt x="230778" y="1969713"/>
                  <a:pt x="224946" y="1968841"/>
                  <a:pt x="222695" y="1963946"/>
                </a:cubicBezTo>
                <a:cubicBezTo>
                  <a:pt x="225848" y="1962809"/>
                  <a:pt x="228763" y="1963244"/>
                  <a:pt x="231914" y="1962106"/>
                </a:cubicBezTo>
                <a:close/>
                <a:moveTo>
                  <a:pt x="1406073" y="1961615"/>
                </a:moveTo>
                <a:cubicBezTo>
                  <a:pt x="1406371" y="1962280"/>
                  <a:pt x="1406130" y="1963899"/>
                  <a:pt x="1405646" y="1967136"/>
                </a:cubicBezTo>
                <a:cubicBezTo>
                  <a:pt x="1404574" y="1963666"/>
                  <a:pt x="1404574" y="1963666"/>
                  <a:pt x="1403259" y="1961815"/>
                </a:cubicBezTo>
                <a:cubicBezTo>
                  <a:pt x="1404936" y="1961239"/>
                  <a:pt x="1405774" y="1960950"/>
                  <a:pt x="1406073" y="1961615"/>
                </a:cubicBezTo>
                <a:close/>
                <a:moveTo>
                  <a:pt x="2594119" y="1960612"/>
                </a:moveTo>
                <a:cubicBezTo>
                  <a:pt x="2615433" y="1973178"/>
                  <a:pt x="2635739" y="1983768"/>
                  <a:pt x="2657053" y="1996332"/>
                </a:cubicBezTo>
                <a:cubicBezTo>
                  <a:pt x="2657738" y="1991745"/>
                  <a:pt x="2629426" y="1973705"/>
                  <a:pt x="2594119" y="1960612"/>
                </a:cubicBezTo>
                <a:close/>
                <a:moveTo>
                  <a:pt x="1341961" y="1960071"/>
                </a:moveTo>
                <a:cubicBezTo>
                  <a:pt x="1354317" y="1960565"/>
                  <a:pt x="1366810" y="1965137"/>
                  <a:pt x="1377886" y="1968337"/>
                </a:cubicBezTo>
                <a:cubicBezTo>
                  <a:pt x="1371113" y="1971962"/>
                  <a:pt x="1363268" y="1972334"/>
                  <a:pt x="1355452" y="1974257"/>
                </a:cubicBezTo>
                <a:cubicBezTo>
                  <a:pt x="1349130" y="1974858"/>
                  <a:pt x="1341512" y="1973720"/>
                  <a:pt x="1334965" y="1975832"/>
                </a:cubicBezTo>
                <a:cubicBezTo>
                  <a:pt x="1328418" y="1977945"/>
                  <a:pt x="1329076" y="1983968"/>
                  <a:pt x="1325351" y="1988047"/>
                </a:cubicBezTo>
                <a:cubicBezTo>
                  <a:pt x="1318352" y="1993184"/>
                  <a:pt x="1311016" y="1979724"/>
                  <a:pt x="1306859" y="1976269"/>
                </a:cubicBezTo>
                <a:cubicBezTo>
                  <a:pt x="1317385" y="1963160"/>
                  <a:pt x="1329604" y="1959578"/>
                  <a:pt x="1341961" y="1960071"/>
                </a:cubicBezTo>
                <a:close/>
                <a:moveTo>
                  <a:pt x="1282958" y="1957721"/>
                </a:moveTo>
                <a:cubicBezTo>
                  <a:pt x="1285272" y="1958438"/>
                  <a:pt x="1287290" y="1960144"/>
                  <a:pt x="1288786" y="1963368"/>
                </a:cubicBezTo>
                <a:cubicBezTo>
                  <a:pt x="1279057" y="1964979"/>
                  <a:pt x="1269104" y="1968088"/>
                  <a:pt x="1259374" y="1969699"/>
                </a:cubicBezTo>
                <a:cubicBezTo>
                  <a:pt x="1259597" y="1968201"/>
                  <a:pt x="1259821" y="1966701"/>
                  <a:pt x="1260269" y="1963704"/>
                </a:cubicBezTo>
                <a:cubicBezTo>
                  <a:pt x="1266407" y="1962323"/>
                  <a:pt x="1276014" y="1955570"/>
                  <a:pt x="1282958" y="1957721"/>
                </a:cubicBezTo>
                <a:close/>
                <a:moveTo>
                  <a:pt x="2429869" y="1957694"/>
                </a:moveTo>
                <a:lnTo>
                  <a:pt x="2430780" y="1958460"/>
                </a:lnTo>
                <a:lnTo>
                  <a:pt x="2437253" y="1960580"/>
                </a:lnTo>
                <a:lnTo>
                  <a:pt x="2435787" y="1962673"/>
                </a:lnTo>
                <a:lnTo>
                  <a:pt x="2440605" y="1966727"/>
                </a:lnTo>
                <a:lnTo>
                  <a:pt x="2443059" y="1967556"/>
                </a:lnTo>
                <a:lnTo>
                  <a:pt x="2449849" y="1968571"/>
                </a:lnTo>
                <a:lnTo>
                  <a:pt x="2449667" y="1969790"/>
                </a:lnTo>
                <a:lnTo>
                  <a:pt x="2467548" y="1975832"/>
                </a:lnTo>
                <a:cubicBezTo>
                  <a:pt x="2448221" y="1960437"/>
                  <a:pt x="2448221" y="1960437"/>
                  <a:pt x="2429869" y="1957694"/>
                </a:cubicBezTo>
                <a:close/>
                <a:moveTo>
                  <a:pt x="2349937" y="1956707"/>
                </a:moveTo>
                <a:lnTo>
                  <a:pt x="2345142" y="1959883"/>
                </a:lnTo>
                <a:lnTo>
                  <a:pt x="2370262" y="1979273"/>
                </a:lnTo>
                <a:lnTo>
                  <a:pt x="2380676" y="1983564"/>
                </a:lnTo>
                <a:lnTo>
                  <a:pt x="2383343" y="1974960"/>
                </a:lnTo>
                <a:lnTo>
                  <a:pt x="2363607" y="1963427"/>
                </a:lnTo>
                <a:cubicBezTo>
                  <a:pt x="2360825" y="1962425"/>
                  <a:pt x="2357993" y="1960536"/>
                  <a:pt x="2355168" y="1958841"/>
                </a:cubicBezTo>
                <a:close/>
                <a:moveTo>
                  <a:pt x="1815667" y="1956067"/>
                </a:moveTo>
                <a:lnTo>
                  <a:pt x="1810012" y="1956758"/>
                </a:lnTo>
                <a:lnTo>
                  <a:pt x="1824925" y="1964335"/>
                </a:lnTo>
                <a:lnTo>
                  <a:pt x="1827206" y="1962289"/>
                </a:lnTo>
                <a:lnTo>
                  <a:pt x="1825637" y="1957361"/>
                </a:lnTo>
                <a:cubicBezTo>
                  <a:pt x="1822806" y="1955375"/>
                  <a:pt x="1818935" y="1955123"/>
                  <a:pt x="1815667" y="1956067"/>
                </a:cubicBezTo>
                <a:close/>
                <a:moveTo>
                  <a:pt x="1298241" y="1953927"/>
                </a:moveTo>
                <a:cubicBezTo>
                  <a:pt x="1297152" y="1961218"/>
                  <a:pt x="1292475" y="1962011"/>
                  <a:pt x="1289981" y="1957165"/>
                </a:cubicBezTo>
                <a:cubicBezTo>
                  <a:pt x="1291511" y="1955903"/>
                  <a:pt x="1294840" y="1955159"/>
                  <a:pt x="1298241" y="1953927"/>
                </a:cubicBezTo>
                <a:close/>
                <a:moveTo>
                  <a:pt x="2577579" y="1953199"/>
                </a:moveTo>
                <a:lnTo>
                  <a:pt x="2576224" y="1954811"/>
                </a:lnTo>
                <a:cubicBezTo>
                  <a:pt x="2578518" y="1955154"/>
                  <a:pt x="2581788" y="1956815"/>
                  <a:pt x="2584713" y="1956861"/>
                </a:cubicBezTo>
                <a:lnTo>
                  <a:pt x="2585893" y="1955456"/>
                </a:lnTo>
                <a:close/>
                <a:moveTo>
                  <a:pt x="1092659" y="1953087"/>
                </a:moveTo>
                <a:cubicBezTo>
                  <a:pt x="1084953" y="1973514"/>
                  <a:pt x="1069190" y="1966535"/>
                  <a:pt x="1060309" y="1963666"/>
                </a:cubicBezTo>
                <a:cubicBezTo>
                  <a:pt x="1069925" y="1951232"/>
                  <a:pt x="1081839" y="1954554"/>
                  <a:pt x="1092659" y="1953087"/>
                </a:cubicBezTo>
                <a:close/>
                <a:moveTo>
                  <a:pt x="1719073" y="1949724"/>
                </a:moveTo>
                <a:cubicBezTo>
                  <a:pt x="1720823" y="1949240"/>
                  <a:pt x="1722956" y="1949932"/>
                  <a:pt x="1725143" y="1950259"/>
                </a:cubicBezTo>
                <a:cubicBezTo>
                  <a:pt x="1724054" y="1957550"/>
                  <a:pt x="1719679" y="1956896"/>
                  <a:pt x="1715304" y="1956243"/>
                </a:cubicBezTo>
                <a:cubicBezTo>
                  <a:pt x="1715957" y="1951867"/>
                  <a:pt x="1717324" y="1950208"/>
                  <a:pt x="1719073" y="1949724"/>
                </a:cubicBezTo>
                <a:close/>
                <a:moveTo>
                  <a:pt x="2102393" y="1948969"/>
                </a:moveTo>
                <a:lnTo>
                  <a:pt x="2101304" y="1950547"/>
                </a:lnTo>
                <a:lnTo>
                  <a:pt x="2102469" y="1950674"/>
                </a:lnTo>
                <a:close/>
                <a:moveTo>
                  <a:pt x="667726" y="1948659"/>
                </a:moveTo>
                <a:cubicBezTo>
                  <a:pt x="667868" y="1949044"/>
                  <a:pt x="667320" y="1950050"/>
                  <a:pt x="666223" y="1952063"/>
                </a:cubicBezTo>
                <a:cubicBezTo>
                  <a:pt x="666436" y="1950643"/>
                  <a:pt x="665092" y="1948990"/>
                  <a:pt x="665092" y="1948990"/>
                </a:cubicBezTo>
                <a:cubicBezTo>
                  <a:pt x="666753" y="1948513"/>
                  <a:pt x="667585" y="1948275"/>
                  <a:pt x="667726" y="1948659"/>
                </a:cubicBezTo>
                <a:close/>
                <a:moveTo>
                  <a:pt x="2557723" y="1947808"/>
                </a:moveTo>
                <a:lnTo>
                  <a:pt x="2564244" y="1953022"/>
                </a:lnTo>
                <a:lnTo>
                  <a:pt x="2562865" y="1949204"/>
                </a:lnTo>
                <a:close/>
                <a:moveTo>
                  <a:pt x="258210" y="1947649"/>
                </a:moveTo>
                <a:cubicBezTo>
                  <a:pt x="254721" y="1950334"/>
                  <a:pt x="249723" y="1952794"/>
                  <a:pt x="245999" y="1957048"/>
                </a:cubicBezTo>
                <a:cubicBezTo>
                  <a:pt x="241365" y="1946735"/>
                  <a:pt x="255190" y="1947197"/>
                  <a:pt x="258210" y="1947649"/>
                </a:cubicBezTo>
                <a:close/>
                <a:moveTo>
                  <a:pt x="166153" y="1945545"/>
                </a:moveTo>
                <a:cubicBezTo>
                  <a:pt x="168276" y="1945060"/>
                  <a:pt x="170287" y="1946564"/>
                  <a:pt x="170430" y="1950592"/>
                </a:cubicBezTo>
                <a:cubicBezTo>
                  <a:pt x="167514" y="1950157"/>
                  <a:pt x="164363" y="1951291"/>
                  <a:pt x="161212" y="1952424"/>
                </a:cubicBezTo>
                <a:cubicBezTo>
                  <a:pt x="161798" y="1948501"/>
                  <a:pt x="164032" y="1946029"/>
                  <a:pt x="166153" y="1945545"/>
                </a:cubicBezTo>
                <a:close/>
                <a:moveTo>
                  <a:pt x="1368283" y="1945305"/>
                </a:moveTo>
                <a:cubicBezTo>
                  <a:pt x="1370032" y="1944821"/>
                  <a:pt x="1372165" y="1945512"/>
                  <a:pt x="1374352" y="1945838"/>
                </a:cubicBezTo>
                <a:cubicBezTo>
                  <a:pt x="1373263" y="1953130"/>
                  <a:pt x="1367430" y="1952259"/>
                  <a:pt x="1364514" y="1951823"/>
                </a:cubicBezTo>
                <a:cubicBezTo>
                  <a:pt x="1365167" y="1947448"/>
                  <a:pt x="1366533" y="1945789"/>
                  <a:pt x="1368283" y="1945305"/>
                </a:cubicBezTo>
                <a:close/>
                <a:moveTo>
                  <a:pt x="1887621" y="1943630"/>
                </a:moveTo>
                <a:cubicBezTo>
                  <a:pt x="1889880" y="1949439"/>
                  <a:pt x="1892858" y="1953597"/>
                  <a:pt x="1896297" y="1956578"/>
                </a:cubicBezTo>
                <a:lnTo>
                  <a:pt x="1901003" y="1959000"/>
                </a:lnTo>
                <a:lnTo>
                  <a:pt x="1904959" y="1959089"/>
                </a:lnTo>
                <a:cubicBezTo>
                  <a:pt x="1911079" y="1960004"/>
                  <a:pt x="1935919" y="1969972"/>
                  <a:pt x="1939507" y="1956431"/>
                </a:cubicBezTo>
                <a:lnTo>
                  <a:pt x="1941089" y="1949937"/>
                </a:lnTo>
                <a:lnTo>
                  <a:pt x="1919684" y="1947412"/>
                </a:lnTo>
                <a:lnTo>
                  <a:pt x="1917838" y="1951357"/>
                </a:lnTo>
                <a:cubicBezTo>
                  <a:pt x="1912649" y="1955137"/>
                  <a:pt x="1903817" y="1948485"/>
                  <a:pt x="1899294" y="1947809"/>
                </a:cubicBezTo>
                <a:lnTo>
                  <a:pt x="1900688" y="1945171"/>
                </a:lnTo>
                <a:close/>
                <a:moveTo>
                  <a:pt x="1408193" y="1943255"/>
                </a:moveTo>
                <a:cubicBezTo>
                  <a:pt x="1411154" y="1943527"/>
                  <a:pt x="1414164" y="1946028"/>
                  <a:pt x="1415182" y="1949464"/>
                </a:cubicBezTo>
                <a:cubicBezTo>
                  <a:pt x="1410685" y="1948792"/>
                  <a:pt x="1406239" y="1949496"/>
                  <a:pt x="1401502" y="1950430"/>
                </a:cubicBezTo>
                <a:cubicBezTo>
                  <a:pt x="1402322" y="1944943"/>
                  <a:pt x="1405232" y="1942983"/>
                  <a:pt x="1408193" y="1943255"/>
                </a:cubicBezTo>
                <a:close/>
                <a:moveTo>
                  <a:pt x="1420445" y="1942042"/>
                </a:moveTo>
                <a:cubicBezTo>
                  <a:pt x="1422002" y="1942275"/>
                  <a:pt x="1421774" y="1943797"/>
                  <a:pt x="1421546" y="1945320"/>
                </a:cubicBezTo>
                <a:lnTo>
                  <a:pt x="1421097" y="1945870"/>
                </a:lnTo>
                <a:lnTo>
                  <a:pt x="1421483" y="1949455"/>
                </a:lnTo>
                <a:cubicBezTo>
                  <a:pt x="1421208" y="1949958"/>
                  <a:pt x="1420430" y="1949841"/>
                  <a:pt x="1418874" y="1949609"/>
                </a:cubicBezTo>
                <a:lnTo>
                  <a:pt x="1420534" y="1946558"/>
                </a:lnTo>
                <a:lnTo>
                  <a:pt x="1420147" y="1947033"/>
                </a:lnTo>
                <a:cubicBezTo>
                  <a:pt x="1419050" y="1947379"/>
                  <a:pt x="1418936" y="1944152"/>
                  <a:pt x="1420445" y="1942042"/>
                </a:cubicBezTo>
                <a:close/>
                <a:moveTo>
                  <a:pt x="176719" y="1940106"/>
                </a:moveTo>
                <a:cubicBezTo>
                  <a:pt x="178234" y="1939942"/>
                  <a:pt x="179635" y="1940541"/>
                  <a:pt x="180753" y="1943043"/>
                </a:cubicBezTo>
                <a:cubicBezTo>
                  <a:pt x="177835" y="1942607"/>
                  <a:pt x="176150" y="1943911"/>
                  <a:pt x="173006" y="1944999"/>
                </a:cubicBezTo>
                <a:cubicBezTo>
                  <a:pt x="173235" y="1943476"/>
                  <a:pt x="173461" y="1941953"/>
                  <a:pt x="172003" y="1941736"/>
                </a:cubicBezTo>
                <a:cubicBezTo>
                  <a:pt x="173575" y="1941192"/>
                  <a:pt x="175203" y="1940267"/>
                  <a:pt x="176719" y="1940106"/>
                </a:cubicBezTo>
                <a:close/>
                <a:moveTo>
                  <a:pt x="1475678" y="1938520"/>
                </a:moveTo>
                <a:cubicBezTo>
                  <a:pt x="1476782" y="1938685"/>
                  <a:pt x="1478190" y="1938698"/>
                  <a:pt x="1479656" y="1938794"/>
                </a:cubicBezTo>
                <a:cubicBezTo>
                  <a:pt x="1484056" y="1939080"/>
                  <a:pt x="1488979" y="1940113"/>
                  <a:pt x="1487765" y="1948240"/>
                </a:cubicBezTo>
                <a:cubicBezTo>
                  <a:pt x="1483350" y="1947579"/>
                  <a:pt x="1473828" y="1950904"/>
                  <a:pt x="1475678" y="1938520"/>
                </a:cubicBezTo>
                <a:close/>
                <a:moveTo>
                  <a:pt x="968646" y="1938034"/>
                </a:moveTo>
                <a:cubicBezTo>
                  <a:pt x="957282" y="1942589"/>
                  <a:pt x="944590" y="1943820"/>
                  <a:pt x="933655" y="1943750"/>
                </a:cubicBezTo>
                <a:cubicBezTo>
                  <a:pt x="924022" y="1945437"/>
                  <a:pt x="914846" y="1944065"/>
                  <a:pt x="907128" y="1953857"/>
                </a:cubicBezTo>
                <a:cubicBezTo>
                  <a:pt x="920894" y="1955913"/>
                  <a:pt x="933815" y="1953155"/>
                  <a:pt x="948491" y="1949094"/>
                </a:cubicBezTo>
                <a:cubicBezTo>
                  <a:pt x="953081" y="1949779"/>
                  <a:pt x="956139" y="1950236"/>
                  <a:pt x="960728" y="1950922"/>
                </a:cubicBezTo>
                <a:cubicBezTo>
                  <a:pt x="962001" y="1951113"/>
                  <a:pt x="965059" y="1951570"/>
                  <a:pt x="966589" y="1951798"/>
                </a:cubicBezTo>
                <a:cubicBezTo>
                  <a:pt x="967275" y="1947210"/>
                  <a:pt x="967960" y="1942622"/>
                  <a:pt x="968646" y="1938034"/>
                </a:cubicBezTo>
                <a:close/>
                <a:moveTo>
                  <a:pt x="268589" y="1936719"/>
                </a:moveTo>
                <a:cubicBezTo>
                  <a:pt x="270705" y="1936234"/>
                  <a:pt x="272715" y="1937736"/>
                  <a:pt x="272879" y="1941770"/>
                </a:cubicBezTo>
                <a:cubicBezTo>
                  <a:pt x="269647" y="1942890"/>
                  <a:pt x="266415" y="1944010"/>
                  <a:pt x="263668" y="1943600"/>
                </a:cubicBezTo>
                <a:cubicBezTo>
                  <a:pt x="264253" y="1939678"/>
                  <a:pt x="266474" y="1937204"/>
                  <a:pt x="268589" y="1936719"/>
                </a:cubicBezTo>
                <a:close/>
                <a:moveTo>
                  <a:pt x="2069749" y="1935906"/>
                </a:moveTo>
                <a:cubicBezTo>
                  <a:pt x="2068659" y="1943197"/>
                  <a:pt x="2063873" y="1943972"/>
                  <a:pt x="2061480" y="1939142"/>
                </a:cubicBezTo>
                <a:cubicBezTo>
                  <a:pt x="2064963" y="1936681"/>
                  <a:pt x="2068008" y="1937136"/>
                  <a:pt x="2069749" y="1935906"/>
                </a:cubicBezTo>
                <a:close/>
                <a:moveTo>
                  <a:pt x="2218273" y="1935621"/>
                </a:moveTo>
                <a:lnTo>
                  <a:pt x="2223738" y="1950677"/>
                </a:lnTo>
                <a:cubicBezTo>
                  <a:pt x="2219148" y="1949991"/>
                  <a:pt x="2214557" y="1949306"/>
                  <a:pt x="2209967" y="1948620"/>
                </a:cubicBezTo>
                <a:lnTo>
                  <a:pt x="2211251" y="1955350"/>
                </a:lnTo>
                <a:lnTo>
                  <a:pt x="2249872" y="1970459"/>
                </a:lnTo>
                <a:lnTo>
                  <a:pt x="2259861" y="1971951"/>
                </a:lnTo>
                <a:cubicBezTo>
                  <a:pt x="2262921" y="1972409"/>
                  <a:pt x="2265981" y="1972866"/>
                  <a:pt x="2270571" y="1973553"/>
                </a:cubicBezTo>
                <a:lnTo>
                  <a:pt x="2275069" y="1958662"/>
                </a:lnTo>
                <a:lnTo>
                  <a:pt x="2251970" y="1949291"/>
                </a:lnTo>
                <a:lnTo>
                  <a:pt x="2254191" y="1955163"/>
                </a:lnTo>
                <a:cubicBezTo>
                  <a:pt x="2252771" y="1954951"/>
                  <a:pt x="2251763" y="1954411"/>
                  <a:pt x="2251223" y="1953163"/>
                </a:cubicBezTo>
                <a:lnTo>
                  <a:pt x="2251120" y="1948946"/>
                </a:lnTo>
                <a:close/>
                <a:moveTo>
                  <a:pt x="1510642" y="1935340"/>
                </a:moveTo>
                <a:cubicBezTo>
                  <a:pt x="1513081" y="1934877"/>
                  <a:pt x="1515335" y="1935213"/>
                  <a:pt x="1517275" y="1936331"/>
                </a:cubicBezTo>
                <a:cubicBezTo>
                  <a:pt x="1519215" y="1937448"/>
                  <a:pt x="1520840" y="1939345"/>
                  <a:pt x="1522023" y="1942004"/>
                </a:cubicBezTo>
                <a:cubicBezTo>
                  <a:pt x="1519173" y="1939924"/>
                  <a:pt x="1515037" y="1937651"/>
                  <a:pt x="1510642" y="1935340"/>
                </a:cubicBezTo>
                <a:close/>
                <a:moveTo>
                  <a:pt x="186720" y="1934704"/>
                </a:moveTo>
                <a:cubicBezTo>
                  <a:pt x="188235" y="1934540"/>
                  <a:pt x="189636" y="1935139"/>
                  <a:pt x="190752" y="1937642"/>
                </a:cubicBezTo>
                <a:cubicBezTo>
                  <a:pt x="189295" y="1937424"/>
                  <a:pt x="186150" y="1938511"/>
                  <a:pt x="184464" y="1939816"/>
                </a:cubicBezTo>
                <a:cubicBezTo>
                  <a:pt x="183234" y="1938075"/>
                  <a:pt x="183462" y="1936552"/>
                  <a:pt x="182003" y="1936334"/>
                </a:cubicBezTo>
                <a:cubicBezTo>
                  <a:pt x="183575" y="1935790"/>
                  <a:pt x="185204" y="1934866"/>
                  <a:pt x="186720" y="1934704"/>
                </a:cubicBezTo>
                <a:close/>
                <a:moveTo>
                  <a:pt x="1042003" y="1933760"/>
                </a:moveTo>
                <a:cubicBezTo>
                  <a:pt x="1054593" y="1934108"/>
                  <a:pt x="1066924" y="1934419"/>
                  <a:pt x="1079514" y="1934767"/>
                </a:cubicBezTo>
                <a:cubicBezTo>
                  <a:pt x="1067798" y="1939145"/>
                  <a:pt x="1046409" y="1957146"/>
                  <a:pt x="1042003" y="1933760"/>
                </a:cubicBezTo>
                <a:close/>
                <a:moveTo>
                  <a:pt x="1859839" y="1933269"/>
                </a:moveTo>
                <a:cubicBezTo>
                  <a:pt x="1858898" y="1939564"/>
                  <a:pt x="1857282" y="1940663"/>
                  <a:pt x="1854442" y="1940239"/>
                </a:cubicBezTo>
                <a:cubicBezTo>
                  <a:pt x="1855109" y="1935780"/>
                  <a:pt x="1856999" y="1932845"/>
                  <a:pt x="1859839" y="1933269"/>
                </a:cubicBezTo>
                <a:close/>
                <a:moveTo>
                  <a:pt x="278961" y="1932659"/>
                </a:moveTo>
                <a:cubicBezTo>
                  <a:pt x="280449" y="1932675"/>
                  <a:pt x="281848" y="1933298"/>
                  <a:pt x="283063" y="1935135"/>
                </a:cubicBezTo>
                <a:cubicBezTo>
                  <a:pt x="279905" y="1936318"/>
                  <a:pt x="278204" y="1937719"/>
                  <a:pt x="275289" y="1937283"/>
                </a:cubicBezTo>
                <a:cubicBezTo>
                  <a:pt x="275289" y="1937283"/>
                  <a:pt x="274072" y="1935446"/>
                  <a:pt x="274314" y="1933827"/>
                </a:cubicBezTo>
                <a:cubicBezTo>
                  <a:pt x="275893" y="1933234"/>
                  <a:pt x="277472" y="1932644"/>
                  <a:pt x="278961" y="1932659"/>
                </a:cubicBezTo>
                <a:close/>
                <a:moveTo>
                  <a:pt x="1343260" y="1931230"/>
                </a:moveTo>
                <a:cubicBezTo>
                  <a:pt x="1346008" y="1931641"/>
                  <a:pt x="1352237" y="1930968"/>
                  <a:pt x="1350830" y="1940379"/>
                </a:cubicBezTo>
                <a:cubicBezTo>
                  <a:pt x="1347833" y="1939931"/>
                  <a:pt x="1341853" y="1940641"/>
                  <a:pt x="1343260" y="1931230"/>
                </a:cubicBezTo>
                <a:close/>
                <a:moveTo>
                  <a:pt x="3939089" y="1930222"/>
                </a:moveTo>
                <a:lnTo>
                  <a:pt x="3942085" y="1932326"/>
                </a:lnTo>
                <a:cubicBezTo>
                  <a:pt x="3943482" y="1933308"/>
                  <a:pt x="3944181" y="1933800"/>
                  <a:pt x="3943133" y="1933062"/>
                </a:cubicBezTo>
                <a:close/>
                <a:moveTo>
                  <a:pt x="2297196" y="1930052"/>
                </a:moveTo>
                <a:cubicBezTo>
                  <a:pt x="2300641" y="1938384"/>
                  <a:pt x="2300641" y="1938384"/>
                  <a:pt x="2318053" y="1945675"/>
                </a:cubicBezTo>
                <a:cubicBezTo>
                  <a:pt x="2317241" y="1930182"/>
                  <a:pt x="2304576" y="1932979"/>
                  <a:pt x="2297196" y="1930052"/>
                </a:cubicBezTo>
                <a:close/>
                <a:moveTo>
                  <a:pt x="293069" y="1929783"/>
                </a:moveTo>
                <a:lnTo>
                  <a:pt x="293288" y="1931892"/>
                </a:lnTo>
                <a:lnTo>
                  <a:pt x="293160" y="1930666"/>
                </a:lnTo>
                <a:close/>
                <a:moveTo>
                  <a:pt x="292985" y="1928972"/>
                </a:moveTo>
                <a:cubicBezTo>
                  <a:pt x="292923" y="1928383"/>
                  <a:pt x="292964" y="1928775"/>
                  <a:pt x="293046" y="1929561"/>
                </a:cubicBezTo>
                <a:lnTo>
                  <a:pt x="293069" y="1929783"/>
                </a:lnTo>
                <a:close/>
                <a:moveTo>
                  <a:pt x="1552978" y="1928583"/>
                </a:moveTo>
                <a:cubicBezTo>
                  <a:pt x="1559917" y="1929819"/>
                  <a:pt x="1566693" y="1933219"/>
                  <a:pt x="1572619" y="1934104"/>
                </a:cubicBezTo>
                <a:cubicBezTo>
                  <a:pt x="1566102" y="1936314"/>
                  <a:pt x="1559603" y="1940117"/>
                  <a:pt x="1553085" y="1942325"/>
                </a:cubicBezTo>
                <a:cubicBezTo>
                  <a:pt x="1545053" y="1944307"/>
                  <a:pt x="1538186" y="1938508"/>
                  <a:pt x="1532365" y="1936047"/>
                </a:cubicBezTo>
                <a:cubicBezTo>
                  <a:pt x="1538942" y="1928274"/>
                  <a:pt x="1546041" y="1927348"/>
                  <a:pt x="1552978" y="1928583"/>
                </a:cubicBezTo>
                <a:close/>
                <a:moveTo>
                  <a:pt x="1442523" y="1928103"/>
                </a:moveTo>
                <a:cubicBezTo>
                  <a:pt x="1444975" y="1933183"/>
                  <a:pt x="1445627" y="1939564"/>
                  <a:pt x="1447850" y="1946180"/>
                </a:cubicBezTo>
                <a:cubicBezTo>
                  <a:pt x="1441798" y="1943705"/>
                  <a:pt x="1437085" y="1943001"/>
                  <a:pt x="1431685" y="1946907"/>
                </a:cubicBezTo>
                <a:cubicBezTo>
                  <a:pt x="1430803" y="1942062"/>
                  <a:pt x="1431492" y="1937452"/>
                  <a:pt x="1430840" y="1931071"/>
                </a:cubicBezTo>
                <a:cubicBezTo>
                  <a:pt x="1434211" y="1930003"/>
                  <a:pt x="1437581" y="1928936"/>
                  <a:pt x="1442523" y="1928103"/>
                </a:cubicBezTo>
                <a:close/>
                <a:moveTo>
                  <a:pt x="1457871" y="1927863"/>
                </a:moveTo>
                <a:cubicBezTo>
                  <a:pt x="1460711" y="1928687"/>
                  <a:pt x="1463626" y="1930327"/>
                  <a:pt x="1465945" y="1930674"/>
                </a:cubicBezTo>
                <a:cubicBezTo>
                  <a:pt x="1471871" y="1931560"/>
                  <a:pt x="1470932" y="1937842"/>
                  <a:pt x="1469758" y="1945695"/>
                </a:cubicBezTo>
                <a:cubicBezTo>
                  <a:pt x="1464068" y="1943238"/>
                  <a:pt x="1459430" y="1942546"/>
                  <a:pt x="1453248" y="1941622"/>
                </a:cubicBezTo>
                <a:cubicBezTo>
                  <a:pt x="1448377" y="1942500"/>
                  <a:pt x="1446223" y="1935756"/>
                  <a:pt x="1450254" y="1929935"/>
                </a:cubicBezTo>
                <a:cubicBezTo>
                  <a:pt x="1452268" y="1927025"/>
                  <a:pt x="1455032" y="1927036"/>
                  <a:pt x="1457871" y="1927863"/>
                </a:cubicBezTo>
                <a:close/>
                <a:moveTo>
                  <a:pt x="289989" y="1927241"/>
                </a:moveTo>
                <a:cubicBezTo>
                  <a:pt x="290175" y="1925992"/>
                  <a:pt x="285632" y="1934251"/>
                  <a:pt x="283290" y="1927773"/>
                </a:cubicBezTo>
                <a:cubicBezTo>
                  <a:pt x="284908" y="1928014"/>
                  <a:pt x="288557" y="1925750"/>
                  <a:pt x="289989" y="1927241"/>
                </a:cubicBezTo>
                <a:close/>
                <a:moveTo>
                  <a:pt x="201605" y="1926548"/>
                </a:moveTo>
                <a:cubicBezTo>
                  <a:pt x="200297" y="1935297"/>
                  <a:pt x="194465" y="1934425"/>
                  <a:pt x="192202" y="1929616"/>
                </a:cubicBezTo>
                <a:cubicBezTo>
                  <a:pt x="195336" y="1928593"/>
                  <a:pt x="198470" y="1927570"/>
                  <a:pt x="201605" y="1926548"/>
                </a:cubicBezTo>
                <a:close/>
                <a:moveTo>
                  <a:pt x="3933699" y="1926433"/>
                </a:moveTo>
                <a:lnTo>
                  <a:pt x="3939089" y="1930222"/>
                </a:lnTo>
                <a:lnTo>
                  <a:pt x="3936843" y="1928643"/>
                </a:lnTo>
                <a:cubicBezTo>
                  <a:pt x="3935097" y="1927415"/>
                  <a:pt x="3933699" y="1926433"/>
                  <a:pt x="3933699" y="1926433"/>
                </a:cubicBezTo>
                <a:close/>
                <a:moveTo>
                  <a:pt x="525229" y="1923647"/>
                </a:moveTo>
                <a:cubicBezTo>
                  <a:pt x="529935" y="1924350"/>
                  <a:pt x="536444" y="1923719"/>
                  <a:pt x="535037" y="1933130"/>
                </a:cubicBezTo>
                <a:cubicBezTo>
                  <a:pt x="530332" y="1932426"/>
                  <a:pt x="523823" y="1933057"/>
                  <a:pt x="525229" y="1923647"/>
                </a:cubicBezTo>
                <a:close/>
                <a:moveTo>
                  <a:pt x="2283006" y="1920376"/>
                </a:moveTo>
                <a:cubicBezTo>
                  <a:pt x="2282321" y="1924963"/>
                  <a:pt x="2280374" y="1927539"/>
                  <a:pt x="2278159" y="1931898"/>
                </a:cubicBezTo>
                <a:cubicBezTo>
                  <a:pt x="2282746" y="1932583"/>
                  <a:pt x="2287335" y="1933269"/>
                  <a:pt x="2291923" y="1933954"/>
                </a:cubicBezTo>
                <a:cubicBezTo>
                  <a:pt x="2293255" y="1925034"/>
                  <a:pt x="2287367" y="1922591"/>
                  <a:pt x="2283006" y="1920376"/>
                </a:cubicBezTo>
                <a:close/>
                <a:moveTo>
                  <a:pt x="2008320" y="1917988"/>
                </a:moveTo>
                <a:cubicBezTo>
                  <a:pt x="2012695" y="1918641"/>
                  <a:pt x="2017303" y="1917727"/>
                  <a:pt x="2015897" y="1927137"/>
                </a:cubicBezTo>
                <a:cubicBezTo>
                  <a:pt x="2012981" y="1926702"/>
                  <a:pt x="2006914" y="1927399"/>
                  <a:pt x="2008320" y="1917988"/>
                </a:cubicBezTo>
                <a:close/>
                <a:moveTo>
                  <a:pt x="666939" y="1917821"/>
                </a:moveTo>
                <a:cubicBezTo>
                  <a:pt x="667089" y="1918464"/>
                  <a:pt x="666847" y="1920083"/>
                  <a:pt x="666363" y="1923320"/>
                </a:cubicBezTo>
                <a:cubicBezTo>
                  <a:pt x="666605" y="1921701"/>
                  <a:pt x="666847" y="1920083"/>
                  <a:pt x="665162" y="1918177"/>
                </a:cubicBezTo>
                <a:cubicBezTo>
                  <a:pt x="666247" y="1917511"/>
                  <a:pt x="666789" y="1917179"/>
                  <a:pt x="666939" y="1917821"/>
                </a:cubicBezTo>
                <a:close/>
                <a:moveTo>
                  <a:pt x="1400091" y="1917302"/>
                </a:moveTo>
                <a:cubicBezTo>
                  <a:pt x="1409610" y="1916827"/>
                  <a:pt x="1426942" y="1930279"/>
                  <a:pt x="1430233" y="1931961"/>
                </a:cubicBezTo>
                <a:lnTo>
                  <a:pt x="1420188" y="1933951"/>
                </a:lnTo>
                <a:lnTo>
                  <a:pt x="1421133" y="1935635"/>
                </a:lnTo>
                <a:cubicBezTo>
                  <a:pt x="1420843" y="1938955"/>
                  <a:pt x="1419455" y="1942703"/>
                  <a:pt x="1418300" y="1944904"/>
                </a:cubicBezTo>
                <a:cubicBezTo>
                  <a:pt x="1416912" y="1943115"/>
                  <a:pt x="1417143" y="1941567"/>
                  <a:pt x="1415525" y="1941326"/>
                </a:cubicBezTo>
                <a:lnTo>
                  <a:pt x="1416519" y="1934678"/>
                </a:lnTo>
                <a:lnTo>
                  <a:pt x="1397485" y="1938449"/>
                </a:lnTo>
                <a:lnTo>
                  <a:pt x="1387803" y="1938221"/>
                </a:lnTo>
                <a:lnTo>
                  <a:pt x="1386557" y="1942183"/>
                </a:lnTo>
                <a:cubicBezTo>
                  <a:pt x="1384638" y="1945251"/>
                  <a:pt x="1381620" y="1943961"/>
                  <a:pt x="1379336" y="1943620"/>
                </a:cubicBezTo>
                <a:cubicBezTo>
                  <a:pt x="1379880" y="1939975"/>
                  <a:pt x="1381295" y="1938322"/>
                  <a:pt x="1382955" y="1937638"/>
                </a:cubicBezTo>
                <a:lnTo>
                  <a:pt x="1387343" y="1937490"/>
                </a:lnTo>
                <a:lnTo>
                  <a:pt x="1389386" y="1932626"/>
                </a:lnTo>
                <a:cubicBezTo>
                  <a:pt x="1392684" y="1929325"/>
                  <a:pt x="1398345" y="1931957"/>
                  <a:pt x="1401810" y="1932474"/>
                </a:cubicBezTo>
                <a:cubicBezTo>
                  <a:pt x="1402971" y="1924713"/>
                  <a:pt x="1398349" y="1924022"/>
                  <a:pt x="1393984" y="1923370"/>
                </a:cubicBezTo>
                <a:cubicBezTo>
                  <a:pt x="1394612" y="1919166"/>
                  <a:pt x="1396917" y="1917460"/>
                  <a:pt x="1400091" y="1917302"/>
                </a:cubicBezTo>
                <a:close/>
                <a:moveTo>
                  <a:pt x="1419556" y="1912790"/>
                </a:moveTo>
                <a:cubicBezTo>
                  <a:pt x="1420286" y="1912899"/>
                  <a:pt x="1421213" y="1912935"/>
                  <a:pt x="1422170" y="1913077"/>
                </a:cubicBezTo>
                <a:cubicBezTo>
                  <a:pt x="1425040" y="1913507"/>
                  <a:pt x="1428187" y="1914900"/>
                  <a:pt x="1427107" y="1922126"/>
                </a:cubicBezTo>
                <a:cubicBezTo>
                  <a:pt x="1422731" y="1921473"/>
                  <a:pt x="1418157" y="1922157"/>
                  <a:pt x="1419556" y="1912790"/>
                </a:cubicBezTo>
                <a:close/>
                <a:moveTo>
                  <a:pt x="2276732" y="1910058"/>
                </a:moveTo>
                <a:cubicBezTo>
                  <a:pt x="2272144" y="1909372"/>
                  <a:pt x="2271001" y="1917019"/>
                  <a:pt x="2270088" y="1923135"/>
                </a:cubicBezTo>
                <a:cubicBezTo>
                  <a:pt x="2274674" y="1923821"/>
                  <a:pt x="2275817" y="1916176"/>
                  <a:pt x="2276732" y="1910058"/>
                </a:cubicBezTo>
                <a:close/>
                <a:moveTo>
                  <a:pt x="691858" y="1909474"/>
                </a:moveTo>
                <a:cubicBezTo>
                  <a:pt x="698318" y="1908834"/>
                  <a:pt x="704545" y="1909764"/>
                  <a:pt x="710770" y="1910694"/>
                </a:cubicBezTo>
                <a:cubicBezTo>
                  <a:pt x="703370" y="1917617"/>
                  <a:pt x="695501" y="1927682"/>
                  <a:pt x="686164" y="1926286"/>
                </a:cubicBezTo>
                <a:cubicBezTo>
                  <a:pt x="687103" y="1920004"/>
                  <a:pt x="686719" y="1911918"/>
                  <a:pt x="691858" y="1909474"/>
                </a:cubicBezTo>
                <a:close/>
                <a:moveTo>
                  <a:pt x="749294" y="1908407"/>
                </a:moveTo>
                <a:cubicBezTo>
                  <a:pt x="759658" y="1911560"/>
                  <a:pt x="759658" y="1911560"/>
                  <a:pt x="759766" y="1921196"/>
                </a:cubicBezTo>
                <a:cubicBezTo>
                  <a:pt x="757441" y="1916037"/>
                  <a:pt x="753368" y="1912223"/>
                  <a:pt x="749294" y="1908407"/>
                </a:cubicBezTo>
                <a:close/>
                <a:moveTo>
                  <a:pt x="2261892" y="1908231"/>
                </a:moveTo>
                <a:lnTo>
                  <a:pt x="2260591" y="1910231"/>
                </a:lnTo>
                <a:lnTo>
                  <a:pt x="2260940" y="1910214"/>
                </a:lnTo>
                <a:lnTo>
                  <a:pt x="2265690" y="1912029"/>
                </a:lnTo>
                <a:lnTo>
                  <a:pt x="2267556" y="1908687"/>
                </a:lnTo>
                <a:cubicBezTo>
                  <a:pt x="2266026" y="1908458"/>
                  <a:pt x="2263853" y="1907743"/>
                  <a:pt x="2261892" y="1908231"/>
                </a:cubicBezTo>
                <a:close/>
                <a:moveTo>
                  <a:pt x="1438748" y="1907462"/>
                </a:moveTo>
                <a:cubicBezTo>
                  <a:pt x="1441744" y="1907909"/>
                  <a:pt x="1447707" y="1907310"/>
                  <a:pt x="1446399" y="1916059"/>
                </a:cubicBezTo>
                <a:cubicBezTo>
                  <a:pt x="1441904" y="1915387"/>
                  <a:pt x="1437659" y="1914753"/>
                  <a:pt x="1438748" y="1907462"/>
                </a:cubicBezTo>
                <a:close/>
                <a:moveTo>
                  <a:pt x="1727427" y="1906437"/>
                </a:moveTo>
                <a:cubicBezTo>
                  <a:pt x="1732236" y="1907156"/>
                  <a:pt x="1737507" y="1909898"/>
                  <a:pt x="1740506" y="1910346"/>
                </a:cubicBezTo>
                <a:cubicBezTo>
                  <a:pt x="1737992" y="1927172"/>
                  <a:pt x="1722876" y="1915531"/>
                  <a:pt x="1717131" y="1914672"/>
                </a:cubicBezTo>
                <a:cubicBezTo>
                  <a:pt x="1718273" y="1907024"/>
                  <a:pt x="1722618" y="1905718"/>
                  <a:pt x="1727427" y="1906437"/>
                </a:cubicBezTo>
                <a:close/>
                <a:moveTo>
                  <a:pt x="2313963" y="1901550"/>
                </a:moveTo>
                <a:cubicBezTo>
                  <a:pt x="2312820" y="1909198"/>
                  <a:pt x="2310377" y="1915085"/>
                  <a:pt x="2307705" y="1922503"/>
                </a:cubicBezTo>
                <a:lnTo>
                  <a:pt x="2309802" y="1923661"/>
                </a:lnTo>
                <a:lnTo>
                  <a:pt x="2325578" y="1926018"/>
                </a:lnTo>
                <a:lnTo>
                  <a:pt x="2329318" y="1922605"/>
                </a:lnTo>
                <a:cubicBezTo>
                  <a:pt x="2324114" y="1915575"/>
                  <a:pt x="2318911" y="1908544"/>
                  <a:pt x="2313963" y="1901550"/>
                </a:cubicBezTo>
                <a:close/>
                <a:moveTo>
                  <a:pt x="718299" y="1900478"/>
                </a:moveTo>
                <a:cubicBezTo>
                  <a:pt x="720422" y="1900795"/>
                  <a:pt x="723905" y="1900129"/>
                  <a:pt x="726626" y="1900931"/>
                </a:cubicBezTo>
                <a:cubicBezTo>
                  <a:pt x="729347" y="1901734"/>
                  <a:pt x="731307" y="1904005"/>
                  <a:pt x="730381" y="1910196"/>
                </a:cubicBezTo>
                <a:cubicBezTo>
                  <a:pt x="725885" y="1909524"/>
                  <a:pt x="716679" y="1911314"/>
                  <a:pt x="718299" y="1900478"/>
                </a:cubicBezTo>
                <a:close/>
                <a:moveTo>
                  <a:pt x="1344873" y="1899993"/>
                </a:moveTo>
                <a:cubicBezTo>
                  <a:pt x="1350076" y="1899164"/>
                  <a:pt x="1355751" y="1900413"/>
                  <a:pt x="1358808" y="1900869"/>
                </a:cubicBezTo>
                <a:cubicBezTo>
                  <a:pt x="1376899" y="1903573"/>
                  <a:pt x="1395948" y="1901606"/>
                  <a:pt x="1412764" y="1904118"/>
                </a:cubicBezTo>
                <a:cubicBezTo>
                  <a:pt x="1395008" y="1907892"/>
                  <a:pt x="1378782" y="1911887"/>
                  <a:pt x="1361282" y="1915694"/>
                </a:cubicBezTo>
                <a:cubicBezTo>
                  <a:pt x="1352109" y="1914323"/>
                  <a:pt x="1342937" y="1912953"/>
                  <a:pt x="1333764" y="1911582"/>
                </a:cubicBezTo>
                <a:cubicBezTo>
                  <a:pt x="1334938" y="1903729"/>
                  <a:pt x="1339670" y="1900822"/>
                  <a:pt x="1344873" y="1899993"/>
                </a:cubicBezTo>
                <a:close/>
                <a:moveTo>
                  <a:pt x="1904349" y="1897713"/>
                </a:moveTo>
                <a:cubicBezTo>
                  <a:pt x="1905023" y="1898047"/>
                  <a:pt x="1905758" y="1898673"/>
                  <a:pt x="1906445" y="1899603"/>
                </a:cubicBezTo>
                <a:cubicBezTo>
                  <a:pt x="1904827" y="1899362"/>
                  <a:pt x="1904586" y="1900980"/>
                  <a:pt x="1902725" y="1902357"/>
                </a:cubicBezTo>
                <a:cubicBezTo>
                  <a:pt x="1900841" y="1898352"/>
                  <a:pt x="1902327" y="1896713"/>
                  <a:pt x="1904349" y="1897713"/>
                </a:cubicBezTo>
                <a:close/>
                <a:moveTo>
                  <a:pt x="2346420" y="1896162"/>
                </a:moveTo>
                <a:lnTo>
                  <a:pt x="2391297" y="1915681"/>
                </a:lnTo>
                <a:lnTo>
                  <a:pt x="2398751" y="1913191"/>
                </a:lnTo>
                <a:lnTo>
                  <a:pt x="2404675" y="1912903"/>
                </a:lnTo>
                <a:lnTo>
                  <a:pt x="2408692" y="1912708"/>
                </a:lnTo>
                <a:cubicBezTo>
                  <a:pt x="2411845" y="1912391"/>
                  <a:pt x="2414452" y="1912486"/>
                  <a:pt x="2416613" y="1913125"/>
                </a:cubicBezTo>
                <a:cubicBezTo>
                  <a:pt x="2419856" y="1914083"/>
                  <a:pt x="2422096" y="1916266"/>
                  <a:pt x="2423676" y="1920127"/>
                </a:cubicBezTo>
                <a:lnTo>
                  <a:pt x="2426029" y="1933078"/>
                </a:lnTo>
                <a:lnTo>
                  <a:pt x="2441465" y="1940848"/>
                </a:lnTo>
                <a:lnTo>
                  <a:pt x="2444622" y="1941633"/>
                </a:lnTo>
                <a:lnTo>
                  <a:pt x="2446205" y="1942540"/>
                </a:lnTo>
                <a:lnTo>
                  <a:pt x="2448393" y="1927892"/>
                </a:lnTo>
                <a:lnTo>
                  <a:pt x="2510989" y="1960964"/>
                </a:lnTo>
                <a:lnTo>
                  <a:pt x="2528046" y="1962126"/>
                </a:lnTo>
                <a:lnTo>
                  <a:pt x="2552102" y="1968764"/>
                </a:lnTo>
                <a:lnTo>
                  <a:pt x="2535829" y="1956592"/>
                </a:lnTo>
                <a:cubicBezTo>
                  <a:pt x="2511430" y="1942002"/>
                  <a:pt x="2486829" y="1930510"/>
                  <a:pt x="2462201" y="1917449"/>
                </a:cubicBezTo>
                <a:lnTo>
                  <a:pt x="2460108" y="1916369"/>
                </a:lnTo>
                <a:lnTo>
                  <a:pt x="2441786" y="1915102"/>
                </a:lnTo>
                <a:cubicBezTo>
                  <a:pt x="2438499" y="1916175"/>
                  <a:pt x="2433682" y="1917018"/>
                  <a:pt x="2430852" y="1915033"/>
                </a:cubicBezTo>
                <a:cubicBezTo>
                  <a:pt x="2426264" y="1914347"/>
                  <a:pt x="2423891" y="1909302"/>
                  <a:pt x="2421061" y="1907316"/>
                </a:cubicBezTo>
                <a:cubicBezTo>
                  <a:pt x="2415172" y="1904873"/>
                  <a:pt x="2408672" y="1903901"/>
                  <a:pt x="2402148" y="1903317"/>
                </a:cubicBezTo>
                <a:lnTo>
                  <a:pt x="2391089" y="1902345"/>
                </a:lnTo>
                <a:lnTo>
                  <a:pt x="2391034" y="1902505"/>
                </a:lnTo>
                <a:cubicBezTo>
                  <a:pt x="2390154" y="1903547"/>
                  <a:pt x="2389030" y="1903782"/>
                  <a:pt x="2387609" y="1903569"/>
                </a:cubicBezTo>
                <a:lnTo>
                  <a:pt x="2388720" y="1902136"/>
                </a:lnTo>
                <a:lnTo>
                  <a:pt x="2383083" y="1901641"/>
                </a:lnTo>
                <a:close/>
                <a:moveTo>
                  <a:pt x="786753" y="1896071"/>
                </a:moveTo>
                <a:cubicBezTo>
                  <a:pt x="791128" y="1896724"/>
                  <a:pt x="795737" y="1895810"/>
                  <a:pt x="794369" y="1904959"/>
                </a:cubicBezTo>
                <a:cubicBezTo>
                  <a:pt x="791453" y="1904523"/>
                  <a:pt x="785347" y="1905482"/>
                  <a:pt x="786753" y="1896071"/>
                </a:cubicBezTo>
                <a:close/>
                <a:moveTo>
                  <a:pt x="279495" y="1892465"/>
                </a:moveTo>
                <a:cubicBezTo>
                  <a:pt x="281687" y="1893178"/>
                  <a:pt x="283293" y="1895152"/>
                  <a:pt x="283854" y="1899089"/>
                </a:cubicBezTo>
                <a:cubicBezTo>
                  <a:pt x="274635" y="1899252"/>
                  <a:pt x="265667" y="1899454"/>
                  <a:pt x="256223" y="1901124"/>
                </a:cubicBezTo>
                <a:cubicBezTo>
                  <a:pt x="261058" y="1899535"/>
                  <a:pt x="272921" y="1890326"/>
                  <a:pt x="279495" y="1892465"/>
                </a:cubicBezTo>
                <a:close/>
                <a:moveTo>
                  <a:pt x="834512" y="1890112"/>
                </a:moveTo>
                <a:cubicBezTo>
                  <a:pt x="830817" y="1894332"/>
                  <a:pt x="827355" y="1896998"/>
                  <a:pt x="825391" y="1899887"/>
                </a:cubicBezTo>
                <a:cubicBezTo>
                  <a:pt x="826656" y="1901667"/>
                  <a:pt x="826192" y="1904780"/>
                  <a:pt x="827032" y="1909414"/>
                </a:cubicBezTo>
                <a:cubicBezTo>
                  <a:pt x="820196" y="1903884"/>
                  <a:pt x="813649" y="1898133"/>
                  <a:pt x="806621" y="1893900"/>
                </a:cubicBezTo>
                <a:cubicBezTo>
                  <a:pt x="816079" y="1892130"/>
                  <a:pt x="825054" y="1891881"/>
                  <a:pt x="834512" y="1890112"/>
                </a:cubicBezTo>
                <a:close/>
                <a:moveTo>
                  <a:pt x="2266155" y="1885703"/>
                </a:moveTo>
                <a:lnTo>
                  <a:pt x="2260919" y="1892061"/>
                </a:lnTo>
                <a:cubicBezTo>
                  <a:pt x="2262449" y="1892290"/>
                  <a:pt x="2263653" y="1892080"/>
                  <a:pt x="2264588" y="1891047"/>
                </a:cubicBezTo>
                <a:lnTo>
                  <a:pt x="2266433" y="1885727"/>
                </a:lnTo>
                <a:close/>
                <a:moveTo>
                  <a:pt x="1717623" y="1884733"/>
                </a:moveTo>
                <a:lnTo>
                  <a:pt x="1705205" y="1885021"/>
                </a:lnTo>
                <a:lnTo>
                  <a:pt x="1712713" y="1886487"/>
                </a:lnTo>
                <a:close/>
                <a:moveTo>
                  <a:pt x="2450395" y="1883114"/>
                </a:moveTo>
                <a:cubicBezTo>
                  <a:pt x="2449937" y="1886173"/>
                  <a:pt x="2449709" y="1887702"/>
                  <a:pt x="2449252" y="1890761"/>
                </a:cubicBezTo>
                <a:cubicBezTo>
                  <a:pt x="2456899" y="1891904"/>
                  <a:pt x="2463244" y="1891288"/>
                  <a:pt x="2470179" y="1895452"/>
                </a:cubicBezTo>
                <a:lnTo>
                  <a:pt x="2476039" y="1900031"/>
                </a:lnTo>
                <a:lnTo>
                  <a:pt x="2478147" y="1900212"/>
                </a:lnTo>
                <a:lnTo>
                  <a:pt x="2489477" y="1902303"/>
                </a:lnTo>
                <a:lnTo>
                  <a:pt x="2472393" y="1891092"/>
                </a:lnTo>
                <a:cubicBezTo>
                  <a:pt x="2465688" y="1885400"/>
                  <a:pt x="2457813" y="1885787"/>
                  <a:pt x="2450395" y="1883114"/>
                </a:cubicBezTo>
                <a:close/>
                <a:moveTo>
                  <a:pt x="1741031" y="1882736"/>
                </a:moveTo>
                <a:lnTo>
                  <a:pt x="1728075" y="1884490"/>
                </a:lnTo>
                <a:lnTo>
                  <a:pt x="1726827" y="1884519"/>
                </a:lnTo>
                <a:lnTo>
                  <a:pt x="1726450" y="1886977"/>
                </a:lnTo>
                <a:cubicBezTo>
                  <a:pt x="1731267" y="1886133"/>
                  <a:pt x="1736312" y="1883760"/>
                  <a:pt x="1741128" y="1882916"/>
                </a:cubicBezTo>
                <a:close/>
                <a:moveTo>
                  <a:pt x="1486455" y="1882145"/>
                </a:moveTo>
                <a:cubicBezTo>
                  <a:pt x="1487346" y="1882538"/>
                  <a:pt x="1488039" y="1883236"/>
                  <a:pt x="1488464" y="1884292"/>
                </a:cubicBezTo>
                <a:cubicBezTo>
                  <a:pt x="1488001" y="1887396"/>
                  <a:pt x="1488181" y="1891391"/>
                  <a:pt x="1487821" y="1895106"/>
                </a:cubicBezTo>
                <a:lnTo>
                  <a:pt x="1484886" y="1901996"/>
                </a:lnTo>
                <a:lnTo>
                  <a:pt x="1485429" y="1901862"/>
                </a:lnTo>
                <a:cubicBezTo>
                  <a:pt x="1493872" y="1900429"/>
                  <a:pt x="1502148" y="1900126"/>
                  <a:pt x="1510536" y="1902149"/>
                </a:cubicBezTo>
                <a:cubicBezTo>
                  <a:pt x="1506544" y="1907711"/>
                  <a:pt x="1503873" y="1915010"/>
                  <a:pt x="1497690" y="1914087"/>
                </a:cubicBezTo>
                <a:cubicBezTo>
                  <a:pt x="1491283" y="1914670"/>
                  <a:pt x="1486034" y="1909266"/>
                  <a:pt x="1478305" y="1908111"/>
                </a:cubicBezTo>
                <a:cubicBezTo>
                  <a:pt x="1477630" y="1912629"/>
                  <a:pt x="1476954" y="1917148"/>
                  <a:pt x="1476280" y="1921666"/>
                </a:cubicBezTo>
                <a:cubicBezTo>
                  <a:pt x="1472319" y="1916455"/>
                  <a:pt x="1465040" y="1912288"/>
                  <a:pt x="1459308" y="1908352"/>
                </a:cubicBezTo>
                <a:lnTo>
                  <a:pt x="1475340" y="1904368"/>
                </a:lnTo>
                <a:lnTo>
                  <a:pt x="1473638" y="1904393"/>
                </a:lnTo>
                <a:cubicBezTo>
                  <a:pt x="1469760" y="1903251"/>
                  <a:pt x="1465805" y="1901536"/>
                  <a:pt x="1462890" y="1901101"/>
                </a:cubicBezTo>
                <a:cubicBezTo>
                  <a:pt x="1464310" y="1891593"/>
                  <a:pt x="1480221" y="1879390"/>
                  <a:pt x="1486455" y="1882145"/>
                </a:cubicBezTo>
                <a:close/>
                <a:moveTo>
                  <a:pt x="2220046" y="1881744"/>
                </a:moveTo>
                <a:lnTo>
                  <a:pt x="2219252" y="1882740"/>
                </a:lnTo>
                <a:cubicBezTo>
                  <a:pt x="2216525" y="1886600"/>
                  <a:pt x="2213717" y="1889698"/>
                  <a:pt x="2210021" y="1889146"/>
                </a:cubicBezTo>
                <a:cubicBezTo>
                  <a:pt x="2206962" y="1888688"/>
                  <a:pt x="2203904" y="1888231"/>
                  <a:pt x="2200617" y="1889303"/>
                </a:cubicBezTo>
                <a:cubicBezTo>
                  <a:pt x="2197330" y="1890376"/>
                  <a:pt x="2195115" y="1894735"/>
                  <a:pt x="2197716" y="1898250"/>
                </a:cubicBezTo>
                <a:cubicBezTo>
                  <a:pt x="2206207" y="1904208"/>
                  <a:pt x="2216043" y="1899426"/>
                  <a:pt x="2223460" y="1902097"/>
                </a:cubicBezTo>
                <a:cubicBezTo>
                  <a:pt x="2227819" y="1904312"/>
                  <a:pt x="2236767" y="1907212"/>
                  <a:pt x="2238366" y="1896507"/>
                </a:cubicBezTo>
                <a:cubicBezTo>
                  <a:pt x="2233779" y="1895822"/>
                  <a:pt x="2229191" y="1895136"/>
                  <a:pt x="2224603" y="1894451"/>
                </a:cubicBezTo>
                <a:lnTo>
                  <a:pt x="2226420" y="1882291"/>
                </a:lnTo>
                <a:close/>
                <a:moveTo>
                  <a:pt x="1667872" y="1879317"/>
                </a:moveTo>
                <a:lnTo>
                  <a:pt x="1662854" y="1882972"/>
                </a:lnTo>
                <a:lnTo>
                  <a:pt x="1666211" y="1885531"/>
                </a:lnTo>
                <a:close/>
                <a:moveTo>
                  <a:pt x="1425965" y="1878963"/>
                </a:moveTo>
                <a:cubicBezTo>
                  <a:pt x="1428882" y="1879398"/>
                  <a:pt x="1434949" y="1878702"/>
                  <a:pt x="1433544" y="1888113"/>
                </a:cubicBezTo>
                <a:cubicBezTo>
                  <a:pt x="1430626" y="1887677"/>
                  <a:pt x="1424559" y="1888374"/>
                  <a:pt x="1425965" y="1878963"/>
                </a:cubicBezTo>
                <a:close/>
                <a:moveTo>
                  <a:pt x="1482580" y="1878206"/>
                </a:moveTo>
                <a:lnTo>
                  <a:pt x="1481411" y="1878933"/>
                </a:lnTo>
                <a:cubicBezTo>
                  <a:pt x="1480875" y="1879267"/>
                  <a:pt x="1480607" y="1879433"/>
                  <a:pt x="1481008" y="1879183"/>
                </a:cubicBezTo>
                <a:close/>
                <a:moveTo>
                  <a:pt x="1416134" y="1878189"/>
                </a:moveTo>
                <a:cubicBezTo>
                  <a:pt x="1415208" y="1884381"/>
                  <a:pt x="1415438" y="1893911"/>
                  <a:pt x="1408964" y="1892943"/>
                </a:cubicBezTo>
                <a:cubicBezTo>
                  <a:pt x="1409889" y="1886751"/>
                  <a:pt x="1411278" y="1877464"/>
                  <a:pt x="1416134" y="1878189"/>
                </a:cubicBezTo>
                <a:close/>
                <a:moveTo>
                  <a:pt x="1408760" y="1877088"/>
                </a:moveTo>
                <a:cubicBezTo>
                  <a:pt x="1408065" y="1881731"/>
                  <a:pt x="1407140" y="1887923"/>
                  <a:pt x="1406446" y="1892567"/>
                </a:cubicBezTo>
                <a:cubicBezTo>
                  <a:pt x="1403863" y="1889016"/>
                  <a:pt x="1402803" y="1885692"/>
                  <a:pt x="1399988" y="1883689"/>
                </a:cubicBezTo>
                <a:cubicBezTo>
                  <a:pt x="1403497" y="1881049"/>
                  <a:pt x="1405251" y="1879728"/>
                  <a:pt x="1408760" y="1877088"/>
                </a:cubicBezTo>
                <a:close/>
                <a:moveTo>
                  <a:pt x="3893496" y="1877042"/>
                </a:moveTo>
                <a:lnTo>
                  <a:pt x="3894687" y="1877767"/>
                </a:lnTo>
                <a:cubicBezTo>
                  <a:pt x="3896077" y="1878616"/>
                  <a:pt x="3897190" y="1879293"/>
                  <a:pt x="3897190" y="1879293"/>
                </a:cubicBezTo>
                <a:close/>
                <a:moveTo>
                  <a:pt x="1483006" y="1876266"/>
                </a:moveTo>
                <a:cubicBezTo>
                  <a:pt x="1483300" y="1875947"/>
                  <a:pt x="1483729" y="1876374"/>
                  <a:pt x="1484585" y="1877228"/>
                </a:cubicBezTo>
                <a:cubicBezTo>
                  <a:pt x="1484374" y="1878648"/>
                  <a:pt x="1484162" y="1880068"/>
                  <a:pt x="1482234" y="1879780"/>
                </a:cubicBezTo>
                <a:lnTo>
                  <a:pt x="1482580" y="1878206"/>
                </a:lnTo>
                <a:close/>
                <a:moveTo>
                  <a:pt x="3891980" y="1876118"/>
                </a:moveTo>
                <a:lnTo>
                  <a:pt x="3893496" y="1877042"/>
                </a:lnTo>
                <a:lnTo>
                  <a:pt x="3892079" y="1876178"/>
                </a:lnTo>
                <a:close/>
                <a:moveTo>
                  <a:pt x="1454029" y="1875808"/>
                </a:moveTo>
                <a:cubicBezTo>
                  <a:pt x="1456843" y="1877811"/>
                  <a:pt x="1459658" y="1879814"/>
                  <a:pt x="1460718" y="1883138"/>
                </a:cubicBezTo>
                <a:cubicBezTo>
                  <a:pt x="1458733" y="1886007"/>
                  <a:pt x="1458270" y="1889102"/>
                  <a:pt x="1456285" y="1891971"/>
                </a:cubicBezTo>
                <a:cubicBezTo>
                  <a:pt x="1455687" y="1885551"/>
                  <a:pt x="1454858" y="1880680"/>
                  <a:pt x="1454029" y="1875808"/>
                </a:cubicBezTo>
                <a:close/>
                <a:moveTo>
                  <a:pt x="2161173" y="1875755"/>
                </a:moveTo>
                <a:lnTo>
                  <a:pt x="2157822" y="1884472"/>
                </a:lnTo>
                <a:cubicBezTo>
                  <a:pt x="2162410" y="1885158"/>
                  <a:pt x="2166998" y="1885843"/>
                  <a:pt x="2171331" y="1886490"/>
                </a:cubicBezTo>
                <a:cubicBezTo>
                  <a:pt x="2172017" y="1881904"/>
                  <a:pt x="2170952" y="1879008"/>
                  <a:pt x="2169197" y="1876792"/>
                </a:cubicBezTo>
                <a:lnTo>
                  <a:pt x="2169014" y="1876627"/>
                </a:lnTo>
                <a:close/>
                <a:moveTo>
                  <a:pt x="3889680" y="1874717"/>
                </a:moveTo>
                <a:lnTo>
                  <a:pt x="3891980" y="1876118"/>
                </a:lnTo>
                <a:lnTo>
                  <a:pt x="3890514" y="1875225"/>
                </a:lnTo>
                <a:cubicBezTo>
                  <a:pt x="3889401" y="1874547"/>
                  <a:pt x="3888845" y="1874208"/>
                  <a:pt x="3889680" y="1874717"/>
                </a:cubicBezTo>
                <a:close/>
                <a:moveTo>
                  <a:pt x="2436104" y="1874528"/>
                </a:moveTo>
                <a:lnTo>
                  <a:pt x="2429990" y="1878946"/>
                </a:lnTo>
                <a:lnTo>
                  <a:pt x="2426113" y="1877427"/>
                </a:lnTo>
                <a:lnTo>
                  <a:pt x="2424396" y="1879230"/>
                </a:lnTo>
                <a:cubicBezTo>
                  <a:pt x="2427454" y="1879688"/>
                  <a:pt x="2435945" y="1885645"/>
                  <a:pt x="2437545" y="1874941"/>
                </a:cubicBezTo>
                <a:close/>
                <a:moveTo>
                  <a:pt x="1788700" y="1874103"/>
                </a:moveTo>
                <a:cubicBezTo>
                  <a:pt x="1793008" y="1876349"/>
                  <a:pt x="1797316" y="1878597"/>
                  <a:pt x="1799640" y="1883755"/>
                </a:cubicBezTo>
                <a:cubicBezTo>
                  <a:pt x="1796613" y="1883302"/>
                  <a:pt x="1787059" y="1885082"/>
                  <a:pt x="1788700" y="1874103"/>
                </a:cubicBezTo>
                <a:close/>
                <a:moveTo>
                  <a:pt x="1494417" y="1873797"/>
                </a:moveTo>
                <a:cubicBezTo>
                  <a:pt x="1495875" y="1874015"/>
                  <a:pt x="1497334" y="1874233"/>
                  <a:pt x="1498791" y="1874451"/>
                </a:cubicBezTo>
                <a:cubicBezTo>
                  <a:pt x="1496898" y="1877150"/>
                  <a:pt x="1493109" y="1882547"/>
                  <a:pt x="1489388" y="1877518"/>
                </a:cubicBezTo>
                <a:cubicBezTo>
                  <a:pt x="1491065" y="1876278"/>
                  <a:pt x="1492740" y="1875037"/>
                  <a:pt x="1494417" y="1873797"/>
                </a:cubicBezTo>
                <a:close/>
                <a:moveTo>
                  <a:pt x="671466" y="1873793"/>
                </a:moveTo>
                <a:cubicBezTo>
                  <a:pt x="663093" y="1877316"/>
                  <a:pt x="651883" y="1878823"/>
                  <a:pt x="645455" y="1890327"/>
                </a:cubicBezTo>
                <a:cubicBezTo>
                  <a:pt x="641549" y="1884970"/>
                  <a:pt x="637642" y="1879612"/>
                  <a:pt x="633463" y="1876071"/>
                </a:cubicBezTo>
                <a:cubicBezTo>
                  <a:pt x="646673" y="1871680"/>
                  <a:pt x="659187" y="1871958"/>
                  <a:pt x="671466" y="1873793"/>
                </a:cubicBezTo>
                <a:close/>
                <a:moveTo>
                  <a:pt x="1535298" y="1873539"/>
                </a:moveTo>
                <a:cubicBezTo>
                  <a:pt x="1537020" y="1873238"/>
                  <a:pt x="1539153" y="1873929"/>
                  <a:pt x="1541340" y="1874256"/>
                </a:cubicBezTo>
                <a:cubicBezTo>
                  <a:pt x="1540252" y="1881547"/>
                  <a:pt x="1534636" y="1879217"/>
                  <a:pt x="1531719" y="1878781"/>
                </a:cubicBezTo>
                <a:cubicBezTo>
                  <a:pt x="1532264" y="1875136"/>
                  <a:pt x="1533576" y="1873841"/>
                  <a:pt x="1535298" y="1873539"/>
                </a:cubicBezTo>
                <a:close/>
                <a:moveTo>
                  <a:pt x="2127330" y="1871994"/>
                </a:moveTo>
                <a:lnTo>
                  <a:pt x="2130581" y="1874734"/>
                </a:lnTo>
                <a:cubicBezTo>
                  <a:pt x="2134154" y="1875463"/>
                  <a:pt x="2138090" y="1875270"/>
                  <a:pt x="2140385" y="1875613"/>
                </a:cubicBezTo>
                <a:cubicBezTo>
                  <a:pt x="2143443" y="1876070"/>
                  <a:pt x="2146502" y="1876526"/>
                  <a:pt x="2149216" y="1875369"/>
                </a:cubicBezTo>
                <a:lnTo>
                  <a:pt x="2149812" y="1874493"/>
                </a:lnTo>
                <a:close/>
                <a:moveTo>
                  <a:pt x="6573628" y="1870406"/>
                </a:moveTo>
                <a:lnTo>
                  <a:pt x="6579359" y="1879211"/>
                </a:lnTo>
                <a:cubicBezTo>
                  <a:pt x="6574690" y="1879743"/>
                  <a:pt x="6568960" y="1870939"/>
                  <a:pt x="6573628" y="1870406"/>
                </a:cubicBezTo>
                <a:close/>
                <a:moveTo>
                  <a:pt x="960669" y="1868741"/>
                </a:moveTo>
                <a:cubicBezTo>
                  <a:pt x="958357" y="1884216"/>
                  <a:pt x="945474" y="1877464"/>
                  <a:pt x="943356" y="1870980"/>
                </a:cubicBezTo>
                <a:cubicBezTo>
                  <a:pt x="948119" y="1870083"/>
                  <a:pt x="954394" y="1869411"/>
                  <a:pt x="960669" y="1868741"/>
                </a:cubicBezTo>
                <a:close/>
                <a:moveTo>
                  <a:pt x="2031059" y="1865499"/>
                </a:moveTo>
                <a:cubicBezTo>
                  <a:pt x="2030365" y="1870143"/>
                  <a:pt x="2029439" y="1876334"/>
                  <a:pt x="2028745" y="1880978"/>
                </a:cubicBezTo>
                <a:cubicBezTo>
                  <a:pt x="2027865" y="1876099"/>
                  <a:pt x="2025411" y="1870985"/>
                  <a:pt x="2022990" y="1867457"/>
                </a:cubicBezTo>
                <a:cubicBezTo>
                  <a:pt x="2024532" y="1866106"/>
                  <a:pt x="2027679" y="1866576"/>
                  <a:pt x="2031059" y="1865499"/>
                </a:cubicBezTo>
                <a:close/>
                <a:moveTo>
                  <a:pt x="923752" y="1864372"/>
                </a:moveTo>
                <a:cubicBezTo>
                  <a:pt x="925933" y="1869295"/>
                  <a:pt x="928411" y="1874006"/>
                  <a:pt x="929296" y="1878736"/>
                </a:cubicBezTo>
                <a:cubicBezTo>
                  <a:pt x="926071" y="1879020"/>
                  <a:pt x="922578" y="1878881"/>
                  <a:pt x="919057" y="1878930"/>
                </a:cubicBezTo>
                <a:lnTo>
                  <a:pt x="909431" y="1880148"/>
                </a:lnTo>
                <a:lnTo>
                  <a:pt x="909053" y="1881446"/>
                </a:lnTo>
                <a:lnTo>
                  <a:pt x="906925" y="1876314"/>
                </a:lnTo>
                <a:lnTo>
                  <a:pt x="891024" y="1890083"/>
                </a:lnTo>
                <a:cubicBezTo>
                  <a:pt x="884683" y="1894435"/>
                  <a:pt x="878290" y="1897826"/>
                  <a:pt x="872454" y="1900114"/>
                </a:cubicBezTo>
                <a:cubicBezTo>
                  <a:pt x="867088" y="1883511"/>
                  <a:pt x="852832" y="1886120"/>
                  <a:pt x="843388" y="1886289"/>
                </a:cubicBezTo>
                <a:cubicBezTo>
                  <a:pt x="859572" y="1880413"/>
                  <a:pt x="878011" y="1864355"/>
                  <a:pt x="894118" y="1865872"/>
                </a:cubicBezTo>
                <a:cubicBezTo>
                  <a:pt x="896803" y="1866125"/>
                  <a:pt x="899422" y="1866867"/>
                  <a:pt x="901955" y="1868225"/>
                </a:cubicBezTo>
                <a:lnTo>
                  <a:pt x="909228" y="1874236"/>
                </a:lnTo>
                <a:lnTo>
                  <a:pt x="910190" y="1873839"/>
                </a:lnTo>
                <a:lnTo>
                  <a:pt x="910171" y="1877338"/>
                </a:lnTo>
                <a:lnTo>
                  <a:pt x="910878" y="1875984"/>
                </a:lnTo>
                <a:cubicBezTo>
                  <a:pt x="917105" y="1876914"/>
                  <a:pt x="921113" y="1871384"/>
                  <a:pt x="923752" y="1864372"/>
                </a:cubicBezTo>
                <a:close/>
                <a:moveTo>
                  <a:pt x="1771829" y="1864052"/>
                </a:moveTo>
                <a:lnTo>
                  <a:pt x="1764374" y="1866579"/>
                </a:lnTo>
                <a:lnTo>
                  <a:pt x="1770776" y="1867896"/>
                </a:lnTo>
                <a:cubicBezTo>
                  <a:pt x="1764982" y="1875420"/>
                  <a:pt x="1757846" y="1879323"/>
                  <a:pt x="1750389" y="1881468"/>
                </a:cubicBezTo>
                <a:lnTo>
                  <a:pt x="1750053" y="1881514"/>
                </a:lnTo>
                <a:lnTo>
                  <a:pt x="1757719" y="1886764"/>
                </a:lnTo>
                <a:cubicBezTo>
                  <a:pt x="1761807" y="1887961"/>
                  <a:pt x="1766006" y="1888197"/>
                  <a:pt x="1769702" y="1888749"/>
                </a:cubicBezTo>
                <a:cubicBezTo>
                  <a:pt x="1771715" y="1887486"/>
                  <a:pt x="1779107" y="1888591"/>
                  <a:pt x="1778491" y="1882246"/>
                </a:cubicBezTo>
                <a:cubicBezTo>
                  <a:pt x="1776118" y="1877201"/>
                  <a:pt x="1771073" y="1879575"/>
                  <a:pt x="1769544" y="1879346"/>
                </a:cubicBezTo>
                <a:cubicBezTo>
                  <a:pt x="1770458" y="1873229"/>
                  <a:pt x="1771143" y="1868642"/>
                  <a:pt x="1771829" y="1864052"/>
                </a:cubicBezTo>
                <a:close/>
                <a:moveTo>
                  <a:pt x="1579407" y="1862098"/>
                </a:moveTo>
                <a:cubicBezTo>
                  <a:pt x="1585133" y="1862530"/>
                  <a:pt x="1590197" y="1864788"/>
                  <a:pt x="1590598" y="1872553"/>
                </a:cubicBezTo>
                <a:cubicBezTo>
                  <a:pt x="1590675" y="1877265"/>
                  <a:pt x="1588403" y="1882019"/>
                  <a:pt x="1585615" y="1886304"/>
                </a:cubicBezTo>
                <a:lnTo>
                  <a:pt x="1584988" y="1887154"/>
                </a:lnTo>
                <a:lnTo>
                  <a:pt x="1597807" y="1887219"/>
                </a:lnTo>
                <a:lnTo>
                  <a:pt x="1583782" y="1888786"/>
                </a:lnTo>
                <a:lnTo>
                  <a:pt x="1577539" y="1897241"/>
                </a:lnTo>
                <a:lnTo>
                  <a:pt x="1542801" y="1897195"/>
                </a:lnTo>
                <a:lnTo>
                  <a:pt x="1543807" y="1902517"/>
                </a:lnTo>
                <a:cubicBezTo>
                  <a:pt x="1542365" y="1902301"/>
                  <a:pt x="1540403" y="1902418"/>
                  <a:pt x="1538983" y="1901385"/>
                </a:cubicBezTo>
                <a:lnTo>
                  <a:pt x="1538157" y="1897188"/>
                </a:lnTo>
                <a:lnTo>
                  <a:pt x="1514045" y="1897156"/>
                </a:lnTo>
                <a:cubicBezTo>
                  <a:pt x="1521887" y="1895193"/>
                  <a:pt x="1528455" y="1893042"/>
                  <a:pt x="1536551" y="1891116"/>
                </a:cubicBezTo>
                <a:cubicBezTo>
                  <a:pt x="1539606" y="1891573"/>
                  <a:pt x="1542890" y="1890496"/>
                  <a:pt x="1546174" y="1889420"/>
                </a:cubicBezTo>
                <a:cubicBezTo>
                  <a:pt x="1547090" y="1883289"/>
                  <a:pt x="1548235" y="1875625"/>
                  <a:pt x="1549381" y="1867960"/>
                </a:cubicBezTo>
                <a:cubicBezTo>
                  <a:pt x="1557018" y="1869102"/>
                  <a:pt x="1555186" y="1881365"/>
                  <a:pt x="1555568" y="1889257"/>
                </a:cubicBezTo>
                <a:cubicBezTo>
                  <a:pt x="1564580" y="1881201"/>
                  <a:pt x="1565267" y="1876603"/>
                  <a:pt x="1564235" y="1862607"/>
                </a:cubicBezTo>
                <a:cubicBezTo>
                  <a:pt x="1567290" y="1863063"/>
                  <a:pt x="1573680" y="1861667"/>
                  <a:pt x="1579407" y="1862098"/>
                </a:cubicBezTo>
                <a:close/>
                <a:moveTo>
                  <a:pt x="2406071" y="1861053"/>
                </a:moveTo>
                <a:cubicBezTo>
                  <a:pt x="2402410" y="1860701"/>
                  <a:pt x="2399066" y="1862156"/>
                  <a:pt x="2398037" y="1869038"/>
                </a:cubicBezTo>
                <a:cubicBezTo>
                  <a:pt x="2402625" y="1869723"/>
                  <a:pt x="2413946" y="1877668"/>
                  <a:pt x="2416002" y="1863905"/>
                </a:cubicBezTo>
                <a:cubicBezTo>
                  <a:pt x="2413708" y="1863562"/>
                  <a:pt x="2409731" y="1861404"/>
                  <a:pt x="2406071" y="1861053"/>
                </a:cubicBezTo>
                <a:close/>
                <a:moveTo>
                  <a:pt x="801305" y="1860208"/>
                </a:moveTo>
                <a:cubicBezTo>
                  <a:pt x="805681" y="1860862"/>
                  <a:pt x="810272" y="1860057"/>
                  <a:pt x="808965" y="1868806"/>
                </a:cubicBezTo>
                <a:cubicBezTo>
                  <a:pt x="806048" y="1868370"/>
                  <a:pt x="800216" y="1867499"/>
                  <a:pt x="801305" y="1860208"/>
                </a:cubicBezTo>
                <a:close/>
                <a:moveTo>
                  <a:pt x="491248" y="1858695"/>
                </a:moveTo>
                <a:cubicBezTo>
                  <a:pt x="495622" y="1859349"/>
                  <a:pt x="500215" y="1858545"/>
                  <a:pt x="498907" y="1867294"/>
                </a:cubicBezTo>
                <a:cubicBezTo>
                  <a:pt x="495991" y="1866859"/>
                  <a:pt x="490158" y="1865987"/>
                  <a:pt x="491248" y="1858695"/>
                </a:cubicBezTo>
                <a:close/>
                <a:moveTo>
                  <a:pt x="2384326" y="1858403"/>
                </a:moveTo>
                <a:lnTo>
                  <a:pt x="2385561" y="1862288"/>
                </a:lnTo>
                <a:cubicBezTo>
                  <a:pt x="2388114" y="1864818"/>
                  <a:pt x="2391384" y="1866480"/>
                  <a:pt x="2393449" y="1868352"/>
                </a:cubicBezTo>
                <a:lnTo>
                  <a:pt x="2394775" y="1859480"/>
                </a:lnTo>
                <a:close/>
                <a:moveTo>
                  <a:pt x="3876404" y="1856049"/>
                </a:moveTo>
                <a:cubicBezTo>
                  <a:pt x="3873939" y="1853823"/>
                  <a:pt x="3883974" y="1858406"/>
                  <a:pt x="3886440" y="1860632"/>
                </a:cubicBezTo>
                <a:cubicBezTo>
                  <a:pt x="3884768" y="1862483"/>
                  <a:pt x="3878706" y="1860367"/>
                  <a:pt x="3876720" y="1858153"/>
                </a:cubicBezTo>
                <a:cubicBezTo>
                  <a:pt x="3876057" y="1857415"/>
                  <a:pt x="3875847" y="1856666"/>
                  <a:pt x="3876404" y="1856049"/>
                </a:cubicBezTo>
                <a:close/>
                <a:moveTo>
                  <a:pt x="995336" y="1852086"/>
                </a:moveTo>
                <a:cubicBezTo>
                  <a:pt x="991143" y="1859166"/>
                  <a:pt x="986952" y="1866246"/>
                  <a:pt x="982984" y="1871818"/>
                </a:cubicBezTo>
                <a:cubicBezTo>
                  <a:pt x="980145" y="1869852"/>
                  <a:pt x="960516" y="1856130"/>
                  <a:pt x="975212" y="1852161"/>
                </a:cubicBezTo>
                <a:cubicBezTo>
                  <a:pt x="981539" y="1850025"/>
                  <a:pt x="987446" y="1852449"/>
                  <a:pt x="995336" y="1852086"/>
                </a:cubicBezTo>
                <a:close/>
                <a:moveTo>
                  <a:pt x="893788" y="1851974"/>
                </a:moveTo>
                <a:cubicBezTo>
                  <a:pt x="895875" y="1851727"/>
                  <a:pt x="897899" y="1853148"/>
                  <a:pt x="898192" y="1856174"/>
                </a:cubicBezTo>
                <a:cubicBezTo>
                  <a:pt x="895058" y="1857196"/>
                  <a:pt x="891924" y="1858218"/>
                  <a:pt x="889007" y="1857782"/>
                </a:cubicBezTo>
                <a:cubicBezTo>
                  <a:pt x="889551" y="1854137"/>
                  <a:pt x="891701" y="1852222"/>
                  <a:pt x="893788" y="1851974"/>
                </a:cubicBezTo>
                <a:close/>
                <a:moveTo>
                  <a:pt x="836139" y="1850131"/>
                </a:moveTo>
                <a:cubicBezTo>
                  <a:pt x="839054" y="1850567"/>
                  <a:pt x="844887" y="1851438"/>
                  <a:pt x="843768" y="1858932"/>
                </a:cubicBezTo>
                <a:cubicBezTo>
                  <a:pt x="839392" y="1858278"/>
                  <a:pt x="834833" y="1858873"/>
                  <a:pt x="836139" y="1850131"/>
                </a:cubicBezTo>
                <a:close/>
                <a:moveTo>
                  <a:pt x="913225" y="1847860"/>
                </a:moveTo>
                <a:cubicBezTo>
                  <a:pt x="911585" y="1858839"/>
                  <a:pt x="901518" y="1855730"/>
                  <a:pt x="899513" y="1849017"/>
                </a:cubicBezTo>
                <a:cubicBezTo>
                  <a:pt x="903927" y="1849676"/>
                  <a:pt x="908576" y="1848768"/>
                  <a:pt x="913225" y="1847860"/>
                </a:cubicBezTo>
                <a:close/>
                <a:moveTo>
                  <a:pt x="2135284" y="1846971"/>
                </a:moveTo>
                <a:lnTo>
                  <a:pt x="2138639" y="1855086"/>
                </a:lnTo>
                <a:lnTo>
                  <a:pt x="2147381" y="1855476"/>
                </a:lnTo>
                <a:lnTo>
                  <a:pt x="2155384" y="1855804"/>
                </a:lnTo>
                <a:lnTo>
                  <a:pt x="2155358" y="1855357"/>
                </a:lnTo>
                <a:cubicBezTo>
                  <a:pt x="2151513" y="1848224"/>
                  <a:pt x="2139700" y="1848805"/>
                  <a:pt x="2135284" y="1846971"/>
                </a:cubicBezTo>
                <a:close/>
                <a:moveTo>
                  <a:pt x="1010256" y="1846268"/>
                </a:moveTo>
                <a:cubicBezTo>
                  <a:pt x="1010256" y="1846268"/>
                  <a:pt x="1025283" y="1859321"/>
                  <a:pt x="1020233" y="1861653"/>
                </a:cubicBezTo>
                <a:cubicBezTo>
                  <a:pt x="1015439" y="1864024"/>
                  <a:pt x="1011066" y="1861827"/>
                  <a:pt x="1008000" y="1861369"/>
                </a:cubicBezTo>
                <a:cubicBezTo>
                  <a:pt x="1008676" y="1856839"/>
                  <a:pt x="1009578" y="1850803"/>
                  <a:pt x="1010256" y="1846268"/>
                </a:cubicBezTo>
                <a:close/>
                <a:moveTo>
                  <a:pt x="1707164" y="1845985"/>
                </a:moveTo>
                <a:cubicBezTo>
                  <a:pt x="1709583" y="1846160"/>
                  <a:pt x="1712104" y="1846909"/>
                  <a:pt x="1714311" y="1847239"/>
                </a:cubicBezTo>
                <a:cubicBezTo>
                  <a:pt x="1713875" y="1850156"/>
                  <a:pt x="1713439" y="1853072"/>
                  <a:pt x="1713221" y="1854530"/>
                </a:cubicBezTo>
                <a:cubicBezTo>
                  <a:pt x="1709024" y="1852412"/>
                  <a:pt x="1704828" y="1850294"/>
                  <a:pt x="1700631" y="1848176"/>
                </a:cubicBezTo>
                <a:cubicBezTo>
                  <a:pt x="1702430" y="1846209"/>
                  <a:pt x="1704746" y="1845810"/>
                  <a:pt x="1707164" y="1845985"/>
                </a:cubicBezTo>
                <a:close/>
                <a:moveTo>
                  <a:pt x="1027536" y="1844567"/>
                </a:moveTo>
                <a:cubicBezTo>
                  <a:pt x="1031351" y="1844843"/>
                  <a:pt x="1035534" y="1852240"/>
                  <a:pt x="1034673" y="1858006"/>
                </a:cubicBezTo>
                <a:cubicBezTo>
                  <a:pt x="1031608" y="1857548"/>
                  <a:pt x="1017608" y="1858598"/>
                  <a:pt x="1024044" y="1846990"/>
                </a:cubicBezTo>
                <a:cubicBezTo>
                  <a:pt x="1025034" y="1845175"/>
                  <a:pt x="1026264" y="1844474"/>
                  <a:pt x="1027536" y="1844567"/>
                </a:cubicBezTo>
                <a:close/>
                <a:moveTo>
                  <a:pt x="269697" y="1841678"/>
                </a:moveTo>
                <a:cubicBezTo>
                  <a:pt x="272614" y="1842114"/>
                  <a:pt x="278664" y="1841528"/>
                  <a:pt x="277574" y="1848819"/>
                </a:cubicBezTo>
                <a:cubicBezTo>
                  <a:pt x="274658" y="1848383"/>
                  <a:pt x="268607" y="1848970"/>
                  <a:pt x="269697" y="1841678"/>
                </a:cubicBezTo>
                <a:close/>
                <a:moveTo>
                  <a:pt x="923681" y="1841137"/>
                </a:moveTo>
                <a:cubicBezTo>
                  <a:pt x="925322" y="1841383"/>
                  <a:pt x="927710" y="1840937"/>
                  <a:pt x="929949" y="1841272"/>
                </a:cubicBezTo>
                <a:cubicBezTo>
                  <a:pt x="932189" y="1841607"/>
                  <a:pt x="934280" y="1842721"/>
                  <a:pt x="935325" y="1846084"/>
                </a:cubicBezTo>
                <a:cubicBezTo>
                  <a:pt x="930548" y="1846973"/>
                  <a:pt x="926024" y="1847901"/>
                  <a:pt x="922509" y="1848979"/>
                </a:cubicBezTo>
                <a:cubicBezTo>
                  <a:pt x="922978" y="1845842"/>
                  <a:pt x="923212" y="1844273"/>
                  <a:pt x="923681" y="1841137"/>
                </a:cubicBezTo>
                <a:close/>
                <a:moveTo>
                  <a:pt x="3871169" y="1840953"/>
                </a:moveTo>
                <a:lnTo>
                  <a:pt x="3873007" y="1842140"/>
                </a:lnTo>
                <a:cubicBezTo>
                  <a:pt x="3873825" y="1842667"/>
                  <a:pt x="3873280" y="1842316"/>
                  <a:pt x="3872190" y="1841612"/>
                </a:cubicBezTo>
                <a:close/>
                <a:moveTo>
                  <a:pt x="939401" y="1839222"/>
                </a:moveTo>
                <a:cubicBezTo>
                  <a:pt x="939728" y="1839687"/>
                  <a:pt x="939487" y="1841304"/>
                  <a:pt x="939003" y="1844541"/>
                </a:cubicBezTo>
                <a:cubicBezTo>
                  <a:pt x="939245" y="1842922"/>
                  <a:pt x="937689" y="1842690"/>
                  <a:pt x="936374" y="1840839"/>
                </a:cubicBezTo>
                <a:cubicBezTo>
                  <a:pt x="938172" y="1839454"/>
                  <a:pt x="939073" y="1838756"/>
                  <a:pt x="939401" y="1839222"/>
                </a:cubicBezTo>
                <a:close/>
                <a:moveTo>
                  <a:pt x="1912802" y="1837754"/>
                </a:moveTo>
                <a:cubicBezTo>
                  <a:pt x="1916729" y="1843006"/>
                  <a:pt x="1919158" y="1847774"/>
                  <a:pt x="1923502" y="1850237"/>
                </a:cubicBezTo>
                <a:cubicBezTo>
                  <a:pt x="1929647" y="1851155"/>
                  <a:pt x="1935792" y="1852074"/>
                  <a:pt x="1941937" y="1852992"/>
                </a:cubicBezTo>
                <a:cubicBezTo>
                  <a:pt x="1932075" y="1855923"/>
                  <a:pt x="1921949" y="1860630"/>
                  <a:pt x="1912277" y="1862293"/>
                </a:cubicBezTo>
                <a:cubicBezTo>
                  <a:pt x="1907440" y="1863126"/>
                  <a:pt x="1904367" y="1862666"/>
                  <a:pt x="1900015" y="1862016"/>
                </a:cubicBezTo>
                <a:cubicBezTo>
                  <a:pt x="1896942" y="1861557"/>
                  <a:pt x="1896542" y="1853723"/>
                  <a:pt x="1895461" y="1850452"/>
                </a:cubicBezTo>
                <a:cubicBezTo>
                  <a:pt x="1900070" y="1851141"/>
                  <a:pt x="1904423" y="1851791"/>
                  <a:pt x="1909031" y="1852479"/>
                </a:cubicBezTo>
                <a:cubicBezTo>
                  <a:pt x="1909675" y="1848171"/>
                  <a:pt x="1912120" y="1842317"/>
                  <a:pt x="1912802" y="1837754"/>
                </a:cubicBezTo>
                <a:close/>
                <a:moveTo>
                  <a:pt x="3865653" y="1837389"/>
                </a:moveTo>
                <a:lnTo>
                  <a:pt x="3871169" y="1840953"/>
                </a:lnTo>
                <a:lnTo>
                  <a:pt x="3868105" y="1838973"/>
                </a:lnTo>
                <a:cubicBezTo>
                  <a:pt x="3866743" y="1838093"/>
                  <a:pt x="3865653" y="1837389"/>
                  <a:pt x="3865653" y="1837389"/>
                </a:cubicBezTo>
                <a:close/>
                <a:moveTo>
                  <a:pt x="947305" y="1836861"/>
                </a:moveTo>
                <a:cubicBezTo>
                  <a:pt x="950351" y="1837316"/>
                  <a:pt x="954920" y="1837999"/>
                  <a:pt x="953831" y="1845293"/>
                </a:cubicBezTo>
                <a:cubicBezTo>
                  <a:pt x="950784" y="1844838"/>
                  <a:pt x="945997" y="1845612"/>
                  <a:pt x="947305" y="1836861"/>
                </a:cubicBezTo>
                <a:close/>
                <a:moveTo>
                  <a:pt x="673450" y="1835030"/>
                </a:moveTo>
                <a:cubicBezTo>
                  <a:pt x="674708" y="1835543"/>
                  <a:pt x="675822" y="1836698"/>
                  <a:pt x="676695" y="1838803"/>
                </a:cubicBezTo>
                <a:cubicBezTo>
                  <a:pt x="671627" y="1840943"/>
                  <a:pt x="665204" y="1841563"/>
                  <a:pt x="660792" y="1839323"/>
                </a:cubicBezTo>
                <a:cubicBezTo>
                  <a:pt x="664592" y="1837718"/>
                  <a:pt x="669675" y="1833491"/>
                  <a:pt x="673450" y="1835030"/>
                </a:cubicBezTo>
                <a:close/>
                <a:moveTo>
                  <a:pt x="376374" y="1834642"/>
                </a:moveTo>
                <a:cubicBezTo>
                  <a:pt x="377418" y="1835105"/>
                  <a:pt x="378374" y="1836069"/>
                  <a:pt x="379197" y="1837833"/>
                </a:cubicBezTo>
                <a:cubicBezTo>
                  <a:pt x="374709" y="1838804"/>
                  <a:pt x="371512" y="1839696"/>
                  <a:pt x="366775" y="1840629"/>
                </a:cubicBezTo>
                <a:cubicBezTo>
                  <a:pt x="367015" y="1839025"/>
                  <a:pt x="365717" y="1837461"/>
                  <a:pt x="365957" y="1835855"/>
                </a:cubicBezTo>
                <a:cubicBezTo>
                  <a:pt x="369329" y="1836359"/>
                  <a:pt x="373242" y="1833251"/>
                  <a:pt x="376374" y="1834642"/>
                </a:cubicBezTo>
                <a:close/>
                <a:moveTo>
                  <a:pt x="390689" y="1833874"/>
                </a:moveTo>
                <a:lnTo>
                  <a:pt x="390931" y="1836210"/>
                </a:lnTo>
                <a:cubicBezTo>
                  <a:pt x="390931" y="1836210"/>
                  <a:pt x="390850" y="1835424"/>
                  <a:pt x="390747" y="1834442"/>
                </a:cubicBezTo>
                <a:close/>
                <a:moveTo>
                  <a:pt x="567432" y="1833417"/>
                </a:moveTo>
                <a:cubicBezTo>
                  <a:pt x="571928" y="1834089"/>
                  <a:pt x="576409" y="1833155"/>
                  <a:pt x="575002" y="1842566"/>
                </a:cubicBezTo>
                <a:cubicBezTo>
                  <a:pt x="572255" y="1842155"/>
                  <a:pt x="566025" y="1842828"/>
                  <a:pt x="567432" y="1833417"/>
                </a:cubicBezTo>
                <a:close/>
                <a:moveTo>
                  <a:pt x="961630" y="1833256"/>
                </a:moveTo>
                <a:cubicBezTo>
                  <a:pt x="966127" y="1833928"/>
                  <a:pt x="970403" y="1836070"/>
                  <a:pt x="974210" y="1839648"/>
                </a:cubicBezTo>
                <a:cubicBezTo>
                  <a:pt x="972522" y="1842405"/>
                  <a:pt x="970582" y="1845128"/>
                  <a:pt x="968644" y="1847845"/>
                </a:cubicBezTo>
                <a:cubicBezTo>
                  <a:pt x="965647" y="1847397"/>
                  <a:pt x="962649" y="1846949"/>
                  <a:pt x="959651" y="1846501"/>
                </a:cubicBezTo>
                <a:cubicBezTo>
                  <a:pt x="960310" y="1842087"/>
                  <a:pt x="960971" y="1837670"/>
                  <a:pt x="961630" y="1833256"/>
                </a:cubicBezTo>
                <a:close/>
                <a:moveTo>
                  <a:pt x="390495" y="1831995"/>
                </a:moveTo>
                <a:lnTo>
                  <a:pt x="390558" y="1832599"/>
                </a:lnTo>
                <a:lnTo>
                  <a:pt x="390689" y="1833874"/>
                </a:lnTo>
                <a:close/>
                <a:moveTo>
                  <a:pt x="390381" y="1830904"/>
                </a:moveTo>
                <a:lnTo>
                  <a:pt x="390495" y="1831995"/>
                </a:lnTo>
                <a:lnTo>
                  <a:pt x="390442" y="1831494"/>
                </a:lnTo>
                <a:cubicBezTo>
                  <a:pt x="390361" y="1830708"/>
                  <a:pt x="390321" y="1830315"/>
                  <a:pt x="390381" y="1830904"/>
                </a:cubicBezTo>
                <a:close/>
                <a:moveTo>
                  <a:pt x="381741" y="1830165"/>
                </a:moveTo>
                <a:cubicBezTo>
                  <a:pt x="382470" y="1830273"/>
                  <a:pt x="384770" y="1829838"/>
                  <a:pt x="386383" y="1830274"/>
                </a:cubicBezTo>
                <a:cubicBezTo>
                  <a:pt x="387995" y="1830710"/>
                  <a:pt x="388918" y="1832015"/>
                  <a:pt x="386891" y="1835606"/>
                </a:cubicBezTo>
                <a:cubicBezTo>
                  <a:pt x="383974" y="1835170"/>
                  <a:pt x="382743" y="1833429"/>
                  <a:pt x="381741" y="1830165"/>
                </a:cubicBezTo>
                <a:close/>
                <a:moveTo>
                  <a:pt x="980713" y="1828556"/>
                </a:moveTo>
                <a:cubicBezTo>
                  <a:pt x="983630" y="1828992"/>
                  <a:pt x="989702" y="1828258"/>
                  <a:pt x="988303" y="1837625"/>
                </a:cubicBezTo>
                <a:cubicBezTo>
                  <a:pt x="983929" y="1836972"/>
                  <a:pt x="979313" y="1837923"/>
                  <a:pt x="980713" y="1828556"/>
                </a:cubicBezTo>
                <a:close/>
                <a:moveTo>
                  <a:pt x="687514" y="1827923"/>
                </a:moveTo>
                <a:cubicBezTo>
                  <a:pt x="685874" y="1838896"/>
                  <a:pt x="680559" y="1833450"/>
                  <a:pt x="678051" y="1831434"/>
                </a:cubicBezTo>
                <a:cubicBezTo>
                  <a:pt x="681039" y="1830238"/>
                  <a:pt x="684277" y="1829081"/>
                  <a:pt x="687514" y="1827923"/>
                </a:cubicBezTo>
                <a:close/>
                <a:moveTo>
                  <a:pt x="2189228" y="1826478"/>
                </a:moveTo>
                <a:lnTo>
                  <a:pt x="2185871" y="1834890"/>
                </a:lnTo>
                <a:lnTo>
                  <a:pt x="2188486" y="1835281"/>
                </a:lnTo>
                <a:lnTo>
                  <a:pt x="2191879" y="1829771"/>
                </a:lnTo>
                <a:cubicBezTo>
                  <a:pt x="2194701" y="1831756"/>
                  <a:pt x="2215819" y="1836476"/>
                  <a:pt x="2213380" y="1842367"/>
                </a:cubicBezTo>
                <a:cubicBezTo>
                  <a:pt x="2211475" y="1849901"/>
                  <a:pt x="2205909" y="1850634"/>
                  <a:pt x="2200144" y="1848795"/>
                </a:cubicBezTo>
                <a:lnTo>
                  <a:pt x="2186920" y="1840553"/>
                </a:lnTo>
                <a:lnTo>
                  <a:pt x="2185402" y="1840326"/>
                </a:lnTo>
                <a:lnTo>
                  <a:pt x="2186210" y="1845934"/>
                </a:lnTo>
                <a:cubicBezTo>
                  <a:pt x="2187485" y="1848029"/>
                  <a:pt x="2189479" y="1849402"/>
                  <a:pt x="2191783" y="1850333"/>
                </a:cubicBezTo>
                <a:lnTo>
                  <a:pt x="2204849" y="1852643"/>
                </a:lnTo>
                <a:lnTo>
                  <a:pt x="2205079" y="1852568"/>
                </a:lnTo>
                <a:cubicBezTo>
                  <a:pt x="2209840" y="1850349"/>
                  <a:pt x="2214381" y="1848291"/>
                  <a:pt x="2218205" y="1848863"/>
                </a:cubicBezTo>
                <a:cubicBezTo>
                  <a:pt x="2220613" y="1848441"/>
                  <a:pt x="2221589" y="1849759"/>
                  <a:pt x="2222068" y="1851785"/>
                </a:cubicBezTo>
                <a:lnTo>
                  <a:pt x="2222713" y="1857015"/>
                </a:lnTo>
                <a:lnTo>
                  <a:pt x="2225232" y="1858849"/>
                </a:lnTo>
                <a:lnTo>
                  <a:pt x="2225507" y="1861684"/>
                </a:lnTo>
                <a:lnTo>
                  <a:pt x="2227839" y="1864177"/>
                </a:lnTo>
                <a:cubicBezTo>
                  <a:pt x="2229913" y="1864682"/>
                  <a:pt x="2232321" y="1864260"/>
                  <a:pt x="2234729" y="1863838"/>
                </a:cubicBezTo>
                <a:lnTo>
                  <a:pt x="2243863" y="1863758"/>
                </a:lnTo>
                <a:lnTo>
                  <a:pt x="2246644" y="1862048"/>
                </a:lnTo>
                <a:cubicBezTo>
                  <a:pt x="2254289" y="1863190"/>
                  <a:pt x="2262393" y="1861274"/>
                  <a:pt x="2270268" y="1860888"/>
                </a:cubicBezTo>
                <a:lnTo>
                  <a:pt x="2273289" y="1863541"/>
                </a:lnTo>
                <a:lnTo>
                  <a:pt x="2311600" y="1869072"/>
                </a:lnTo>
                <a:lnTo>
                  <a:pt x="2388036" y="1879188"/>
                </a:lnTo>
                <a:lnTo>
                  <a:pt x="2386569" y="1878431"/>
                </a:lnTo>
                <a:cubicBezTo>
                  <a:pt x="2361188" y="1866268"/>
                  <a:pt x="2335638" y="1855023"/>
                  <a:pt x="2309916" y="1844926"/>
                </a:cubicBezTo>
                <a:cubicBezTo>
                  <a:pt x="2312333" y="1841835"/>
                  <a:pt x="2314920" y="1840104"/>
                  <a:pt x="2317610" y="1839106"/>
                </a:cubicBezTo>
                <a:lnTo>
                  <a:pt x="2319273" y="1838820"/>
                </a:lnTo>
                <a:lnTo>
                  <a:pt x="2314141" y="1837786"/>
                </a:lnTo>
                <a:lnTo>
                  <a:pt x="2310380" y="1838231"/>
                </a:lnTo>
                <a:lnTo>
                  <a:pt x="2312882" y="1840623"/>
                </a:lnTo>
                <a:cubicBezTo>
                  <a:pt x="2311036" y="1841904"/>
                  <a:pt x="2309190" y="1843185"/>
                  <a:pt x="2308962" y="1844708"/>
                </a:cubicBezTo>
                <a:cubicBezTo>
                  <a:pt x="2307798" y="1841421"/>
                  <a:pt x="2308026" y="1839897"/>
                  <a:pt x="2306408" y="1839656"/>
                </a:cubicBezTo>
                <a:lnTo>
                  <a:pt x="2308888" y="1838408"/>
                </a:lnTo>
                <a:lnTo>
                  <a:pt x="2300729" y="1839373"/>
                </a:lnTo>
                <a:cubicBezTo>
                  <a:pt x="2296274" y="1839977"/>
                  <a:pt x="2291902" y="1840350"/>
                  <a:pt x="2287817" y="1839569"/>
                </a:cubicBezTo>
                <a:lnTo>
                  <a:pt x="2287129" y="1839155"/>
                </a:lnTo>
                <a:lnTo>
                  <a:pt x="2286519" y="1839263"/>
                </a:lnTo>
                <a:cubicBezTo>
                  <a:pt x="2287810" y="1841024"/>
                  <a:pt x="2288873" y="1844316"/>
                  <a:pt x="2289936" y="1847610"/>
                </a:cubicBezTo>
                <a:cubicBezTo>
                  <a:pt x="2286894" y="1847155"/>
                  <a:pt x="2284025" y="1845551"/>
                  <a:pt x="2281402" y="1843592"/>
                </a:cubicBezTo>
                <a:lnTo>
                  <a:pt x="2275118" y="1838114"/>
                </a:lnTo>
                <a:lnTo>
                  <a:pt x="2274164" y="1841461"/>
                </a:lnTo>
                <a:cubicBezTo>
                  <a:pt x="2273267" y="1844845"/>
                  <a:pt x="2272045" y="1847789"/>
                  <a:pt x="2269751" y="1847446"/>
                </a:cubicBezTo>
                <a:cubicBezTo>
                  <a:pt x="2267457" y="1847103"/>
                  <a:pt x="2267092" y="1844312"/>
                  <a:pt x="2267387" y="1841035"/>
                </a:cubicBezTo>
                <a:lnTo>
                  <a:pt x="2268405" y="1835057"/>
                </a:lnTo>
                <a:lnTo>
                  <a:pt x="2265032" y="1833702"/>
                </a:lnTo>
                <a:cubicBezTo>
                  <a:pt x="2261470" y="1834345"/>
                  <a:pt x="2257647" y="1836516"/>
                  <a:pt x="2254147" y="1839128"/>
                </a:cubicBezTo>
                <a:lnTo>
                  <a:pt x="2255567" y="1830819"/>
                </a:lnTo>
                <a:close/>
                <a:moveTo>
                  <a:pt x="790354" y="1824902"/>
                </a:moveTo>
                <a:cubicBezTo>
                  <a:pt x="798114" y="1826062"/>
                  <a:pt x="796322" y="1838052"/>
                  <a:pt x="789666" y="1840121"/>
                </a:cubicBezTo>
                <a:cubicBezTo>
                  <a:pt x="783009" y="1842193"/>
                  <a:pt x="761781" y="1847958"/>
                  <a:pt x="764207" y="1831721"/>
                </a:cubicBezTo>
                <a:cubicBezTo>
                  <a:pt x="772417" y="1829883"/>
                  <a:pt x="782851" y="1823781"/>
                  <a:pt x="790354" y="1824902"/>
                </a:cubicBezTo>
                <a:close/>
                <a:moveTo>
                  <a:pt x="999849" y="1823645"/>
                </a:moveTo>
                <a:cubicBezTo>
                  <a:pt x="1002171" y="1823992"/>
                  <a:pt x="1005616" y="1822783"/>
                  <a:pt x="1008963" y="1823713"/>
                </a:cubicBezTo>
                <a:cubicBezTo>
                  <a:pt x="1010079" y="1824024"/>
                  <a:pt x="1011184" y="1824572"/>
                  <a:pt x="1012232" y="1825495"/>
                </a:cubicBezTo>
                <a:cubicBezTo>
                  <a:pt x="1014881" y="1828954"/>
                  <a:pt x="1012250" y="1835968"/>
                  <a:pt x="1011578" y="1840464"/>
                </a:cubicBezTo>
                <a:cubicBezTo>
                  <a:pt x="1005834" y="1836541"/>
                  <a:pt x="998318" y="1833886"/>
                  <a:pt x="999849" y="1823645"/>
                </a:cubicBezTo>
                <a:close/>
                <a:moveTo>
                  <a:pt x="2096301" y="1820398"/>
                </a:moveTo>
                <a:lnTo>
                  <a:pt x="2104212" y="1826034"/>
                </a:lnTo>
                <a:cubicBezTo>
                  <a:pt x="2120821" y="1833573"/>
                  <a:pt x="2140245" y="1832078"/>
                  <a:pt x="2157449" y="1834650"/>
                </a:cubicBezTo>
                <a:cubicBezTo>
                  <a:pt x="2159744" y="1834993"/>
                  <a:pt x="2164772" y="1835353"/>
                  <a:pt x="2168498" y="1833956"/>
                </a:cubicBezTo>
                <a:lnTo>
                  <a:pt x="2170999" y="1825286"/>
                </a:lnTo>
                <a:close/>
                <a:moveTo>
                  <a:pt x="1894788" y="1817731"/>
                </a:moveTo>
                <a:lnTo>
                  <a:pt x="1724836" y="1829717"/>
                </a:lnTo>
                <a:lnTo>
                  <a:pt x="1728521" y="1831265"/>
                </a:lnTo>
                <a:cubicBezTo>
                  <a:pt x="1737468" y="1834165"/>
                  <a:pt x="1747945" y="1837295"/>
                  <a:pt x="1757121" y="1838666"/>
                </a:cubicBezTo>
                <a:cubicBezTo>
                  <a:pt x="1761710" y="1839352"/>
                  <a:pt x="1771571" y="1836135"/>
                  <a:pt x="1773486" y="1844238"/>
                </a:cubicBezTo>
                <a:cubicBezTo>
                  <a:pt x="1774305" y="1847487"/>
                  <a:pt x="1773391" y="1853603"/>
                  <a:pt x="1774729" y="1855105"/>
                </a:cubicBezTo>
                <a:cubicBezTo>
                  <a:pt x="1776057" y="1858431"/>
                  <a:pt x="1778861" y="1858850"/>
                  <a:pt x="1780161" y="1860608"/>
                </a:cubicBezTo>
                <a:cubicBezTo>
                  <a:pt x="1784292" y="1864352"/>
                  <a:pt x="1780935" y="1876358"/>
                  <a:pt x="1781550" y="1882703"/>
                </a:cubicBezTo>
                <a:cubicBezTo>
                  <a:pt x="1781708" y="1892107"/>
                  <a:pt x="1791113" y="1891949"/>
                  <a:pt x="1795929" y="1891105"/>
                </a:cubicBezTo>
                <a:cubicBezTo>
                  <a:pt x="1799216" y="1890034"/>
                  <a:pt x="1802960" y="1885902"/>
                  <a:pt x="1807548" y="1886588"/>
                </a:cubicBezTo>
                <a:cubicBezTo>
                  <a:pt x="1810607" y="1887045"/>
                  <a:pt x="1814737" y="1890790"/>
                  <a:pt x="1817085" y="1894266"/>
                </a:cubicBezTo>
                <a:cubicBezTo>
                  <a:pt x="1818455" y="1885092"/>
                  <a:pt x="1812593" y="1884215"/>
                  <a:pt x="1809993" y="1880699"/>
                </a:cubicBezTo>
                <a:lnTo>
                  <a:pt x="1803013" y="1873361"/>
                </a:lnTo>
                <a:lnTo>
                  <a:pt x="1794736" y="1878461"/>
                </a:lnTo>
                <a:cubicBezTo>
                  <a:pt x="1792385" y="1873691"/>
                  <a:pt x="1787074" y="1868218"/>
                  <a:pt x="1783260" y="1862971"/>
                </a:cubicBezTo>
                <a:lnTo>
                  <a:pt x="1791487" y="1861454"/>
                </a:lnTo>
                <a:lnTo>
                  <a:pt x="1796597" y="1855247"/>
                </a:lnTo>
                <a:cubicBezTo>
                  <a:pt x="1790669" y="1853059"/>
                  <a:pt x="1784782" y="1850616"/>
                  <a:pt x="1778664" y="1849702"/>
                </a:cubicBezTo>
                <a:lnTo>
                  <a:pt x="1833952" y="1858785"/>
                </a:lnTo>
                <a:lnTo>
                  <a:pt x="1889187" y="1857210"/>
                </a:lnTo>
                <a:cubicBezTo>
                  <a:pt x="1888961" y="1858715"/>
                  <a:pt x="1888837" y="1862158"/>
                  <a:pt x="1888359" y="1865356"/>
                </a:cubicBezTo>
                <a:lnTo>
                  <a:pt x="1887386" y="1867564"/>
                </a:lnTo>
                <a:lnTo>
                  <a:pt x="1888218" y="1867701"/>
                </a:lnTo>
                <a:cubicBezTo>
                  <a:pt x="1924675" y="1874842"/>
                  <a:pt x="1961180" y="1882968"/>
                  <a:pt x="1998063" y="1891606"/>
                </a:cubicBezTo>
                <a:lnTo>
                  <a:pt x="2028016" y="1899558"/>
                </a:lnTo>
                <a:lnTo>
                  <a:pt x="2028962" y="1898106"/>
                </a:lnTo>
                <a:cubicBezTo>
                  <a:pt x="2031506" y="1896756"/>
                  <a:pt x="2034691" y="1896539"/>
                  <a:pt x="2037832" y="1897206"/>
                </a:cubicBezTo>
                <a:lnTo>
                  <a:pt x="2044751" y="1904000"/>
                </a:lnTo>
                <a:lnTo>
                  <a:pt x="2051951" y="1905911"/>
                </a:lnTo>
                <a:cubicBezTo>
                  <a:pt x="2057839" y="1908353"/>
                  <a:pt x="2061355" y="1905753"/>
                  <a:pt x="2068157" y="1902080"/>
                </a:cubicBezTo>
                <a:cubicBezTo>
                  <a:pt x="2074934" y="1896839"/>
                  <a:pt x="2082967" y="1905857"/>
                  <a:pt x="2088856" y="1908300"/>
                </a:cubicBezTo>
                <a:lnTo>
                  <a:pt x="2118733" y="1919092"/>
                </a:lnTo>
                <a:lnTo>
                  <a:pt x="2122737" y="1919690"/>
                </a:lnTo>
                <a:lnTo>
                  <a:pt x="2122616" y="1920496"/>
                </a:lnTo>
                <a:lnTo>
                  <a:pt x="2140528" y="1926966"/>
                </a:lnTo>
                <a:lnTo>
                  <a:pt x="2148131" y="1929822"/>
                </a:lnTo>
                <a:lnTo>
                  <a:pt x="2146592" y="1923255"/>
                </a:lnTo>
                <a:cubicBezTo>
                  <a:pt x="2152338" y="1924113"/>
                  <a:pt x="2159831" y="1925233"/>
                  <a:pt x="2167326" y="1926353"/>
                </a:cubicBezTo>
                <a:cubicBezTo>
                  <a:pt x="2166984" y="1928642"/>
                  <a:pt x="2166912" y="1931684"/>
                  <a:pt x="2166495" y="1934482"/>
                </a:cubicBezTo>
                <a:lnTo>
                  <a:pt x="2164191" y="1939745"/>
                </a:lnTo>
                <a:lnTo>
                  <a:pt x="2164706" y="1940251"/>
                </a:lnTo>
                <a:cubicBezTo>
                  <a:pt x="2166276" y="1943320"/>
                  <a:pt x="2166931" y="1947326"/>
                  <a:pt x="2166131" y="1952679"/>
                </a:cubicBezTo>
                <a:cubicBezTo>
                  <a:pt x="2169418" y="1951607"/>
                  <a:pt x="2172477" y="1952064"/>
                  <a:pt x="2174235" y="1950763"/>
                </a:cubicBezTo>
                <a:cubicBezTo>
                  <a:pt x="2174692" y="1947704"/>
                  <a:pt x="2173620" y="1944418"/>
                  <a:pt x="2170789" y="1942430"/>
                </a:cubicBezTo>
                <a:cubicBezTo>
                  <a:pt x="2176906" y="1943344"/>
                  <a:pt x="2182795" y="1945789"/>
                  <a:pt x="2187383" y="1946475"/>
                </a:cubicBezTo>
                <a:cubicBezTo>
                  <a:pt x="2191743" y="1948689"/>
                  <a:pt x="2194801" y="1949146"/>
                  <a:pt x="2197631" y="1951132"/>
                </a:cubicBezTo>
                <a:cubicBezTo>
                  <a:pt x="2196946" y="1955720"/>
                  <a:pt x="2196260" y="1960307"/>
                  <a:pt x="2195613" y="1964640"/>
                </a:cubicBezTo>
                <a:cubicBezTo>
                  <a:pt x="2197907" y="1964983"/>
                  <a:pt x="2199387" y="1962925"/>
                  <a:pt x="2200380" y="1960206"/>
                </a:cubicBezTo>
                <a:lnTo>
                  <a:pt x="2201094" y="1956951"/>
                </a:lnTo>
                <a:lnTo>
                  <a:pt x="2200788" y="1947248"/>
                </a:lnTo>
                <a:cubicBezTo>
                  <a:pt x="2197728" y="1946790"/>
                  <a:pt x="2193138" y="1946105"/>
                  <a:pt x="2190078" y="1945647"/>
                </a:cubicBezTo>
                <a:cubicBezTo>
                  <a:pt x="2188548" y="1945418"/>
                  <a:pt x="2182683" y="1944542"/>
                  <a:pt x="2183141" y="1941483"/>
                </a:cubicBezTo>
                <a:cubicBezTo>
                  <a:pt x="2184017" y="1935617"/>
                  <a:pt x="2194281" y="1938455"/>
                  <a:pt x="2195544" y="1940468"/>
                </a:cubicBezTo>
                <a:cubicBezTo>
                  <a:pt x="2195544" y="1940468"/>
                  <a:pt x="2209581" y="1940741"/>
                  <a:pt x="2205868" y="1934190"/>
                </a:cubicBezTo>
                <a:cubicBezTo>
                  <a:pt x="2204566" y="1932431"/>
                  <a:pt x="2196687" y="1932819"/>
                  <a:pt x="2197144" y="1929759"/>
                </a:cubicBezTo>
                <a:lnTo>
                  <a:pt x="2199963" y="1928433"/>
                </a:lnTo>
                <a:lnTo>
                  <a:pt x="2132984" y="1904212"/>
                </a:lnTo>
                <a:cubicBezTo>
                  <a:pt x="2119449" y="1900625"/>
                  <a:pt x="2107698" y="1897306"/>
                  <a:pt x="2095692" y="1893948"/>
                </a:cubicBezTo>
                <a:cubicBezTo>
                  <a:pt x="2092861" y="1891962"/>
                  <a:pt x="2088044" y="1892806"/>
                  <a:pt x="2085443" y="1889291"/>
                </a:cubicBezTo>
                <a:cubicBezTo>
                  <a:pt x="2081312" y="1885546"/>
                  <a:pt x="2085514" y="1878357"/>
                  <a:pt x="2086428" y="1872241"/>
                </a:cubicBezTo>
                <a:lnTo>
                  <a:pt x="2079600" y="1864653"/>
                </a:lnTo>
                <a:lnTo>
                  <a:pt x="2065370" y="1861982"/>
                </a:lnTo>
                <a:cubicBezTo>
                  <a:pt x="2061010" y="1859766"/>
                  <a:pt x="2054893" y="1858852"/>
                  <a:pt x="2052221" y="1866269"/>
                </a:cubicBezTo>
                <a:cubicBezTo>
                  <a:pt x="2047856" y="1876300"/>
                  <a:pt x="2044181" y="1869498"/>
                  <a:pt x="2039784" y="1867537"/>
                </a:cubicBezTo>
                <a:cubicBezTo>
                  <a:pt x="2032805" y="1864541"/>
                  <a:pt x="2025727" y="1862978"/>
                  <a:pt x="2018587" y="1862204"/>
                </a:cubicBezTo>
                <a:lnTo>
                  <a:pt x="2005057" y="1861828"/>
                </a:lnTo>
                <a:lnTo>
                  <a:pt x="1997024" y="1861604"/>
                </a:lnTo>
                <a:cubicBezTo>
                  <a:pt x="1982579" y="1861921"/>
                  <a:pt x="1968050" y="1862811"/>
                  <a:pt x="1953750" y="1859111"/>
                </a:cubicBezTo>
                <a:cubicBezTo>
                  <a:pt x="1955540" y="1847132"/>
                  <a:pt x="1967774" y="1848961"/>
                  <a:pt x="1972362" y="1849646"/>
                </a:cubicBezTo>
                <a:cubicBezTo>
                  <a:pt x="1984597" y="1851474"/>
                  <a:pt x="1997060" y="1851774"/>
                  <a:pt x="2007994" y="1851844"/>
                </a:cubicBezTo>
                <a:lnTo>
                  <a:pt x="2031759" y="1852253"/>
                </a:lnTo>
                <a:lnTo>
                  <a:pt x="2026062" y="1850714"/>
                </a:lnTo>
                <a:cubicBezTo>
                  <a:pt x="2000521" y="1843770"/>
                  <a:pt x="1974980" y="1836826"/>
                  <a:pt x="1951184" y="1830404"/>
                </a:cubicBezTo>
                <a:cubicBezTo>
                  <a:pt x="1949852" y="1839326"/>
                  <a:pt x="1948938" y="1845441"/>
                  <a:pt x="1942591" y="1846056"/>
                </a:cubicBezTo>
                <a:cubicBezTo>
                  <a:pt x="1936246" y="1846672"/>
                  <a:pt x="1930357" y="1844228"/>
                  <a:pt x="1924240" y="1843314"/>
                </a:cubicBezTo>
                <a:cubicBezTo>
                  <a:pt x="1922965" y="1843123"/>
                  <a:pt x="1915547" y="1840453"/>
                  <a:pt x="1916233" y="1835864"/>
                </a:cubicBezTo>
                <a:cubicBezTo>
                  <a:pt x="1919133" y="1826918"/>
                  <a:pt x="1932642" y="1828937"/>
                  <a:pt x="1937420" y="1828347"/>
                </a:cubicBezTo>
                <a:cubicBezTo>
                  <a:pt x="1934933" y="1824068"/>
                  <a:pt x="1931784" y="1822034"/>
                  <a:pt x="1928329" y="1820736"/>
                </a:cubicBezTo>
                <a:lnTo>
                  <a:pt x="1918818" y="1817954"/>
                </a:lnTo>
                <a:close/>
                <a:moveTo>
                  <a:pt x="616696" y="1817340"/>
                </a:moveTo>
                <a:cubicBezTo>
                  <a:pt x="615389" y="1826082"/>
                  <a:pt x="609556" y="1825210"/>
                  <a:pt x="607274" y="1820528"/>
                </a:cubicBezTo>
                <a:cubicBezTo>
                  <a:pt x="610415" y="1819465"/>
                  <a:pt x="613556" y="1818402"/>
                  <a:pt x="616696" y="1817340"/>
                </a:cubicBezTo>
                <a:close/>
                <a:moveTo>
                  <a:pt x="358357" y="1816821"/>
                </a:moveTo>
                <a:cubicBezTo>
                  <a:pt x="360298" y="1816310"/>
                  <a:pt x="362310" y="1817813"/>
                  <a:pt x="363182" y="1821952"/>
                </a:cubicBezTo>
                <a:cubicBezTo>
                  <a:pt x="360030" y="1823084"/>
                  <a:pt x="356880" y="1824217"/>
                  <a:pt x="353963" y="1823781"/>
                </a:cubicBezTo>
                <a:cubicBezTo>
                  <a:pt x="354550" y="1819860"/>
                  <a:pt x="356419" y="1817333"/>
                  <a:pt x="358357" y="1816821"/>
                </a:cubicBezTo>
                <a:close/>
                <a:moveTo>
                  <a:pt x="307957" y="1816480"/>
                </a:moveTo>
                <a:cubicBezTo>
                  <a:pt x="312662" y="1817183"/>
                  <a:pt x="319170" y="1816551"/>
                  <a:pt x="317764" y="1825963"/>
                </a:cubicBezTo>
                <a:cubicBezTo>
                  <a:pt x="313059" y="1825260"/>
                  <a:pt x="306550" y="1825891"/>
                  <a:pt x="307957" y="1816480"/>
                </a:cubicBezTo>
                <a:close/>
                <a:moveTo>
                  <a:pt x="1050511" y="1815227"/>
                </a:moveTo>
                <a:cubicBezTo>
                  <a:pt x="1051615" y="1815392"/>
                  <a:pt x="1053023" y="1815404"/>
                  <a:pt x="1054489" y="1815500"/>
                </a:cubicBezTo>
                <a:cubicBezTo>
                  <a:pt x="1058890" y="1815786"/>
                  <a:pt x="1063812" y="1816818"/>
                  <a:pt x="1062597" y="1824946"/>
                </a:cubicBezTo>
                <a:cubicBezTo>
                  <a:pt x="1058184" y="1824286"/>
                  <a:pt x="1048660" y="1827611"/>
                  <a:pt x="1050511" y="1815227"/>
                </a:cubicBezTo>
                <a:close/>
                <a:moveTo>
                  <a:pt x="367012" y="1812506"/>
                </a:moveTo>
                <a:cubicBezTo>
                  <a:pt x="367753" y="1812410"/>
                  <a:pt x="368402" y="1812921"/>
                  <a:pt x="368871" y="1814646"/>
                </a:cubicBezTo>
                <a:cubicBezTo>
                  <a:pt x="367209" y="1816052"/>
                  <a:pt x="367209" y="1816052"/>
                  <a:pt x="366967" y="1817671"/>
                </a:cubicBezTo>
                <a:cubicBezTo>
                  <a:pt x="365789" y="1815841"/>
                  <a:pt x="364368" y="1815628"/>
                  <a:pt x="364610" y="1814009"/>
                </a:cubicBezTo>
                <a:cubicBezTo>
                  <a:pt x="365442" y="1813306"/>
                  <a:pt x="366272" y="1812603"/>
                  <a:pt x="367012" y="1812506"/>
                </a:cubicBezTo>
                <a:close/>
                <a:moveTo>
                  <a:pt x="631361" y="1811486"/>
                </a:moveTo>
                <a:cubicBezTo>
                  <a:pt x="630053" y="1820235"/>
                  <a:pt x="624439" y="1817905"/>
                  <a:pt x="621521" y="1817469"/>
                </a:cubicBezTo>
                <a:cubicBezTo>
                  <a:pt x="622612" y="1810178"/>
                  <a:pt x="626986" y="1810832"/>
                  <a:pt x="631361" y="1811486"/>
                </a:cubicBezTo>
                <a:close/>
                <a:moveTo>
                  <a:pt x="3847466" y="1811267"/>
                </a:moveTo>
                <a:cubicBezTo>
                  <a:pt x="3847536" y="1812636"/>
                  <a:pt x="3848212" y="1813900"/>
                  <a:pt x="3849184" y="1814953"/>
                </a:cubicBezTo>
                <a:cubicBezTo>
                  <a:pt x="3852102" y="1818111"/>
                  <a:pt x="3857680" y="1819370"/>
                  <a:pt x="3857500" y="1815850"/>
                </a:cubicBezTo>
                <a:close/>
                <a:moveTo>
                  <a:pt x="2741163" y="1809687"/>
                </a:moveTo>
                <a:cubicBezTo>
                  <a:pt x="2740019" y="1810150"/>
                  <a:pt x="2739137" y="1811485"/>
                  <a:pt x="2738736" y="1814161"/>
                </a:cubicBezTo>
                <a:cubicBezTo>
                  <a:pt x="2741795" y="1814618"/>
                  <a:pt x="2746612" y="1813774"/>
                  <a:pt x="2747227" y="1820120"/>
                </a:cubicBezTo>
                <a:cubicBezTo>
                  <a:pt x="2753116" y="1822563"/>
                  <a:pt x="2759233" y="1823477"/>
                  <a:pt x="2765122" y="1825921"/>
                </a:cubicBezTo>
                <a:cubicBezTo>
                  <a:pt x="2766950" y="1813687"/>
                  <a:pt x="2756860" y="1818433"/>
                  <a:pt x="2752501" y="1816218"/>
                </a:cubicBezTo>
                <a:cubicBezTo>
                  <a:pt x="2750909" y="1815100"/>
                  <a:pt x="2747259" y="1811202"/>
                  <a:pt x="2744085" y="1809910"/>
                </a:cubicBezTo>
                <a:cubicBezTo>
                  <a:pt x="2743026" y="1809480"/>
                  <a:pt x="2742022" y="1809339"/>
                  <a:pt x="2741163" y="1809687"/>
                </a:cubicBezTo>
                <a:close/>
                <a:moveTo>
                  <a:pt x="640245" y="1807522"/>
                </a:moveTo>
                <a:cubicBezTo>
                  <a:pt x="644621" y="1808176"/>
                  <a:pt x="649230" y="1807260"/>
                  <a:pt x="648058" y="1815103"/>
                </a:cubicBezTo>
                <a:cubicBezTo>
                  <a:pt x="645142" y="1814668"/>
                  <a:pt x="638839" y="1816932"/>
                  <a:pt x="640245" y="1807522"/>
                </a:cubicBezTo>
                <a:close/>
                <a:moveTo>
                  <a:pt x="333584" y="1806405"/>
                </a:moveTo>
                <a:cubicBezTo>
                  <a:pt x="337830" y="1807039"/>
                  <a:pt x="342544" y="1806253"/>
                  <a:pt x="341455" y="1813544"/>
                </a:cubicBezTo>
                <a:cubicBezTo>
                  <a:pt x="338457" y="1813096"/>
                  <a:pt x="332494" y="1813696"/>
                  <a:pt x="333584" y="1806405"/>
                </a:cubicBezTo>
                <a:close/>
                <a:moveTo>
                  <a:pt x="377331" y="1805666"/>
                </a:moveTo>
                <a:cubicBezTo>
                  <a:pt x="379637" y="1805408"/>
                  <a:pt x="381764" y="1806128"/>
                  <a:pt x="383418" y="1809581"/>
                </a:cubicBezTo>
                <a:cubicBezTo>
                  <a:pt x="378938" y="1810516"/>
                  <a:pt x="375705" y="1811636"/>
                  <a:pt x="370974" y="1812533"/>
                </a:cubicBezTo>
                <a:cubicBezTo>
                  <a:pt x="371208" y="1810964"/>
                  <a:pt x="369944" y="1809172"/>
                  <a:pt x="370179" y="1807603"/>
                </a:cubicBezTo>
                <a:cubicBezTo>
                  <a:pt x="372544" y="1807155"/>
                  <a:pt x="375026" y="1805922"/>
                  <a:pt x="377331" y="1805666"/>
                </a:cubicBezTo>
                <a:close/>
                <a:moveTo>
                  <a:pt x="3071951" y="1794806"/>
                </a:moveTo>
                <a:lnTo>
                  <a:pt x="3076441" y="1797438"/>
                </a:lnTo>
                <a:lnTo>
                  <a:pt x="3075880" y="1800979"/>
                </a:lnTo>
                <a:close/>
                <a:moveTo>
                  <a:pt x="1334677" y="1789034"/>
                </a:moveTo>
                <a:cubicBezTo>
                  <a:pt x="1339386" y="1789704"/>
                  <a:pt x="1344382" y="1792361"/>
                  <a:pt x="1346671" y="1792703"/>
                </a:cubicBezTo>
                <a:cubicBezTo>
                  <a:pt x="1344131" y="1809704"/>
                  <a:pt x="1328990" y="1797961"/>
                  <a:pt x="1324413" y="1797276"/>
                </a:cubicBezTo>
                <a:cubicBezTo>
                  <a:pt x="1325548" y="1789678"/>
                  <a:pt x="1329969" y="1788363"/>
                  <a:pt x="1334677" y="1789034"/>
                </a:cubicBezTo>
                <a:close/>
                <a:moveTo>
                  <a:pt x="1445573" y="1788237"/>
                </a:moveTo>
                <a:cubicBezTo>
                  <a:pt x="1445677" y="1788873"/>
                  <a:pt x="1445046" y="1790434"/>
                  <a:pt x="1443784" y="1793555"/>
                </a:cubicBezTo>
                <a:cubicBezTo>
                  <a:pt x="1444268" y="1790317"/>
                  <a:pt x="1444268" y="1790317"/>
                  <a:pt x="1442953" y="1788466"/>
                </a:cubicBezTo>
                <a:cubicBezTo>
                  <a:pt x="1444631" y="1787889"/>
                  <a:pt x="1445469" y="1787601"/>
                  <a:pt x="1445573" y="1788237"/>
                </a:cubicBezTo>
                <a:close/>
                <a:moveTo>
                  <a:pt x="491283" y="1784039"/>
                </a:moveTo>
                <a:cubicBezTo>
                  <a:pt x="493078" y="1784260"/>
                  <a:pt x="494652" y="1785362"/>
                  <a:pt x="495838" y="1787855"/>
                </a:cubicBezTo>
                <a:cubicBezTo>
                  <a:pt x="488834" y="1792983"/>
                  <a:pt x="481235" y="1793392"/>
                  <a:pt x="473606" y="1792251"/>
                </a:cubicBezTo>
                <a:cubicBezTo>
                  <a:pt x="478522" y="1790671"/>
                  <a:pt x="485900" y="1783379"/>
                  <a:pt x="491283" y="1784039"/>
                </a:cubicBezTo>
                <a:close/>
                <a:moveTo>
                  <a:pt x="1633116" y="1783049"/>
                </a:moveTo>
                <a:cubicBezTo>
                  <a:pt x="1632214" y="1789082"/>
                  <a:pt x="1631509" y="1793803"/>
                  <a:pt x="1630802" y="1798525"/>
                </a:cubicBezTo>
                <a:cubicBezTo>
                  <a:pt x="1628357" y="1794941"/>
                  <a:pt x="1626145" y="1789784"/>
                  <a:pt x="1623699" y="1786201"/>
                </a:cubicBezTo>
                <a:cubicBezTo>
                  <a:pt x="1626851" y="1785063"/>
                  <a:pt x="1630003" y="1783925"/>
                  <a:pt x="1633116" y="1783049"/>
                </a:cubicBezTo>
                <a:close/>
                <a:moveTo>
                  <a:pt x="4142380" y="1782051"/>
                </a:moveTo>
                <a:cubicBezTo>
                  <a:pt x="4142439" y="1783224"/>
                  <a:pt x="4143274" y="1784210"/>
                  <a:pt x="4144453" y="1784995"/>
                </a:cubicBezTo>
                <a:cubicBezTo>
                  <a:pt x="4147992" y="1787350"/>
                  <a:pt x="4154635" y="1787892"/>
                  <a:pt x="4152785" y="1786223"/>
                </a:cubicBezTo>
                <a:cubicBezTo>
                  <a:pt x="4153900" y="1784990"/>
                  <a:pt x="4151947" y="1783227"/>
                  <a:pt x="4149393" y="1782133"/>
                </a:cubicBezTo>
                <a:cubicBezTo>
                  <a:pt x="4146837" y="1781039"/>
                  <a:pt x="4143679" y="1780612"/>
                  <a:pt x="4142380" y="1782051"/>
                </a:cubicBezTo>
                <a:close/>
                <a:moveTo>
                  <a:pt x="2194115" y="1781637"/>
                </a:moveTo>
                <a:lnTo>
                  <a:pt x="2192736" y="1790862"/>
                </a:lnTo>
                <a:lnTo>
                  <a:pt x="2216878" y="1788190"/>
                </a:lnTo>
                <a:lnTo>
                  <a:pt x="2198496" y="1783394"/>
                </a:lnTo>
                <a:close/>
                <a:moveTo>
                  <a:pt x="1577026" y="1781563"/>
                </a:moveTo>
                <a:cubicBezTo>
                  <a:pt x="1575719" y="1790312"/>
                  <a:pt x="1571368" y="1788171"/>
                  <a:pt x="1568322" y="1787717"/>
                </a:cubicBezTo>
                <a:cubicBezTo>
                  <a:pt x="1569411" y="1780425"/>
                  <a:pt x="1573980" y="1781108"/>
                  <a:pt x="1577026" y="1781563"/>
                </a:cubicBezTo>
                <a:close/>
                <a:moveTo>
                  <a:pt x="375257" y="1781262"/>
                </a:moveTo>
                <a:cubicBezTo>
                  <a:pt x="378174" y="1781697"/>
                  <a:pt x="384006" y="1782569"/>
                  <a:pt x="382887" y="1790062"/>
                </a:cubicBezTo>
                <a:cubicBezTo>
                  <a:pt x="378513" y="1789408"/>
                  <a:pt x="373951" y="1790004"/>
                  <a:pt x="375257" y="1781262"/>
                </a:cubicBezTo>
                <a:close/>
                <a:moveTo>
                  <a:pt x="3823976" y="1781105"/>
                </a:moveTo>
                <a:cubicBezTo>
                  <a:pt x="3829317" y="1785928"/>
                  <a:pt x="3831782" y="1788154"/>
                  <a:pt x="3836714" y="1792607"/>
                </a:cubicBezTo>
                <a:lnTo>
                  <a:pt x="3834487" y="1795073"/>
                </a:lnTo>
                <a:cubicBezTo>
                  <a:pt x="3834248" y="1790380"/>
                  <a:pt x="3819522" y="1786037"/>
                  <a:pt x="3823976" y="1781105"/>
                </a:cubicBezTo>
                <a:close/>
                <a:moveTo>
                  <a:pt x="867102" y="1780219"/>
                </a:moveTo>
                <a:cubicBezTo>
                  <a:pt x="869572" y="1779785"/>
                  <a:pt x="872141" y="1781372"/>
                  <a:pt x="873124" y="1785528"/>
                </a:cubicBezTo>
                <a:cubicBezTo>
                  <a:pt x="869752" y="1786627"/>
                  <a:pt x="864813" y="1787493"/>
                  <a:pt x="861676" y="1787024"/>
                </a:cubicBezTo>
                <a:cubicBezTo>
                  <a:pt x="862262" y="1783103"/>
                  <a:pt x="864632" y="1780651"/>
                  <a:pt x="867102" y="1780219"/>
                </a:cubicBezTo>
                <a:close/>
                <a:moveTo>
                  <a:pt x="345754" y="1778126"/>
                </a:moveTo>
                <a:cubicBezTo>
                  <a:pt x="347658" y="1777851"/>
                  <a:pt x="349681" y="1779271"/>
                  <a:pt x="350705" y="1782406"/>
                </a:cubicBezTo>
                <a:cubicBezTo>
                  <a:pt x="347788" y="1781970"/>
                  <a:pt x="344654" y="1782993"/>
                  <a:pt x="341518" y="1784015"/>
                </a:cubicBezTo>
                <a:cubicBezTo>
                  <a:pt x="342063" y="1780369"/>
                  <a:pt x="343848" y="1778400"/>
                  <a:pt x="345754" y="1778126"/>
                </a:cubicBezTo>
                <a:close/>
                <a:moveTo>
                  <a:pt x="1741972" y="1777480"/>
                </a:moveTo>
                <a:cubicBezTo>
                  <a:pt x="1740664" y="1786229"/>
                  <a:pt x="1736635" y="1784137"/>
                  <a:pt x="1732140" y="1783464"/>
                </a:cubicBezTo>
                <a:cubicBezTo>
                  <a:pt x="1733229" y="1776173"/>
                  <a:pt x="1738975" y="1777032"/>
                  <a:pt x="1741972" y="1777480"/>
                </a:cubicBezTo>
                <a:close/>
                <a:moveTo>
                  <a:pt x="1595254" y="1776735"/>
                </a:moveTo>
                <a:cubicBezTo>
                  <a:pt x="1597610" y="1777087"/>
                  <a:pt x="1602550" y="1776265"/>
                  <a:pt x="1606649" y="1777040"/>
                </a:cubicBezTo>
                <a:cubicBezTo>
                  <a:pt x="1610748" y="1777815"/>
                  <a:pt x="1614007" y="1780187"/>
                  <a:pt x="1613001" y="1786924"/>
                </a:cubicBezTo>
                <a:cubicBezTo>
                  <a:pt x="1608288" y="1786220"/>
                  <a:pt x="1593013" y="1791735"/>
                  <a:pt x="1595254" y="1776735"/>
                </a:cubicBezTo>
                <a:close/>
                <a:moveTo>
                  <a:pt x="882501" y="1776612"/>
                </a:moveTo>
                <a:cubicBezTo>
                  <a:pt x="881363" y="1784227"/>
                  <a:pt x="875271" y="1783317"/>
                  <a:pt x="874431" y="1778521"/>
                </a:cubicBezTo>
                <a:cubicBezTo>
                  <a:pt x="877477" y="1778975"/>
                  <a:pt x="879228" y="1777680"/>
                  <a:pt x="882501" y="1776612"/>
                </a:cubicBezTo>
                <a:close/>
                <a:moveTo>
                  <a:pt x="2794237" y="1775813"/>
                </a:moveTo>
                <a:cubicBezTo>
                  <a:pt x="2793323" y="1781931"/>
                  <a:pt x="2792408" y="1788048"/>
                  <a:pt x="2791495" y="1794165"/>
                </a:cubicBezTo>
                <a:cubicBezTo>
                  <a:pt x="2814136" y="1810054"/>
                  <a:pt x="2835030" y="1825424"/>
                  <a:pt x="2858358" y="1836726"/>
                </a:cubicBezTo>
                <a:cubicBezTo>
                  <a:pt x="2862717" y="1838941"/>
                  <a:pt x="2867305" y="1839627"/>
                  <a:pt x="2871181" y="1843333"/>
                </a:cubicBezTo>
                <a:cubicBezTo>
                  <a:pt x="2874266" y="1845357"/>
                  <a:pt x="2874855" y="1850134"/>
                  <a:pt x="2880744" y="1852578"/>
                </a:cubicBezTo>
                <a:cubicBezTo>
                  <a:pt x="2882273" y="1852807"/>
                  <a:pt x="2894508" y="1854635"/>
                  <a:pt x="2893893" y="1848290"/>
                </a:cubicBezTo>
                <a:cubicBezTo>
                  <a:pt x="2893735" y="1838886"/>
                  <a:pt x="2878441" y="1836600"/>
                  <a:pt x="2874336" y="1834424"/>
                </a:cubicBezTo>
                <a:cubicBezTo>
                  <a:pt x="2869976" y="1832209"/>
                  <a:pt x="2864088" y="1829767"/>
                  <a:pt x="2859729" y="1827551"/>
                </a:cubicBezTo>
                <a:cubicBezTo>
                  <a:pt x="2854068" y="1823578"/>
                  <a:pt x="2852115" y="1815730"/>
                  <a:pt x="2846263" y="1813032"/>
                </a:cubicBezTo>
                <a:cubicBezTo>
                  <a:pt x="2837507" y="1808857"/>
                  <a:pt x="2826573" y="1808786"/>
                  <a:pt x="2818338" y="1802865"/>
                </a:cubicBezTo>
                <a:cubicBezTo>
                  <a:pt x="2810076" y="1795378"/>
                  <a:pt x="2804485" y="1780472"/>
                  <a:pt x="2794237" y="1775813"/>
                </a:cubicBezTo>
                <a:close/>
                <a:moveTo>
                  <a:pt x="775604" y="1774368"/>
                </a:moveTo>
                <a:cubicBezTo>
                  <a:pt x="776506" y="1774875"/>
                  <a:pt x="777309" y="1775740"/>
                  <a:pt x="777874" y="1776943"/>
                </a:cubicBezTo>
                <a:cubicBezTo>
                  <a:pt x="774740" y="1777965"/>
                  <a:pt x="771606" y="1778987"/>
                  <a:pt x="768471" y="1780010"/>
                </a:cubicBezTo>
                <a:cubicBezTo>
                  <a:pt x="769288" y="1774542"/>
                  <a:pt x="772896" y="1772845"/>
                  <a:pt x="775604" y="1774368"/>
                </a:cubicBezTo>
                <a:close/>
                <a:moveTo>
                  <a:pt x="402119" y="1773849"/>
                </a:moveTo>
                <a:cubicBezTo>
                  <a:pt x="405604" y="1773773"/>
                  <a:pt x="408013" y="1775724"/>
                  <a:pt x="406850" y="1783506"/>
                </a:cubicBezTo>
                <a:lnTo>
                  <a:pt x="406081" y="1783936"/>
                </a:lnTo>
                <a:lnTo>
                  <a:pt x="406807" y="1784209"/>
                </a:lnTo>
                <a:cubicBezTo>
                  <a:pt x="407120" y="1784539"/>
                  <a:pt x="407400" y="1785099"/>
                  <a:pt x="407633" y="1785961"/>
                </a:cubicBezTo>
                <a:cubicBezTo>
                  <a:pt x="406682" y="1787473"/>
                  <a:pt x="405851" y="1788177"/>
                  <a:pt x="405141" y="1788071"/>
                </a:cubicBezTo>
                <a:lnTo>
                  <a:pt x="403433" y="1785417"/>
                </a:lnTo>
                <a:lnTo>
                  <a:pt x="402534" y="1785919"/>
                </a:lnTo>
                <a:cubicBezTo>
                  <a:pt x="398211" y="1785795"/>
                  <a:pt x="393986" y="1779197"/>
                  <a:pt x="390939" y="1776355"/>
                </a:cubicBezTo>
                <a:cubicBezTo>
                  <a:pt x="394074" y="1776028"/>
                  <a:pt x="398634" y="1773924"/>
                  <a:pt x="402119" y="1773849"/>
                </a:cubicBezTo>
                <a:close/>
                <a:moveTo>
                  <a:pt x="361576" y="1771172"/>
                </a:moveTo>
                <a:cubicBezTo>
                  <a:pt x="360438" y="1778787"/>
                  <a:pt x="357522" y="1778351"/>
                  <a:pt x="354606" y="1777916"/>
                </a:cubicBezTo>
                <a:cubicBezTo>
                  <a:pt x="353148" y="1777698"/>
                  <a:pt x="353375" y="1776175"/>
                  <a:pt x="352144" y="1774434"/>
                </a:cubicBezTo>
                <a:cubicBezTo>
                  <a:pt x="355289" y="1773347"/>
                  <a:pt x="358433" y="1772259"/>
                  <a:pt x="361576" y="1771172"/>
                </a:cubicBezTo>
                <a:close/>
                <a:moveTo>
                  <a:pt x="787127" y="1768571"/>
                </a:moveTo>
                <a:cubicBezTo>
                  <a:pt x="788105" y="1768554"/>
                  <a:pt x="789035" y="1768728"/>
                  <a:pt x="789845" y="1769202"/>
                </a:cubicBezTo>
                <a:cubicBezTo>
                  <a:pt x="790923" y="1769833"/>
                  <a:pt x="791787" y="1770997"/>
                  <a:pt x="792262" y="1772948"/>
                </a:cubicBezTo>
                <a:cubicBezTo>
                  <a:pt x="787795" y="1773786"/>
                  <a:pt x="781139" y="1777304"/>
                  <a:pt x="779023" y="1770970"/>
                </a:cubicBezTo>
                <a:cubicBezTo>
                  <a:pt x="780832" y="1770394"/>
                  <a:pt x="784194" y="1768622"/>
                  <a:pt x="787127" y="1768571"/>
                </a:cubicBezTo>
                <a:close/>
                <a:moveTo>
                  <a:pt x="527715" y="1768415"/>
                </a:moveTo>
                <a:cubicBezTo>
                  <a:pt x="531975" y="1769052"/>
                  <a:pt x="530876" y="1776410"/>
                  <a:pt x="529996" y="1782298"/>
                </a:cubicBezTo>
                <a:cubicBezTo>
                  <a:pt x="525735" y="1781661"/>
                  <a:pt x="526835" y="1774301"/>
                  <a:pt x="527715" y="1768415"/>
                </a:cubicBezTo>
                <a:close/>
                <a:moveTo>
                  <a:pt x="1880371" y="1767343"/>
                </a:moveTo>
                <a:cubicBezTo>
                  <a:pt x="1884089" y="1767666"/>
                  <a:pt x="1888299" y="1769820"/>
                  <a:pt x="1891297" y="1770267"/>
                </a:cubicBezTo>
                <a:cubicBezTo>
                  <a:pt x="1889204" y="1784276"/>
                  <a:pt x="1876895" y="1776072"/>
                  <a:pt x="1872398" y="1775400"/>
                </a:cubicBezTo>
                <a:cubicBezTo>
                  <a:pt x="1873426" y="1768526"/>
                  <a:pt x="1876652" y="1767019"/>
                  <a:pt x="1880371" y="1767343"/>
                </a:cubicBezTo>
                <a:close/>
                <a:moveTo>
                  <a:pt x="2755415" y="1765322"/>
                </a:moveTo>
                <a:cubicBezTo>
                  <a:pt x="2754273" y="1772969"/>
                  <a:pt x="2754888" y="1779315"/>
                  <a:pt x="2759475" y="1780000"/>
                </a:cubicBezTo>
                <a:cubicBezTo>
                  <a:pt x="2765364" y="1782443"/>
                  <a:pt x="2771711" y="1781828"/>
                  <a:pt x="2777670" y="1773338"/>
                </a:cubicBezTo>
                <a:cubicBezTo>
                  <a:pt x="2770479" y="1769138"/>
                  <a:pt x="2762833" y="1767995"/>
                  <a:pt x="2755415" y="1765322"/>
                </a:cubicBezTo>
                <a:close/>
                <a:moveTo>
                  <a:pt x="1452179" y="1763658"/>
                </a:moveTo>
                <a:lnTo>
                  <a:pt x="1452005" y="1764161"/>
                </a:lnTo>
                <a:lnTo>
                  <a:pt x="1450631" y="1764311"/>
                </a:lnTo>
                <a:close/>
                <a:moveTo>
                  <a:pt x="755429" y="1763370"/>
                </a:moveTo>
                <a:cubicBezTo>
                  <a:pt x="755201" y="1764893"/>
                  <a:pt x="756431" y="1766635"/>
                  <a:pt x="756204" y="1768156"/>
                </a:cubicBezTo>
                <a:cubicBezTo>
                  <a:pt x="753059" y="1769244"/>
                  <a:pt x="749916" y="1770332"/>
                  <a:pt x="746999" y="1769896"/>
                </a:cubicBezTo>
                <a:cubicBezTo>
                  <a:pt x="747910" y="1763804"/>
                  <a:pt x="751053" y="1762716"/>
                  <a:pt x="755429" y="1763370"/>
                </a:cubicBezTo>
                <a:close/>
                <a:moveTo>
                  <a:pt x="1539870" y="1762712"/>
                </a:moveTo>
                <a:cubicBezTo>
                  <a:pt x="1542786" y="1763148"/>
                  <a:pt x="1548859" y="1762413"/>
                  <a:pt x="1547660" y="1770443"/>
                </a:cubicBezTo>
                <a:cubicBezTo>
                  <a:pt x="1544744" y="1770007"/>
                  <a:pt x="1538471" y="1772080"/>
                  <a:pt x="1539870" y="1762712"/>
                </a:cubicBezTo>
                <a:close/>
                <a:moveTo>
                  <a:pt x="537884" y="1761995"/>
                </a:moveTo>
                <a:cubicBezTo>
                  <a:pt x="540156" y="1762335"/>
                  <a:pt x="543355" y="1761639"/>
                  <a:pt x="545763" y="1762357"/>
                </a:cubicBezTo>
                <a:cubicBezTo>
                  <a:pt x="548172" y="1763076"/>
                  <a:pt x="549787" y="1765210"/>
                  <a:pt x="548890" y="1771213"/>
                </a:cubicBezTo>
                <a:cubicBezTo>
                  <a:pt x="544347" y="1770534"/>
                  <a:pt x="536090" y="1774002"/>
                  <a:pt x="537884" y="1761995"/>
                </a:cubicBezTo>
                <a:close/>
                <a:moveTo>
                  <a:pt x="2030222" y="1761881"/>
                </a:moveTo>
                <a:cubicBezTo>
                  <a:pt x="2031025" y="1762373"/>
                  <a:pt x="2031772" y="1763231"/>
                  <a:pt x="2032371" y="1764439"/>
                </a:cubicBezTo>
                <a:cubicBezTo>
                  <a:pt x="2030629" y="1765669"/>
                  <a:pt x="2027366" y="1766672"/>
                  <a:pt x="2024102" y="1767675"/>
                </a:cubicBezTo>
                <a:cubicBezTo>
                  <a:pt x="2024918" y="1762207"/>
                  <a:pt x="2027815" y="1760404"/>
                  <a:pt x="2030222" y="1761881"/>
                </a:cubicBezTo>
                <a:close/>
                <a:moveTo>
                  <a:pt x="2037769" y="1761588"/>
                </a:moveTo>
                <a:lnTo>
                  <a:pt x="2039326" y="1763064"/>
                </a:lnTo>
                <a:lnTo>
                  <a:pt x="2040162" y="1762279"/>
                </a:lnTo>
                <a:cubicBezTo>
                  <a:pt x="2041384" y="1765644"/>
                  <a:pt x="2041384" y="1765644"/>
                  <a:pt x="2038292" y="1765183"/>
                </a:cubicBezTo>
                <a:lnTo>
                  <a:pt x="2038567" y="1764151"/>
                </a:lnTo>
                <a:lnTo>
                  <a:pt x="2038118" y="1764639"/>
                </a:lnTo>
                <a:cubicBezTo>
                  <a:pt x="2037902" y="1765021"/>
                  <a:pt x="2037841" y="1765425"/>
                  <a:pt x="2037720" y="1766235"/>
                </a:cubicBezTo>
                <a:cubicBezTo>
                  <a:pt x="2035835" y="1763471"/>
                  <a:pt x="2036338" y="1761064"/>
                  <a:pt x="2037769" y="1761588"/>
                </a:cubicBezTo>
                <a:close/>
                <a:moveTo>
                  <a:pt x="733538" y="1761249"/>
                </a:moveTo>
                <a:cubicBezTo>
                  <a:pt x="734617" y="1764563"/>
                  <a:pt x="737236" y="1768106"/>
                  <a:pt x="738316" y="1771420"/>
                </a:cubicBezTo>
                <a:cubicBezTo>
                  <a:pt x="738676" y="1777778"/>
                  <a:pt x="734933" y="1783523"/>
                  <a:pt x="734011" y="1789688"/>
                </a:cubicBezTo>
                <a:cubicBezTo>
                  <a:pt x="733128" y="1795598"/>
                  <a:pt x="728239" y="1796706"/>
                  <a:pt x="725160" y="1796247"/>
                </a:cubicBezTo>
                <a:cubicBezTo>
                  <a:pt x="722080" y="1795786"/>
                  <a:pt x="721693" y="1787848"/>
                  <a:pt x="722154" y="1784765"/>
                </a:cubicBezTo>
                <a:cubicBezTo>
                  <a:pt x="719922" y="1789159"/>
                  <a:pt x="718809" y="1796610"/>
                  <a:pt x="715038" y="1800775"/>
                </a:cubicBezTo>
                <a:cubicBezTo>
                  <a:pt x="711267" y="1804942"/>
                  <a:pt x="707571" y="1798083"/>
                  <a:pt x="702491" y="1800476"/>
                </a:cubicBezTo>
                <a:cubicBezTo>
                  <a:pt x="703800" y="1802245"/>
                  <a:pt x="703569" y="1803791"/>
                  <a:pt x="704878" y="1805563"/>
                </a:cubicBezTo>
                <a:cubicBezTo>
                  <a:pt x="688172" y="1801490"/>
                  <a:pt x="671029" y="1802081"/>
                  <a:pt x="653401" y="1804174"/>
                </a:cubicBezTo>
                <a:cubicBezTo>
                  <a:pt x="669950" y="1798768"/>
                  <a:pt x="684730" y="1794670"/>
                  <a:pt x="701023" y="1789225"/>
                </a:cubicBezTo>
                <a:cubicBezTo>
                  <a:pt x="712915" y="1783384"/>
                  <a:pt x="724845" y="1777287"/>
                  <a:pt x="733538" y="1761249"/>
                </a:cubicBezTo>
                <a:close/>
                <a:moveTo>
                  <a:pt x="5191059" y="1761205"/>
                </a:moveTo>
                <a:lnTo>
                  <a:pt x="5217670" y="1777593"/>
                </a:lnTo>
                <a:cubicBezTo>
                  <a:pt x="5222871" y="1781729"/>
                  <a:pt x="5231103" y="1788277"/>
                  <a:pt x="5233703" y="1790345"/>
                </a:cubicBezTo>
                <a:cubicBezTo>
                  <a:pt x="5246604" y="1796362"/>
                  <a:pt x="5312267" y="1840104"/>
                  <a:pt x="5288437" y="1821147"/>
                </a:cubicBezTo>
                <a:cubicBezTo>
                  <a:pt x="5283624" y="1816080"/>
                  <a:pt x="5277926" y="1811459"/>
                  <a:pt x="5271804" y="1807218"/>
                </a:cubicBezTo>
                <a:cubicBezTo>
                  <a:pt x="5253436" y="1794498"/>
                  <a:pt x="5231247" y="1785207"/>
                  <a:pt x="5217670" y="1777593"/>
                </a:cubicBezTo>
                <a:lnTo>
                  <a:pt x="5193108" y="1762028"/>
                </a:lnTo>
                <a:close/>
                <a:moveTo>
                  <a:pt x="771215" y="1759982"/>
                </a:moveTo>
                <a:cubicBezTo>
                  <a:pt x="769574" y="1770962"/>
                  <a:pt x="759977" y="1764717"/>
                  <a:pt x="757503" y="1761141"/>
                </a:cubicBezTo>
                <a:cubicBezTo>
                  <a:pt x="762151" y="1760232"/>
                  <a:pt x="766566" y="1760891"/>
                  <a:pt x="771215" y="1759982"/>
                </a:cubicBezTo>
                <a:close/>
                <a:moveTo>
                  <a:pt x="1622038" y="1758864"/>
                </a:moveTo>
                <a:cubicBezTo>
                  <a:pt x="1624955" y="1759300"/>
                  <a:pt x="1631022" y="1758603"/>
                  <a:pt x="1629616" y="1768013"/>
                </a:cubicBezTo>
                <a:cubicBezTo>
                  <a:pt x="1625241" y="1767360"/>
                  <a:pt x="1620632" y="1768274"/>
                  <a:pt x="1622038" y="1758864"/>
                </a:cubicBezTo>
                <a:close/>
                <a:moveTo>
                  <a:pt x="1660050" y="1758343"/>
                </a:moveTo>
                <a:cubicBezTo>
                  <a:pt x="1661573" y="1758570"/>
                  <a:pt x="1664618" y="1759026"/>
                  <a:pt x="1667665" y="1759481"/>
                </a:cubicBezTo>
                <a:cubicBezTo>
                  <a:pt x="1667006" y="1763896"/>
                  <a:pt x="1666346" y="1768310"/>
                  <a:pt x="1665687" y="1772725"/>
                </a:cubicBezTo>
                <a:cubicBezTo>
                  <a:pt x="1662640" y="1772271"/>
                  <a:pt x="1659593" y="1771815"/>
                  <a:pt x="1658071" y="1771587"/>
                </a:cubicBezTo>
                <a:cubicBezTo>
                  <a:pt x="1658731" y="1767172"/>
                  <a:pt x="1659390" y="1762758"/>
                  <a:pt x="1660050" y="1758343"/>
                </a:cubicBezTo>
                <a:close/>
                <a:moveTo>
                  <a:pt x="1749904" y="1756830"/>
                </a:moveTo>
                <a:cubicBezTo>
                  <a:pt x="1752820" y="1757266"/>
                  <a:pt x="1755737" y="1757702"/>
                  <a:pt x="1758653" y="1758137"/>
                </a:cubicBezTo>
                <a:cubicBezTo>
                  <a:pt x="1757959" y="1762782"/>
                  <a:pt x="1757265" y="1767425"/>
                  <a:pt x="1756340" y="1773618"/>
                </a:cubicBezTo>
                <a:cubicBezTo>
                  <a:pt x="1753424" y="1773181"/>
                  <a:pt x="1750507" y="1772746"/>
                  <a:pt x="1747591" y="1772310"/>
                </a:cubicBezTo>
                <a:cubicBezTo>
                  <a:pt x="1748516" y="1766118"/>
                  <a:pt x="1749210" y="1761474"/>
                  <a:pt x="1749904" y="1756830"/>
                </a:cubicBezTo>
                <a:close/>
                <a:moveTo>
                  <a:pt x="1560692" y="1756450"/>
                </a:moveTo>
                <a:cubicBezTo>
                  <a:pt x="1564647" y="1756846"/>
                  <a:pt x="1569129" y="1759086"/>
                  <a:pt x="1572271" y="1759555"/>
                </a:cubicBezTo>
                <a:cubicBezTo>
                  <a:pt x="1570204" y="1773386"/>
                  <a:pt x="1556986" y="1765126"/>
                  <a:pt x="1552275" y="1764423"/>
                </a:cubicBezTo>
                <a:cubicBezTo>
                  <a:pt x="1553308" y="1757508"/>
                  <a:pt x="1556736" y="1756056"/>
                  <a:pt x="1560692" y="1756450"/>
                </a:cubicBezTo>
                <a:close/>
                <a:moveTo>
                  <a:pt x="1706312" y="1756095"/>
                </a:moveTo>
                <a:cubicBezTo>
                  <a:pt x="1710435" y="1756712"/>
                  <a:pt x="1713687" y="1759124"/>
                  <a:pt x="1712561" y="1766662"/>
                </a:cubicBezTo>
                <a:cubicBezTo>
                  <a:pt x="1707849" y="1765958"/>
                  <a:pt x="1692812" y="1769876"/>
                  <a:pt x="1694839" y="1756308"/>
                </a:cubicBezTo>
                <a:cubicBezTo>
                  <a:pt x="1697195" y="1756660"/>
                  <a:pt x="1702189" y="1755480"/>
                  <a:pt x="1706312" y="1756095"/>
                </a:cubicBezTo>
                <a:close/>
                <a:moveTo>
                  <a:pt x="1475405" y="1754889"/>
                </a:moveTo>
                <a:cubicBezTo>
                  <a:pt x="1495055" y="1757826"/>
                  <a:pt x="1514732" y="1762328"/>
                  <a:pt x="1534637" y="1765302"/>
                </a:cubicBezTo>
                <a:cubicBezTo>
                  <a:pt x="1518450" y="1768874"/>
                  <a:pt x="1500922" y="1770941"/>
                  <a:pt x="1485180" y="1773277"/>
                </a:cubicBezTo>
                <a:cubicBezTo>
                  <a:pt x="1470714" y="1775802"/>
                  <a:pt x="1452272" y="1783983"/>
                  <a:pt x="1438748" y="1781963"/>
                </a:cubicBezTo>
                <a:cubicBezTo>
                  <a:pt x="1434154" y="1781276"/>
                  <a:pt x="1435524" y="1772107"/>
                  <a:pt x="1432919" y="1768592"/>
                </a:cubicBezTo>
                <a:cubicBezTo>
                  <a:pt x="1428782" y="1764849"/>
                  <a:pt x="1421971" y="1768519"/>
                  <a:pt x="1417151" y="1769360"/>
                </a:cubicBezTo>
                <a:cubicBezTo>
                  <a:pt x="1402227" y="1774943"/>
                  <a:pt x="1385411" y="1773993"/>
                  <a:pt x="1369643" y="1774761"/>
                </a:cubicBezTo>
                <a:cubicBezTo>
                  <a:pt x="1301317" y="1783301"/>
                  <a:pt x="1232962" y="1802512"/>
                  <a:pt x="1166003" y="1814121"/>
                </a:cubicBezTo>
                <a:cubicBezTo>
                  <a:pt x="1167305" y="1815878"/>
                  <a:pt x="1168380" y="1819163"/>
                  <a:pt x="1169454" y="1822450"/>
                </a:cubicBezTo>
                <a:cubicBezTo>
                  <a:pt x="1161113" y="1825890"/>
                  <a:pt x="1154371" y="1818632"/>
                  <a:pt x="1146943" y="1815960"/>
                </a:cubicBezTo>
                <a:cubicBezTo>
                  <a:pt x="1145116" y="1828186"/>
                  <a:pt x="1157204" y="1820619"/>
                  <a:pt x="1159125" y="1828718"/>
                </a:cubicBezTo>
                <a:cubicBezTo>
                  <a:pt x="1120576" y="1837020"/>
                  <a:pt x="1081972" y="1854426"/>
                  <a:pt x="1045479" y="1848973"/>
                </a:cubicBezTo>
                <a:cubicBezTo>
                  <a:pt x="1053781" y="1845788"/>
                  <a:pt x="1061247" y="1848206"/>
                  <a:pt x="1068703" y="1840205"/>
                </a:cubicBezTo>
                <a:cubicBezTo>
                  <a:pt x="1073956" y="1834740"/>
                  <a:pt x="1078187" y="1829123"/>
                  <a:pt x="1085587" y="1830229"/>
                </a:cubicBezTo>
                <a:cubicBezTo>
                  <a:pt x="1094774" y="1831601"/>
                  <a:pt x="1103116" y="1828161"/>
                  <a:pt x="1112759" y="1826477"/>
                </a:cubicBezTo>
                <a:cubicBezTo>
                  <a:pt x="1119113" y="1825864"/>
                  <a:pt x="1126768" y="1827007"/>
                  <a:pt x="1131174" y="1816729"/>
                </a:cubicBezTo>
                <a:cubicBezTo>
                  <a:pt x="1135150" y="1811073"/>
                  <a:pt x="1135836" y="1806488"/>
                  <a:pt x="1140658" y="1805646"/>
                </a:cubicBezTo>
                <a:cubicBezTo>
                  <a:pt x="1151375" y="1807248"/>
                  <a:pt x="1160982" y="1805819"/>
                  <a:pt x="1170854" y="1802607"/>
                </a:cubicBezTo>
                <a:cubicBezTo>
                  <a:pt x="1191645" y="1797902"/>
                  <a:pt x="1212693" y="1793234"/>
                  <a:pt x="1233740" y="1788567"/>
                </a:cubicBezTo>
                <a:lnTo>
                  <a:pt x="1252715" y="1784772"/>
                </a:lnTo>
                <a:lnTo>
                  <a:pt x="1252980" y="1783002"/>
                </a:lnTo>
                <a:cubicBezTo>
                  <a:pt x="1253151" y="1781860"/>
                  <a:pt x="1253321" y="1780718"/>
                  <a:pt x="1253549" y="1779194"/>
                </a:cubicBezTo>
                <a:cubicBezTo>
                  <a:pt x="1255679" y="1779513"/>
                  <a:pt x="1256161" y="1781142"/>
                  <a:pt x="1255727" y="1782829"/>
                </a:cubicBezTo>
                <a:lnTo>
                  <a:pt x="1254387" y="1784438"/>
                </a:lnTo>
                <a:lnTo>
                  <a:pt x="1298485" y="1775619"/>
                </a:lnTo>
                <a:cubicBezTo>
                  <a:pt x="1319889" y="1771623"/>
                  <a:pt x="1341021" y="1768140"/>
                  <a:pt x="1361597" y="1765746"/>
                </a:cubicBezTo>
                <a:cubicBezTo>
                  <a:pt x="1383947" y="1762837"/>
                  <a:pt x="1404283" y="1761188"/>
                  <a:pt x="1424644" y="1761107"/>
                </a:cubicBezTo>
                <a:cubicBezTo>
                  <a:pt x="1431521" y="1761352"/>
                  <a:pt x="1440856" y="1763919"/>
                  <a:pt x="1450150" y="1764363"/>
                </a:cubicBezTo>
                <a:lnTo>
                  <a:pt x="1450631" y="1764311"/>
                </a:lnTo>
                <a:lnTo>
                  <a:pt x="1448420" y="1765244"/>
                </a:lnTo>
                <a:cubicBezTo>
                  <a:pt x="1447455" y="1766467"/>
                  <a:pt x="1446786" y="1768321"/>
                  <a:pt x="1446445" y="1770613"/>
                </a:cubicBezTo>
                <a:cubicBezTo>
                  <a:pt x="1447976" y="1770842"/>
                  <a:pt x="1449180" y="1770631"/>
                  <a:pt x="1450117" y="1769600"/>
                </a:cubicBezTo>
                <a:lnTo>
                  <a:pt x="1452005" y="1764161"/>
                </a:lnTo>
                <a:lnTo>
                  <a:pt x="1463746" y="1762884"/>
                </a:lnTo>
                <a:cubicBezTo>
                  <a:pt x="1468060" y="1761491"/>
                  <a:pt x="1472050" y="1759010"/>
                  <a:pt x="1475405" y="1754889"/>
                </a:cubicBezTo>
                <a:close/>
                <a:moveTo>
                  <a:pt x="400753" y="1749203"/>
                </a:moveTo>
                <a:cubicBezTo>
                  <a:pt x="403106" y="1749554"/>
                  <a:pt x="405967" y="1749181"/>
                  <a:pt x="408065" y="1749895"/>
                </a:cubicBezTo>
                <a:cubicBezTo>
                  <a:pt x="410163" y="1750609"/>
                  <a:pt x="411497" y="1752412"/>
                  <a:pt x="410794" y="1757117"/>
                </a:cubicBezTo>
                <a:cubicBezTo>
                  <a:pt x="406089" y="1756414"/>
                  <a:pt x="399582" y="1757043"/>
                  <a:pt x="400753" y="1749203"/>
                </a:cubicBezTo>
                <a:close/>
                <a:moveTo>
                  <a:pt x="1040732" y="1747393"/>
                </a:moveTo>
                <a:cubicBezTo>
                  <a:pt x="1040504" y="1748916"/>
                  <a:pt x="1041753" y="1749102"/>
                  <a:pt x="1041525" y="1750625"/>
                </a:cubicBezTo>
                <a:cubicBezTo>
                  <a:pt x="1038551" y="1751738"/>
                  <a:pt x="1035325" y="1752812"/>
                  <a:pt x="1032100" y="1753887"/>
                </a:cubicBezTo>
                <a:cubicBezTo>
                  <a:pt x="1033010" y="1747796"/>
                  <a:pt x="1037484" y="1746908"/>
                  <a:pt x="1040732" y="1747393"/>
                </a:cubicBezTo>
                <a:close/>
                <a:moveTo>
                  <a:pt x="668586" y="1746946"/>
                </a:moveTo>
                <a:cubicBezTo>
                  <a:pt x="668358" y="1748468"/>
                  <a:pt x="668130" y="1749991"/>
                  <a:pt x="668130" y="1749991"/>
                </a:cubicBezTo>
                <a:cubicBezTo>
                  <a:pt x="667903" y="1751515"/>
                  <a:pt x="666120" y="1752805"/>
                  <a:pt x="665892" y="1754328"/>
                </a:cubicBezTo>
                <a:cubicBezTo>
                  <a:pt x="665892" y="1754328"/>
                  <a:pt x="665473" y="1746481"/>
                  <a:pt x="668586" y="1746946"/>
                </a:cubicBezTo>
                <a:close/>
                <a:moveTo>
                  <a:pt x="4116146" y="1744186"/>
                </a:moveTo>
                <a:cubicBezTo>
                  <a:pt x="4111691" y="1749119"/>
                  <a:pt x="4126419" y="1753463"/>
                  <a:pt x="4129534" y="1760753"/>
                </a:cubicBezTo>
                <a:cubicBezTo>
                  <a:pt x="4129620" y="1764375"/>
                  <a:pt x="4131061" y="1767167"/>
                  <a:pt x="4132825" y="1769074"/>
                </a:cubicBezTo>
                <a:cubicBezTo>
                  <a:pt x="4138115" y="1774795"/>
                  <a:pt x="4146306" y="1772538"/>
                  <a:pt x="4129534" y="1760753"/>
                </a:cubicBezTo>
                <a:cubicBezTo>
                  <a:pt x="4133988" y="1755820"/>
                  <a:pt x="4121487" y="1749010"/>
                  <a:pt x="4116146" y="1744186"/>
                </a:cubicBezTo>
                <a:close/>
                <a:moveTo>
                  <a:pt x="867481" y="1743445"/>
                </a:moveTo>
                <a:cubicBezTo>
                  <a:pt x="869873" y="1743803"/>
                  <a:pt x="872331" y="1744972"/>
                  <a:pt x="874538" y="1745302"/>
                </a:cubicBezTo>
                <a:cubicBezTo>
                  <a:pt x="874303" y="1746871"/>
                  <a:pt x="873834" y="1750008"/>
                  <a:pt x="873366" y="1753144"/>
                </a:cubicBezTo>
                <a:cubicBezTo>
                  <a:pt x="869421" y="1749349"/>
                  <a:pt x="865240" y="1747119"/>
                  <a:pt x="860826" y="1746460"/>
                </a:cubicBezTo>
                <a:cubicBezTo>
                  <a:pt x="862766" y="1743543"/>
                  <a:pt x="865090" y="1743089"/>
                  <a:pt x="867481" y="1743445"/>
                </a:cubicBezTo>
                <a:close/>
                <a:moveTo>
                  <a:pt x="1045694" y="1743144"/>
                </a:moveTo>
                <a:cubicBezTo>
                  <a:pt x="1046033" y="1743527"/>
                  <a:pt x="1045874" y="1744592"/>
                  <a:pt x="1045556" y="1746722"/>
                </a:cubicBezTo>
                <a:cubicBezTo>
                  <a:pt x="1044212" y="1745070"/>
                  <a:pt x="1044212" y="1745070"/>
                  <a:pt x="1042833" y="1743654"/>
                </a:cubicBezTo>
                <a:cubicBezTo>
                  <a:pt x="1044513" y="1743058"/>
                  <a:pt x="1045352" y="1742760"/>
                  <a:pt x="1045694" y="1743144"/>
                </a:cubicBezTo>
                <a:close/>
                <a:moveTo>
                  <a:pt x="3795274" y="1741014"/>
                </a:moveTo>
                <a:cubicBezTo>
                  <a:pt x="3798152" y="1743612"/>
                  <a:pt x="3803083" y="1748064"/>
                  <a:pt x="3808425" y="1752887"/>
                </a:cubicBezTo>
                <a:cubicBezTo>
                  <a:pt x="3803600" y="1758232"/>
                  <a:pt x="3815823" y="1759565"/>
                  <a:pt x="3818527" y="1766484"/>
                </a:cubicBezTo>
                <a:cubicBezTo>
                  <a:pt x="3815928" y="1769363"/>
                  <a:pt x="3821270" y="1774186"/>
                  <a:pt x="3826202" y="1778639"/>
                </a:cubicBezTo>
                <a:lnTo>
                  <a:pt x="3823976" y="1781105"/>
                </a:lnTo>
                <a:cubicBezTo>
                  <a:pt x="3808771" y="1767377"/>
                  <a:pt x="3798258" y="1753408"/>
                  <a:pt x="3795274" y="1741014"/>
                </a:cubicBezTo>
                <a:close/>
                <a:moveTo>
                  <a:pt x="861632" y="1740146"/>
                </a:moveTo>
                <a:lnTo>
                  <a:pt x="862175" y="1743444"/>
                </a:lnTo>
                <a:cubicBezTo>
                  <a:pt x="862175" y="1743444"/>
                  <a:pt x="862032" y="1742576"/>
                  <a:pt x="861853" y="1741492"/>
                </a:cubicBezTo>
                <a:close/>
                <a:moveTo>
                  <a:pt x="861514" y="1739425"/>
                </a:moveTo>
                <a:lnTo>
                  <a:pt x="861520" y="1739458"/>
                </a:lnTo>
                <a:lnTo>
                  <a:pt x="861632" y="1740146"/>
                </a:lnTo>
                <a:close/>
                <a:moveTo>
                  <a:pt x="541300" y="1739134"/>
                </a:moveTo>
                <a:cubicBezTo>
                  <a:pt x="542435" y="1739304"/>
                  <a:pt x="543790" y="1739309"/>
                  <a:pt x="545157" y="1739389"/>
                </a:cubicBezTo>
                <a:cubicBezTo>
                  <a:pt x="549256" y="1739631"/>
                  <a:pt x="553471" y="1740558"/>
                  <a:pt x="552257" y="1748684"/>
                </a:cubicBezTo>
                <a:cubicBezTo>
                  <a:pt x="547714" y="1748005"/>
                  <a:pt x="539449" y="1751518"/>
                  <a:pt x="541300" y="1739134"/>
                </a:cubicBezTo>
                <a:close/>
                <a:moveTo>
                  <a:pt x="861686" y="1739025"/>
                </a:moveTo>
                <a:lnTo>
                  <a:pt x="861482" y="1739232"/>
                </a:lnTo>
                <a:lnTo>
                  <a:pt x="861514" y="1739425"/>
                </a:lnTo>
                <a:lnTo>
                  <a:pt x="861482" y="1739232"/>
                </a:lnTo>
                <a:lnTo>
                  <a:pt x="857936" y="1742820"/>
                </a:lnTo>
                <a:cubicBezTo>
                  <a:pt x="858254" y="1740690"/>
                  <a:pt x="858413" y="1739625"/>
                  <a:pt x="858883" y="1739151"/>
                </a:cubicBezTo>
                <a:lnTo>
                  <a:pt x="861449" y="1739036"/>
                </a:lnTo>
                <a:close/>
                <a:moveTo>
                  <a:pt x="429329" y="1737672"/>
                </a:moveTo>
                <a:cubicBezTo>
                  <a:pt x="431833" y="1737273"/>
                  <a:pt x="433927" y="1738359"/>
                  <a:pt x="434720" y="1743122"/>
                </a:cubicBezTo>
                <a:cubicBezTo>
                  <a:pt x="431777" y="1742681"/>
                  <a:pt x="427136" y="1743537"/>
                  <a:pt x="423966" y="1744611"/>
                </a:cubicBezTo>
                <a:cubicBezTo>
                  <a:pt x="422721" y="1742877"/>
                  <a:pt x="422948" y="1741362"/>
                  <a:pt x="421476" y="1741143"/>
                </a:cubicBezTo>
                <a:cubicBezTo>
                  <a:pt x="423909" y="1739958"/>
                  <a:pt x="426824" y="1738072"/>
                  <a:pt x="429329" y="1737672"/>
                </a:cubicBezTo>
                <a:close/>
                <a:moveTo>
                  <a:pt x="861212" y="1737588"/>
                </a:moveTo>
                <a:lnTo>
                  <a:pt x="861449" y="1739036"/>
                </a:lnTo>
                <a:lnTo>
                  <a:pt x="861319" y="1738239"/>
                </a:lnTo>
                <a:cubicBezTo>
                  <a:pt x="861176" y="1737371"/>
                  <a:pt x="861105" y="1736937"/>
                  <a:pt x="861212" y="1737588"/>
                </a:cubicBezTo>
                <a:close/>
                <a:moveTo>
                  <a:pt x="438761" y="1735162"/>
                </a:moveTo>
                <a:cubicBezTo>
                  <a:pt x="438903" y="1735547"/>
                  <a:pt x="438355" y="1736554"/>
                  <a:pt x="437258" y="1738568"/>
                </a:cubicBezTo>
                <a:cubicBezTo>
                  <a:pt x="437469" y="1737147"/>
                  <a:pt x="437681" y="1735727"/>
                  <a:pt x="436125" y="1735494"/>
                </a:cubicBezTo>
                <a:cubicBezTo>
                  <a:pt x="437788" y="1735017"/>
                  <a:pt x="438620" y="1734778"/>
                  <a:pt x="438761" y="1735162"/>
                </a:cubicBezTo>
                <a:close/>
                <a:moveTo>
                  <a:pt x="1981530" y="1732417"/>
                </a:moveTo>
                <a:cubicBezTo>
                  <a:pt x="1983160" y="1731926"/>
                  <a:pt x="1985008" y="1732585"/>
                  <a:pt x="1986531" y="1732813"/>
                </a:cubicBezTo>
                <a:cubicBezTo>
                  <a:pt x="1985448" y="1740057"/>
                  <a:pt x="1980880" y="1739374"/>
                  <a:pt x="1977834" y="1738919"/>
                </a:cubicBezTo>
                <a:cubicBezTo>
                  <a:pt x="1978487" y="1734548"/>
                  <a:pt x="1979900" y="1732907"/>
                  <a:pt x="1981530" y="1732417"/>
                </a:cubicBezTo>
                <a:close/>
                <a:moveTo>
                  <a:pt x="194097" y="1732354"/>
                </a:moveTo>
                <a:cubicBezTo>
                  <a:pt x="198472" y="1733008"/>
                  <a:pt x="202847" y="1733661"/>
                  <a:pt x="201757" y="1740953"/>
                </a:cubicBezTo>
                <a:cubicBezTo>
                  <a:pt x="198841" y="1740517"/>
                  <a:pt x="192789" y="1741103"/>
                  <a:pt x="194097" y="1732354"/>
                </a:cubicBezTo>
                <a:close/>
                <a:moveTo>
                  <a:pt x="835507" y="1731666"/>
                </a:moveTo>
                <a:cubicBezTo>
                  <a:pt x="836352" y="1736532"/>
                  <a:pt x="837198" y="1741400"/>
                  <a:pt x="836274" y="1747582"/>
                </a:cubicBezTo>
                <a:cubicBezTo>
                  <a:pt x="825044" y="1749064"/>
                  <a:pt x="815121" y="1752323"/>
                  <a:pt x="803700" y="1755092"/>
                </a:cubicBezTo>
                <a:lnTo>
                  <a:pt x="792326" y="1761269"/>
                </a:lnTo>
                <a:lnTo>
                  <a:pt x="790008" y="1762528"/>
                </a:lnTo>
                <a:cubicBezTo>
                  <a:pt x="785393" y="1761837"/>
                  <a:pt x="779497" y="1760957"/>
                  <a:pt x="774881" y="1760267"/>
                </a:cubicBezTo>
                <a:cubicBezTo>
                  <a:pt x="775344" y="1757176"/>
                  <a:pt x="775575" y="1755631"/>
                  <a:pt x="776036" y="1752539"/>
                </a:cubicBezTo>
                <a:cubicBezTo>
                  <a:pt x="779344" y="1751453"/>
                  <a:pt x="782613" y="1750625"/>
                  <a:pt x="787433" y="1748185"/>
                </a:cubicBezTo>
                <a:cubicBezTo>
                  <a:pt x="792510" y="1745783"/>
                  <a:pt x="799125" y="1743611"/>
                  <a:pt x="805740" y="1741440"/>
                </a:cubicBezTo>
                <a:cubicBezTo>
                  <a:pt x="812355" y="1739267"/>
                  <a:pt x="817431" y="1736865"/>
                  <a:pt x="823815" y="1736239"/>
                </a:cubicBezTo>
                <a:cubicBezTo>
                  <a:pt x="827353" y="1733608"/>
                  <a:pt x="832200" y="1732752"/>
                  <a:pt x="835507" y="1731666"/>
                </a:cubicBezTo>
                <a:close/>
                <a:moveTo>
                  <a:pt x="1201918" y="1723990"/>
                </a:moveTo>
                <a:cubicBezTo>
                  <a:pt x="1202628" y="1724096"/>
                  <a:pt x="1203224" y="1724964"/>
                  <a:pt x="1203706" y="1726592"/>
                </a:cubicBezTo>
                <a:lnTo>
                  <a:pt x="1200900" y="1729272"/>
                </a:lnTo>
                <a:lnTo>
                  <a:pt x="1204908" y="1727084"/>
                </a:lnTo>
                <a:cubicBezTo>
                  <a:pt x="1206475" y="1726567"/>
                  <a:pt x="1207989" y="1726416"/>
                  <a:pt x="1209447" y="1726635"/>
                </a:cubicBezTo>
                <a:cubicBezTo>
                  <a:pt x="1208348" y="1733992"/>
                  <a:pt x="1198718" y="1738571"/>
                  <a:pt x="1200037" y="1729741"/>
                </a:cubicBezTo>
                <a:lnTo>
                  <a:pt x="1200495" y="1729492"/>
                </a:lnTo>
                <a:lnTo>
                  <a:pt x="1199447" y="1725956"/>
                </a:lnTo>
                <a:cubicBezTo>
                  <a:pt x="1200385" y="1724539"/>
                  <a:pt x="1201208" y="1723884"/>
                  <a:pt x="1201918" y="1723990"/>
                </a:cubicBezTo>
                <a:close/>
                <a:moveTo>
                  <a:pt x="1842480" y="1723759"/>
                </a:moveTo>
                <a:cubicBezTo>
                  <a:pt x="1843041" y="1723648"/>
                  <a:pt x="1843754" y="1724144"/>
                  <a:pt x="1845064" y="1725897"/>
                </a:cubicBezTo>
                <a:cubicBezTo>
                  <a:pt x="1843180" y="1727172"/>
                  <a:pt x="1842953" y="1728695"/>
                  <a:pt x="1841305" y="1730005"/>
                </a:cubicBezTo>
                <a:cubicBezTo>
                  <a:pt x="1841761" y="1726960"/>
                  <a:pt x="1840804" y="1725261"/>
                  <a:pt x="1840804" y="1725261"/>
                </a:cubicBezTo>
                <a:cubicBezTo>
                  <a:pt x="1841510" y="1724587"/>
                  <a:pt x="1841920" y="1723870"/>
                  <a:pt x="1842480" y="1723759"/>
                </a:cubicBezTo>
                <a:close/>
                <a:moveTo>
                  <a:pt x="1890398" y="1723404"/>
                </a:moveTo>
                <a:cubicBezTo>
                  <a:pt x="1900171" y="1725062"/>
                  <a:pt x="1908908" y="1731043"/>
                  <a:pt x="1916943" y="1744752"/>
                </a:cubicBezTo>
                <a:cubicBezTo>
                  <a:pt x="1897678" y="1738714"/>
                  <a:pt x="1878665" y="1732711"/>
                  <a:pt x="1857650" y="1727991"/>
                </a:cubicBezTo>
                <a:cubicBezTo>
                  <a:pt x="1869820" y="1724411"/>
                  <a:pt x="1880627" y="1721746"/>
                  <a:pt x="1890398" y="1723404"/>
                </a:cubicBezTo>
                <a:close/>
                <a:moveTo>
                  <a:pt x="597910" y="1722594"/>
                </a:moveTo>
                <a:cubicBezTo>
                  <a:pt x="599409" y="1722818"/>
                  <a:pt x="599234" y="1723989"/>
                  <a:pt x="600523" y="1725617"/>
                </a:cubicBezTo>
                <a:cubicBezTo>
                  <a:pt x="599564" y="1726910"/>
                  <a:pt x="598709" y="1727501"/>
                  <a:pt x="597991" y="1727393"/>
                </a:cubicBezTo>
                <a:lnTo>
                  <a:pt x="596924" y="1725893"/>
                </a:lnTo>
                <a:lnTo>
                  <a:pt x="596276" y="1724983"/>
                </a:lnTo>
                <a:cubicBezTo>
                  <a:pt x="596485" y="1723578"/>
                  <a:pt x="597735" y="1723765"/>
                  <a:pt x="597910" y="1722594"/>
                </a:cubicBezTo>
                <a:close/>
                <a:moveTo>
                  <a:pt x="585978" y="1722318"/>
                </a:moveTo>
                <a:lnTo>
                  <a:pt x="586951" y="1724147"/>
                </a:lnTo>
                <a:cubicBezTo>
                  <a:pt x="586951" y="1724147"/>
                  <a:pt x="586769" y="1723806"/>
                  <a:pt x="586508" y="1723315"/>
                </a:cubicBezTo>
                <a:close/>
                <a:moveTo>
                  <a:pt x="695763" y="1722301"/>
                </a:moveTo>
                <a:cubicBezTo>
                  <a:pt x="699822" y="1722908"/>
                  <a:pt x="703600" y="1725403"/>
                  <a:pt x="706558" y="1731247"/>
                </a:cubicBezTo>
                <a:cubicBezTo>
                  <a:pt x="697113" y="1732923"/>
                  <a:pt x="686420" y="1734412"/>
                  <a:pt x="679828" y="1727253"/>
                </a:cubicBezTo>
                <a:cubicBezTo>
                  <a:pt x="681552" y="1725967"/>
                  <a:pt x="681552" y="1725967"/>
                  <a:pt x="683277" y="1724681"/>
                </a:cubicBezTo>
                <a:lnTo>
                  <a:pt x="683371" y="1724650"/>
                </a:lnTo>
                <a:lnTo>
                  <a:pt x="689530" y="1722625"/>
                </a:lnTo>
                <a:cubicBezTo>
                  <a:pt x="691633" y="1722167"/>
                  <a:pt x="693733" y="1721998"/>
                  <a:pt x="695763" y="1722301"/>
                </a:cubicBezTo>
                <a:close/>
                <a:moveTo>
                  <a:pt x="682849" y="1721475"/>
                </a:moveTo>
                <a:lnTo>
                  <a:pt x="683071" y="1722821"/>
                </a:lnTo>
                <a:lnTo>
                  <a:pt x="683371" y="1724650"/>
                </a:lnTo>
                <a:close/>
                <a:moveTo>
                  <a:pt x="585092" y="1720653"/>
                </a:moveTo>
                <a:lnTo>
                  <a:pt x="585978" y="1722318"/>
                </a:lnTo>
                <a:lnTo>
                  <a:pt x="585588" y="1721587"/>
                </a:lnTo>
                <a:close/>
                <a:moveTo>
                  <a:pt x="584770" y="1720050"/>
                </a:moveTo>
                <a:cubicBezTo>
                  <a:pt x="584589" y="1719709"/>
                  <a:pt x="584634" y="1719795"/>
                  <a:pt x="584804" y="1720114"/>
                </a:cubicBezTo>
                <a:lnTo>
                  <a:pt x="585092" y="1720653"/>
                </a:lnTo>
                <a:close/>
                <a:moveTo>
                  <a:pt x="465791" y="1719797"/>
                </a:moveTo>
                <a:cubicBezTo>
                  <a:pt x="467479" y="1720425"/>
                  <a:pt x="468830" y="1722134"/>
                  <a:pt x="469539" y="1725450"/>
                </a:cubicBezTo>
                <a:cubicBezTo>
                  <a:pt x="462786" y="1727652"/>
                  <a:pt x="456270" y="1728285"/>
                  <a:pt x="449752" y="1728916"/>
                </a:cubicBezTo>
                <a:cubicBezTo>
                  <a:pt x="452637" y="1725734"/>
                  <a:pt x="460730" y="1717912"/>
                  <a:pt x="465791" y="1719797"/>
                </a:cubicBezTo>
                <a:close/>
                <a:moveTo>
                  <a:pt x="682538" y="1719577"/>
                </a:moveTo>
                <a:lnTo>
                  <a:pt x="682849" y="1721475"/>
                </a:lnTo>
                <a:lnTo>
                  <a:pt x="682735" y="1720788"/>
                </a:lnTo>
                <a:close/>
                <a:moveTo>
                  <a:pt x="682429" y="1718918"/>
                </a:moveTo>
                <a:lnTo>
                  <a:pt x="682538" y="1719577"/>
                </a:lnTo>
                <a:lnTo>
                  <a:pt x="682535" y="1719568"/>
                </a:lnTo>
                <a:cubicBezTo>
                  <a:pt x="682393" y="1718701"/>
                  <a:pt x="682322" y="1718266"/>
                  <a:pt x="682429" y="1718918"/>
                </a:cubicBezTo>
                <a:close/>
                <a:moveTo>
                  <a:pt x="1173450" y="1718810"/>
                </a:moveTo>
                <a:cubicBezTo>
                  <a:pt x="1177422" y="1718737"/>
                  <a:pt x="1181597" y="1720249"/>
                  <a:pt x="1184001" y="1727725"/>
                </a:cubicBezTo>
                <a:cubicBezTo>
                  <a:pt x="1158355" y="1731800"/>
                  <a:pt x="1134032" y="1739236"/>
                  <a:pt x="1109540" y="1735575"/>
                </a:cubicBezTo>
                <a:cubicBezTo>
                  <a:pt x="1110696" y="1727841"/>
                  <a:pt x="1113988" y="1726752"/>
                  <a:pt x="1117282" y="1725662"/>
                </a:cubicBezTo>
                <a:cubicBezTo>
                  <a:pt x="1126696" y="1725488"/>
                  <a:pt x="1134812" y="1723538"/>
                  <a:pt x="1144228" y="1723364"/>
                </a:cubicBezTo>
                <a:cubicBezTo>
                  <a:pt x="1152088" y="1721375"/>
                  <a:pt x="1159973" y="1720972"/>
                  <a:pt x="1169619" y="1719251"/>
                </a:cubicBezTo>
                <a:cubicBezTo>
                  <a:pt x="1170825" y="1719035"/>
                  <a:pt x="1172127" y="1718834"/>
                  <a:pt x="1173450" y="1718810"/>
                </a:cubicBezTo>
                <a:close/>
                <a:moveTo>
                  <a:pt x="1254584" y="1718471"/>
                </a:moveTo>
                <a:lnTo>
                  <a:pt x="1253502" y="1719805"/>
                </a:lnTo>
                <a:cubicBezTo>
                  <a:pt x="1253437" y="1719886"/>
                  <a:pt x="1253674" y="1719592"/>
                  <a:pt x="1254054" y="1719123"/>
                </a:cubicBezTo>
                <a:close/>
                <a:moveTo>
                  <a:pt x="1254859" y="1718132"/>
                </a:moveTo>
                <a:lnTo>
                  <a:pt x="1254584" y="1718471"/>
                </a:lnTo>
                <a:lnTo>
                  <a:pt x="1254767" y="1718242"/>
                </a:lnTo>
                <a:close/>
                <a:moveTo>
                  <a:pt x="480073" y="1716477"/>
                </a:moveTo>
                <a:cubicBezTo>
                  <a:pt x="479105" y="1722952"/>
                  <a:pt x="474730" y="1722298"/>
                  <a:pt x="471814" y="1721862"/>
                </a:cubicBezTo>
                <a:cubicBezTo>
                  <a:pt x="471814" y="1721862"/>
                  <a:pt x="470597" y="1720026"/>
                  <a:pt x="470840" y="1718407"/>
                </a:cubicBezTo>
                <a:cubicBezTo>
                  <a:pt x="473755" y="1718842"/>
                  <a:pt x="476914" y="1717659"/>
                  <a:pt x="480073" y="1716477"/>
                </a:cubicBezTo>
                <a:close/>
                <a:moveTo>
                  <a:pt x="1257098" y="1715369"/>
                </a:moveTo>
                <a:cubicBezTo>
                  <a:pt x="1257098" y="1715369"/>
                  <a:pt x="1256590" y="1715995"/>
                  <a:pt x="1255956" y="1716776"/>
                </a:cubicBezTo>
                <a:lnTo>
                  <a:pt x="1255299" y="1717587"/>
                </a:lnTo>
                <a:close/>
                <a:moveTo>
                  <a:pt x="3774250" y="1713078"/>
                </a:moveTo>
                <a:cubicBezTo>
                  <a:pt x="3779592" y="1717901"/>
                  <a:pt x="3792093" y="1724711"/>
                  <a:pt x="3784763" y="1727046"/>
                </a:cubicBezTo>
                <a:cubicBezTo>
                  <a:pt x="3784523" y="1722353"/>
                  <a:pt x="3769796" y="1718010"/>
                  <a:pt x="3774250" y="1713078"/>
                </a:cubicBezTo>
                <a:close/>
                <a:moveTo>
                  <a:pt x="4085496" y="1712038"/>
                </a:moveTo>
                <a:cubicBezTo>
                  <a:pt x="4085556" y="1713212"/>
                  <a:pt x="4086522" y="1714362"/>
                  <a:pt x="4087936" y="1715431"/>
                </a:cubicBezTo>
                <a:cubicBezTo>
                  <a:pt x="4092179" y="1718631"/>
                  <a:pt x="4100463" y="1721074"/>
                  <a:pt x="4100463" y="1721074"/>
                </a:cubicBezTo>
                <a:cubicBezTo>
                  <a:pt x="4100595" y="1715970"/>
                  <a:pt x="4087723" y="1709572"/>
                  <a:pt x="4085496" y="1712038"/>
                </a:cubicBezTo>
                <a:close/>
                <a:moveTo>
                  <a:pt x="3771170" y="1711089"/>
                </a:moveTo>
                <a:lnTo>
                  <a:pt x="3771798" y="1711494"/>
                </a:lnTo>
                <a:cubicBezTo>
                  <a:pt x="3773161" y="1712375"/>
                  <a:pt x="3774250" y="1713078"/>
                  <a:pt x="3774250" y="1713078"/>
                </a:cubicBezTo>
                <a:close/>
                <a:moveTo>
                  <a:pt x="1842203" y="1710862"/>
                </a:moveTo>
                <a:cubicBezTo>
                  <a:pt x="1842818" y="1715296"/>
                  <a:pt x="1843421" y="1721515"/>
                  <a:pt x="1840224" y="1724102"/>
                </a:cubicBezTo>
                <a:cubicBezTo>
                  <a:pt x="1839175" y="1720880"/>
                  <a:pt x="1836400" y="1718934"/>
                  <a:pt x="1835126" y="1717211"/>
                </a:cubicBezTo>
                <a:cubicBezTo>
                  <a:pt x="1837073" y="1714438"/>
                  <a:pt x="1839019" y="1711664"/>
                  <a:pt x="1842203" y="1710862"/>
                </a:cubicBezTo>
                <a:close/>
                <a:moveTo>
                  <a:pt x="6439106" y="1709097"/>
                </a:moveTo>
                <a:lnTo>
                  <a:pt x="6450432" y="1716653"/>
                </a:lnTo>
                <a:cubicBezTo>
                  <a:pt x="6439907" y="1709676"/>
                  <a:pt x="6439907" y="1709676"/>
                  <a:pt x="6439907" y="1709676"/>
                </a:cubicBezTo>
                <a:close/>
                <a:moveTo>
                  <a:pt x="3766896" y="1708327"/>
                </a:moveTo>
                <a:cubicBezTo>
                  <a:pt x="3767304" y="1708591"/>
                  <a:pt x="3768053" y="1709074"/>
                  <a:pt x="3769245" y="1709845"/>
                </a:cubicBezTo>
                <a:lnTo>
                  <a:pt x="3771170" y="1711089"/>
                </a:lnTo>
                <a:lnTo>
                  <a:pt x="3767713" y="1708855"/>
                </a:lnTo>
                <a:cubicBezTo>
                  <a:pt x="3766623" y="1708151"/>
                  <a:pt x="3766079" y="1707799"/>
                  <a:pt x="3766896" y="1708327"/>
                </a:cubicBezTo>
                <a:close/>
                <a:moveTo>
                  <a:pt x="975770" y="1707839"/>
                </a:moveTo>
                <a:cubicBezTo>
                  <a:pt x="977977" y="1708169"/>
                  <a:pt x="981458" y="1707532"/>
                  <a:pt x="984160" y="1708321"/>
                </a:cubicBezTo>
                <a:cubicBezTo>
                  <a:pt x="986863" y="1709112"/>
                  <a:pt x="988789" y="1711329"/>
                  <a:pt x="987886" y="1717369"/>
                </a:cubicBezTo>
                <a:cubicBezTo>
                  <a:pt x="983471" y="1716709"/>
                  <a:pt x="973965" y="1719919"/>
                  <a:pt x="975770" y="1707839"/>
                </a:cubicBezTo>
                <a:close/>
                <a:moveTo>
                  <a:pt x="3104688" y="1707487"/>
                </a:moveTo>
                <a:cubicBezTo>
                  <a:pt x="3112979" y="1716665"/>
                  <a:pt x="3138018" y="1755948"/>
                  <a:pt x="3134696" y="1756312"/>
                </a:cubicBezTo>
                <a:lnTo>
                  <a:pt x="3137305" y="1753060"/>
                </a:lnTo>
                <a:lnTo>
                  <a:pt x="3141771" y="1759906"/>
                </a:lnTo>
                <a:lnTo>
                  <a:pt x="3148275" y="1771407"/>
                </a:lnTo>
                <a:cubicBezTo>
                  <a:pt x="3158147" y="1789057"/>
                  <a:pt x="3165179" y="1802300"/>
                  <a:pt x="3164153" y="1802045"/>
                </a:cubicBezTo>
                <a:cubicBezTo>
                  <a:pt x="3162786" y="1801704"/>
                  <a:pt x="3147090" y="1777368"/>
                  <a:pt x="3104688" y="1707487"/>
                </a:cubicBezTo>
                <a:close/>
                <a:moveTo>
                  <a:pt x="1256001" y="1701414"/>
                </a:moveTo>
                <a:cubicBezTo>
                  <a:pt x="1256310" y="1704671"/>
                  <a:pt x="1256619" y="1707929"/>
                  <a:pt x="1256538" y="1711128"/>
                </a:cubicBezTo>
                <a:lnTo>
                  <a:pt x="1255299" y="1717587"/>
                </a:lnTo>
                <a:lnTo>
                  <a:pt x="1254741" y="1720494"/>
                </a:lnTo>
                <a:lnTo>
                  <a:pt x="1254901" y="1718080"/>
                </a:lnTo>
                <a:close/>
                <a:moveTo>
                  <a:pt x="2123030" y="1700528"/>
                </a:moveTo>
                <a:cubicBezTo>
                  <a:pt x="2127816" y="1710363"/>
                  <a:pt x="2146852" y="1708518"/>
                  <a:pt x="2144339" y="1725340"/>
                </a:cubicBezTo>
                <a:cubicBezTo>
                  <a:pt x="2136692" y="1724196"/>
                  <a:pt x="2127517" y="1722825"/>
                  <a:pt x="2118340" y="1721454"/>
                </a:cubicBezTo>
                <a:cubicBezTo>
                  <a:pt x="2116055" y="1736746"/>
                  <a:pt x="2129819" y="1738803"/>
                  <a:pt x="2135479" y="1742776"/>
                </a:cubicBezTo>
                <a:cubicBezTo>
                  <a:pt x="2142282" y="1739102"/>
                  <a:pt x="2149674" y="1740207"/>
                  <a:pt x="2157092" y="1742878"/>
                </a:cubicBezTo>
                <a:cubicBezTo>
                  <a:pt x="2160151" y="1743336"/>
                  <a:pt x="2168641" y="1749294"/>
                  <a:pt x="2173070" y="1740576"/>
                </a:cubicBezTo>
                <a:cubicBezTo>
                  <a:pt x="2175971" y="1731629"/>
                  <a:pt x="2177500" y="1731858"/>
                  <a:pt x="2182546" y="1729485"/>
                </a:cubicBezTo>
                <a:cubicBezTo>
                  <a:pt x="2187818" y="1725583"/>
                  <a:pt x="2170152" y="1718253"/>
                  <a:pt x="2168623" y="1718025"/>
                </a:cubicBezTo>
                <a:cubicBezTo>
                  <a:pt x="2170610" y="1715194"/>
                  <a:pt x="2172329" y="1714149"/>
                  <a:pt x="2174316" y="1711318"/>
                </a:cubicBezTo>
                <a:cubicBezTo>
                  <a:pt x="2166476" y="1706239"/>
                  <a:pt x="2157860" y="1704170"/>
                  <a:pt x="2149102" y="1703057"/>
                </a:cubicBezTo>
                <a:cubicBezTo>
                  <a:pt x="2140343" y="1701943"/>
                  <a:pt x="2131442" y="1701786"/>
                  <a:pt x="2123030" y="1700528"/>
                </a:cubicBezTo>
                <a:close/>
                <a:moveTo>
                  <a:pt x="518111" y="1700326"/>
                </a:moveTo>
                <a:cubicBezTo>
                  <a:pt x="512814" y="1704006"/>
                  <a:pt x="507517" y="1707688"/>
                  <a:pt x="501761" y="1703846"/>
                </a:cubicBezTo>
                <a:cubicBezTo>
                  <a:pt x="506840" y="1701624"/>
                  <a:pt x="511919" y="1699401"/>
                  <a:pt x="518111" y="1700326"/>
                </a:cubicBezTo>
                <a:close/>
                <a:moveTo>
                  <a:pt x="986202" y="1697874"/>
                </a:moveTo>
                <a:cubicBezTo>
                  <a:pt x="976565" y="1699540"/>
                  <a:pt x="968231" y="1702954"/>
                  <a:pt x="958594" y="1704619"/>
                </a:cubicBezTo>
                <a:cubicBezTo>
                  <a:pt x="950260" y="1708033"/>
                  <a:pt x="942409" y="1709965"/>
                  <a:pt x="938834" y="1723408"/>
                </a:cubicBezTo>
                <a:cubicBezTo>
                  <a:pt x="937759" y="1720142"/>
                  <a:pt x="934924" y="1718165"/>
                  <a:pt x="933620" y="1716417"/>
                </a:cubicBezTo>
                <a:cubicBezTo>
                  <a:pt x="932940" y="1720974"/>
                  <a:pt x="935773" y="1722951"/>
                  <a:pt x="936623" y="1727737"/>
                </a:cubicBezTo>
                <a:cubicBezTo>
                  <a:pt x="932296" y="1725278"/>
                  <a:pt x="926817" y="1720059"/>
                  <a:pt x="923112" y="1723906"/>
                </a:cubicBezTo>
                <a:cubicBezTo>
                  <a:pt x="916310" y="1727548"/>
                  <a:pt x="916705" y="1735372"/>
                  <a:pt x="910809" y="1732938"/>
                </a:cubicBezTo>
                <a:cubicBezTo>
                  <a:pt x="903383" y="1730276"/>
                  <a:pt x="895958" y="1727613"/>
                  <a:pt x="890231" y="1734522"/>
                </a:cubicBezTo>
                <a:cubicBezTo>
                  <a:pt x="884987" y="1739950"/>
                  <a:pt x="878696" y="1729692"/>
                  <a:pt x="877846" y="1724906"/>
                </a:cubicBezTo>
                <a:cubicBezTo>
                  <a:pt x="912420" y="1711696"/>
                  <a:pt x="949723" y="1692423"/>
                  <a:pt x="986202" y="1697874"/>
                </a:cubicBezTo>
                <a:close/>
                <a:moveTo>
                  <a:pt x="1749634" y="1697867"/>
                </a:moveTo>
                <a:cubicBezTo>
                  <a:pt x="1766040" y="1701624"/>
                  <a:pt x="1782433" y="1707207"/>
                  <a:pt x="1799219" y="1708410"/>
                </a:cubicBezTo>
                <a:cubicBezTo>
                  <a:pt x="1807146" y="1707766"/>
                  <a:pt x="1823114" y="1705713"/>
                  <a:pt x="1823696" y="1722776"/>
                </a:cubicBezTo>
                <a:cubicBezTo>
                  <a:pt x="1797654" y="1718883"/>
                  <a:pt x="1770335" y="1714802"/>
                  <a:pt x="1743016" y="1710719"/>
                </a:cubicBezTo>
                <a:cubicBezTo>
                  <a:pt x="1744979" y="1706311"/>
                  <a:pt x="1747198" y="1701942"/>
                  <a:pt x="1749634" y="1697867"/>
                </a:cubicBezTo>
                <a:close/>
                <a:moveTo>
                  <a:pt x="1278172" y="1697080"/>
                </a:moveTo>
                <a:cubicBezTo>
                  <a:pt x="1281425" y="1696019"/>
                  <a:pt x="1281808" y="1703815"/>
                  <a:pt x="1281130" y="1708357"/>
                </a:cubicBezTo>
                <a:cubicBezTo>
                  <a:pt x="1278102" y="1707905"/>
                  <a:pt x="1273560" y="1707226"/>
                  <a:pt x="1269018" y="1706547"/>
                </a:cubicBezTo>
                <a:cubicBezTo>
                  <a:pt x="1269922" y="1700491"/>
                  <a:pt x="1273630" y="1696402"/>
                  <a:pt x="1278172" y="1697080"/>
                </a:cubicBezTo>
                <a:close/>
                <a:moveTo>
                  <a:pt x="4072518" y="1695844"/>
                </a:moveTo>
                <a:cubicBezTo>
                  <a:pt x="4074984" y="1698069"/>
                  <a:pt x="4087856" y="1704468"/>
                  <a:pt x="4087856" y="1704468"/>
                </a:cubicBezTo>
                <a:cubicBezTo>
                  <a:pt x="4087411" y="1699590"/>
                  <a:pt x="4083577" y="1697434"/>
                  <a:pt x="4079854" y="1696497"/>
                </a:cubicBezTo>
                <a:cubicBezTo>
                  <a:pt x="4076130" y="1695560"/>
                  <a:pt x="4072518" y="1695844"/>
                  <a:pt x="4072518" y="1695844"/>
                </a:cubicBezTo>
                <a:close/>
                <a:moveTo>
                  <a:pt x="708721" y="1695032"/>
                </a:moveTo>
                <a:cubicBezTo>
                  <a:pt x="711438" y="1695597"/>
                  <a:pt x="713834" y="1697384"/>
                  <a:pt x="715658" y="1701101"/>
                </a:cubicBezTo>
                <a:cubicBezTo>
                  <a:pt x="703881" y="1705579"/>
                  <a:pt x="693044" y="1705521"/>
                  <a:pt x="682178" y="1703897"/>
                </a:cubicBezTo>
                <a:cubicBezTo>
                  <a:pt x="689506" y="1702651"/>
                  <a:pt x="700569" y="1693339"/>
                  <a:pt x="708721" y="1695032"/>
                </a:cubicBezTo>
                <a:close/>
                <a:moveTo>
                  <a:pt x="519548" y="1692496"/>
                </a:moveTo>
                <a:cubicBezTo>
                  <a:pt x="522659" y="1692961"/>
                  <a:pt x="522659" y="1692961"/>
                  <a:pt x="518409" y="1700110"/>
                </a:cubicBezTo>
                <a:cubicBezTo>
                  <a:pt x="519093" y="1695541"/>
                  <a:pt x="519320" y="1694018"/>
                  <a:pt x="519548" y="1692496"/>
                </a:cubicBezTo>
                <a:close/>
                <a:moveTo>
                  <a:pt x="673885" y="1691867"/>
                </a:moveTo>
                <a:cubicBezTo>
                  <a:pt x="674635" y="1691430"/>
                  <a:pt x="675500" y="1691527"/>
                  <a:pt x="676544" y="1692399"/>
                </a:cubicBezTo>
                <a:cubicBezTo>
                  <a:pt x="681980" y="1697900"/>
                  <a:pt x="674031" y="1709215"/>
                  <a:pt x="671588" y="1715102"/>
                </a:cubicBezTo>
                <a:cubicBezTo>
                  <a:pt x="674647" y="1715559"/>
                  <a:pt x="677480" y="1717545"/>
                  <a:pt x="680311" y="1719531"/>
                </a:cubicBezTo>
                <a:cubicBezTo>
                  <a:pt x="676794" y="1722132"/>
                  <a:pt x="673505" y="1723203"/>
                  <a:pt x="670445" y="1722745"/>
                </a:cubicBezTo>
                <a:cubicBezTo>
                  <a:pt x="669303" y="1730390"/>
                  <a:pt x="677639" y="1726946"/>
                  <a:pt x="678256" y="1733290"/>
                </a:cubicBezTo>
                <a:cubicBezTo>
                  <a:pt x="678681" y="1740908"/>
                  <a:pt x="668587" y="1745651"/>
                  <a:pt x="665069" y="1748251"/>
                </a:cubicBezTo>
                <a:cubicBezTo>
                  <a:pt x="646180" y="1759494"/>
                  <a:pt x="626472" y="1767490"/>
                  <a:pt x="608078" y="1775421"/>
                </a:cubicBezTo>
                <a:cubicBezTo>
                  <a:pt x="586840" y="1783186"/>
                  <a:pt x="565119" y="1792447"/>
                  <a:pt x="544928" y="1801932"/>
                </a:cubicBezTo>
                <a:cubicBezTo>
                  <a:pt x="535060" y="1805147"/>
                  <a:pt x="526750" y="1810156"/>
                  <a:pt x="518681" y="1811816"/>
                </a:cubicBezTo>
                <a:cubicBezTo>
                  <a:pt x="512065" y="1814214"/>
                  <a:pt x="499404" y="1815187"/>
                  <a:pt x="494743" y="1825431"/>
                </a:cubicBezTo>
                <a:cubicBezTo>
                  <a:pt x="492071" y="1832845"/>
                  <a:pt x="496434" y="1835061"/>
                  <a:pt x="489626" y="1838732"/>
                </a:cubicBezTo>
                <a:cubicBezTo>
                  <a:pt x="484808" y="1839575"/>
                  <a:pt x="479761" y="1841946"/>
                  <a:pt x="474712" y="1844318"/>
                </a:cubicBezTo>
                <a:cubicBezTo>
                  <a:pt x="464872" y="1849099"/>
                  <a:pt x="456345" y="1853816"/>
                  <a:pt x="446248" y="1858559"/>
                </a:cubicBezTo>
                <a:cubicBezTo>
                  <a:pt x="424300" y="1869345"/>
                  <a:pt x="404135" y="1880399"/>
                  <a:pt x="383755" y="1891155"/>
                </a:cubicBezTo>
                <a:cubicBezTo>
                  <a:pt x="363590" y="1902212"/>
                  <a:pt x="343626" y="1910169"/>
                  <a:pt x="324509" y="1922942"/>
                </a:cubicBezTo>
                <a:cubicBezTo>
                  <a:pt x="319232" y="1926841"/>
                  <a:pt x="310961" y="1931597"/>
                  <a:pt x="307244" y="1925050"/>
                </a:cubicBezTo>
                <a:cubicBezTo>
                  <a:pt x="305715" y="1924821"/>
                  <a:pt x="303112" y="1921306"/>
                  <a:pt x="303957" y="1926121"/>
                </a:cubicBezTo>
                <a:cubicBezTo>
                  <a:pt x="303728" y="1927650"/>
                  <a:pt x="305068" y="1929153"/>
                  <a:pt x="304840" y="1930682"/>
                </a:cubicBezTo>
                <a:cubicBezTo>
                  <a:pt x="302625" y="1935039"/>
                  <a:pt x="300408" y="1939398"/>
                  <a:pt x="299494" y="1945512"/>
                </a:cubicBezTo>
                <a:cubicBezTo>
                  <a:pt x="296891" y="1941997"/>
                  <a:pt x="294058" y="1940011"/>
                  <a:pt x="289924" y="1936268"/>
                </a:cubicBezTo>
                <a:cubicBezTo>
                  <a:pt x="291569" y="1935731"/>
                  <a:pt x="292553" y="1934380"/>
                  <a:pt x="293212" y="1932592"/>
                </a:cubicBezTo>
                <a:lnTo>
                  <a:pt x="293310" y="1932121"/>
                </a:lnTo>
                <a:lnTo>
                  <a:pt x="294547" y="1926278"/>
                </a:lnTo>
                <a:cubicBezTo>
                  <a:pt x="294774" y="1924750"/>
                  <a:pt x="293473" y="1922992"/>
                  <a:pt x="291943" y="1922764"/>
                </a:cubicBezTo>
                <a:cubicBezTo>
                  <a:pt x="293701" y="1921464"/>
                  <a:pt x="295460" y="1920163"/>
                  <a:pt x="295916" y="1917106"/>
                </a:cubicBezTo>
                <a:cubicBezTo>
                  <a:pt x="293085" y="1915119"/>
                  <a:pt x="288494" y="1914434"/>
                  <a:pt x="286120" y="1909390"/>
                </a:cubicBezTo>
                <a:cubicBezTo>
                  <a:pt x="283743" y="1904347"/>
                  <a:pt x="286646" y="1895402"/>
                  <a:pt x="284040" y="1891887"/>
                </a:cubicBezTo>
                <a:cubicBezTo>
                  <a:pt x="305725" y="1882886"/>
                  <a:pt x="329109" y="1881690"/>
                  <a:pt x="350830" y="1872433"/>
                </a:cubicBezTo>
                <a:cubicBezTo>
                  <a:pt x="360697" y="1869218"/>
                  <a:pt x="369262" y="1864247"/>
                  <a:pt x="376500" y="1855951"/>
                </a:cubicBezTo>
                <a:cubicBezTo>
                  <a:pt x="383763" y="1849222"/>
                  <a:pt x="388841" y="1836175"/>
                  <a:pt x="398022" y="1837547"/>
                </a:cubicBezTo>
                <a:cubicBezTo>
                  <a:pt x="399165" y="1829903"/>
                  <a:pt x="393044" y="1828988"/>
                  <a:pt x="388910" y="1825245"/>
                </a:cubicBezTo>
                <a:cubicBezTo>
                  <a:pt x="398548" y="1823559"/>
                  <a:pt x="416593" y="1807501"/>
                  <a:pt x="422188" y="1822403"/>
                </a:cubicBezTo>
                <a:cubicBezTo>
                  <a:pt x="418213" y="1828061"/>
                  <a:pt x="412550" y="1824089"/>
                  <a:pt x="407958" y="1823403"/>
                </a:cubicBezTo>
                <a:cubicBezTo>
                  <a:pt x="406378" y="1833977"/>
                  <a:pt x="412208" y="1836411"/>
                  <a:pt x="417439" y="1833905"/>
                </a:cubicBezTo>
                <a:lnTo>
                  <a:pt x="421360" y="1829572"/>
                </a:lnTo>
                <a:lnTo>
                  <a:pt x="423836" y="1826838"/>
                </a:lnTo>
                <a:cubicBezTo>
                  <a:pt x="425151" y="1823514"/>
                  <a:pt x="425316" y="1819354"/>
                  <a:pt x="423330" y="1814759"/>
                </a:cubicBezTo>
                <a:cubicBezTo>
                  <a:pt x="429909" y="1812616"/>
                  <a:pt x="437145" y="1804321"/>
                  <a:pt x="444797" y="1805464"/>
                </a:cubicBezTo>
                <a:cubicBezTo>
                  <a:pt x="449387" y="1806151"/>
                  <a:pt x="451077" y="1815779"/>
                  <a:pt x="455669" y="1816465"/>
                </a:cubicBezTo>
                <a:cubicBezTo>
                  <a:pt x="456810" y="1808822"/>
                  <a:pt x="457915" y="1801433"/>
                  <a:pt x="459057" y="1793790"/>
                </a:cubicBezTo>
                <a:cubicBezTo>
                  <a:pt x="464721" y="1797761"/>
                  <a:pt x="470613" y="1800204"/>
                  <a:pt x="474748" y="1803949"/>
                </a:cubicBezTo>
                <a:cubicBezTo>
                  <a:pt x="470355" y="1812409"/>
                  <a:pt x="467453" y="1821353"/>
                  <a:pt x="463251" y="1828539"/>
                </a:cubicBezTo>
                <a:cubicBezTo>
                  <a:pt x="470903" y="1829682"/>
                  <a:pt x="479696" y="1823182"/>
                  <a:pt x="486248" y="1819472"/>
                </a:cubicBezTo>
                <a:cubicBezTo>
                  <a:pt x="498292" y="1812156"/>
                  <a:pt x="508616" y="1805884"/>
                  <a:pt x="518940" y="1799612"/>
                </a:cubicBezTo>
                <a:cubicBezTo>
                  <a:pt x="539332" y="1787030"/>
                  <a:pt x="560210" y="1772957"/>
                  <a:pt x="580819" y="1760668"/>
                </a:cubicBezTo>
                <a:cubicBezTo>
                  <a:pt x="574309" y="1751881"/>
                  <a:pt x="566042" y="1744393"/>
                  <a:pt x="559304" y="1737136"/>
                </a:cubicBezTo>
                <a:cubicBezTo>
                  <a:pt x="567642" y="1733692"/>
                  <a:pt x="580599" y="1720260"/>
                  <a:pt x="588676" y="1729021"/>
                </a:cubicBezTo>
                <a:cubicBezTo>
                  <a:pt x="591025" y="1732498"/>
                  <a:pt x="596073" y="1730126"/>
                  <a:pt x="599554" y="1727781"/>
                </a:cubicBezTo>
                <a:cubicBezTo>
                  <a:pt x="602955" y="1725946"/>
                  <a:pt x="606302" y="1724492"/>
                  <a:pt x="609399" y="1723392"/>
                </a:cubicBezTo>
                <a:lnTo>
                  <a:pt x="611403" y="1722849"/>
                </a:lnTo>
                <a:lnTo>
                  <a:pt x="611098" y="1720412"/>
                </a:lnTo>
                <a:cubicBezTo>
                  <a:pt x="611268" y="1719269"/>
                  <a:pt x="611794" y="1718180"/>
                  <a:pt x="612733" y="1716764"/>
                </a:cubicBezTo>
                <a:cubicBezTo>
                  <a:pt x="612733" y="1716764"/>
                  <a:pt x="613926" y="1718499"/>
                  <a:pt x="615117" y="1720234"/>
                </a:cubicBezTo>
                <a:lnTo>
                  <a:pt x="613342" y="1722322"/>
                </a:lnTo>
                <a:lnTo>
                  <a:pt x="617757" y="1721124"/>
                </a:lnTo>
                <a:cubicBezTo>
                  <a:pt x="628926" y="1719668"/>
                  <a:pt x="637878" y="1722567"/>
                  <a:pt x="644426" y="1731100"/>
                </a:cubicBezTo>
                <a:cubicBezTo>
                  <a:pt x="646736" y="1734832"/>
                  <a:pt x="648076" y="1736334"/>
                  <a:pt x="647422" y="1730246"/>
                </a:cubicBezTo>
                <a:cubicBezTo>
                  <a:pt x="648564" y="1722602"/>
                  <a:pt x="654229" y="1726574"/>
                  <a:pt x="655759" y="1726803"/>
                </a:cubicBezTo>
                <a:cubicBezTo>
                  <a:pt x="656901" y="1719159"/>
                  <a:pt x="652081" y="1720002"/>
                  <a:pt x="649021" y="1719544"/>
                </a:cubicBezTo>
                <a:cubicBezTo>
                  <a:pt x="651533" y="1702728"/>
                  <a:pt x="662406" y="1713730"/>
                  <a:pt x="668595" y="1703714"/>
                </a:cubicBezTo>
                <a:cubicBezTo>
                  <a:pt x="670428" y="1699299"/>
                  <a:pt x="671636" y="1693179"/>
                  <a:pt x="673885" y="1691867"/>
                </a:cubicBezTo>
                <a:close/>
                <a:moveTo>
                  <a:pt x="1865439" y="1691262"/>
                </a:moveTo>
                <a:cubicBezTo>
                  <a:pt x="1890365" y="1691804"/>
                  <a:pt x="1916332" y="1694093"/>
                  <a:pt x="1942786" y="1694864"/>
                </a:cubicBezTo>
                <a:cubicBezTo>
                  <a:pt x="1941856" y="1701090"/>
                  <a:pt x="1941159" y="1705759"/>
                  <a:pt x="1940460" y="1710428"/>
                </a:cubicBezTo>
                <a:cubicBezTo>
                  <a:pt x="1935874" y="1709743"/>
                  <a:pt x="1931288" y="1709057"/>
                  <a:pt x="1925172" y="1708144"/>
                </a:cubicBezTo>
                <a:cubicBezTo>
                  <a:pt x="1917529" y="1707001"/>
                  <a:pt x="1908356" y="1705631"/>
                  <a:pt x="1900713" y="1704489"/>
                </a:cubicBezTo>
                <a:cubicBezTo>
                  <a:pt x="1894597" y="1703575"/>
                  <a:pt x="1863113" y="1706827"/>
                  <a:pt x="1865439" y="1691262"/>
                </a:cubicBezTo>
                <a:close/>
                <a:moveTo>
                  <a:pt x="730174" y="1690309"/>
                </a:moveTo>
                <a:cubicBezTo>
                  <a:pt x="731707" y="1690538"/>
                  <a:pt x="735971" y="1690397"/>
                  <a:pt x="739197" y="1690879"/>
                </a:cubicBezTo>
                <a:cubicBezTo>
                  <a:pt x="742421" y="1691361"/>
                  <a:pt x="744608" y="1692466"/>
                  <a:pt x="741981" y="1695187"/>
                </a:cubicBezTo>
                <a:cubicBezTo>
                  <a:pt x="737383" y="1694500"/>
                  <a:pt x="732556" y="1695336"/>
                  <a:pt x="730174" y="1690309"/>
                </a:cubicBezTo>
                <a:close/>
                <a:moveTo>
                  <a:pt x="683735" y="1689056"/>
                </a:moveTo>
                <a:cubicBezTo>
                  <a:pt x="684074" y="1689439"/>
                  <a:pt x="683916" y="1690504"/>
                  <a:pt x="683597" y="1692635"/>
                </a:cubicBezTo>
                <a:cubicBezTo>
                  <a:pt x="682253" y="1690982"/>
                  <a:pt x="682253" y="1690982"/>
                  <a:pt x="680873" y="1689566"/>
                </a:cubicBezTo>
                <a:cubicBezTo>
                  <a:pt x="682554" y="1688970"/>
                  <a:pt x="683393" y="1688672"/>
                  <a:pt x="683735" y="1689056"/>
                </a:cubicBezTo>
                <a:close/>
                <a:moveTo>
                  <a:pt x="1983142" y="1688197"/>
                </a:moveTo>
                <a:cubicBezTo>
                  <a:pt x="1981122" y="1688718"/>
                  <a:pt x="1979314" y="1690422"/>
                  <a:pt x="1978640" y="1694931"/>
                </a:cubicBezTo>
                <a:cubicBezTo>
                  <a:pt x="1983198" y="1695612"/>
                  <a:pt x="1987758" y="1696294"/>
                  <a:pt x="1988913" y="1688565"/>
                </a:cubicBezTo>
                <a:cubicBezTo>
                  <a:pt x="1987393" y="1688338"/>
                  <a:pt x="1985162" y="1687676"/>
                  <a:pt x="1983142" y="1688197"/>
                </a:cubicBezTo>
                <a:close/>
                <a:moveTo>
                  <a:pt x="3755615" y="1681049"/>
                </a:moveTo>
                <a:cubicBezTo>
                  <a:pt x="3757861" y="1681865"/>
                  <a:pt x="3759814" y="1683627"/>
                  <a:pt x="3758699" y="1684861"/>
                </a:cubicBezTo>
                <a:lnTo>
                  <a:pt x="3750760" y="1682915"/>
                </a:lnTo>
                <a:cubicBezTo>
                  <a:pt x="3750826" y="1680363"/>
                  <a:pt x="3753368" y="1680233"/>
                  <a:pt x="3755615" y="1681049"/>
                </a:cubicBezTo>
                <a:close/>
                <a:moveTo>
                  <a:pt x="4068089" y="1681025"/>
                </a:moveTo>
                <a:cubicBezTo>
                  <a:pt x="4065016" y="1679369"/>
                  <a:pt x="4062053" y="1678933"/>
                  <a:pt x="4062377" y="1681464"/>
                </a:cubicBezTo>
                <a:cubicBezTo>
                  <a:pt x="4064843" y="1683691"/>
                  <a:pt x="4077343" y="1690499"/>
                  <a:pt x="4074467" y="1687902"/>
                </a:cubicBezTo>
                <a:cubicBezTo>
                  <a:pt x="4074347" y="1685556"/>
                  <a:pt x="4071163" y="1682681"/>
                  <a:pt x="4068089" y="1681025"/>
                </a:cubicBezTo>
                <a:close/>
                <a:moveTo>
                  <a:pt x="552722" y="1680222"/>
                </a:moveTo>
                <a:cubicBezTo>
                  <a:pt x="554969" y="1680657"/>
                  <a:pt x="556890" y="1682220"/>
                  <a:pt x="558241" y="1685564"/>
                </a:cubicBezTo>
                <a:cubicBezTo>
                  <a:pt x="548331" y="1690367"/>
                  <a:pt x="539358" y="1690597"/>
                  <a:pt x="530364" y="1689253"/>
                </a:cubicBezTo>
                <a:cubicBezTo>
                  <a:pt x="536329" y="1687788"/>
                  <a:pt x="545987" y="1678921"/>
                  <a:pt x="552722" y="1680222"/>
                </a:cubicBezTo>
                <a:close/>
                <a:moveTo>
                  <a:pt x="1022610" y="1679179"/>
                </a:moveTo>
                <a:cubicBezTo>
                  <a:pt x="1021929" y="1683732"/>
                  <a:pt x="1023022" y="1686998"/>
                  <a:pt x="1023888" y="1691782"/>
                </a:cubicBezTo>
                <a:cubicBezTo>
                  <a:pt x="1015516" y="1694926"/>
                  <a:pt x="998020" y="1706274"/>
                  <a:pt x="991683" y="1697570"/>
                </a:cubicBezTo>
                <a:cubicBezTo>
                  <a:pt x="986635" y="1689059"/>
                  <a:pt x="996520" y="1684589"/>
                  <a:pt x="1000095" y="1683572"/>
                </a:cubicBezTo>
                <a:cubicBezTo>
                  <a:pt x="1004701" y="1682709"/>
                  <a:pt x="1009565" y="1681884"/>
                  <a:pt x="1014429" y="1681060"/>
                </a:cubicBezTo>
                <a:cubicBezTo>
                  <a:pt x="1017746" y="1680004"/>
                  <a:pt x="1019520" y="1678717"/>
                  <a:pt x="1022610" y="1679179"/>
                </a:cubicBezTo>
                <a:close/>
                <a:moveTo>
                  <a:pt x="1055582" y="1676442"/>
                </a:moveTo>
                <a:cubicBezTo>
                  <a:pt x="1058423" y="1676541"/>
                  <a:pt x="1061176" y="1676952"/>
                  <a:pt x="1063790" y="1677745"/>
                </a:cubicBezTo>
                <a:cubicBezTo>
                  <a:pt x="1066081" y="1678086"/>
                  <a:pt x="1068483" y="1678345"/>
                  <a:pt x="1070866" y="1678726"/>
                </a:cubicBezTo>
                <a:cubicBezTo>
                  <a:pt x="1078017" y="1679870"/>
                  <a:pt x="1085001" y="1682118"/>
                  <a:pt x="1088353" y="1691049"/>
                </a:cubicBezTo>
                <a:cubicBezTo>
                  <a:pt x="1080480" y="1691479"/>
                  <a:pt x="1074134" y="1692136"/>
                  <a:pt x="1067788" y="1692793"/>
                </a:cubicBezTo>
                <a:cubicBezTo>
                  <a:pt x="1065673" y="1686055"/>
                  <a:pt x="1061090" y="1685369"/>
                  <a:pt x="1056742" y="1683114"/>
                </a:cubicBezTo>
                <a:cubicBezTo>
                  <a:pt x="1055333" y="1692538"/>
                  <a:pt x="1061913" y="1690310"/>
                  <a:pt x="1064265" y="1695479"/>
                </a:cubicBezTo>
                <a:cubicBezTo>
                  <a:pt x="1052512" y="1690510"/>
                  <a:pt x="1040780" y="1687152"/>
                  <a:pt x="1029030" y="1682184"/>
                </a:cubicBezTo>
                <a:cubicBezTo>
                  <a:pt x="1037753" y="1678671"/>
                  <a:pt x="1047062" y="1676148"/>
                  <a:pt x="1055582" y="1676442"/>
                </a:cubicBezTo>
                <a:close/>
                <a:moveTo>
                  <a:pt x="1688266" y="1674792"/>
                </a:moveTo>
                <a:cubicBezTo>
                  <a:pt x="1688678" y="1674927"/>
                  <a:pt x="1689064" y="1675375"/>
                  <a:pt x="1689305" y="1676189"/>
                </a:cubicBezTo>
                <a:cubicBezTo>
                  <a:pt x="1689078" y="1677713"/>
                  <a:pt x="1687431" y="1679023"/>
                  <a:pt x="1687203" y="1680546"/>
                </a:cubicBezTo>
                <a:cubicBezTo>
                  <a:pt x="1685584" y="1676801"/>
                  <a:pt x="1687034" y="1674390"/>
                  <a:pt x="1688266" y="1674792"/>
                </a:cubicBezTo>
                <a:close/>
                <a:moveTo>
                  <a:pt x="1671701" y="1673892"/>
                </a:moveTo>
                <a:cubicBezTo>
                  <a:pt x="1672493" y="1678654"/>
                  <a:pt x="1672041" y="1681682"/>
                  <a:pt x="1672833" y="1686444"/>
                </a:cubicBezTo>
                <a:cubicBezTo>
                  <a:pt x="1668418" y="1685785"/>
                  <a:pt x="1664004" y="1685125"/>
                  <a:pt x="1659589" y="1684465"/>
                </a:cubicBezTo>
                <a:cubicBezTo>
                  <a:pt x="1663211" y="1680363"/>
                  <a:pt x="1668079" y="1677994"/>
                  <a:pt x="1671701" y="1673892"/>
                </a:cubicBezTo>
                <a:close/>
                <a:moveTo>
                  <a:pt x="1956233" y="1668144"/>
                </a:moveTo>
                <a:cubicBezTo>
                  <a:pt x="1972717" y="1672187"/>
                  <a:pt x="1989202" y="1676230"/>
                  <a:pt x="2005433" y="1680237"/>
                </a:cubicBezTo>
                <a:cubicBezTo>
                  <a:pt x="2014319" y="1683145"/>
                  <a:pt x="2023438" y="1684507"/>
                  <a:pt x="2030804" y="1687188"/>
                </a:cubicBezTo>
                <a:cubicBezTo>
                  <a:pt x="2036884" y="1688096"/>
                  <a:pt x="2034016" y="1696886"/>
                  <a:pt x="2033092" y="1703068"/>
                </a:cubicBezTo>
                <a:cubicBezTo>
                  <a:pt x="2021628" y="1696614"/>
                  <a:pt x="2005836" y="1687933"/>
                  <a:pt x="1994178" y="1703573"/>
                </a:cubicBezTo>
                <a:cubicBezTo>
                  <a:pt x="2001546" y="1706255"/>
                  <a:pt x="2015453" y="1706752"/>
                  <a:pt x="2021665" y="1717161"/>
                </a:cubicBezTo>
                <a:cubicBezTo>
                  <a:pt x="2025069" y="1725571"/>
                  <a:pt x="2009411" y="1726391"/>
                  <a:pt x="2008122" y="1724618"/>
                </a:cubicBezTo>
                <a:cubicBezTo>
                  <a:pt x="1999004" y="1723256"/>
                  <a:pt x="1990602" y="1718840"/>
                  <a:pt x="1982178" y="1712841"/>
                </a:cubicBezTo>
                <a:cubicBezTo>
                  <a:pt x="1982178" y="1712841"/>
                  <a:pt x="1983927" y="1711522"/>
                  <a:pt x="1984159" y="1709976"/>
                </a:cubicBezTo>
                <a:lnTo>
                  <a:pt x="1983822" y="1709558"/>
                </a:lnTo>
                <a:lnTo>
                  <a:pt x="1983042" y="1710416"/>
                </a:lnTo>
                <a:cubicBezTo>
                  <a:pt x="1981853" y="1711091"/>
                  <a:pt x="1980969" y="1709718"/>
                  <a:pt x="1980087" y="1708344"/>
                </a:cubicBezTo>
                <a:lnTo>
                  <a:pt x="1981711" y="1707328"/>
                </a:lnTo>
                <a:lnTo>
                  <a:pt x="1980194" y="1706619"/>
                </a:lnTo>
                <a:cubicBezTo>
                  <a:pt x="1978922" y="1706033"/>
                  <a:pt x="1977898" y="1705091"/>
                  <a:pt x="1977716" y="1701113"/>
                </a:cubicBezTo>
                <a:cubicBezTo>
                  <a:pt x="1975831" y="1692931"/>
                  <a:pt x="1976948" y="1685460"/>
                  <a:pt x="1970676" y="1685840"/>
                </a:cubicBezTo>
                <a:cubicBezTo>
                  <a:pt x="1965886" y="1686704"/>
                  <a:pt x="1960404" y="1692206"/>
                  <a:pt x="1957827" y="1688660"/>
                </a:cubicBezTo>
                <a:cubicBezTo>
                  <a:pt x="1953962" y="1683343"/>
                  <a:pt x="1956828" y="1674553"/>
                  <a:pt x="1956233" y="1668144"/>
                </a:cubicBezTo>
                <a:close/>
                <a:moveTo>
                  <a:pt x="3745457" y="1667308"/>
                </a:moveTo>
                <a:cubicBezTo>
                  <a:pt x="3747965" y="1668453"/>
                  <a:pt x="3750534" y="1670772"/>
                  <a:pt x="3750653" y="1673119"/>
                </a:cubicBezTo>
                <a:lnTo>
                  <a:pt x="3740618" y="1668536"/>
                </a:lnTo>
                <a:cubicBezTo>
                  <a:pt x="3740498" y="1666190"/>
                  <a:pt x="3742948" y="1666162"/>
                  <a:pt x="3745457" y="1667308"/>
                </a:cubicBezTo>
                <a:close/>
                <a:moveTo>
                  <a:pt x="1136406" y="1665268"/>
                </a:moveTo>
                <a:cubicBezTo>
                  <a:pt x="1134380" y="1665747"/>
                  <a:pt x="1132565" y="1667430"/>
                  <a:pt x="1131879" y="1672018"/>
                </a:cubicBezTo>
                <a:cubicBezTo>
                  <a:pt x="1136467" y="1672703"/>
                  <a:pt x="1141056" y="1673389"/>
                  <a:pt x="1142199" y="1665743"/>
                </a:cubicBezTo>
                <a:cubicBezTo>
                  <a:pt x="1140669" y="1665514"/>
                  <a:pt x="1138432" y="1664789"/>
                  <a:pt x="1136406" y="1665268"/>
                </a:cubicBezTo>
                <a:close/>
                <a:moveTo>
                  <a:pt x="1162111" y="1660218"/>
                </a:moveTo>
                <a:cubicBezTo>
                  <a:pt x="1159182" y="1660203"/>
                  <a:pt x="1156602" y="1661772"/>
                  <a:pt x="1155707" y="1667761"/>
                </a:cubicBezTo>
                <a:cubicBezTo>
                  <a:pt x="1160295" y="1668447"/>
                  <a:pt x="1168785" y="1674406"/>
                  <a:pt x="1170613" y="1662171"/>
                </a:cubicBezTo>
                <a:cubicBezTo>
                  <a:pt x="1168320" y="1661829"/>
                  <a:pt x="1165041" y="1660232"/>
                  <a:pt x="1162111" y="1660218"/>
                </a:cubicBezTo>
                <a:close/>
                <a:moveTo>
                  <a:pt x="3737410" y="1655566"/>
                </a:moveTo>
                <a:cubicBezTo>
                  <a:pt x="3739919" y="1656711"/>
                  <a:pt x="3742487" y="1659031"/>
                  <a:pt x="3742607" y="1661376"/>
                </a:cubicBezTo>
                <a:lnTo>
                  <a:pt x="3732572" y="1656794"/>
                </a:lnTo>
                <a:cubicBezTo>
                  <a:pt x="3732452" y="1654448"/>
                  <a:pt x="3734902" y="1654420"/>
                  <a:pt x="3737410" y="1655566"/>
                </a:cubicBezTo>
                <a:close/>
                <a:moveTo>
                  <a:pt x="1183393" y="1655125"/>
                </a:moveTo>
                <a:cubicBezTo>
                  <a:pt x="1179546" y="1654712"/>
                  <a:pt x="1176211" y="1656103"/>
                  <a:pt x="1175202" y="1662857"/>
                </a:cubicBezTo>
                <a:cubicBezTo>
                  <a:pt x="1179789" y="1663543"/>
                  <a:pt x="1192410" y="1673246"/>
                  <a:pt x="1194657" y="1658209"/>
                </a:cubicBezTo>
                <a:cubicBezTo>
                  <a:pt x="1191599" y="1657752"/>
                  <a:pt x="1187240" y="1655537"/>
                  <a:pt x="1183393" y="1655125"/>
                </a:cubicBezTo>
                <a:close/>
                <a:moveTo>
                  <a:pt x="563295" y="1653406"/>
                </a:moveTo>
                <a:cubicBezTo>
                  <a:pt x="566212" y="1653842"/>
                  <a:pt x="572263" y="1653255"/>
                  <a:pt x="570955" y="1662005"/>
                </a:cubicBezTo>
                <a:cubicBezTo>
                  <a:pt x="566581" y="1661351"/>
                  <a:pt x="562207" y="1660698"/>
                  <a:pt x="563295" y="1653406"/>
                </a:cubicBezTo>
                <a:close/>
                <a:moveTo>
                  <a:pt x="1206387" y="1650777"/>
                </a:moveTo>
                <a:cubicBezTo>
                  <a:pt x="1202407" y="1650377"/>
                  <a:pt x="1198744" y="1651785"/>
                  <a:pt x="1197717" y="1658666"/>
                </a:cubicBezTo>
                <a:cubicBezTo>
                  <a:pt x="1203834" y="1659581"/>
                  <a:pt x="1214709" y="1668762"/>
                  <a:pt x="1216956" y="1653724"/>
                </a:cubicBezTo>
                <a:cubicBezTo>
                  <a:pt x="1214662" y="1653381"/>
                  <a:pt x="1210366" y="1651176"/>
                  <a:pt x="1206387" y="1650777"/>
                </a:cubicBezTo>
                <a:close/>
                <a:moveTo>
                  <a:pt x="1802599" y="1648543"/>
                </a:moveTo>
                <a:cubicBezTo>
                  <a:pt x="1800015" y="1647961"/>
                  <a:pt x="1797232" y="1648718"/>
                  <a:pt x="1794481" y="1651433"/>
                </a:cubicBezTo>
                <a:cubicBezTo>
                  <a:pt x="1799069" y="1652118"/>
                  <a:pt x="1804931" y="1652994"/>
                  <a:pt x="1809519" y="1653680"/>
                </a:cubicBezTo>
                <a:cubicBezTo>
                  <a:pt x="1807568" y="1651043"/>
                  <a:pt x="1805184" y="1649124"/>
                  <a:pt x="1802599" y="1648543"/>
                </a:cubicBezTo>
                <a:close/>
                <a:moveTo>
                  <a:pt x="583530" y="1647884"/>
                </a:moveTo>
                <a:cubicBezTo>
                  <a:pt x="586455" y="1647741"/>
                  <a:pt x="589200" y="1650086"/>
                  <a:pt x="589279" y="1654742"/>
                </a:cubicBezTo>
                <a:cubicBezTo>
                  <a:pt x="586251" y="1654289"/>
                  <a:pt x="581481" y="1655124"/>
                  <a:pt x="576713" y="1655960"/>
                </a:cubicBezTo>
                <a:cubicBezTo>
                  <a:pt x="577505" y="1650661"/>
                  <a:pt x="580607" y="1648028"/>
                  <a:pt x="583530" y="1647884"/>
                </a:cubicBezTo>
                <a:close/>
                <a:moveTo>
                  <a:pt x="1230142" y="1647877"/>
                </a:moveTo>
                <a:cubicBezTo>
                  <a:pt x="1226128" y="1647278"/>
                  <a:pt x="1222458" y="1648292"/>
                  <a:pt x="1221544" y="1654409"/>
                </a:cubicBezTo>
                <a:cubicBezTo>
                  <a:pt x="1226132" y="1655095"/>
                  <a:pt x="1238753" y="1664798"/>
                  <a:pt x="1240810" y="1651034"/>
                </a:cubicBezTo>
                <a:cubicBezTo>
                  <a:pt x="1238517" y="1650692"/>
                  <a:pt x="1234156" y="1648477"/>
                  <a:pt x="1230142" y="1647877"/>
                </a:cubicBezTo>
                <a:close/>
                <a:moveTo>
                  <a:pt x="3035080" y="1645414"/>
                </a:moveTo>
                <a:cubicBezTo>
                  <a:pt x="3030453" y="1642742"/>
                  <a:pt x="3036266" y="1658391"/>
                  <a:pt x="3045743" y="1675844"/>
                </a:cubicBezTo>
                <a:cubicBezTo>
                  <a:pt x="3050157" y="1685446"/>
                  <a:pt x="3054034" y="1685021"/>
                  <a:pt x="3059602" y="1705144"/>
                </a:cubicBezTo>
                <a:cubicBezTo>
                  <a:pt x="3059640" y="1720830"/>
                  <a:pt x="3066101" y="1740154"/>
                  <a:pt x="3074851" y="1760559"/>
                </a:cubicBezTo>
                <a:lnTo>
                  <a:pt x="3100884" y="1816145"/>
                </a:lnTo>
                <a:lnTo>
                  <a:pt x="3101232" y="1816359"/>
                </a:lnTo>
                <a:cubicBezTo>
                  <a:pt x="3110282" y="1822056"/>
                  <a:pt x="3121559" y="1829204"/>
                  <a:pt x="3133286" y="1836608"/>
                </a:cubicBezTo>
                <a:lnTo>
                  <a:pt x="3144739" y="1843783"/>
                </a:lnTo>
                <a:lnTo>
                  <a:pt x="3100365" y="1760075"/>
                </a:lnTo>
                <a:cubicBezTo>
                  <a:pt x="3081970" y="1720063"/>
                  <a:pt x="3068840" y="1697407"/>
                  <a:pt x="3043437" y="1654802"/>
                </a:cubicBezTo>
                <a:cubicBezTo>
                  <a:pt x="3039325" y="1649229"/>
                  <a:pt x="3036622" y="1646304"/>
                  <a:pt x="3035080" y="1645414"/>
                </a:cubicBezTo>
                <a:close/>
                <a:moveTo>
                  <a:pt x="598370" y="1645385"/>
                </a:moveTo>
                <a:cubicBezTo>
                  <a:pt x="600857" y="1645197"/>
                  <a:pt x="602988" y="1645888"/>
                  <a:pt x="603925" y="1649010"/>
                </a:cubicBezTo>
                <a:cubicBezTo>
                  <a:pt x="601178" y="1648600"/>
                  <a:pt x="596464" y="1649386"/>
                  <a:pt x="593248" y="1650396"/>
                </a:cubicBezTo>
                <a:cubicBezTo>
                  <a:pt x="591967" y="1648715"/>
                  <a:pt x="592184" y="1647256"/>
                  <a:pt x="590686" y="1647032"/>
                </a:cubicBezTo>
                <a:cubicBezTo>
                  <a:pt x="593043" y="1646638"/>
                  <a:pt x="595884" y="1645572"/>
                  <a:pt x="598370" y="1645385"/>
                </a:cubicBezTo>
                <a:close/>
                <a:moveTo>
                  <a:pt x="1249351" y="1644885"/>
                </a:moveTo>
                <a:cubicBezTo>
                  <a:pt x="1247516" y="1645393"/>
                  <a:pt x="1246083" y="1647133"/>
                  <a:pt x="1245397" y="1651720"/>
                </a:cubicBezTo>
                <a:cubicBezTo>
                  <a:pt x="1248456" y="1652177"/>
                  <a:pt x="1254574" y="1653091"/>
                  <a:pt x="1255717" y="1645446"/>
                </a:cubicBezTo>
                <a:cubicBezTo>
                  <a:pt x="1253423" y="1645103"/>
                  <a:pt x="1251186" y="1644378"/>
                  <a:pt x="1249351" y="1644885"/>
                </a:cubicBezTo>
                <a:close/>
                <a:moveTo>
                  <a:pt x="3722470" y="1643196"/>
                </a:moveTo>
                <a:cubicBezTo>
                  <a:pt x="3723583" y="1641963"/>
                  <a:pt x="3726545" y="1642399"/>
                  <a:pt x="3729260" y="1643731"/>
                </a:cubicBezTo>
                <a:lnTo>
                  <a:pt x="3731723" y="1645479"/>
                </a:lnTo>
                <a:lnTo>
                  <a:pt x="3733813" y="1648149"/>
                </a:lnTo>
                <a:lnTo>
                  <a:pt x="3734560" y="1649634"/>
                </a:lnTo>
                <a:cubicBezTo>
                  <a:pt x="3734560" y="1649634"/>
                  <a:pt x="3724936" y="1645423"/>
                  <a:pt x="3722470" y="1643196"/>
                </a:cubicBezTo>
                <a:close/>
                <a:moveTo>
                  <a:pt x="650311" y="1643172"/>
                </a:moveTo>
                <a:cubicBezTo>
                  <a:pt x="654179" y="1642969"/>
                  <a:pt x="657819" y="1644293"/>
                  <a:pt x="660188" y="1649333"/>
                </a:cubicBezTo>
                <a:cubicBezTo>
                  <a:pt x="655862" y="1648687"/>
                  <a:pt x="651052" y="1649529"/>
                  <a:pt x="646243" y="1650373"/>
                </a:cubicBezTo>
                <a:cubicBezTo>
                  <a:pt x="640291" y="1658854"/>
                  <a:pt x="632428" y="1659240"/>
                  <a:pt x="625863" y="1661383"/>
                </a:cubicBezTo>
                <a:cubicBezTo>
                  <a:pt x="617542" y="1664825"/>
                  <a:pt x="609451" y="1666739"/>
                  <a:pt x="601131" y="1670181"/>
                </a:cubicBezTo>
                <a:cubicBezTo>
                  <a:pt x="591766" y="1671906"/>
                  <a:pt x="583446" y="1675347"/>
                  <a:pt x="575164" y="1678534"/>
                </a:cubicBezTo>
                <a:cubicBezTo>
                  <a:pt x="570354" y="1679377"/>
                  <a:pt x="563104" y="1686103"/>
                  <a:pt x="559665" y="1677780"/>
                </a:cubicBezTo>
                <a:cubicBezTo>
                  <a:pt x="578023" y="1669851"/>
                  <a:pt x="594891" y="1661439"/>
                  <a:pt x="613032" y="1653219"/>
                </a:cubicBezTo>
                <a:cubicBezTo>
                  <a:pt x="622651" y="1651533"/>
                  <a:pt x="630971" y="1648091"/>
                  <a:pt x="639063" y="1646176"/>
                </a:cubicBezTo>
                <a:cubicBezTo>
                  <a:pt x="642345" y="1645105"/>
                  <a:pt x="646442" y="1643375"/>
                  <a:pt x="650311" y="1643172"/>
                </a:cubicBezTo>
                <a:close/>
                <a:moveTo>
                  <a:pt x="1774697" y="1642581"/>
                </a:moveTo>
                <a:cubicBezTo>
                  <a:pt x="1768413" y="1642782"/>
                  <a:pt x="1762612" y="1644977"/>
                  <a:pt x="1761260" y="1654025"/>
                </a:cubicBezTo>
                <a:cubicBezTo>
                  <a:pt x="1767378" y="1654939"/>
                  <a:pt x="1773496" y="1655853"/>
                  <a:pt x="1778083" y="1656539"/>
                </a:cubicBezTo>
                <a:cubicBezTo>
                  <a:pt x="1781142" y="1656996"/>
                  <a:pt x="1785730" y="1657682"/>
                  <a:pt x="1788789" y="1658138"/>
                </a:cubicBezTo>
                <a:cubicBezTo>
                  <a:pt x="1789436" y="1653806"/>
                  <a:pt x="1790122" y="1649218"/>
                  <a:pt x="1791036" y="1643101"/>
                </a:cubicBezTo>
                <a:cubicBezTo>
                  <a:pt x="1787748" y="1644173"/>
                  <a:pt x="1780981" y="1642380"/>
                  <a:pt x="1774697" y="1642581"/>
                </a:cubicBezTo>
                <a:close/>
                <a:moveTo>
                  <a:pt x="1745131" y="1642072"/>
                </a:moveTo>
                <a:cubicBezTo>
                  <a:pt x="1739975" y="1641269"/>
                  <a:pt x="1735112" y="1642431"/>
                  <a:pt x="1733988" y="1649950"/>
                </a:cubicBezTo>
                <a:cubicBezTo>
                  <a:pt x="1740105" y="1650864"/>
                  <a:pt x="1755785" y="1661024"/>
                  <a:pt x="1758032" y="1645986"/>
                </a:cubicBezTo>
                <a:cubicBezTo>
                  <a:pt x="1755738" y="1645643"/>
                  <a:pt x="1750288" y="1642876"/>
                  <a:pt x="1745131" y="1642072"/>
                </a:cubicBezTo>
                <a:close/>
                <a:moveTo>
                  <a:pt x="2485616" y="1641754"/>
                </a:moveTo>
                <a:lnTo>
                  <a:pt x="2486233" y="1641943"/>
                </a:lnTo>
                <a:lnTo>
                  <a:pt x="2481711" y="1641754"/>
                </a:lnTo>
                <a:cubicBezTo>
                  <a:pt x="2483239" y="1641983"/>
                  <a:pt x="2484442" y="1641774"/>
                  <a:pt x="2485616" y="1641754"/>
                </a:cubicBezTo>
                <a:close/>
                <a:moveTo>
                  <a:pt x="1277575" y="1641286"/>
                </a:moveTo>
                <a:cubicBezTo>
                  <a:pt x="1275931" y="1641822"/>
                  <a:pt x="1274498" y="1643562"/>
                  <a:pt x="1273813" y="1648150"/>
                </a:cubicBezTo>
                <a:cubicBezTo>
                  <a:pt x="1276872" y="1648607"/>
                  <a:pt x="1281460" y="1649293"/>
                  <a:pt x="1282603" y="1641647"/>
                </a:cubicBezTo>
                <a:cubicBezTo>
                  <a:pt x="1281074" y="1641418"/>
                  <a:pt x="1279219" y="1640750"/>
                  <a:pt x="1277575" y="1641286"/>
                </a:cubicBezTo>
                <a:close/>
                <a:moveTo>
                  <a:pt x="662335" y="1641008"/>
                </a:moveTo>
                <a:cubicBezTo>
                  <a:pt x="662524" y="1641399"/>
                  <a:pt x="662364" y="1642464"/>
                  <a:pt x="662046" y="1644594"/>
                </a:cubicBezTo>
                <a:cubicBezTo>
                  <a:pt x="660120" y="1644306"/>
                  <a:pt x="660331" y="1642887"/>
                  <a:pt x="660543" y="1641466"/>
                </a:cubicBezTo>
                <a:cubicBezTo>
                  <a:pt x="661613" y="1640900"/>
                  <a:pt x="662147" y="1640617"/>
                  <a:pt x="662335" y="1641008"/>
                </a:cubicBezTo>
                <a:close/>
                <a:moveTo>
                  <a:pt x="614797" y="1637777"/>
                </a:moveTo>
                <a:cubicBezTo>
                  <a:pt x="613490" y="1646525"/>
                  <a:pt x="607901" y="1645691"/>
                  <a:pt x="605395" y="1640843"/>
                </a:cubicBezTo>
                <a:cubicBezTo>
                  <a:pt x="608773" y="1639857"/>
                  <a:pt x="611664" y="1638798"/>
                  <a:pt x="614797" y="1637777"/>
                </a:cubicBezTo>
                <a:close/>
                <a:moveTo>
                  <a:pt x="1707155" y="1636821"/>
                </a:moveTo>
                <a:cubicBezTo>
                  <a:pt x="1698921" y="1634809"/>
                  <a:pt x="1690460" y="1634326"/>
                  <a:pt x="1681363" y="1637656"/>
                </a:cubicBezTo>
                <a:cubicBezTo>
                  <a:pt x="1688135" y="1644661"/>
                  <a:pt x="1696853" y="1649091"/>
                  <a:pt x="1704016" y="1651725"/>
                </a:cubicBezTo>
                <a:cubicBezTo>
                  <a:pt x="1712963" y="1654626"/>
                  <a:pt x="1723282" y="1648350"/>
                  <a:pt x="1731576" y="1645160"/>
                </a:cubicBezTo>
                <a:cubicBezTo>
                  <a:pt x="1723393" y="1642374"/>
                  <a:pt x="1715388" y="1638832"/>
                  <a:pt x="1707155" y="1636821"/>
                </a:cubicBezTo>
                <a:close/>
                <a:moveTo>
                  <a:pt x="4034225" y="1636740"/>
                </a:moveTo>
                <a:cubicBezTo>
                  <a:pt x="4032338" y="1636248"/>
                  <a:pt x="4030515" y="1637028"/>
                  <a:pt x="4030840" y="1639559"/>
                </a:cubicBezTo>
                <a:lnTo>
                  <a:pt x="4037999" y="1641546"/>
                </a:lnTo>
                <a:cubicBezTo>
                  <a:pt x="4038065" y="1638993"/>
                  <a:pt x="4036113" y="1637231"/>
                  <a:pt x="4034225" y="1636740"/>
                </a:cubicBezTo>
                <a:close/>
                <a:moveTo>
                  <a:pt x="3657707" y="1636376"/>
                </a:moveTo>
                <a:lnTo>
                  <a:pt x="3655203" y="1638328"/>
                </a:lnTo>
                <a:cubicBezTo>
                  <a:pt x="3653684" y="1638279"/>
                  <a:pt x="3650686" y="1636913"/>
                  <a:pt x="3648872" y="1638123"/>
                </a:cubicBezTo>
                <a:lnTo>
                  <a:pt x="3648509" y="1638313"/>
                </a:lnTo>
                <a:lnTo>
                  <a:pt x="3679025" y="1680046"/>
                </a:lnTo>
                <a:cubicBezTo>
                  <a:pt x="3694495" y="1701136"/>
                  <a:pt x="3709194" y="1721310"/>
                  <a:pt x="3722301" y="1740047"/>
                </a:cubicBezTo>
                <a:cubicBezTo>
                  <a:pt x="3785521" y="1834434"/>
                  <a:pt x="3858737" y="1932625"/>
                  <a:pt x="3928599" y="2018832"/>
                </a:cubicBezTo>
                <a:cubicBezTo>
                  <a:pt x="3995995" y="2102812"/>
                  <a:pt x="4060805" y="2182220"/>
                  <a:pt x="4127422" y="2261487"/>
                </a:cubicBezTo>
                <a:lnTo>
                  <a:pt x="4134654" y="2269829"/>
                </a:lnTo>
                <a:lnTo>
                  <a:pt x="4146446" y="2271790"/>
                </a:lnTo>
                <a:lnTo>
                  <a:pt x="4152726" y="2272903"/>
                </a:lnTo>
                <a:lnTo>
                  <a:pt x="4011880" y="2105334"/>
                </a:lnTo>
                <a:cubicBezTo>
                  <a:pt x="3904579" y="1973784"/>
                  <a:pt x="3802122" y="1842296"/>
                  <a:pt x="3708408" y="1710080"/>
                </a:cubicBezTo>
                <a:close/>
                <a:moveTo>
                  <a:pt x="3721711" y="1636259"/>
                </a:moveTo>
                <a:lnTo>
                  <a:pt x="3719693" y="1636771"/>
                </a:lnTo>
                <a:cubicBezTo>
                  <a:pt x="3718967" y="1636955"/>
                  <a:pt x="3718604" y="1637048"/>
                  <a:pt x="3719149" y="1636909"/>
                </a:cubicBezTo>
                <a:cubicBezTo>
                  <a:pt x="3719421" y="1636840"/>
                  <a:pt x="3719919" y="1636713"/>
                  <a:pt x="3720713" y="1636512"/>
                </a:cubicBezTo>
                <a:close/>
                <a:moveTo>
                  <a:pt x="2536814" y="1635737"/>
                </a:moveTo>
                <a:cubicBezTo>
                  <a:pt x="2538272" y="1635954"/>
                  <a:pt x="2540150" y="1635859"/>
                  <a:pt x="2541762" y="1636288"/>
                </a:cubicBezTo>
                <a:cubicBezTo>
                  <a:pt x="2543376" y="1636717"/>
                  <a:pt x="2544724" y="1637671"/>
                  <a:pt x="2545123" y="1639988"/>
                </a:cubicBezTo>
                <a:cubicBezTo>
                  <a:pt x="2543803" y="1648816"/>
                  <a:pt x="2535934" y="1641623"/>
                  <a:pt x="2536814" y="1635737"/>
                </a:cubicBezTo>
                <a:close/>
                <a:moveTo>
                  <a:pt x="3724047" y="1635666"/>
                </a:moveTo>
                <a:lnTo>
                  <a:pt x="3721711" y="1636259"/>
                </a:lnTo>
                <a:lnTo>
                  <a:pt x="3722414" y="1636080"/>
                </a:lnTo>
                <a:cubicBezTo>
                  <a:pt x="3723321" y="1635850"/>
                  <a:pt x="3724047" y="1635666"/>
                  <a:pt x="3724047" y="1635666"/>
                </a:cubicBezTo>
                <a:close/>
                <a:moveTo>
                  <a:pt x="683186" y="1634902"/>
                </a:moveTo>
                <a:cubicBezTo>
                  <a:pt x="685099" y="1634572"/>
                  <a:pt x="687226" y="1635300"/>
                  <a:pt x="688685" y="1635519"/>
                </a:cubicBezTo>
                <a:cubicBezTo>
                  <a:pt x="687285" y="1644886"/>
                  <a:pt x="681891" y="1641069"/>
                  <a:pt x="678975" y="1640634"/>
                </a:cubicBezTo>
                <a:cubicBezTo>
                  <a:pt x="679575" y="1636619"/>
                  <a:pt x="681273" y="1635232"/>
                  <a:pt x="683186" y="1634902"/>
                </a:cubicBezTo>
                <a:close/>
                <a:moveTo>
                  <a:pt x="1670278" y="1632059"/>
                </a:moveTo>
                <a:cubicBezTo>
                  <a:pt x="1667359" y="1631981"/>
                  <a:pt x="1664788" y="1633487"/>
                  <a:pt x="1663893" y="1639475"/>
                </a:cubicBezTo>
                <a:cubicBezTo>
                  <a:pt x="1668482" y="1640161"/>
                  <a:pt x="1676972" y="1646120"/>
                  <a:pt x="1678762" y="1634141"/>
                </a:cubicBezTo>
                <a:cubicBezTo>
                  <a:pt x="1676468" y="1633798"/>
                  <a:pt x="1673198" y="1632137"/>
                  <a:pt x="1670278" y="1632059"/>
                </a:cubicBezTo>
                <a:close/>
                <a:moveTo>
                  <a:pt x="1578761" y="1626754"/>
                </a:moveTo>
                <a:cubicBezTo>
                  <a:pt x="1578533" y="1628283"/>
                  <a:pt x="1578075" y="1631342"/>
                  <a:pt x="1577619" y="1634401"/>
                </a:cubicBezTo>
                <a:cubicBezTo>
                  <a:pt x="1580062" y="1628512"/>
                  <a:pt x="1580062" y="1628512"/>
                  <a:pt x="1578761" y="1626754"/>
                </a:cubicBezTo>
                <a:close/>
                <a:moveTo>
                  <a:pt x="943519" y="1625631"/>
                </a:moveTo>
                <a:lnTo>
                  <a:pt x="943772" y="1628061"/>
                </a:lnTo>
                <a:cubicBezTo>
                  <a:pt x="943772" y="1628061"/>
                  <a:pt x="943690" y="1627275"/>
                  <a:pt x="943588" y="1626292"/>
                </a:cubicBezTo>
                <a:close/>
                <a:moveTo>
                  <a:pt x="952769" y="1622063"/>
                </a:moveTo>
                <a:cubicBezTo>
                  <a:pt x="951126" y="1622599"/>
                  <a:pt x="947188" y="1622793"/>
                  <a:pt x="944289" y="1623890"/>
                </a:cubicBezTo>
                <a:lnTo>
                  <a:pt x="943411" y="1624579"/>
                </a:lnTo>
                <a:lnTo>
                  <a:pt x="941133" y="1626370"/>
                </a:lnTo>
                <a:cubicBezTo>
                  <a:pt x="940617" y="1627527"/>
                  <a:pt x="940777" y="1629065"/>
                  <a:pt x="942031" y="1631141"/>
                </a:cubicBezTo>
                <a:cubicBezTo>
                  <a:pt x="945281" y="1630324"/>
                  <a:pt x="951398" y="1631238"/>
                  <a:pt x="952769" y="1622063"/>
                </a:cubicBezTo>
                <a:close/>
                <a:moveTo>
                  <a:pt x="1632655" y="1621389"/>
                </a:moveTo>
                <a:cubicBezTo>
                  <a:pt x="1624378" y="1620543"/>
                  <a:pt x="1616121" y="1620872"/>
                  <a:pt x="1608439" y="1625196"/>
                </a:cubicBezTo>
                <a:cubicBezTo>
                  <a:pt x="1601891" y="1628907"/>
                  <a:pt x="1619798" y="1632886"/>
                  <a:pt x="1622857" y="1633343"/>
                </a:cubicBezTo>
                <a:cubicBezTo>
                  <a:pt x="1635281" y="1633897"/>
                  <a:pt x="1647326" y="1637000"/>
                  <a:pt x="1659560" y="1638828"/>
                </a:cubicBezTo>
                <a:cubicBezTo>
                  <a:pt x="1658423" y="1634228"/>
                  <a:pt x="1657580" y="1629412"/>
                  <a:pt x="1656991" y="1624635"/>
                </a:cubicBezTo>
                <a:cubicBezTo>
                  <a:pt x="1649230" y="1624257"/>
                  <a:pt x="1640933" y="1622235"/>
                  <a:pt x="1632655" y="1621389"/>
                </a:cubicBezTo>
                <a:close/>
                <a:moveTo>
                  <a:pt x="3711951" y="1618496"/>
                </a:moveTo>
                <a:cubicBezTo>
                  <a:pt x="3713787" y="1618940"/>
                  <a:pt x="3715019" y="1620053"/>
                  <a:pt x="3713906" y="1621288"/>
                </a:cubicBezTo>
                <a:cubicBezTo>
                  <a:pt x="3716371" y="1623513"/>
                  <a:pt x="3706376" y="1619712"/>
                  <a:pt x="3706376" y="1619712"/>
                </a:cubicBezTo>
                <a:cubicBezTo>
                  <a:pt x="3707675" y="1618273"/>
                  <a:pt x="3710115" y="1618050"/>
                  <a:pt x="3711951" y="1618496"/>
                </a:cubicBezTo>
                <a:close/>
                <a:moveTo>
                  <a:pt x="766855" y="1609291"/>
                </a:moveTo>
                <a:cubicBezTo>
                  <a:pt x="769660" y="1609315"/>
                  <a:pt x="772797" y="1610970"/>
                  <a:pt x="775045" y="1611307"/>
                </a:cubicBezTo>
                <a:cubicBezTo>
                  <a:pt x="773426" y="1622142"/>
                  <a:pt x="764895" y="1617703"/>
                  <a:pt x="760649" y="1617069"/>
                </a:cubicBezTo>
                <a:cubicBezTo>
                  <a:pt x="761574" y="1610877"/>
                  <a:pt x="764049" y="1609268"/>
                  <a:pt x="766855" y="1609291"/>
                </a:cubicBezTo>
                <a:close/>
                <a:moveTo>
                  <a:pt x="3710788" y="1609151"/>
                </a:moveTo>
                <a:lnTo>
                  <a:pt x="3706544" y="1611257"/>
                </a:lnTo>
                <a:cubicBezTo>
                  <a:pt x="3701690" y="1612367"/>
                  <a:pt x="3698479" y="1617546"/>
                  <a:pt x="3695145" y="1618705"/>
                </a:cubicBezTo>
                <a:lnTo>
                  <a:pt x="3688794" y="1619966"/>
                </a:lnTo>
                <a:lnTo>
                  <a:pt x="3819642" y="1804801"/>
                </a:lnTo>
                <a:cubicBezTo>
                  <a:pt x="3873486" y="1877666"/>
                  <a:pt x="3930034" y="1950733"/>
                  <a:pt x="3989588" y="2023157"/>
                </a:cubicBezTo>
                <a:cubicBezTo>
                  <a:pt x="4047704" y="2094282"/>
                  <a:pt x="4104870" y="2167907"/>
                  <a:pt x="4164171" y="2241128"/>
                </a:cubicBezTo>
                <a:lnTo>
                  <a:pt x="4198916" y="2281093"/>
                </a:lnTo>
                <a:lnTo>
                  <a:pt x="4224722" y="2285669"/>
                </a:lnTo>
                <a:lnTo>
                  <a:pt x="4121620" y="2162885"/>
                </a:lnTo>
                <a:cubicBezTo>
                  <a:pt x="4086390" y="2120629"/>
                  <a:pt x="4050800" y="2078049"/>
                  <a:pt x="4014550" y="2035994"/>
                </a:cubicBezTo>
                <a:cubicBezTo>
                  <a:pt x="3993526" y="2008057"/>
                  <a:pt x="3917844" y="1907641"/>
                  <a:pt x="3964586" y="1963275"/>
                </a:cubicBezTo>
                <a:cubicBezTo>
                  <a:pt x="4012514" y="2022963"/>
                  <a:pt x="4056119" y="2078561"/>
                  <a:pt x="4099349" y="2132610"/>
                </a:cubicBezTo>
                <a:lnTo>
                  <a:pt x="4226332" y="2285954"/>
                </a:lnTo>
                <a:lnTo>
                  <a:pt x="4237521" y="2287939"/>
                </a:lnTo>
                <a:lnTo>
                  <a:pt x="4239954" y="2288155"/>
                </a:lnTo>
                <a:lnTo>
                  <a:pt x="4181912" y="2219929"/>
                </a:lnTo>
                <a:cubicBezTo>
                  <a:pt x="4083456" y="2103429"/>
                  <a:pt x="3992941" y="1988875"/>
                  <a:pt x="3906987" y="1879184"/>
                </a:cubicBezTo>
                <a:cubicBezTo>
                  <a:pt x="3893598" y="1862619"/>
                  <a:pt x="3857500" y="1815850"/>
                  <a:pt x="3865653" y="1837389"/>
                </a:cubicBezTo>
                <a:cubicBezTo>
                  <a:pt x="3852675" y="1821194"/>
                  <a:pt x="3839936" y="1809692"/>
                  <a:pt x="3834487" y="1795073"/>
                </a:cubicBezTo>
                <a:cubicBezTo>
                  <a:pt x="3847466" y="1811267"/>
                  <a:pt x="3854146" y="1803869"/>
                  <a:pt x="3836714" y="1792607"/>
                </a:cubicBezTo>
                <a:cubicBezTo>
                  <a:pt x="3841539" y="1787262"/>
                  <a:pt x="3826440" y="1783331"/>
                  <a:pt x="3826202" y="1778639"/>
                </a:cubicBezTo>
                <a:cubicBezTo>
                  <a:pt x="3828800" y="1775760"/>
                  <a:pt x="3821403" y="1769082"/>
                  <a:pt x="3818527" y="1766484"/>
                </a:cubicBezTo>
                <a:cubicBezTo>
                  <a:pt x="3822980" y="1761552"/>
                  <a:pt x="3810890" y="1755113"/>
                  <a:pt x="3808425" y="1752887"/>
                </a:cubicBezTo>
                <a:cubicBezTo>
                  <a:pt x="3796236" y="1732928"/>
                  <a:pt x="3783582" y="1713482"/>
                  <a:pt x="3769755" y="1694096"/>
                </a:cubicBezTo>
                <a:lnTo>
                  <a:pt x="3733813" y="1648149"/>
                </a:lnTo>
                <a:lnTo>
                  <a:pt x="3732882" y="1646302"/>
                </a:lnTo>
                <a:lnTo>
                  <a:pt x="3731723" y="1645479"/>
                </a:lnTo>
                <a:lnTo>
                  <a:pt x="3724047" y="1635666"/>
                </a:lnTo>
                <a:close/>
                <a:moveTo>
                  <a:pt x="2431253" y="1602565"/>
                </a:moveTo>
                <a:cubicBezTo>
                  <a:pt x="2441027" y="1604157"/>
                  <a:pt x="2450605" y="1607523"/>
                  <a:pt x="2458531" y="1608707"/>
                </a:cubicBezTo>
                <a:cubicBezTo>
                  <a:pt x="2460221" y="1618303"/>
                  <a:pt x="2457355" y="1628773"/>
                  <a:pt x="2459018" y="1636806"/>
                </a:cubicBezTo>
                <a:cubicBezTo>
                  <a:pt x="2463764" y="1646857"/>
                  <a:pt x="2472771" y="1638860"/>
                  <a:pt x="2478655" y="1641298"/>
                </a:cubicBezTo>
                <a:cubicBezTo>
                  <a:pt x="2483239" y="1641983"/>
                  <a:pt x="2481873" y="1651121"/>
                  <a:pt x="2488213" y="1650511"/>
                </a:cubicBezTo>
                <a:cubicBezTo>
                  <a:pt x="2491497" y="1649445"/>
                  <a:pt x="2490651" y="1644648"/>
                  <a:pt x="2489351" y="1642895"/>
                </a:cubicBezTo>
                <a:lnTo>
                  <a:pt x="2486233" y="1641943"/>
                </a:lnTo>
                <a:lnTo>
                  <a:pt x="2492546" y="1642205"/>
                </a:lnTo>
                <a:cubicBezTo>
                  <a:pt x="2495952" y="1642714"/>
                  <a:pt x="2499270" y="1643599"/>
                  <a:pt x="2502848" y="1644913"/>
                </a:cubicBezTo>
                <a:cubicBezTo>
                  <a:pt x="2500047" y="1644494"/>
                  <a:pt x="2495462" y="1643809"/>
                  <a:pt x="2494325" y="1651424"/>
                </a:cubicBezTo>
                <a:cubicBezTo>
                  <a:pt x="2497382" y="1651881"/>
                  <a:pt x="2500210" y="1653860"/>
                  <a:pt x="2501938" y="1651005"/>
                </a:cubicBezTo>
                <a:cubicBezTo>
                  <a:pt x="2505677" y="1646893"/>
                  <a:pt x="2502848" y="1644913"/>
                  <a:pt x="2507432" y="1645598"/>
                </a:cubicBezTo>
                <a:cubicBezTo>
                  <a:pt x="2514845" y="1648263"/>
                  <a:pt x="2523558" y="1652678"/>
                  <a:pt x="2530742" y="1656866"/>
                </a:cubicBezTo>
                <a:cubicBezTo>
                  <a:pt x="2537927" y="1661053"/>
                  <a:pt x="2546867" y="1663947"/>
                  <a:pt x="2553608" y="1669365"/>
                </a:cubicBezTo>
                <a:cubicBezTo>
                  <a:pt x="2560793" y="1673553"/>
                  <a:pt x="2557217" y="1687031"/>
                  <a:pt x="2555624" y="1697692"/>
                </a:cubicBezTo>
                <a:cubicBezTo>
                  <a:pt x="2511632" y="1680219"/>
                  <a:pt x="2468549" y="1656655"/>
                  <a:pt x="2425202" y="1634868"/>
                </a:cubicBezTo>
                <a:cubicBezTo>
                  <a:pt x="2426340" y="1627252"/>
                  <a:pt x="2429005" y="1619865"/>
                  <a:pt x="2431671" y="1612479"/>
                </a:cubicBezTo>
                <a:cubicBezTo>
                  <a:pt x="2427088" y="1611794"/>
                  <a:pt x="2422276" y="1612632"/>
                  <a:pt x="2417465" y="1613469"/>
                </a:cubicBezTo>
                <a:cubicBezTo>
                  <a:pt x="2421138" y="1620246"/>
                  <a:pt x="2417172" y="1625882"/>
                  <a:pt x="2413206" y="1631517"/>
                </a:cubicBezTo>
                <a:cubicBezTo>
                  <a:pt x="2404293" y="1630185"/>
                  <a:pt x="2396652" y="1629044"/>
                  <a:pt x="2387484" y="1627674"/>
                </a:cubicBezTo>
                <a:cubicBezTo>
                  <a:pt x="2398128" y="1602179"/>
                  <a:pt x="2414964" y="1599910"/>
                  <a:pt x="2431253" y="1602565"/>
                </a:cubicBezTo>
                <a:close/>
                <a:moveTo>
                  <a:pt x="3736229" y="1597715"/>
                </a:moveTo>
                <a:lnTo>
                  <a:pt x="3765703" y="1642403"/>
                </a:lnTo>
                <a:cubicBezTo>
                  <a:pt x="3807458" y="1705006"/>
                  <a:pt x="3851387" y="1768918"/>
                  <a:pt x="3894484" y="1826111"/>
                </a:cubicBezTo>
                <a:cubicBezTo>
                  <a:pt x="3907625" y="1843570"/>
                  <a:pt x="3927522" y="1867423"/>
                  <a:pt x="3932330" y="1870838"/>
                </a:cubicBezTo>
                <a:cubicBezTo>
                  <a:pt x="3935213" y="1872887"/>
                  <a:pt x="3932664" y="1867577"/>
                  <a:pt x="3919963" y="1849114"/>
                </a:cubicBezTo>
                <a:cubicBezTo>
                  <a:pt x="3874261" y="1786959"/>
                  <a:pt x="3828440" y="1722457"/>
                  <a:pt x="3783205" y="1657926"/>
                </a:cubicBezTo>
                <a:lnTo>
                  <a:pt x="3741351" y="1597809"/>
                </a:lnTo>
                <a:close/>
                <a:moveTo>
                  <a:pt x="2392970" y="1590903"/>
                </a:moveTo>
                <a:cubicBezTo>
                  <a:pt x="2397161" y="1593062"/>
                  <a:pt x="2401351" y="1595219"/>
                  <a:pt x="2405766" y="1595879"/>
                </a:cubicBezTo>
                <a:lnTo>
                  <a:pt x="2405288" y="1596287"/>
                </a:lnTo>
                <a:lnTo>
                  <a:pt x="2405788" y="1600757"/>
                </a:lnTo>
                <a:cubicBezTo>
                  <a:pt x="2405592" y="1602069"/>
                  <a:pt x="2405036" y="1603125"/>
                  <a:pt x="2404140" y="1603797"/>
                </a:cubicBezTo>
                <a:cubicBezTo>
                  <a:pt x="2403479" y="1602893"/>
                  <a:pt x="2403256" y="1601720"/>
                  <a:pt x="2403452" y="1600408"/>
                </a:cubicBezTo>
                <a:lnTo>
                  <a:pt x="2405204" y="1596358"/>
                </a:lnTo>
                <a:lnTo>
                  <a:pt x="2402614" y="1598565"/>
                </a:lnTo>
                <a:cubicBezTo>
                  <a:pt x="2399210" y="1600103"/>
                  <a:pt x="2395198" y="1598641"/>
                  <a:pt x="2391887" y="1598147"/>
                </a:cubicBezTo>
                <a:cubicBezTo>
                  <a:pt x="2392074" y="1596897"/>
                  <a:pt x="2392522" y="1593900"/>
                  <a:pt x="2392970" y="1590903"/>
                </a:cubicBezTo>
                <a:close/>
                <a:moveTo>
                  <a:pt x="2456921" y="1587243"/>
                </a:moveTo>
                <a:cubicBezTo>
                  <a:pt x="2455337" y="1587592"/>
                  <a:pt x="2453962" y="1588950"/>
                  <a:pt x="2453391" y="1592773"/>
                </a:cubicBezTo>
                <a:cubicBezTo>
                  <a:pt x="2456450" y="1593230"/>
                  <a:pt x="2460554" y="1595407"/>
                  <a:pt x="2461697" y="1587761"/>
                </a:cubicBezTo>
                <a:cubicBezTo>
                  <a:pt x="2460295" y="1587551"/>
                  <a:pt x="2458504" y="1586893"/>
                  <a:pt x="2456921" y="1587243"/>
                </a:cubicBezTo>
                <a:close/>
                <a:moveTo>
                  <a:pt x="1706504" y="1587119"/>
                </a:moveTo>
                <a:cubicBezTo>
                  <a:pt x="1704512" y="1587375"/>
                  <a:pt x="1702763" y="1588612"/>
                  <a:pt x="1702211" y="1592308"/>
                </a:cubicBezTo>
                <a:cubicBezTo>
                  <a:pt x="1705270" y="1592764"/>
                  <a:pt x="1711120" y="1595463"/>
                  <a:pt x="1712263" y="1587817"/>
                </a:cubicBezTo>
                <a:cubicBezTo>
                  <a:pt x="1710734" y="1587588"/>
                  <a:pt x="1708497" y="1586863"/>
                  <a:pt x="1706504" y="1587119"/>
                </a:cubicBezTo>
                <a:close/>
                <a:moveTo>
                  <a:pt x="2358975" y="1578177"/>
                </a:moveTo>
                <a:cubicBezTo>
                  <a:pt x="2361117" y="1578497"/>
                  <a:pt x="2363756" y="1578504"/>
                  <a:pt x="2366398" y="1578706"/>
                </a:cubicBezTo>
                <a:cubicBezTo>
                  <a:pt x="2369041" y="1578907"/>
                  <a:pt x="2371686" y="1579303"/>
                  <a:pt x="2373841" y="1580399"/>
                </a:cubicBezTo>
                <a:cubicBezTo>
                  <a:pt x="2378150" y="1582589"/>
                  <a:pt x="2375507" y="1589929"/>
                  <a:pt x="2376341" y="1594695"/>
                </a:cubicBezTo>
                <a:cubicBezTo>
                  <a:pt x="2376986" y="1600720"/>
                  <a:pt x="2381747" y="1599885"/>
                  <a:pt x="2384318" y="1603363"/>
                </a:cubicBezTo>
                <a:cubicBezTo>
                  <a:pt x="2386889" y="1606842"/>
                  <a:pt x="2384247" y="1614182"/>
                  <a:pt x="2383342" y="1620234"/>
                </a:cubicBezTo>
                <a:cubicBezTo>
                  <a:pt x="2374950" y="1614339"/>
                  <a:pt x="2360667" y="1616846"/>
                  <a:pt x="2353431" y="1604935"/>
                </a:cubicBezTo>
                <a:cubicBezTo>
                  <a:pt x="2344657" y="1591249"/>
                  <a:pt x="2359775" y="1593508"/>
                  <a:pt x="2365570" y="1594374"/>
                </a:cubicBezTo>
                <a:cubicBezTo>
                  <a:pt x="2366889" y="1585547"/>
                  <a:pt x="2357619" y="1587256"/>
                  <a:pt x="2358975" y="1578177"/>
                </a:cubicBezTo>
                <a:close/>
                <a:moveTo>
                  <a:pt x="1099884" y="1568072"/>
                </a:moveTo>
                <a:cubicBezTo>
                  <a:pt x="1104036" y="1568496"/>
                  <a:pt x="1108518" y="1570737"/>
                  <a:pt x="1110874" y="1571089"/>
                </a:cubicBezTo>
                <a:cubicBezTo>
                  <a:pt x="1108807" y="1584919"/>
                  <a:pt x="1095591" y="1576660"/>
                  <a:pt x="1090879" y="1575957"/>
                </a:cubicBezTo>
                <a:cubicBezTo>
                  <a:pt x="1091913" y="1569041"/>
                  <a:pt x="1095733" y="1567648"/>
                  <a:pt x="1099884" y="1568072"/>
                </a:cubicBezTo>
                <a:close/>
                <a:moveTo>
                  <a:pt x="859116" y="1563960"/>
                </a:moveTo>
                <a:cubicBezTo>
                  <a:pt x="858929" y="1565208"/>
                  <a:pt x="858481" y="1568206"/>
                  <a:pt x="858033" y="1571203"/>
                </a:cubicBezTo>
                <a:cubicBezTo>
                  <a:pt x="853619" y="1570544"/>
                  <a:pt x="848980" y="1571383"/>
                  <a:pt x="845424" y="1564978"/>
                </a:cubicBezTo>
                <a:cubicBezTo>
                  <a:pt x="850100" y="1563889"/>
                  <a:pt x="854702" y="1563300"/>
                  <a:pt x="859116" y="1563960"/>
                </a:cubicBezTo>
                <a:close/>
                <a:moveTo>
                  <a:pt x="3806108" y="1562872"/>
                </a:moveTo>
                <a:lnTo>
                  <a:pt x="3802347" y="1564359"/>
                </a:lnTo>
                <a:lnTo>
                  <a:pt x="3843954" y="1624981"/>
                </a:lnTo>
                <a:cubicBezTo>
                  <a:pt x="3942814" y="1764500"/>
                  <a:pt x="4050326" y="1903384"/>
                  <a:pt x="4164731" y="2042011"/>
                </a:cubicBezTo>
                <a:lnTo>
                  <a:pt x="4385614" y="2295442"/>
                </a:lnTo>
                <a:lnTo>
                  <a:pt x="4388437" y="2295401"/>
                </a:lnTo>
                <a:lnTo>
                  <a:pt x="4172511" y="2042544"/>
                </a:lnTo>
                <a:cubicBezTo>
                  <a:pt x="4058960" y="1903755"/>
                  <a:pt x="3950672" y="1764512"/>
                  <a:pt x="3849736" y="1624850"/>
                </a:cubicBezTo>
                <a:close/>
                <a:moveTo>
                  <a:pt x="5981600" y="1558250"/>
                </a:moveTo>
                <a:cubicBezTo>
                  <a:pt x="5988146" y="1562181"/>
                  <a:pt x="5993925" y="1564172"/>
                  <a:pt x="5999189" y="1567660"/>
                </a:cubicBezTo>
                <a:cubicBezTo>
                  <a:pt x="5995424" y="1564688"/>
                  <a:pt x="5991143" y="1563214"/>
                  <a:pt x="5988663" y="1560683"/>
                </a:cubicBezTo>
                <a:cubicBezTo>
                  <a:pt x="5987378" y="1560241"/>
                  <a:pt x="5984382" y="1559208"/>
                  <a:pt x="5981600" y="1558250"/>
                </a:cubicBezTo>
                <a:close/>
                <a:moveTo>
                  <a:pt x="869463" y="1557953"/>
                </a:moveTo>
                <a:cubicBezTo>
                  <a:pt x="870149" y="1558056"/>
                  <a:pt x="871054" y="1558089"/>
                  <a:pt x="872003" y="1558230"/>
                </a:cubicBezTo>
                <a:cubicBezTo>
                  <a:pt x="874849" y="1558656"/>
                  <a:pt x="878085" y="1560063"/>
                  <a:pt x="877006" y="1567289"/>
                </a:cubicBezTo>
                <a:cubicBezTo>
                  <a:pt x="872509" y="1566618"/>
                  <a:pt x="868063" y="1567322"/>
                  <a:pt x="869463" y="1557953"/>
                </a:cubicBezTo>
                <a:close/>
                <a:moveTo>
                  <a:pt x="1139953" y="1556749"/>
                </a:moveTo>
                <a:cubicBezTo>
                  <a:pt x="1141411" y="1555898"/>
                  <a:pt x="1142775" y="1556167"/>
                  <a:pt x="1144095" y="1557049"/>
                </a:cubicBezTo>
                <a:cubicBezTo>
                  <a:pt x="1146735" y="1558816"/>
                  <a:pt x="1149203" y="1563036"/>
                  <a:pt x="1151908" y="1565661"/>
                </a:cubicBezTo>
                <a:cubicBezTo>
                  <a:pt x="1143645" y="1569127"/>
                  <a:pt x="1133868" y="1572367"/>
                  <a:pt x="1125376" y="1577367"/>
                </a:cubicBezTo>
                <a:cubicBezTo>
                  <a:pt x="1118858" y="1579527"/>
                  <a:pt x="1118259" y="1573169"/>
                  <a:pt x="1116625" y="1565090"/>
                </a:cubicBezTo>
                <a:cubicBezTo>
                  <a:pt x="1120919" y="1565731"/>
                  <a:pt x="1130608" y="1573448"/>
                  <a:pt x="1135242" y="1563170"/>
                </a:cubicBezTo>
                <a:cubicBezTo>
                  <a:pt x="1136942" y="1559572"/>
                  <a:pt x="1138495" y="1557601"/>
                  <a:pt x="1139953" y="1556749"/>
                </a:cubicBezTo>
                <a:close/>
                <a:moveTo>
                  <a:pt x="1158220" y="1555895"/>
                </a:moveTo>
                <a:cubicBezTo>
                  <a:pt x="1160468" y="1556231"/>
                  <a:pt x="1163950" y="1555576"/>
                  <a:pt x="1166646" y="1556338"/>
                </a:cubicBezTo>
                <a:cubicBezTo>
                  <a:pt x="1169340" y="1557100"/>
                  <a:pt x="1171250" y="1559279"/>
                  <a:pt x="1170352" y="1565282"/>
                </a:cubicBezTo>
                <a:cubicBezTo>
                  <a:pt x="1166106" y="1564648"/>
                  <a:pt x="1156426" y="1567902"/>
                  <a:pt x="1158220" y="1555895"/>
                </a:cubicBezTo>
                <a:close/>
                <a:moveTo>
                  <a:pt x="2258259" y="1554185"/>
                </a:moveTo>
                <a:lnTo>
                  <a:pt x="2258418" y="1555006"/>
                </a:lnTo>
                <a:cubicBezTo>
                  <a:pt x="2258609" y="1556002"/>
                  <a:pt x="2258762" y="1556799"/>
                  <a:pt x="2258762" y="1556799"/>
                </a:cubicBezTo>
                <a:close/>
                <a:moveTo>
                  <a:pt x="6055684" y="1553091"/>
                </a:moveTo>
                <a:lnTo>
                  <a:pt x="6062433" y="1557136"/>
                </a:lnTo>
                <a:cubicBezTo>
                  <a:pt x="6055813" y="1553419"/>
                  <a:pt x="6055813" y="1553419"/>
                  <a:pt x="6055813" y="1553419"/>
                </a:cubicBezTo>
                <a:close/>
                <a:moveTo>
                  <a:pt x="2383810" y="1551402"/>
                </a:moveTo>
                <a:cubicBezTo>
                  <a:pt x="2380144" y="1551082"/>
                  <a:pt x="2376799" y="1552536"/>
                  <a:pt x="2375790" y="1559290"/>
                </a:cubicBezTo>
                <a:cubicBezTo>
                  <a:pt x="2380379" y="1559976"/>
                  <a:pt x="2391699" y="1567921"/>
                  <a:pt x="2393755" y="1554158"/>
                </a:cubicBezTo>
                <a:cubicBezTo>
                  <a:pt x="2391461" y="1553815"/>
                  <a:pt x="2387475" y="1551722"/>
                  <a:pt x="2383810" y="1551402"/>
                </a:cubicBezTo>
                <a:close/>
                <a:moveTo>
                  <a:pt x="6022447" y="1546712"/>
                </a:moveTo>
                <a:cubicBezTo>
                  <a:pt x="6033490" y="1552191"/>
                  <a:pt x="6043107" y="1556941"/>
                  <a:pt x="6052864" y="1561977"/>
                </a:cubicBezTo>
                <a:cubicBezTo>
                  <a:pt x="6046103" y="1557972"/>
                  <a:pt x="6039269" y="1554182"/>
                  <a:pt x="6032722" y="1550251"/>
                </a:cubicBezTo>
                <a:cubicBezTo>
                  <a:pt x="6031222" y="1549735"/>
                  <a:pt x="6027458" y="1546762"/>
                  <a:pt x="6022447" y="1546712"/>
                </a:cubicBezTo>
                <a:close/>
                <a:moveTo>
                  <a:pt x="5969478" y="1546175"/>
                </a:moveTo>
                <a:lnTo>
                  <a:pt x="6000358" y="1566760"/>
                </a:lnTo>
                <a:lnTo>
                  <a:pt x="5999868" y="1566335"/>
                </a:lnTo>
                <a:lnTo>
                  <a:pt x="5986200" y="1555025"/>
                </a:lnTo>
                <a:close/>
                <a:moveTo>
                  <a:pt x="588592" y="1545711"/>
                </a:moveTo>
                <a:cubicBezTo>
                  <a:pt x="591638" y="1546167"/>
                  <a:pt x="596425" y="1545392"/>
                  <a:pt x="595118" y="1554141"/>
                </a:cubicBezTo>
                <a:cubicBezTo>
                  <a:pt x="592073" y="1553686"/>
                  <a:pt x="587502" y="1553003"/>
                  <a:pt x="588592" y="1545711"/>
                </a:cubicBezTo>
                <a:close/>
                <a:moveTo>
                  <a:pt x="2187514" y="1544880"/>
                </a:moveTo>
                <a:cubicBezTo>
                  <a:pt x="2191796" y="1545320"/>
                  <a:pt x="2196201" y="1547583"/>
                  <a:pt x="2197629" y="1548599"/>
                </a:cubicBezTo>
                <a:cubicBezTo>
                  <a:pt x="2202269" y="1549293"/>
                  <a:pt x="2219751" y="1548693"/>
                  <a:pt x="2211217" y="1563476"/>
                </a:cubicBezTo>
                <a:cubicBezTo>
                  <a:pt x="2200862" y="1558716"/>
                  <a:pt x="2188724" y="1555298"/>
                  <a:pt x="2178133" y="1552108"/>
                </a:cubicBezTo>
                <a:cubicBezTo>
                  <a:pt x="2179072" y="1545826"/>
                  <a:pt x="2183232" y="1544440"/>
                  <a:pt x="2187514" y="1544880"/>
                </a:cubicBezTo>
                <a:close/>
                <a:moveTo>
                  <a:pt x="939542" y="1544676"/>
                </a:moveTo>
                <a:cubicBezTo>
                  <a:pt x="943870" y="1544541"/>
                  <a:pt x="947589" y="1545879"/>
                  <a:pt x="948323" y="1551461"/>
                </a:cubicBezTo>
                <a:cubicBezTo>
                  <a:pt x="930775" y="1553531"/>
                  <a:pt x="913484" y="1555639"/>
                  <a:pt x="895937" y="1557709"/>
                </a:cubicBezTo>
                <a:cubicBezTo>
                  <a:pt x="905430" y="1546617"/>
                  <a:pt x="917209" y="1549940"/>
                  <a:pt x="927092" y="1546725"/>
                </a:cubicBezTo>
                <a:cubicBezTo>
                  <a:pt x="930271" y="1546419"/>
                  <a:pt x="935213" y="1544812"/>
                  <a:pt x="939542" y="1544676"/>
                </a:cubicBezTo>
                <a:close/>
                <a:moveTo>
                  <a:pt x="2342470" y="1543351"/>
                </a:moveTo>
                <a:lnTo>
                  <a:pt x="2342713" y="1544614"/>
                </a:lnTo>
                <a:cubicBezTo>
                  <a:pt x="2342904" y="1545610"/>
                  <a:pt x="2343057" y="1546406"/>
                  <a:pt x="2343057" y="1546406"/>
                </a:cubicBezTo>
                <a:close/>
                <a:moveTo>
                  <a:pt x="2342306" y="1542500"/>
                </a:moveTo>
                <a:lnTo>
                  <a:pt x="2342354" y="1542747"/>
                </a:lnTo>
                <a:lnTo>
                  <a:pt x="2342470" y="1543351"/>
                </a:lnTo>
                <a:close/>
                <a:moveTo>
                  <a:pt x="958915" y="1542098"/>
                </a:moveTo>
                <a:cubicBezTo>
                  <a:pt x="957948" y="1548572"/>
                  <a:pt x="953573" y="1547919"/>
                  <a:pt x="950658" y="1547482"/>
                </a:cubicBezTo>
                <a:cubicBezTo>
                  <a:pt x="950899" y="1545864"/>
                  <a:pt x="950899" y="1545864"/>
                  <a:pt x="949683" y="1544028"/>
                </a:cubicBezTo>
                <a:cubicBezTo>
                  <a:pt x="952841" y="1542844"/>
                  <a:pt x="955757" y="1543280"/>
                  <a:pt x="958915" y="1542098"/>
                </a:cubicBezTo>
                <a:close/>
                <a:moveTo>
                  <a:pt x="2253293" y="1541301"/>
                </a:moveTo>
                <a:cubicBezTo>
                  <a:pt x="2271152" y="1545536"/>
                  <a:pt x="2287966" y="1548049"/>
                  <a:pt x="2305850" y="1553856"/>
                </a:cubicBezTo>
                <a:cubicBezTo>
                  <a:pt x="2318893" y="1558939"/>
                  <a:pt x="2335708" y="1561451"/>
                  <a:pt x="2338385" y="1585358"/>
                </a:cubicBezTo>
                <a:cubicBezTo>
                  <a:pt x="2313764" y="1584551"/>
                  <a:pt x="2289956" y="1576554"/>
                  <a:pt x="2268632" y="1562398"/>
                </a:cubicBezTo>
                <a:cubicBezTo>
                  <a:pt x="2273905" y="1558485"/>
                  <a:pt x="2271535" y="1553430"/>
                  <a:pt x="2266262" y="1557343"/>
                </a:cubicBezTo>
                <a:cubicBezTo>
                  <a:pt x="2263753" y="1559318"/>
                  <a:pt x="2261868" y="1556687"/>
                  <a:pt x="2260027" y="1554844"/>
                </a:cubicBezTo>
                <a:lnTo>
                  <a:pt x="2258199" y="1553867"/>
                </a:lnTo>
                <a:lnTo>
                  <a:pt x="2257227" y="1553348"/>
                </a:lnTo>
                <a:cubicBezTo>
                  <a:pt x="2256256" y="1553497"/>
                  <a:pt x="2255225" y="1554518"/>
                  <a:pt x="2254060" y="1557086"/>
                </a:cubicBezTo>
                <a:cubicBezTo>
                  <a:pt x="2253447" y="1550726"/>
                  <a:pt x="2254135" y="1546128"/>
                  <a:pt x="2253293" y="1541301"/>
                </a:cubicBezTo>
                <a:close/>
                <a:moveTo>
                  <a:pt x="605810" y="1541208"/>
                </a:moveTo>
                <a:cubicBezTo>
                  <a:pt x="607932" y="1540723"/>
                  <a:pt x="609943" y="1542226"/>
                  <a:pt x="610087" y="1546257"/>
                </a:cubicBezTo>
                <a:cubicBezTo>
                  <a:pt x="606936" y="1547389"/>
                  <a:pt x="604019" y="1546954"/>
                  <a:pt x="600869" y="1548086"/>
                </a:cubicBezTo>
                <a:cubicBezTo>
                  <a:pt x="601455" y="1544165"/>
                  <a:pt x="603687" y="1541692"/>
                  <a:pt x="605810" y="1541208"/>
                </a:cubicBezTo>
                <a:close/>
                <a:moveTo>
                  <a:pt x="6008857" y="1537348"/>
                </a:moveTo>
                <a:lnTo>
                  <a:pt x="6015225" y="1542261"/>
                </a:lnTo>
                <a:lnTo>
                  <a:pt x="6020181" y="1544255"/>
                </a:lnTo>
                <a:close/>
                <a:moveTo>
                  <a:pt x="619329" y="1535893"/>
                </a:moveTo>
                <a:cubicBezTo>
                  <a:pt x="621815" y="1535704"/>
                  <a:pt x="623947" y="1536396"/>
                  <a:pt x="624883" y="1539518"/>
                </a:cubicBezTo>
                <a:cubicBezTo>
                  <a:pt x="621919" y="1540565"/>
                  <a:pt x="617422" y="1539893"/>
                  <a:pt x="614207" y="1540903"/>
                </a:cubicBezTo>
                <a:cubicBezTo>
                  <a:pt x="612926" y="1539222"/>
                  <a:pt x="613143" y="1537763"/>
                  <a:pt x="611644" y="1537539"/>
                </a:cubicBezTo>
                <a:cubicBezTo>
                  <a:pt x="614002" y="1537146"/>
                  <a:pt x="616843" y="1536080"/>
                  <a:pt x="619329" y="1535893"/>
                </a:cubicBezTo>
                <a:close/>
                <a:moveTo>
                  <a:pt x="6013609" y="1535529"/>
                </a:moveTo>
                <a:cubicBezTo>
                  <a:pt x="6033237" y="1548753"/>
                  <a:pt x="6054665" y="1560922"/>
                  <a:pt x="6074734" y="1572862"/>
                </a:cubicBezTo>
                <a:cubicBezTo>
                  <a:pt x="6084351" y="1577611"/>
                  <a:pt x="6092094" y="1583630"/>
                  <a:pt x="6101712" y="1588380"/>
                </a:cubicBezTo>
                <a:cubicBezTo>
                  <a:pt x="6102278" y="1588994"/>
                  <a:pt x="6103250" y="1589344"/>
                  <a:pt x="6104366" y="1589515"/>
                </a:cubicBezTo>
                <a:lnTo>
                  <a:pt x="6108880" y="1588878"/>
                </a:lnTo>
                <a:lnTo>
                  <a:pt x="6103824" y="1584396"/>
                </a:lnTo>
                <a:lnTo>
                  <a:pt x="6036978" y="1546930"/>
                </a:lnTo>
                <a:cubicBezTo>
                  <a:pt x="6036978" y="1546930"/>
                  <a:pt x="6036978" y="1546930"/>
                  <a:pt x="6035480" y="1546414"/>
                </a:cubicBezTo>
                <a:cubicBezTo>
                  <a:pt x="6035480" y="1546414"/>
                  <a:pt x="6035480" y="1546414"/>
                  <a:pt x="6029701" y="1544423"/>
                </a:cubicBezTo>
                <a:close/>
                <a:moveTo>
                  <a:pt x="633170" y="1531058"/>
                </a:moveTo>
                <a:cubicBezTo>
                  <a:pt x="635456" y="1530857"/>
                  <a:pt x="637598" y="1531624"/>
                  <a:pt x="639357" y="1534951"/>
                </a:cubicBezTo>
                <a:cubicBezTo>
                  <a:pt x="634756" y="1535540"/>
                  <a:pt x="630117" y="1536379"/>
                  <a:pt x="626113" y="1532972"/>
                </a:cubicBezTo>
                <a:cubicBezTo>
                  <a:pt x="628452" y="1532428"/>
                  <a:pt x="630882" y="1531258"/>
                  <a:pt x="633170" y="1531058"/>
                </a:cubicBezTo>
                <a:close/>
                <a:moveTo>
                  <a:pt x="652595" y="1526203"/>
                </a:moveTo>
                <a:cubicBezTo>
                  <a:pt x="654066" y="1526423"/>
                  <a:pt x="653838" y="1527946"/>
                  <a:pt x="655083" y="1529688"/>
                </a:cubicBezTo>
                <a:cubicBezTo>
                  <a:pt x="650440" y="1530552"/>
                  <a:pt x="645571" y="1532938"/>
                  <a:pt x="641839" y="1527709"/>
                </a:cubicBezTo>
                <a:cubicBezTo>
                  <a:pt x="645009" y="1526626"/>
                  <a:pt x="649651" y="1525763"/>
                  <a:pt x="652595" y="1526203"/>
                </a:cubicBezTo>
                <a:close/>
                <a:moveTo>
                  <a:pt x="1368437" y="1523997"/>
                </a:moveTo>
                <a:cubicBezTo>
                  <a:pt x="1363549" y="1524837"/>
                  <a:pt x="1358431" y="1527215"/>
                  <a:pt x="1354866" y="1529824"/>
                </a:cubicBezTo>
                <a:cubicBezTo>
                  <a:pt x="1356190" y="1531593"/>
                  <a:pt x="1357284" y="1534899"/>
                  <a:pt x="1358377" y="1538204"/>
                </a:cubicBezTo>
                <a:cubicBezTo>
                  <a:pt x="1353489" y="1539045"/>
                  <a:pt x="1349925" y="1541654"/>
                  <a:pt x="1345725" y="1537884"/>
                </a:cubicBezTo>
                <a:cubicBezTo>
                  <a:pt x="1341527" y="1534116"/>
                  <a:pt x="1337557" y="1528809"/>
                  <a:pt x="1331576" y="1526344"/>
                </a:cubicBezTo>
                <a:cubicBezTo>
                  <a:pt x="1344916" y="1522053"/>
                  <a:pt x="1357568" y="1522373"/>
                  <a:pt x="1368437" y="1523997"/>
                </a:cubicBezTo>
                <a:close/>
                <a:moveTo>
                  <a:pt x="667954" y="1520453"/>
                </a:moveTo>
                <a:cubicBezTo>
                  <a:pt x="666144" y="1532566"/>
                  <a:pt x="657965" y="1525153"/>
                  <a:pt x="655390" y="1521672"/>
                </a:cubicBezTo>
                <a:cubicBezTo>
                  <a:pt x="659931" y="1522350"/>
                  <a:pt x="663186" y="1521289"/>
                  <a:pt x="667954" y="1520453"/>
                </a:cubicBezTo>
                <a:close/>
                <a:moveTo>
                  <a:pt x="2188201" y="1515484"/>
                </a:moveTo>
                <a:cubicBezTo>
                  <a:pt x="2201749" y="1519361"/>
                  <a:pt x="2214910" y="1525825"/>
                  <a:pt x="2228704" y="1526298"/>
                </a:cubicBezTo>
                <a:cubicBezTo>
                  <a:pt x="2236380" y="1527447"/>
                  <a:pt x="2250198" y="1529511"/>
                  <a:pt x="2242576" y="1549008"/>
                </a:cubicBezTo>
                <a:cubicBezTo>
                  <a:pt x="2239417" y="1559648"/>
                  <a:pt x="2226063" y="1554478"/>
                  <a:pt x="2221689" y="1552237"/>
                </a:cubicBezTo>
                <a:cubicBezTo>
                  <a:pt x="2217314" y="1549995"/>
                  <a:pt x="2213660" y="1544687"/>
                  <a:pt x="2207518" y="1543769"/>
                </a:cubicBezTo>
                <a:cubicBezTo>
                  <a:pt x="2201609" y="1541299"/>
                  <a:pt x="2203841" y="1536871"/>
                  <a:pt x="2205465" y="1526002"/>
                </a:cubicBezTo>
                <a:cubicBezTo>
                  <a:pt x="2199324" y="1525083"/>
                  <a:pt x="2185881" y="1531012"/>
                  <a:pt x="2188201" y="1515484"/>
                </a:cubicBezTo>
                <a:close/>
                <a:moveTo>
                  <a:pt x="1416372" y="1512548"/>
                </a:moveTo>
                <a:cubicBezTo>
                  <a:pt x="1419369" y="1512996"/>
                  <a:pt x="1425213" y="1511914"/>
                  <a:pt x="1430022" y="1512633"/>
                </a:cubicBezTo>
                <a:cubicBezTo>
                  <a:pt x="1434830" y="1513351"/>
                  <a:pt x="1438603" y="1515870"/>
                  <a:pt x="1437461" y="1523519"/>
                </a:cubicBezTo>
                <a:cubicBezTo>
                  <a:pt x="1431465" y="1522622"/>
                  <a:pt x="1413857" y="1529375"/>
                  <a:pt x="1416372" y="1512548"/>
                </a:cubicBezTo>
                <a:close/>
                <a:moveTo>
                  <a:pt x="1448992" y="1509602"/>
                </a:moveTo>
                <a:cubicBezTo>
                  <a:pt x="1452034" y="1510057"/>
                  <a:pt x="1455075" y="1510511"/>
                  <a:pt x="1459639" y="1511193"/>
                </a:cubicBezTo>
                <a:cubicBezTo>
                  <a:pt x="1464201" y="1511875"/>
                  <a:pt x="1470284" y="1512784"/>
                  <a:pt x="1474593" y="1513428"/>
                </a:cubicBezTo>
                <a:cubicBezTo>
                  <a:pt x="1474138" y="1516474"/>
                  <a:pt x="1473684" y="1519519"/>
                  <a:pt x="1473456" y="1521042"/>
                </a:cubicBezTo>
                <a:cubicBezTo>
                  <a:pt x="1470668" y="1520625"/>
                  <a:pt x="1467625" y="1520171"/>
                  <a:pt x="1464584" y="1519717"/>
                </a:cubicBezTo>
                <a:cubicBezTo>
                  <a:pt x="1458501" y="1518808"/>
                  <a:pt x="1452416" y="1517898"/>
                  <a:pt x="1447854" y="1517216"/>
                </a:cubicBezTo>
                <a:cubicBezTo>
                  <a:pt x="1448082" y="1515694"/>
                  <a:pt x="1448537" y="1512648"/>
                  <a:pt x="1448992" y="1509602"/>
                </a:cubicBezTo>
                <a:close/>
                <a:moveTo>
                  <a:pt x="1540373" y="1508788"/>
                </a:moveTo>
                <a:cubicBezTo>
                  <a:pt x="1543189" y="1508817"/>
                  <a:pt x="1546328" y="1510461"/>
                  <a:pt x="1548536" y="1510791"/>
                </a:cubicBezTo>
                <a:cubicBezTo>
                  <a:pt x="1546742" y="1522798"/>
                  <a:pt x="1538561" y="1517136"/>
                  <a:pt x="1534147" y="1516476"/>
                </a:cubicBezTo>
                <a:cubicBezTo>
                  <a:pt x="1535064" y="1510345"/>
                  <a:pt x="1537557" y="1508759"/>
                  <a:pt x="1540373" y="1508788"/>
                </a:cubicBezTo>
                <a:close/>
                <a:moveTo>
                  <a:pt x="1493968" y="1508154"/>
                </a:moveTo>
                <a:cubicBezTo>
                  <a:pt x="1499254" y="1508716"/>
                  <a:pt x="1503705" y="1510876"/>
                  <a:pt x="1502697" y="1517614"/>
                </a:cubicBezTo>
                <a:cubicBezTo>
                  <a:pt x="1498029" y="1516916"/>
                  <a:pt x="1478211" y="1521753"/>
                  <a:pt x="1480225" y="1508278"/>
                </a:cubicBezTo>
                <a:cubicBezTo>
                  <a:pt x="1482560" y="1508626"/>
                  <a:pt x="1488682" y="1507592"/>
                  <a:pt x="1493968" y="1508154"/>
                </a:cubicBezTo>
                <a:close/>
                <a:moveTo>
                  <a:pt x="6009330" y="1506948"/>
                </a:moveTo>
                <a:cubicBezTo>
                  <a:pt x="6005690" y="1505873"/>
                  <a:pt x="6003065" y="1505328"/>
                  <a:pt x="6005732" y="1506965"/>
                </a:cubicBezTo>
                <a:cubicBezTo>
                  <a:pt x="6005732" y="1506965"/>
                  <a:pt x="6005732" y="1506965"/>
                  <a:pt x="6010995" y="1510454"/>
                </a:cubicBezTo>
                <a:cubicBezTo>
                  <a:pt x="6005217" y="1508462"/>
                  <a:pt x="5994641" y="1506494"/>
                  <a:pt x="5996908" y="1508951"/>
                </a:cubicBezTo>
                <a:cubicBezTo>
                  <a:pt x="6020815" y="1523650"/>
                  <a:pt x="6044281" y="1539632"/>
                  <a:pt x="6068188" y="1554331"/>
                </a:cubicBezTo>
                <a:cubicBezTo>
                  <a:pt x="6063854" y="1552838"/>
                  <a:pt x="6056822" y="1551358"/>
                  <a:pt x="6055255" y="1551996"/>
                </a:cubicBezTo>
                <a:lnTo>
                  <a:pt x="6055684" y="1553091"/>
                </a:lnTo>
                <a:lnTo>
                  <a:pt x="6038247" y="1542640"/>
                </a:lnTo>
                <a:cubicBezTo>
                  <a:pt x="6029997" y="1538003"/>
                  <a:pt x="6021505" y="1533462"/>
                  <a:pt x="6012604" y="1528720"/>
                </a:cubicBezTo>
                <a:cubicBezTo>
                  <a:pt x="6011319" y="1528277"/>
                  <a:pt x="6005540" y="1526286"/>
                  <a:pt x="6002028" y="1526752"/>
                </a:cubicBezTo>
                <a:lnTo>
                  <a:pt x="6100805" y="1581720"/>
                </a:lnTo>
                <a:lnTo>
                  <a:pt x="6078114" y="1561602"/>
                </a:lnTo>
                <a:lnTo>
                  <a:pt x="6014541" y="1508646"/>
                </a:lnTo>
                <a:close/>
                <a:moveTo>
                  <a:pt x="522586" y="1506776"/>
                </a:moveTo>
                <a:cubicBezTo>
                  <a:pt x="524704" y="1511740"/>
                  <a:pt x="528828" y="1515454"/>
                  <a:pt x="531426" y="1518939"/>
                </a:cubicBezTo>
                <a:cubicBezTo>
                  <a:pt x="518382" y="1524477"/>
                  <a:pt x="505045" y="1530229"/>
                  <a:pt x="491482" y="1537495"/>
                </a:cubicBezTo>
                <a:cubicBezTo>
                  <a:pt x="490635" y="1532722"/>
                  <a:pt x="489563" y="1529464"/>
                  <a:pt x="486965" y="1525978"/>
                </a:cubicBezTo>
                <a:cubicBezTo>
                  <a:pt x="494425" y="1517799"/>
                  <a:pt x="501622" y="1511388"/>
                  <a:pt x="509702" y="1509498"/>
                </a:cubicBezTo>
                <a:cubicBezTo>
                  <a:pt x="514732" y="1507152"/>
                  <a:pt x="518010" y="1506093"/>
                  <a:pt x="522586" y="1506776"/>
                </a:cubicBezTo>
                <a:close/>
                <a:moveTo>
                  <a:pt x="2039436" y="1502856"/>
                </a:moveTo>
                <a:cubicBezTo>
                  <a:pt x="2041316" y="1502747"/>
                  <a:pt x="2043333" y="1504216"/>
                  <a:pt x="2044449" y="1506719"/>
                </a:cubicBezTo>
                <a:cubicBezTo>
                  <a:pt x="2041533" y="1506283"/>
                  <a:pt x="2038389" y="1507370"/>
                  <a:pt x="2035245" y="1508456"/>
                </a:cubicBezTo>
                <a:cubicBezTo>
                  <a:pt x="2035814" y="1504650"/>
                  <a:pt x="2037557" y="1502964"/>
                  <a:pt x="2039436" y="1502856"/>
                </a:cubicBezTo>
                <a:close/>
                <a:moveTo>
                  <a:pt x="1011605" y="1497106"/>
                </a:moveTo>
                <a:cubicBezTo>
                  <a:pt x="1009626" y="1510351"/>
                  <a:pt x="997502" y="1505530"/>
                  <a:pt x="991219" y="1504591"/>
                </a:cubicBezTo>
                <a:cubicBezTo>
                  <a:pt x="998601" y="1498172"/>
                  <a:pt x="1005104" y="1497640"/>
                  <a:pt x="1011605" y="1497106"/>
                </a:cubicBezTo>
                <a:close/>
                <a:moveTo>
                  <a:pt x="1879776" y="1495389"/>
                </a:moveTo>
                <a:cubicBezTo>
                  <a:pt x="1884268" y="1497564"/>
                  <a:pt x="1899065" y="1495262"/>
                  <a:pt x="1897085" y="1508506"/>
                </a:cubicBezTo>
                <a:cubicBezTo>
                  <a:pt x="1891462" y="1503152"/>
                  <a:pt x="1885619" y="1499271"/>
                  <a:pt x="1879776" y="1495389"/>
                </a:cubicBezTo>
                <a:close/>
                <a:moveTo>
                  <a:pt x="1023642" y="1494967"/>
                </a:moveTo>
                <a:cubicBezTo>
                  <a:pt x="1027533" y="1494346"/>
                  <a:pt x="1031919" y="1495327"/>
                  <a:pt x="1034906" y="1494994"/>
                </a:cubicBezTo>
                <a:cubicBezTo>
                  <a:pt x="1029498" y="1500424"/>
                  <a:pt x="1020201" y="1513071"/>
                  <a:pt x="1015347" y="1504547"/>
                </a:cubicBezTo>
                <a:cubicBezTo>
                  <a:pt x="1016354" y="1497809"/>
                  <a:pt x="1019750" y="1495588"/>
                  <a:pt x="1023642" y="1494967"/>
                </a:cubicBezTo>
                <a:close/>
                <a:moveTo>
                  <a:pt x="1443226" y="1494294"/>
                </a:moveTo>
                <a:cubicBezTo>
                  <a:pt x="1443955" y="1494403"/>
                  <a:pt x="1444882" y="1494439"/>
                  <a:pt x="1445838" y="1494582"/>
                </a:cubicBezTo>
                <a:cubicBezTo>
                  <a:pt x="1448709" y="1495010"/>
                  <a:pt x="1451856" y="1496404"/>
                  <a:pt x="1450775" y="1503631"/>
                </a:cubicBezTo>
                <a:cubicBezTo>
                  <a:pt x="1446401" y="1502977"/>
                  <a:pt x="1441826" y="1503661"/>
                  <a:pt x="1443226" y="1494294"/>
                </a:cubicBezTo>
                <a:close/>
                <a:moveTo>
                  <a:pt x="2229498" y="1491572"/>
                </a:moveTo>
                <a:cubicBezTo>
                  <a:pt x="2226637" y="1491535"/>
                  <a:pt x="2224120" y="1493113"/>
                  <a:pt x="2223207" y="1499230"/>
                </a:cubicBezTo>
                <a:cubicBezTo>
                  <a:pt x="2227794" y="1499916"/>
                  <a:pt x="2236030" y="1505836"/>
                  <a:pt x="2237858" y="1493602"/>
                </a:cubicBezTo>
                <a:cubicBezTo>
                  <a:pt x="2235564" y="1493260"/>
                  <a:pt x="2232358" y="1491609"/>
                  <a:pt x="2229498" y="1491572"/>
                </a:cubicBezTo>
                <a:close/>
                <a:moveTo>
                  <a:pt x="1483557" y="1486949"/>
                </a:moveTo>
                <a:cubicBezTo>
                  <a:pt x="1488134" y="1487633"/>
                  <a:pt x="1493180" y="1485176"/>
                  <a:pt x="1497522" y="1487431"/>
                </a:cubicBezTo>
                <a:cubicBezTo>
                  <a:pt x="1503390" y="1489913"/>
                  <a:pt x="1500925" y="1495969"/>
                  <a:pt x="1499751" y="1503822"/>
                </a:cubicBezTo>
                <a:cubicBezTo>
                  <a:pt x="1495175" y="1503137"/>
                  <a:pt x="1490363" y="1504025"/>
                  <a:pt x="1486022" y="1501770"/>
                </a:cubicBezTo>
                <a:cubicBezTo>
                  <a:pt x="1480408" y="1499325"/>
                  <a:pt x="1482618" y="1493232"/>
                  <a:pt x="1483557" y="1486949"/>
                </a:cubicBezTo>
                <a:close/>
                <a:moveTo>
                  <a:pt x="1927091" y="1484511"/>
                </a:moveTo>
                <a:cubicBezTo>
                  <a:pt x="1934751" y="1485656"/>
                  <a:pt x="1939971" y="1492638"/>
                  <a:pt x="1943888" y="1497874"/>
                </a:cubicBezTo>
                <a:cubicBezTo>
                  <a:pt x="1941903" y="1500678"/>
                  <a:pt x="1940145" y="1501966"/>
                  <a:pt x="1938159" y="1504770"/>
                </a:cubicBezTo>
                <a:cubicBezTo>
                  <a:pt x="1948883" y="1506372"/>
                  <a:pt x="1959605" y="1507975"/>
                  <a:pt x="1970329" y="1509577"/>
                </a:cubicBezTo>
                <a:cubicBezTo>
                  <a:pt x="1969251" y="1506315"/>
                  <a:pt x="1968172" y="1503054"/>
                  <a:pt x="1966867" y="1501308"/>
                </a:cubicBezTo>
                <a:cubicBezTo>
                  <a:pt x="1971689" y="1500478"/>
                  <a:pt x="1976029" y="1501127"/>
                  <a:pt x="1980852" y="1500297"/>
                </a:cubicBezTo>
                <a:cubicBezTo>
                  <a:pt x="1980172" y="1504847"/>
                  <a:pt x="1979492" y="1509396"/>
                  <a:pt x="1978585" y="1515462"/>
                </a:cubicBezTo>
                <a:cubicBezTo>
                  <a:pt x="1981649" y="1515920"/>
                  <a:pt x="1984713" y="1516378"/>
                  <a:pt x="1987777" y="1516835"/>
                </a:cubicBezTo>
                <a:cubicBezTo>
                  <a:pt x="1984831" y="1536550"/>
                  <a:pt x="1915382" y="1512219"/>
                  <a:pt x="1906190" y="1510846"/>
                </a:cubicBezTo>
                <a:cubicBezTo>
                  <a:pt x="1907550" y="1501747"/>
                  <a:pt x="1912998" y="1507212"/>
                  <a:pt x="1916515" y="1504637"/>
                </a:cubicBezTo>
                <a:cubicBezTo>
                  <a:pt x="1921791" y="1500774"/>
                  <a:pt x="1925505" y="1495128"/>
                  <a:pt x="1927091" y="1484511"/>
                </a:cubicBezTo>
                <a:close/>
                <a:moveTo>
                  <a:pt x="1939644" y="1482515"/>
                </a:moveTo>
                <a:cubicBezTo>
                  <a:pt x="1939980" y="1482928"/>
                  <a:pt x="1939821" y="1483994"/>
                  <a:pt x="1939502" y="1486123"/>
                </a:cubicBezTo>
                <a:cubicBezTo>
                  <a:pt x="1939715" y="1484704"/>
                  <a:pt x="1938371" y="1483051"/>
                  <a:pt x="1936814" y="1482818"/>
                </a:cubicBezTo>
                <a:cubicBezTo>
                  <a:pt x="1938477" y="1482341"/>
                  <a:pt x="1939308" y="1482103"/>
                  <a:pt x="1939644" y="1482515"/>
                </a:cubicBezTo>
                <a:close/>
                <a:moveTo>
                  <a:pt x="1033026" y="1478473"/>
                </a:moveTo>
                <a:cubicBezTo>
                  <a:pt x="1035943" y="1478909"/>
                  <a:pt x="1038860" y="1479345"/>
                  <a:pt x="1041776" y="1479780"/>
                </a:cubicBezTo>
                <a:cubicBezTo>
                  <a:pt x="1041548" y="1481304"/>
                  <a:pt x="1041093" y="1484350"/>
                  <a:pt x="1040638" y="1487396"/>
                </a:cubicBezTo>
                <a:cubicBezTo>
                  <a:pt x="1037722" y="1486960"/>
                  <a:pt x="1034806" y="1486524"/>
                  <a:pt x="1031889" y="1486088"/>
                </a:cubicBezTo>
                <a:cubicBezTo>
                  <a:pt x="1032344" y="1483043"/>
                  <a:pt x="1032799" y="1479995"/>
                  <a:pt x="1033026" y="1478473"/>
                </a:cubicBezTo>
                <a:close/>
                <a:moveTo>
                  <a:pt x="579284" y="1477324"/>
                </a:moveTo>
                <a:cubicBezTo>
                  <a:pt x="585566" y="1478263"/>
                  <a:pt x="591848" y="1479201"/>
                  <a:pt x="598130" y="1480140"/>
                </a:cubicBezTo>
                <a:cubicBezTo>
                  <a:pt x="596592" y="1490441"/>
                  <a:pt x="586948" y="1490504"/>
                  <a:pt x="582017" y="1491272"/>
                </a:cubicBezTo>
                <a:cubicBezTo>
                  <a:pt x="581367" y="1486662"/>
                  <a:pt x="580456" y="1482012"/>
                  <a:pt x="579284" y="1477324"/>
                </a:cubicBezTo>
                <a:close/>
                <a:moveTo>
                  <a:pt x="1984778" y="1477042"/>
                </a:moveTo>
                <a:cubicBezTo>
                  <a:pt x="1987694" y="1477478"/>
                  <a:pt x="1990611" y="1477914"/>
                  <a:pt x="1993527" y="1478349"/>
                </a:cubicBezTo>
                <a:cubicBezTo>
                  <a:pt x="1992444" y="1485594"/>
                  <a:pt x="1991325" y="1493087"/>
                  <a:pt x="1990206" y="1500581"/>
                </a:cubicBezTo>
                <a:cubicBezTo>
                  <a:pt x="1988408" y="1492652"/>
                  <a:pt x="1986611" y="1484722"/>
                  <a:pt x="1984778" y="1477042"/>
                </a:cubicBezTo>
                <a:close/>
                <a:moveTo>
                  <a:pt x="826636" y="1467499"/>
                </a:moveTo>
                <a:cubicBezTo>
                  <a:pt x="828950" y="1468216"/>
                  <a:pt x="830969" y="1469923"/>
                  <a:pt x="832465" y="1473146"/>
                </a:cubicBezTo>
                <a:cubicBezTo>
                  <a:pt x="822735" y="1474757"/>
                  <a:pt x="812782" y="1477867"/>
                  <a:pt x="803051" y="1479478"/>
                </a:cubicBezTo>
                <a:cubicBezTo>
                  <a:pt x="803276" y="1477978"/>
                  <a:pt x="803500" y="1476480"/>
                  <a:pt x="803948" y="1473482"/>
                </a:cubicBezTo>
                <a:cubicBezTo>
                  <a:pt x="810084" y="1472101"/>
                  <a:pt x="819692" y="1465349"/>
                  <a:pt x="826636" y="1467499"/>
                </a:cubicBezTo>
                <a:close/>
                <a:moveTo>
                  <a:pt x="841920" y="1463705"/>
                </a:moveTo>
                <a:cubicBezTo>
                  <a:pt x="840830" y="1470997"/>
                  <a:pt x="836153" y="1471789"/>
                  <a:pt x="833659" y="1466943"/>
                </a:cubicBezTo>
                <a:cubicBezTo>
                  <a:pt x="835189" y="1465681"/>
                  <a:pt x="838517" y="1464936"/>
                  <a:pt x="841920" y="1463705"/>
                </a:cubicBezTo>
                <a:close/>
                <a:moveTo>
                  <a:pt x="636337" y="1462865"/>
                </a:moveTo>
                <a:cubicBezTo>
                  <a:pt x="628631" y="1483292"/>
                  <a:pt x="612868" y="1476313"/>
                  <a:pt x="603988" y="1473444"/>
                </a:cubicBezTo>
                <a:cubicBezTo>
                  <a:pt x="613602" y="1461009"/>
                  <a:pt x="625516" y="1464331"/>
                  <a:pt x="636337" y="1462865"/>
                </a:cubicBezTo>
                <a:close/>
                <a:moveTo>
                  <a:pt x="1820441" y="1462828"/>
                </a:moveTo>
                <a:cubicBezTo>
                  <a:pt x="1829124" y="1476259"/>
                  <a:pt x="1840685" y="1482634"/>
                  <a:pt x="1852473" y="1487493"/>
                </a:cubicBezTo>
                <a:cubicBezTo>
                  <a:pt x="1861428" y="1490381"/>
                  <a:pt x="1877606" y="1485053"/>
                  <a:pt x="1874436" y="1506264"/>
                </a:cubicBezTo>
                <a:cubicBezTo>
                  <a:pt x="1858086" y="1502272"/>
                  <a:pt x="1843464" y="1495441"/>
                  <a:pt x="1826634" y="1492926"/>
                </a:cubicBezTo>
                <a:cubicBezTo>
                  <a:pt x="1814421" y="1492650"/>
                  <a:pt x="1801727" y="1493850"/>
                  <a:pt x="1789260" y="1493536"/>
                </a:cubicBezTo>
                <a:cubicBezTo>
                  <a:pt x="1789939" y="1488991"/>
                  <a:pt x="1790619" y="1484446"/>
                  <a:pt x="1791297" y="1479901"/>
                </a:cubicBezTo>
                <a:cubicBezTo>
                  <a:pt x="1795888" y="1480587"/>
                  <a:pt x="1798949" y="1481044"/>
                  <a:pt x="1803538" y="1481730"/>
                </a:cubicBezTo>
                <a:cubicBezTo>
                  <a:pt x="1806599" y="1482187"/>
                  <a:pt x="1809659" y="1482644"/>
                  <a:pt x="1814250" y="1483330"/>
                </a:cubicBezTo>
                <a:cubicBezTo>
                  <a:pt x="1816911" y="1475983"/>
                  <a:pt x="1819347" y="1470151"/>
                  <a:pt x="1820441" y="1462828"/>
                </a:cubicBezTo>
                <a:close/>
                <a:moveTo>
                  <a:pt x="1262751" y="1459502"/>
                </a:moveTo>
                <a:cubicBezTo>
                  <a:pt x="1264501" y="1459018"/>
                  <a:pt x="1266634" y="1459710"/>
                  <a:pt x="1268821" y="1460037"/>
                </a:cubicBezTo>
                <a:cubicBezTo>
                  <a:pt x="1267732" y="1467328"/>
                  <a:pt x="1263357" y="1466674"/>
                  <a:pt x="1258982" y="1466020"/>
                </a:cubicBezTo>
                <a:cubicBezTo>
                  <a:pt x="1259636" y="1461646"/>
                  <a:pt x="1261002" y="1459986"/>
                  <a:pt x="1262751" y="1459502"/>
                </a:cubicBezTo>
                <a:close/>
                <a:moveTo>
                  <a:pt x="1940369" y="1458922"/>
                </a:moveTo>
                <a:cubicBezTo>
                  <a:pt x="1955390" y="1460399"/>
                  <a:pt x="1975407" y="1469532"/>
                  <a:pt x="1980931" y="1470358"/>
                </a:cubicBezTo>
                <a:cubicBezTo>
                  <a:pt x="1978900" y="1483946"/>
                  <a:pt x="1968546" y="1482398"/>
                  <a:pt x="1962485" y="1481493"/>
                </a:cubicBezTo>
                <a:cubicBezTo>
                  <a:pt x="1949269" y="1476635"/>
                  <a:pt x="1935860" y="1473059"/>
                  <a:pt x="1922935" y="1467982"/>
                </a:cubicBezTo>
                <a:cubicBezTo>
                  <a:pt x="1924142" y="1459907"/>
                  <a:pt x="1931357" y="1458036"/>
                  <a:pt x="1940369" y="1458922"/>
                </a:cubicBezTo>
                <a:close/>
                <a:moveTo>
                  <a:pt x="1873147" y="1457448"/>
                </a:moveTo>
                <a:cubicBezTo>
                  <a:pt x="1882350" y="1458658"/>
                  <a:pt x="1892162" y="1463695"/>
                  <a:pt x="1896782" y="1464386"/>
                </a:cubicBezTo>
                <a:cubicBezTo>
                  <a:pt x="1889925" y="1468122"/>
                  <a:pt x="1882899" y="1474743"/>
                  <a:pt x="1876274" y="1476926"/>
                </a:cubicBezTo>
                <a:cubicBezTo>
                  <a:pt x="1868108" y="1478880"/>
                  <a:pt x="1860869" y="1474624"/>
                  <a:pt x="1853168" y="1473473"/>
                </a:cubicBezTo>
                <a:cubicBezTo>
                  <a:pt x="1855352" y="1458856"/>
                  <a:pt x="1863945" y="1456238"/>
                  <a:pt x="1873147" y="1457448"/>
                </a:cubicBezTo>
                <a:close/>
                <a:moveTo>
                  <a:pt x="1283335" y="1456907"/>
                </a:moveTo>
                <a:cubicBezTo>
                  <a:pt x="1288855" y="1459275"/>
                  <a:pt x="1301521" y="1456537"/>
                  <a:pt x="1303987" y="1470799"/>
                </a:cubicBezTo>
                <a:cubicBezTo>
                  <a:pt x="1296268" y="1471190"/>
                  <a:pt x="1288774" y="1470069"/>
                  <a:pt x="1281305" y="1470497"/>
                </a:cubicBezTo>
                <a:cubicBezTo>
                  <a:pt x="1281982" y="1465967"/>
                  <a:pt x="1282658" y="1461436"/>
                  <a:pt x="1283335" y="1456907"/>
                </a:cubicBezTo>
                <a:close/>
                <a:moveTo>
                  <a:pt x="1453240" y="1449475"/>
                </a:moveTo>
                <a:cubicBezTo>
                  <a:pt x="1457946" y="1450212"/>
                  <a:pt x="1462934" y="1452932"/>
                  <a:pt x="1465195" y="1453270"/>
                </a:cubicBezTo>
                <a:cubicBezTo>
                  <a:pt x="1462693" y="1470015"/>
                  <a:pt x="1449003" y="1458488"/>
                  <a:pt x="1442972" y="1457587"/>
                </a:cubicBezTo>
                <a:cubicBezTo>
                  <a:pt x="1444108" y="1449988"/>
                  <a:pt x="1448533" y="1448740"/>
                  <a:pt x="1453240" y="1449475"/>
                </a:cubicBezTo>
                <a:close/>
                <a:moveTo>
                  <a:pt x="1613427" y="1445684"/>
                </a:moveTo>
                <a:cubicBezTo>
                  <a:pt x="1612337" y="1452975"/>
                  <a:pt x="1607551" y="1453751"/>
                  <a:pt x="1605159" y="1448920"/>
                </a:cubicBezTo>
                <a:cubicBezTo>
                  <a:pt x="1608641" y="1446459"/>
                  <a:pt x="1611686" y="1446914"/>
                  <a:pt x="1613427" y="1445684"/>
                </a:cubicBezTo>
                <a:close/>
                <a:moveTo>
                  <a:pt x="1403517" y="1443047"/>
                </a:moveTo>
                <a:cubicBezTo>
                  <a:pt x="1402577" y="1449343"/>
                  <a:pt x="1400961" y="1450442"/>
                  <a:pt x="1398121" y="1450017"/>
                </a:cubicBezTo>
                <a:cubicBezTo>
                  <a:pt x="1398786" y="1445558"/>
                  <a:pt x="1400677" y="1442623"/>
                  <a:pt x="1403517" y="1443047"/>
                </a:cubicBezTo>
                <a:close/>
                <a:moveTo>
                  <a:pt x="1792266" y="1442663"/>
                </a:moveTo>
                <a:cubicBezTo>
                  <a:pt x="1795336" y="1443123"/>
                  <a:pt x="1804886" y="1442218"/>
                  <a:pt x="1813386" y="1443099"/>
                </a:cubicBezTo>
                <a:cubicBezTo>
                  <a:pt x="1821885" y="1443980"/>
                  <a:pt x="1829332" y="1446648"/>
                  <a:pt x="1828197" y="1454253"/>
                </a:cubicBezTo>
                <a:cubicBezTo>
                  <a:pt x="1822056" y="1453334"/>
                  <a:pt x="1789804" y="1459140"/>
                  <a:pt x="1792266" y="1442663"/>
                </a:cubicBezTo>
                <a:close/>
                <a:moveTo>
                  <a:pt x="886938" y="1441008"/>
                </a:moveTo>
                <a:cubicBezTo>
                  <a:pt x="889686" y="1441419"/>
                  <a:pt x="895915" y="1440746"/>
                  <a:pt x="894509" y="1450157"/>
                </a:cubicBezTo>
                <a:cubicBezTo>
                  <a:pt x="891511" y="1449710"/>
                  <a:pt x="885531" y="1450419"/>
                  <a:pt x="886938" y="1441008"/>
                </a:cubicBezTo>
                <a:close/>
                <a:moveTo>
                  <a:pt x="2190104" y="1438264"/>
                </a:moveTo>
                <a:cubicBezTo>
                  <a:pt x="2184469" y="1435858"/>
                  <a:pt x="2178968" y="1441290"/>
                  <a:pt x="2174151" y="1442133"/>
                </a:cubicBezTo>
                <a:cubicBezTo>
                  <a:pt x="2185603" y="1457914"/>
                  <a:pt x="2204412" y="1457599"/>
                  <a:pt x="2221006" y="1461642"/>
                </a:cubicBezTo>
                <a:cubicBezTo>
                  <a:pt x="2221235" y="1460112"/>
                  <a:pt x="2221692" y="1457054"/>
                  <a:pt x="2222149" y="1453996"/>
                </a:cubicBezTo>
                <a:cubicBezTo>
                  <a:pt x="2214502" y="1452853"/>
                  <a:pt x="2204412" y="1457599"/>
                  <a:pt x="2197450" y="1451868"/>
                </a:cubicBezTo>
                <a:cubicBezTo>
                  <a:pt x="2194850" y="1448353"/>
                  <a:pt x="2194463" y="1440479"/>
                  <a:pt x="2190104" y="1438264"/>
                </a:cubicBezTo>
                <a:close/>
                <a:moveTo>
                  <a:pt x="2204678" y="1437510"/>
                </a:moveTo>
                <a:cubicBezTo>
                  <a:pt x="2202680" y="1437798"/>
                  <a:pt x="2200922" y="1439099"/>
                  <a:pt x="2200351" y="1442922"/>
                </a:cubicBezTo>
                <a:cubicBezTo>
                  <a:pt x="2203410" y="1443379"/>
                  <a:pt x="2209299" y="1445822"/>
                  <a:pt x="2210442" y="1438176"/>
                </a:cubicBezTo>
                <a:cubicBezTo>
                  <a:pt x="2208912" y="1437947"/>
                  <a:pt x="2206675" y="1437222"/>
                  <a:pt x="2204678" y="1437510"/>
                </a:cubicBezTo>
                <a:close/>
                <a:moveTo>
                  <a:pt x="1745870" y="1437163"/>
                </a:moveTo>
                <a:cubicBezTo>
                  <a:pt x="1747782" y="1437448"/>
                  <a:pt x="1749581" y="1438500"/>
                  <a:pt x="1750231" y="1439379"/>
                </a:cubicBezTo>
                <a:cubicBezTo>
                  <a:pt x="1756351" y="1440294"/>
                  <a:pt x="1769435" y="1446941"/>
                  <a:pt x="1767415" y="1460455"/>
                </a:cubicBezTo>
                <a:cubicBezTo>
                  <a:pt x="1762826" y="1459769"/>
                  <a:pt x="1758236" y="1459084"/>
                  <a:pt x="1753646" y="1458397"/>
                </a:cubicBezTo>
                <a:cubicBezTo>
                  <a:pt x="1752502" y="1466047"/>
                  <a:pt x="1756864" y="1468263"/>
                  <a:pt x="1759695" y="1470251"/>
                </a:cubicBezTo>
                <a:cubicBezTo>
                  <a:pt x="1763828" y="1473997"/>
                  <a:pt x="1767275" y="1482332"/>
                  <a:pt x="1767662" y="1490210"/>
                </a:cubicBezTo>
                <a:cubicBezTo>
                  <a:pt x="1739894" y="1487625"/>
                  <a:pt x="1710622" y="1486379"/>
                  <a:pt x="1682854" y="1483793"/>
                </a:cubicBezTo>
                <a:cubicBezTo>
                  <a:pt x="1670639" y="1483533"/>
                  <a:pt x="1656871" y="1481475"/>
                  <a:pt x="1642872" y="1480947"/>
                </a:cubicBezTo>
                <a:cubicBezTo>
                  <a:pt x="1636752" y="1480033"/>
                  <a:pt x="1628873" y="1480420"/>
                  <a:pt x="1621478" y="1479314"/>
                </a:cubicBezTo>
                <a:lnTo>
                  <a:pt x="1618890" y="1479468"/>
                </a:lnTo>
                <a:lnTo>
                  <a:pt x="1618419" y="1483804"/>
                </a:lnTo>
                <a:cubicBezTo>
                  <a:pt x="1617264" y="1484603"/>
                  <a:pt x="1615645" y="1484361"/>
                  <a:pt x="1615071" y="1482667"/>
                </a:cubicBezTo>
                <a:lnTo>
                  <a:pt x="1618170" y="1479511"/>
                </a:lnTo>
                <a:lnTo>
                  <a:pt x="1616990" y="1479581"/>
                </a:lnTo>
                <a:cubicBezTo>
                  <a:pt x="1612584" y="1480609"/>
                  <a:pt x="1608362" y="1483350"/>
                  <a:pt x="1603772" y="1482665"/>
                </a:cubicBezTo>
                <a:cubicBezTo>
                  <a:pt x="1548033" y="1480592"/>
                  <a:pt x="1493209" y="1472400"/>
                  <a:pt x="1436714" y="1485856"/>
                </a:cubicBezTo>
                <a:cubicBezTo>
                  <a:pt x="1436872" y="1495264"/>
                  <a:pt x="1431596" y="1499168"/>
                  <a:pt x="1426778" y="1500012"/>
                </a:cubicBezTo>
                <a:cubicBezTo>
                  <a:pt x="1421985" y="1502424"/>
                  <a:pt x="1421141" y="1497605"/>
                  <a:pt x="1418996" y="1491029"/>
                </a:cubicBezTo>
                <a:cubicBezTo>
                  <a:pt x="1422056" y="1491486"/>
                  <a:pt x="1427921" y="1492362"/>
                  <a:pt x="1429064" y="1484713"/>
                </a:cubicBezTo>
                <a:cubicBezTo>
                  <a:pt x="1420139" y="1483379"/>
                  <a:pt x="1410960" y="1482007"/>
                  <a:pt x="1401779" y="1480635"/>
                </a:cubicBezTo>
                <a:cubicBezTo>
                  <a:pt x="1402623" y="1485453"/>
                  <a:pt x="1403467" y="1490272"/>
                  <a:pt x="1404311" y="1495091"/>
                </a:cubicBezTo>
                <a:cubicBezTo>
                  <a:pt x="1407829" y="1492488"/>
                  <a:pt x="1411117" y="1491415"/>
                  <a:pt x="1414406" y="1490342"/>
                </a:cubicBezTo>
                <a:cubicBezTo>
                  <a:pt x="1413720" y="1494932"/>
                  <a:pt x="1413072" y="1499267"/>
                  <a:pt x="1412386" y="1503857"/>
                </a:cubicBezTo>
                <a:cubicBezTo>
                  <a:pt x="1404736" y="1502714"/>
                  <a:pt x="1397315" y="1500041"/>
                  <a:pt x="1389856" y="1497623"/>
                </a:cubicBezTo>
                <a:cubicBezTo>
                  <a:pt x="1391843" y="1494791"/>
                  <a:pt x="1393602" y="1493491"/>
                  <a:pt x="1395589" y="1490659"/>
                </a:cubicBezTo>
                <a:cubicBezTo>
                  <a:pt x="1383349" y="1488830"/>
                  <a:pt x="1372895" y="1487267"/>
                  <a:pt x="1360654" y="1485439"/>
                </a:cubicBezTo>
                <a:cubicBezTo>
                  <a:pt x="1361727" y="1488727"/>
                  <a:pt x="1361041" y="1493317"/>
                  <a:pt x="1360622" y="1496122"/>
                </a:cubicBezTo>
                <a:cubicBezTo>
                  <a:pt x="1343563" y="1495136"/>
                  <a:pt x="1326760" y="1494190"/>
                  <a:pt x="1308400" y="1491446"/>
                </a:cubicBezTo>
                <a:cubicBezTo>
                  <a:pt x="1311004" y="1494963"/>
                  <a:pt x="1312305" y="1496722"/>
                  <a:pt x="1311848" y="1499782"/>
                </a:cubicBezTo>
                <a:cubicBezTo>
                  <a:pt x="1307029" y="1500626"/>
                  <a:pt x="1302210" y="1501470"/>
                  <a:pt x="1297392" y="1502315"/>
                </a:cubicBezTo>
                <a:cubicBezTo>
                  <a:pt x="1291043" y="1502930"/>
                  <a:pt x="1287069" y="1508593"/>
                  <a:pt x="1282250" y="1509437"/>
                </a:cubicBezTo>
                <a:cubicBezTo>
                  <a:pt x="1268506" y="1508947"/>
                  <a:pt x="1252750" y="1509721"/>
                  <a:pt x="1238294" y="1512253"/>
                </a:cubicBezTo>
                <a:cubicBezTo>
                  <a:pt x="1210095" y="1514296"/>
                  <a:pt x="1179920" y="1517346"/>
                  <a:pt x="1149962" y="1520690"/>
                </a:cubicBezTo>
                <a:cubicBezTo>
                  <a:pt x="1121534" y="1524262"/>
                  <a:pt x="1092852" y="1527798"/>
                  <a:pt x="1064424" y="1531370"/>
                </a:cubicBezTo>
                <a:cubicBezTo>
                  <a:pt x="1049968" y="1533902"/>
                  <a:pt x="1035512" y="1536434"/>
                  <a:pt x="1021541" y="1537475"/>
                </a:cubicBezTo>
                <a:cubicBezTo>
                  <a:pt x="1013663" y="1537861"/>
                  <a:pt x="1007085" y="1540006"/>
                  <a:pt x="999245" y="1540139"/>
                </a:cubicBezTo>
                <a:cubicBezTo>
                  <a:pt x="995955" y="1541211"/>
                  <a:pt x="992896" y="1540754"/>
                  <a:pt x="988078" y="1541598"/>
                </a:cubicBezTo>
                <a:cubicBezTo>
                  <a:pt x="987194" y="1537034"/>
                  <a:pt x="986123" y="1533746"/>
                  <a:pt x="985050" y="1530458"/>
                </a:cubicBezTo>
                <a:cubicBezTo>
                  <a:pt x="1001950" y="1522034"/>
                  <a:pt x="1017935" y="1519731"/>
                  <a:pt x="1033666" y="1517389"/>
                </a:cubicBezTo>
                <a:cubicBezTo>
                  <a:pt x="1043074" y="1517231"/>
                  <a:pt x="1051182" y="1515314"/>
                  <a:pt x="1060819" y="1513626"/>
                </a:cubicBezTo>
                <a:cubicBezTo>
                  <a:pt x="1067167" y="1513010"/>
                  <a:pt x="1070717" y="1499724"/>
                  <a:pt x="1077104" y="1498854"/>
                </a:cubicBezTo>
                <a:cubicBezTo>
                  <a:pt x="1083387" y="1496926"/>
                  <a:pt x="1090618" y="1500873"/>
                  <a:pt x="1096928" y="1500513"/>
                </a:cubicBezTo>
                <a:cubicBezTo>
                  <a:pt x="1104579" y="1501656"/>
                  <a:pt x="1112457" y="1501269"/>
                  <a:pt x="1120792" y="1497823"/>
                </a:cubicBezTo>
                <a:cubicBezTo>
                  <a:pt x="1127370" y="1495677"/>
                  <a:pt x="1133234" y="1496554"/>
                  <a:pt x="1139813" y="1494408"/>
                </a:cubicBezTo>
                <a:cubicBezTo>
                  <a:pt x="1142873" y="1494866"/>
                  <a:pt x="1139883" y="1483469"/>
                  <a:pt x="1140569" y="1478880"/>
                </a:cubicBezTo>
                <a:cubicBezTo>
                  <a:pt x="1147533" y="1484613"/>
                  <a:pt x="1153583" y="1496466"/>
                  <a:pt x="1161460" y="1496080"/>
                </a:cubicBezTo>
                <a:cubicBezTo>
                  <a:pt x="1166279" y="1495234"/>
                  <a:pt x="1169867" y="1481694"/>
                  <a:pt x="1172311" y="1475803"/>
                </a:cubicBezTo>
                <a:cubicBezTo>
                  <a:pt x="1171625" y="1480393"/>
                  <a:pt x="1172241" y="1486741"/>
                  <a:pt x="1171556" y="1491332"/>
                </a:cubicBezTo>
                <a:cubicBezTo>
                  <a:pt x="1176374" y="1490487"/>
                  <a:pt x="1180938" y="1489605"/>
                  <a:pt x="1184226" y="1488532"/>
                </a:cubicBezTo>
                <a:cubicBezTo>
                  <a:pt x="1188816" y="1489218"/>
                  <a:pt x="1192105" y="1488145"/>
                  <a:pt x="1195393" y="1487072"/>
                </a:cubicBezTo>
                <a:cubicBezTo>
                  <a:pt x="1197838" y="1481181"/>
                  <a:pt x="1200282" y="1475291"/>
                  <a:pt x="1202687" y="1469654"/>
                </a:cubicBezTo>
                <a:cubicBezTo>
                  <a:pt x="1203570" y="1474217"/>
                  <a:pt x="1201354" y="1478579"/>
                  <a:pt x="1202427" y="1481867"/>
                </a:cubicBezTo>
                <a:cubicBezTo>
                  <a:pt x="1205030" y="1485384"/>
                  <a:pt x="1208934" y="1490660"/>
                  <a:pt x="1213753" y="1489816"/>
                </a:cubicBezTo>
                <a:cubicBezTo>
                  <a:pt x="1215512" y="1488515"/>
                  <a:pt x="1219257" y="1484382"/>
                  <a:pt x="1222545" y="1483309"/>
                </a:cubicBezTo>
                <a:cubicBezTo>
                  <a:pt x="1225606" y="1483767"/>
                  <a:pt x="1228666" y="1484225"/>
                  <a:pt x="1233000" y="1484872"/>
                </a:cubicBezTo>
                <a:cubicBezTo>
                  <a:pt x="1233687" y="1480282"/>
                  <a:pt x="1234372" y="1475692"/>
                  <a:pt x="1235020" y="1471357"/>
                </a:cubicBezTo>
                <a:cubicBezTo>
                  <a:pt x="1239610" y="1472043"/>
                  <a:pt x="1236747" y="1480740"/>
                  <a:pt x="1236060" y="1485329"/>
                </a:cubicBezTo>
                <a:cubicBezTo>
                  <a:pt x="1262757" y="1484626"/>
                  <a:pt x="1289126" y="1494823"/>
                  <a:pt x="1316769" y="1477316"/>
                </a:cubicBezTo>
                <a:cubicBezTo>
                  <a:pt x="1322044" y="1473412"/>
                  <a:pt x="1326247" y="1466220"/>
                  <a:pt x="1332798" y="1462506"/>
                </a:cubicBezTo>
                <a:cubicBezTo>
                  <a:pt x="1338074" y="1458602"/>
                  <a:pt x="1345267" y="1462805"/>
                  <a:pt x="1351157" y="1465250"/>
                </a:cubicBezTo>
                <a:cubicBezTo>
                  <a:pt x="1356821" y="1469224"/>
                  <a:pt x="1360953" y="1472970"/>
                  <a:pt x="1368602" y="1474113"/>
                </a:cubicBezTo>
                <a:cubicBezTo>
                  <a:pt x="1373193" y="1474799"/>
                  <a:pt x="1374794" y="1464089"/>
                  <a:pt x="1379612" y="1463245"/>
                </a:cubicBezTo>
                <a:cubicBezTo>
                  <a:pt x="1389223" y="1459989"/>
                  <a:pt x="1397417" y="1478418"/>
                  <a:pt x="1409042" y="1473899"/>
                </a:cubicBezTo>
                <a:cubicBezTo>
                  <a:pt x="1414089" y="1471526"/>
                  <a:pt x="1417835" y="1467393"/>
                  <a:pt x="1423955" y="1468308"/>
                </a:cubicBezTo>
                <a:cubicBezTo>
                  <a:pt x="1431579" y="1467882"/>
                  <a:pt x="1440987" y="1467724"/>
                  <a:pt x="1448637" y="1468867"/>
                </a:cubicBezTo>
                <a:cubicBezTo>
                  <a:pt x="1454757" y="1469782"/>
                  <a:pt x="1479597" y="1479750"/>
                  <a:pt x="1483185" y="1466209"/>
                </a:cubicBezTo>
                <a:cubicBezTo>
                  <a:pt x="1484290" y="1458814"/>
                  <a:pt x="1482627" y="1450746"/>
                  <a:pt x="1487904" y="1446842"/>
                </a:cubicBezTo>
                <a:cubicBezTo>
                  <a:pt x="1491166" y="1444201"/>
                  <a:pt x="1495756" y="1444887"/>
                  <a:pt x="1500346" y="1445573"/>
                </a:cubicBezTo>
                <a:cubicBezTo>
                  <a:pt x="1499660" y="1450162"/>
                  <a:pt x="1498974" y="1454752"/>
                  <a:pt x="1498289" y="1459342"/>
                </a:cubicBezTo>
                <a:cubicBezTo>
                  <a:pt x="1510757" y="1459641"/>
                  <a:pt x="1522996" y="1461470"/>
                  <a:pt x="1535465" y="1461770"/>
                </a:cubicBezTo>
                <a:cubicBezTo>
                  <a:pt x="1538269" y="1462189"/>
                  <a:pt x="1540486" y="1457827"/>
                  <a:pt x="1544232" y="1453695"/>
                </a:cubicBezTo>
                <a:cubicBezTo>
                  <a:pt x="1547977" y="1449562"/>
                  <a:pt x="1553869" y="1452006"/>
                  <a:pt x="1556472" y="1455524"/>
                </a:cubicBezTo>
                <a:lnTo>
                  <a:pt x="1556011" y="1458606"/>
                </a:lnTo>
                <a:lnTo>
                  <a:pt x="1555440" y="1458521"/>
                </a:lnTo>
                <a:lnTo>
                  <a:pt x="1555736" y="1460445"/>
                </a:lnTo>
                <a:lnTo>
                  <a:pt x="1555328" y="1463173"/>
                </a:lnTo>
                <a:lnTo>
                  <a:pt x="1556078" y="1462662"/>
                </a:lnTo>
                <a:lnTo>
                  <a:pt x="1555736" y="1460445"/>
                </a:lnTo>
                <a:lnTo>
                  <a:pt x="1556011" y="1458606"/>
                </a:lnTo>
                <a:lnTo>
                  <a:pt x="1559699" y="1459157"/>
                </a:lnTo>
                <a:lnTo>
                  <a:pt x="1557606" y="1461621"/>
                </a:lnTo>
                <a:lnTo>
                  <a:pt x="1558975" y="1460688"/>
                </a:lnTo>
                <a:cubicBezTo>
                  <a:pt x="1562072" y="1460564"/>
                  <a:pt x="1563840" y="1466400"/>
                  <a:pt x="1567111" y="1468062"/>
                </a:cubicBezTo>
                <a:cubicBezTo>
                  <a:pt x="1573003" y="1470507"/>
                  <a:pt x="1580265" y="1463771"/>
                  <a:pt x="1586359" y="1463118"/>
                </a:cubicBezTo>
                <a:cubicBezTo>
                  <a:pt x="1585541" y="1459867"/>
                  <a:pt x="1586227" y="1455278"/>
                  <a:pt x="1584899" y="1451951"/>
                </a:cubicBezTo>
                <a:cubicBezTo>
                  <a:pt x="1589718" y="1451107"/>
                  <a:pt x="1594765" y="1448733"/>
                  <a:pt x="1600656" y="1451178"/>
                </a:cubicBezTo>
                <a:cubicBezTo>
                  <a:pt x="1603488" y="1453165"/>
                  <a:pt x="1602344" y="1460815"/>
                  <a:pt x="1601659" y="1465405"/>
                </a:cubicBezTo>
                <a:cubicBezTo>
                  <a:pt x="1615657" y="1465932"/>
                  <a:pt x="1631159" y="1465120"/>
                  <a:pt x="1646459" y="1467407"/>
                </a:cubicBezTo>
                <a:cubicBezTo>
                  <a:pt x="1645615" y="1462588"/>
                  <a:pt x="1646987" y="1453409"/>
                  <a:pt x="1644155" y="1451421"/>
                </a:cubicBezTo>
                <a:cubicBezTo>
                  <a:pt x="1642855" y="1449663"/>
                  <a:pt x="1636989" y="1448786"/>
                  <a:pt x="1637219" y="1447256"/>
                </a:cubicBezTo>
                <a:cubicBezTo>
                  <a:pt x="1637675" y="1444196"/>
                  <a:pt x="1654021" y="1448203"/>
                  <a:pt x="1655551" y="1448432"/>
                </a:cubicBezTo>
                <a:cubicBezTo>
                  <a:pt x="1660141" y="1449117"/>
                  <a:pt x="1664731" y="1449804"/>
                  <a:pt x="1670622" y="1452248"/>
                </a:cubicBezTo>
                <a:cubicBezTo>
                  <a:pt x="1676514" y="1454692"/>
                  <a:pt x="1675599" y="1460812"/>
                  <a:pt x="1674227" y="1469992"/>
                </a:cubicBezTo>
                <a:cubicBezTo>
                  <a:pt x="1679046" y="1469147"/>
                  <a:pt x="1683865" y="1468304"/>
                  <a:pt x="1688429" y="1467421"/>
                </a:cubicBezTo>
                <a:cubicBezTo>
                  <a:pt x="1687355" y="1464133"/>
                  <a:pt x="1686283" y="1460845"/>
                  <a:pt x="1685237" y="1459124"/>
                </a:cubicBezTo>
                <a:cubicBezTo>
                  <a:pt x="1688498" y="1456483"/>
                  <a:pt x="1695990" y="1448218"/>
                  <a:pt x="1698365" y="1453265"/>
                </a:cubicBezTo>
                <a:cubicBezTo>
                  <a:pt x="1703112" y="1463359"/>
                  <a:pt x="1700211" y="1472311"/>
                  <a:pt x="1709162" y="1475213"/>
                </a:cubicBezTo>
                <a:cubicBezTo>
                  <a:pt x="1712222" y="1475670"/>
                  <a:pt x="1716584" y="1477885"/>
                  <a:pt x="1718570" y="1475054"/>
                </a:cubicBezTo>
                <a:cubicBezTo>
                  <a:pt x="1720787" y="1470693"/>
                  <a:pt x="1718641" y="1464116"/>
                  <a:pt x="1720628" y="1461284"/>
                </a:cubicBezTo>
                <a:cubicBezTo>
                  <a:pt x="1724145" y="1458682"/>
                  <a:pt x="1726977" y="1460669"/>
                  <a:pt x="1728278" y="1462427"/>
                </a:cubicBezTo>
                <a:cubicBezTo>
                  <a:pt x="1732156" y="1466135"/>
                  <a:pt x="1728208" y="1473366"/>
                  <a:pt x="1727522" y="1477956"/>
                </a:cubicBezTo>
                <a:cubicBezTo>
                  <a:pt x="1733616" y="1477302"/>
                  <a:pt x="1740192" y="1475157"/>
                  <a:pt x="1745011" y="1474313"/>
                </a:cubicBezTo>
                <a:cubicBezTo>
                  <a:pt x="1745926" y="1468193"/>
                  <a:pt x="1745082" y="1463374"/>
                  <a:pt x="1744466" y="1457026"/>
                </a:cubicBezTo>
                <a:cubicBezTo>
                  <a:pt x="1741406" y="1456569"/>
                  <a:pt x="1736817" y="1455883"/>
                  <a:pt x="1733756" y="1455426"/>
                </a:cubicBezTo>
                <a:cubicBezTo>
                  <a:pt x="1732226" y="1455197"/>
                  <a:pt x="1726361" y="1454320"/>
                  <a:pt x="1726818" y="1451260"/>
                </a:cubicBezTo>
                <a:cubicBezTo>
                  <a:pt x="1727695" y="1445396"/>
                  <a:pt x="1737960" y="1448233"/>
                  <a:pt x="1739222" y="1450247"/>
                </a:cubicBezTo>
                <a:cubicBezTo>
                  <a:pt x="1739222" y="1450247"/>
                  <a:pt x="1753259" y="1450519"/>
                  <a:pt x="1749545" y="1443968"/>
                </a:cubicBezTo>
                <a:cubicBezTo>
                  <a:pt x="1748244" y="1442210"/>
                  <a:pt x="1740366" y="1442597"/>
                  <a:pt x="1740822" y="1439537"/>
                </a:cubicBezTo>
                <a:cubicBezTo>
                  <a:pt x="1741930" y="1437357"/>
                  <a:pt x="1743957" y="1436877"/>
                  <a:pt x="1745870" y="1437163"/>
                </a:cubicBezTo>
                <a:close/>
                <a:moveTo>
                  <a:pt x="2950016" y="1435387"/>
                </a:moveTo>
                <a:cubicBezTo>
                  <a:pt x="2950315" y="1436433"/>
                  <a:pt x="2951532" y="1438943"/>
                  <a:pt x="2954168" y="1443626"/>
                </a:cubicBezTo>
                <a:cubicBezTo>
                  <a:pt x="2959993" y="1451637"/>
                  <a:pt x="2966029" y="1460920"/>
                  <a:pt x="2970580" y="1469099"/>
                </a:cubicBezTo>
                <a:cubicBezTo>
                  <a:pt x="2979485" y="1483762"/>
                  <a:pt x="2983536" y="1491713"/>
                  <a:pt x="2991215" y="1505068"/>
                </a:cubicBezTo>
                <a:cubicBezTo>
                  <a:pt x="3004465" y="1526423"/>
                  <a:pt x="3024253" y="1549470"/>
                  <a:pt x="3037756" y="1570834"/>
                </a:cubicBezTo>
                <a:cubicBezTo>
                  <a:pt x="3049000" y="1587579"/>
                  <a:pt x="3059878" y="1603943"/>
                  <a:pt x="3071124" y="1620663"/>
                </a:cubicBezTo>
                <a:lnTo>
                  <a:pt x="3084271" y="1639864"/>
                </a:lnTo>
                <a:lnTo>
                  <a:pt x="3029671" y="1554229"/>
                </a:lnTo>
                <a:lnTo>
                  <a:pt x="3024342" y="1546725"/>
                </a:lnTo>
                <a:cubicBezTo>
                  <a:pt x="3003372" y="1513283"/>
                  <a:pt x="2982312" y="1482586"/>
                  <a:pt x="2958645" y="1446308"/>
                </a:cubicBezTo>
                <a:cubicBezTo>
                  <a:pt x="2956495" y="1442275"/>
                  <a:pt x="2949120" y="1432247"/>
                  <a:pt x="2950016" y="1435387"/>
                </a:cubicBezTo>
                <a:close/>
                <a:moveTo>
                  <a:pt x="1690270" y="1433033"/>
                </a:moveTo>
                <a:cubicBezTo>
                  <a:pt x="1696016" y="1433892"/>
                  <a:pt x="1703510" y="1435011"/>
                  <a:pt x="1711004" y="1436131"/>
                </a:cubicBezTo>
                <a:cubicBezTo>
                  <a:pt x="1710320" y="1440708"/>
                  <a:pt x="1710718" y="1448305"/>
                  <a:pt x="1707263" y="1450908"/>
                </a:cubicBezTo>
                <a:cubicBezTo>
                  <a:pt x="1703354" y="1456562"/>
                  <a:pt x="1700226" y="1446738"/>
                  <a:pt x="1697456" y="1444764"/>
                </a:cubicBezTo>
                <a:cubicBezTo>
                  <a:pt x="1694648" y="1443045"/>
                  <a:pt x="1688902" y="1442186"/>
                  <a:pt x="1690270" y="1433033"/>
                </a:cubicBezTo>
                <a:close/>
                <a:moveTo>
                  <a:pt x="2127453" y="1432029"/>
                </a:moveTo>
                <a:cubicBezTo>
                  <a:pt x="2137702" y="1436686"/>
                  <a:pt x="2149453" y="1440006"/>
                  <a:pt x="2159701" y="1444664"/>
                </a:cubicBezTo>
                <a:cubicBezTo>
                  <a:pt x="2160215" y="1441223"/>
                  <a:pt x="2150535" y="1435379"/>
                  <a:pt x="2139125" y="1433015"/>
                </a:cubicBezTo>
                <a:cubicBezTo>
                  <a:pt x="2135323" y="1432227"/>
                  <a:pt x="2131328" y="1431826"/>
                  <a:pt x="2127453" y="1432029"/>
                </a:cubicBezTo>
                <a:close/>
                <a:moveTo>
                  <a:pt x="1625895" y="1431458"/>
                </a:moveTo>
                <a:cubicBezTo>
                  <a:pt x="1624969" y="1437650"/>
                  <a:pt x="1623582" y="1446938"/>
                  <a:pt x="1618726" y="1446212"/>
                </a:cubicBezTo>
                <a:cubicBezTo>
                  <a:pt x="1619651" y="1440021"/>
                  <a:pt x="1619420" y="1430491"/>
                  <a:pt x="1625895" y="1431458"/>
                </a:cubicBezTo>
                <a:close/>
                <a:moveTo>
                  <a:pt x="1839915" y="1431412"/>
                </a:moveTo>
                <a:cubicBezTo>
                  <a:pt x="1853734" y="1433476"/>
                  <a:pt x="1867320" y="1437089"/>
                  <a:pt x="1881369" y="1437606"/>
                </a:cubicBezTo>
                <a:cubicBezTo>
                  <a:pt x="1882905" y="1437836"/>
                  <a:pt x="1884851" y="1437830"/>
                  <a:pt x="1886919" y="1437942"/>
                </a:cubicBezTo>
                <a:cubicBezTo>
                  <a:pt x="1888470" y="1438025"/>
                  <a:pt x="1890089" y="1438174"/>
                  <a:pt x="1891655" y="1438538"/>
                </a:cubicBezTo>
                <a:cubicBezTo>
                  <a:pt x="1896351" y="1439629"/>
                  <a:pt x="1900563" y="1442650"/>
                  <a:pt x="1900990" y="1451616"/>
                </a:cubicBezTo>
                <a:cubicBezTo>
                  <a:pt x="1880444" y="1443798"/>
                  <a:pt x="1859412" y="1437490"/>
                  <a:pt x="1839915" y="1431412"/>
                </a:cubicBezTo>
                <a:close/>
                <a:moveTo>
                  <a:pt x="6085809" y="1429535"/>
                </a:moveTo>
                <a:lnTo>
                  <a:pt x="6089583" y="1431762"/>
                </a:lnTo>
                <a:cubicBezTo>
                  <a:pt x="6094498" y="1435042"/>
                  <a:pt x="6099296" y="1438669"/>
                  <a:pt x="6103587" y="1442541"/>
                </a:cubicBezTo>
                <a:close/>
                <a:moveTo>
                  <a:pt x="1551998" y="1427766"/>
                </a:moveTo>
                <a:cubicBezTo>
                  <a:pt x="1556373" y="1428420"/>
                  <a:pt x="1560982" y="1427505"/>
                  <a:pt x="1559575" y="1436916"/>
                </a:cubicBezTo>
                <a:cubicBezTo>
                  <a:pt x="1556660" y="1436480"/>
                  <a:pt x="1550591" y="1437177"/>
                  <a:pt x="1551998" y="1427766"/>
                </a:cubicBezTo>
                <a:close/>
                <a:moveTo>
                  <a:pt x="943769" y="1427080"/>
                </a:moveTo>
                <a:cubicBezTo>
                  <a:pt x="953288" y="1426606"/>
                  <a:pt x="970621" y="1440057"/>
                  <a:pt x="973912" y="1441739"/>
                </a:cubicBezTo>
                <a:cubicBezTo>
                  <a:pt x="962992" y="1443679"/>
                  <a:pt x="951811" y="1447363"/>
                  <a:pt x="941163" y="1448228"/>
                </a:cubicBezTo>
                <a:lnTo>
                  <a:pt x="931480" y="1447999"/>
                </a:lnTo>
                <a:lnTo>
                  <a:pt x="930234" y="1451962"/>
                </a:lnTo>
                <a:cubicBezTo>
                  <a:pt x="928317" y="1455030"/>
                  <a:pt x="925298" y="1453740"/>
                  <a:pt x="923014" y="1453399"/>
                </a:cubicBezTo>
                <a:cubicBezTo>
                  <a:pt x="923558" y="1449753"/>
                  <a:pt x="924973" y="1448100"/>
                  <a:pt x="926633" y="1447417"/>
                </a:cubicBezTo>
                <a:lnTo>
                  <a:pt x="931021" y="1447269"/>
                </a:lnTo>
                <a:lnTo>
                  <a:pt x="933065" y="1442405"/>
                </a:lnTo>
                <a:cubicBezTo>
                  <a:pt x="936363" y="1439103"/>
                  <a:pt x="942023" y="1441736"/>
                  <a:pt x="945489" y="1442253"/>
                </a:cubicBezTo>
                <a:cubicBezTo>
                  <a:pt x="946648" y="1434492"/>
                  <a:pt x="942027" y="1433801"/>
                  <a:pt x="937662" y="1433148"/>
                </a:cubicBezTo>
                <a:cubicBezTo>
                  <a:pt x="938291" y="1428944"/>
                  <a:pt x="940595" y="1427239"/>
                  <a:pt x="943769" y="1427080"/>
                </a:cubicBezTo>
                <a:close/>
                <a:moveTo>
                  <a:pt x="1638570" y="1425308"/>
                </a:moveTo>
                <a:cubicBezTo>
                  <a:pt x="1643210" y="1426002"/>
                  <a:pt x="1646305" y="1426464"/>
                  <a:pt x="1649399" y="1426926"/>
                </a:cubicBezTo>
                <a:cubicBezTo>
                  <a:pt x="1655586" y="1427850"/>
                  <a:pt x="1660227" y="1428544"/>
                  <a:pt x="1666415" y="1429469"/>
                </a:cubicBezTo>
                <a:cubicBezTo>
                  <a:pt x="1665945" y="1432616"/>
                  <a:pt x="1665474" y="1435763"/>
                  <a:pt x="1665278" y="1437075"/>
                </a:cubicBezTo>
                <a:cubicBezTo>
                  <a:pt x="1662184" y="1436612"/>
                  <a:pt x="1659090" y="1436150"/>
                  <a:pt x="1654450" y="1435457"/>
                </a:cubicBezTo>
                <a:cubicBezTo>
                  <a:pt x="1649808" y="1434763"/>
                  <a:pt x="1643621" y="1433839"/>
                  <a:pt x="1637433" y="1432914"/>
                </a:cubicBezTo>
                <a:cubicBezTo>
                  <a:pt x="1637629" y="1431603"/>
                  <a:pt x="1638099" y="1428455"/>
                  <a:pt x="1638570" y="1425308"/>
                </a:cubicBezTo>
                <a:close/>
                <a:moveTo>
                  <a:pt x="963236" y="1422568"/>
                </a:moveTo>
                <a:cubicBezTo>
                  <a:pt x="963965" y="1422677"/>
                  <a:pt x="964891" y="1422713"/>
                  <a:pt x="965848" y="1422856"/>
                </a:cubicBezTo>
                <a:cubicBezTo>
                  <a:pt x="968718" y="1423285"/>
                  <a:pt x="971865" y="1424679"/>
                  <a:pt x="970785" y="1431905"/>
                </a:cubicBezTo>
                <a:cubicBezTo>
                  <a:pt x="966410" y="1431251"/>
                  <a:pt x="961836" y="1431936"/>
                  <a:pt x="963236" y="1422568"/>
                </a:cubicBezTo>
                <a:close/>
                <a:moveTo>
                  <a:pt x="1952369" y="1422486"/>
                </a:moveTo>
                <a:cubicBezTo>
                  <a:pt x="1955523" y="1422169"/>
                  <a:pt x="1958131" y="1422264"/>
                  <a:pt x="1960291" y="1422903"/>
                </a:cubicBezTo>
                <a:cubicBezTo>
                  <a:pt x="1966776" y="1424820"/>
                  <a:pt x="1969251" y="1431636"/>
                  <a:pt x="1970455" y="1446973"/>
                </a:cubicBezTo>
                <a:cubicBezTo>
                  <a:pt x="1976302" y="1449422"/>
                  <a:pt x="2002336" y="1450163"/>
                  <a:pt x="2000034" y="1465567"/>
                </a:cubicBezTo>
                <a:cubicBezTo>
                  <a:pt x="1985072" y="1461756"/>
                  <a:pt x="1971882" y="1458210"/>
                  <a:pt x="1958209" y="1456167"/>
                </a:cubicBezTo>
                <a:cubicBezTo>
                  <a:pt x="1950843" y="1453492"/>
                  <a:pt x="1930195" y="1458280"/>
                  <a:pt x="1931207" y="1441109"/>
                </a:cubicBezTo>
                <a:cubicBezTo>
                  <a:pt x="1931898" y="1436488"/>
                  <a:pt x="1930241" y="1426791"/>
                  <a:pt x="1933471" y="1425962"/>
                </a:cubicBezTo>
                <a:cubicBezTo>
                  <a:pt x="1938466" y="1421983"/>
                  <a:pt x="1946062" y="1423118"/>
                  <a:pt x="1952369" y="1422486"/>
                </a:cubicBezTo>
                <a:close/>
                <a:moveTo>
                  <a:pt x="1919509" y="1421305"/>
                </a:moveTo>
                <a:cubicBezTo>
                  <a:pt x="1924795" y="1421865"/>
                  <a:pt x="1929185" y="1424430"/>
                  <a:pt x="1927934" y="1432802"/>
                </a:cubicBezTo>
                <a:cubicBezTo>
                  <a:pt x="1921708" y="1431872"/>
                  <a:pt x="1903432" y="1437042"/>
                  <a:pt x="1905704" y="1421843"/>
                </a:cubicBezTo>
                <a:cubicBezTo>
                  <a:pt x="1908039" y="1422192"/>
                  <a:pt x="1914222" y="1420746"/>
                  <a:pt x="1919509" y="1421305"/>
                </a:cubicBezTo>
                <a:close/>
                <a:moveTo>
                  <a:pt x="1765489" y="1421131"/>
                </a:moveTo>
                <a:cubicBezTo>
                  <a:pt x="1768518" y="1421002"/>
                  <a:pt x="1771545" y="1423390"/>
                  <a:pt x="1772338" y="1428153"/>
                </a:cubicBezTo>
                <a:cubicBezTo>
                  <a:pt x="1767696" y="1429007"/>
                  <a:pt x="1763283" y="1428347"/>
                  <a:pt x="1758641" y="1429202"/>
                </a:cubicBezTo>
                <a:cubicBezTo>
                  <a:pt x="1759433" y="1423902"/>
                  <a:pt x="1762461" y="1421259"/>
                  <a:pt x="1765489" y="1421131"/>
                </a:cubicBezTo>
                <a:close/>
                <a:moveTo>
                  <a:pt x="1775597" y="1420077"/>
                </a:moveTo>
                <a:cubicBezTo>
                  <a:pt x="1775785" y="1420469"/>
                  <a:pt x="1775626" y="1421533"/>
                  <a:pt x="1775308" y="1423663"/>
                </a:cubicBezTo>
                <a:cubicBezTo>
                  <a:pt x="1773592" y="1421955"/>
                  <a:pt x="1773592" y="1421955"/>
                  <a:pt x="1773805" y="1420535"/>
                </a:cubicBezTo>
                <a:cubicBezTo>
                  <a:pt x="1774874" y="1419970"/>
                  <a:pt x="1775409" y="1419686"/>
                  <a:pt x="1775597" y="1420077"/>
                </a:cubicBezTo>
                <a:close/>
                <a:moveTo>
                  <a:pt x="1804618" y="1419993"/>
                </a:moveTo>
                <a:cubicBezTo>
                  <a:pt x="1809515" y="1420333"/>
                  <a:pt x="1813408" y="1422479"/>
                  <a:pt x="1812265" y="1430128"/>
                </a:cubicBezTo>
                <a:cubicBezTo>
                  <a:pt x="1807768" y="1429455"/>
                  <a:pt x="1788661" y="1435983"/>
                  <a:pt x="1790947" y="1420686"/>
                </a:cubicBezTo>
                <a:cubicBezTo>
                  <a:pt x="1793820" y="1421116"/>
                  <a:pt x="1799721" y="1419652"/>
                  <a:pt x="1804618" y="1419993"/>
                </a:cubicBezTo>
                <a:close/>
                <a:moveTo>
                  <a:pt x="982426" y="1417240"/>
                </a:moveTo>
                <a:cubicBezTo>
                  <a:pt x="985422" y="1417688"/>
                  <a:pt x="991385" y="1417088"/>
                  <a:pt x="990078" y="1425837"/>
                </a:cubicBezTo>
                <a:cubicBezTo>
                  <a:pt x="985582" y="1425166"/>
                  <a:pt x="981336" y="1424531"/>
                  <a:pt x="982426" y="1417240"/>
                </a:cubicBezTo>
                <a:close/>
                <a:moveTo>
                  <a:pt x="1740247" y="1412766"/>
                </a:moveTo>
                <a:cubicBezTo>
                  <a:pt x="1743028" y="1412860"/>
                  <a:pt x="1745680" y="1413252"/>
                  <a:pt x="1748004" y="1414126"/>
                </a:cubicBezTo>
                <a:cubicBezTo>
                  <a:pt x="1751103" y="1415290"/>
                  <a:pt x="1753618" y="1417310"/>
                  <a:pt x="1755075" y="1420624"/>
                </a:cubicBezTo>
                <a:cubicBezTo>
                  <a:pt x="1741571" y="1418605"/>
                  <a:pt x="1729341" y="1416778"/>
                  <a:pt x="1717111" y="1414951"/>
                </a:cubicBezTo>
                <a:cubicBezTo>
                  <a:pt x="1722398" y="1414870"/>
                  <a:pt x="1731904" y="1412481"/>
                  <a:pt x="1740247" y="1412766"/>
                </a:cubicBezTo>
                <a:close/>
                <a:moveTo>
                  <a:pt x="1029106" y="1411640"/>
                </a:moveTo>
                <a:cubicBezTo>
                  <a:pt x="1037550" y="1410207"/>
                  <a:pt x="1045826" y="1409904"/>
                  <a:pt x="1054214" y="1411928"/>
                </a:cubicBezTo>
                <a:cubicBezTo>
                  <a:pt x="1050223" y="1417489"/>
                  <a:pt x="1047551" y="1424789"/>
                  <a:pt x="1041369" y="1423865"/>
                </a:cubicBezTo>
                <a:cubicBezTo>
                  <a:pt x="1034961" y="1424448"/>
                  <a:pt x="1029713" y="1419044"/>
                  <a:pt x="1021983" y="1417889"/>
                </a:cubicBezTo>
                <a:cubicBezTo>
                  <a:pt x="1021308" y="1422408"/>
                  <a:pt x="1020633" y="1426926"/>
                  <a:pt x="1019957" y="1431444"/>
                </a:cubicBezTo>
                <a:cubicBezTo>
                  <a:pt x="1015997" y="1426233"/>
                  <a:pt x="1008718" y="1422066"/>
                  <a:pt x="1002986" y="1418130"/>
                </a:cubicBezTo>
                <a:cubicBezTo>
                  <a:pt x="1012050" y="1415635"/>
                  <a:pt x="1020662" y="1413073"/>
                  <a:pt x="1029106" y="1411640"/>
                </a:cubicBezTo>
                <a:close/>
                <a:moveTo>
                  <a:pt x="1872533" y="1408945"/>
                </a:moveTo>
                <a:cubicBezTo>
                  <a:pt x="1873490" y="1409088"/>
                  <a:pt x="1874387" y="1409325"/>
                  <a:pt x="1875115" y="1409433"/>
                </a:cubicBezTo>
                <a:cubicBezTo>
                  <a:pt x="1873715" y="1418801"/>
                  <a:pt x="1869540" y="1416809"/>
                  <a:pt x="1865165" y="1416155"/>
                </a:cubicBezTo>
                <a:cubicBezTo>
                  <a:pt x="1866246" y="1408929"/>
                  <a:pt x="1869662" y="1408516"/>
                  <a:pt x="1872533" y="1408945"/>
                </a:cubicBezTo>
                <a:close/>
                <a:moveTo>
                  <a:pt x="1581510" y="1406984"/>
                </a:moveTo>
                <a:cubicBezTo>
                  <a:pt x="1587791" y="1408318"/>
                  <a:pt x="1593894" y="1413187"/>
                  <a:pt x="1594342" y="1419585"/>
                </a:cubicBezTo>
                <a:cubicBezTo>
                  <a:pt x="1585600" y="1418278"/>
                  <a:pt x="1576607" y="1416934"/>
                  <a:pt x="1567614" y="1415590"/>
                </a:cubicBezTo>
                <a:cubicBezTo>
                  <a:pt x="1568771" y="1407850"/>
                  <a:pt x="1575229" y="1405650"/>
                  <a:pt x="1581510" y="1406984"/>
                </a:cubicBezTo>
                <a:close/>
                <a:moveTo>
                  <a:pt x="1081079" y="1403129"/>
                </a:moveTo>
                <a:cubicBezTo>
                  <a:pt x="1084227" y="1403599"/>
                  <a:pt x="1088886" y="1402927"/>
                  <a:pt x="1087486" y="1412295"/>
                </a:cubicBezTo>
                <a:cubicBezTo>
                  <a:pt x="1084601" y="1411863"/>
                  <a:pt x="1079639" y="1412764"/>
                  <a:pt x="1081079" y="1403129"/>
                </a:cubicBezTo>
                <a:close/>
                <a:moveTo>
                  <a:pt x="1125050" y="1396520"/>
                </a:moveTo>
                <a:cubicBezTo>
                  <a:pt x="1129224" y="1396568"/>
                  <a:pt x="1134479" y="1396752"/>
                  <a:pt x="1141485" y="1396997"/>
                </a:cubicBezTo>
                <a:cubicBezTo>
                  <a:pt x="1127238" y="1398075"/>
                  <a:pt x="1112991" y="1399153"/>
                  <a:pt x="1098509" y="1401800"/>
                </a:cubicBezTo>
                <a:cubicBezTo>
                  <a:pt x="1109722" y="1397462"/>
                  <a:pt x="1112526" y="1396378"/>
                  <a:pt x="1125050" y="1396520"/>
                </a:cubicBezTo>
                <a:close/>
                <a:moveTo>
                  <a:pt x="1154569" y="1392291"/>
                </a:moveTo>
                <a:cubicBezTo>
                  <a:pt x="1158824" y="1392729"/>
                  <a:pt x="1163376" y="1393805"/>
                  <a:pt x="1164913" y="1394035"/>
                </a:cubicBezTo>
                <a:cubicBezTo>
                  <a:pt x="1162831" y="1407967"/>
                  <a:pt x="1143778" y="1398790"/>
                  <a:pt x="1146009" y="1394375"/>
                </a:cubicBezTo>
                <a:cubicBezTo>
                  <a:pt x="1146357" y="1392053"/>
                  <a:pt x="1150314" y="1391853"/>
                  <a:pt x="1154569" y="1392291"/>
                </a:cubicBezTo>
                <a:close/>
                <a:moveTo>
                  <a:pt x="1181667" y="1386264"/>
                </a:moveTo>
                <a:cubicBezTo>
                  <a:pt x="1186014" y="1386726"/>
                  <a:pt x="1190396" y="1389638"/>
                  <a:pt x="1191527" y="1392815"/>
                </a:cubicBezTo>
                <a:cubicBezTo>
                  <a:pt x="1185024" y="1393347"/>
                  <a:pt x="1178741" y="1392409"/>
                  <a:pt x="1172019" y="1394413"/>
                </a:cubicBezTo>
                <a:cubicBezTo>
                  <a:pt x="1173009" y="1387791"/>
                  <a:pt x="1177321" y="1385803"/>
                  <a:pt x="1181667" y="1386264"/>
                </a:cubicBezTo>
                <a:close/>
                <a:moveTo>
                  <a:pt x="1215496" y="1386221"/>
                </a:moveTo>
                <a:cubicBezTo>
                  <a:pt x="1213517" y="1399465"/>
                  <a:pt x="1195972" y="1393834"/>
                  <a:pt x="1192604" y="1387313"/>
                </a:cubicBezTo>
                <a:cubicBezTo>
                  <a:pt x="1200289" y="1385453"/>
                  <a:pt x="1208002" y="1385101"/>
                  <a:pt x="1215496" y="1386221"/>
                </a:cubicBezTo>
                <a:close/>
                <a:moveTo>
                  <a:pt x="1259341" y="1372794"/>
                </a:moveTo>
                <a:cubicBezTo>
                  <a:pt x="1270661" y="1371238"/>
                  <a:pt x="1281886" y="1371660"/>
                  <a:pt x="1292866" y="1373234"/>
                </a:cubicBezTo>
                <a:cubicBezTo>
                  <a:pt x="1300186" y="1374284"/>
                  <a:pt x="1307397" y="1375845"/>
                  <a:pt x="1314454" y="1377674"/>
                </a:cubicBezTo>
                <a:cubicBezTo>
                  <a:pt x="1302864" y="1392723"/>
                  <a:pt x="1285912" y="1393287"/>
                  <a:pt x="1271753" y="1394268"/>
                </a:cubicBezTo>
                <a:cubicBezTo>
                  <a:pt x="1256071" y="1395023"/>
                  <a:pt x="1237143" y="1398390"/>
                  <a:pt x="1225248" y="1384222"/>
                </a:cubicBezTo>
                <a:cubicBezTo>
                  <a:pt x="1236607" y="1377884"/>
                  <a:pt x="1248021" y="1374350"/>
                  <a:pt x="1259341" y="1372794"/>
                </a:cubicBezTo>
                <a:close/>
                <a:moveTo>
                  <a:pt x="2798320" y="1371496"/>
                </a:moveTo>
                <a:cubicBezTo>
                  <a:pt x="2798487" y="1366121"/>
                  <a:pt x="2822103" y="1396817"/>
                  <a:pt x="2828039" y="1409451"/>
                </a:cubicBezTo>
                <a:cubicBezTo>
                  <a:pt x="2903037" y="1523428"/>
                  <a:pt x="2975690" y="1637525"/>
                  <a:pt x="3049224" y="1750645"/>
                </a:cubicBezTo>
                <a:lnTo>
                  <a:pt x="3074630" y="1789156"/>
                </a:lnTo>
                <a:lnTo>
                  <a:pt x="3071966" y="1787282"/>
                </a:lnTo>
                <a:lnTo>
                  <a:pt x="3070806" y="1793008"/>
                </a:lnTo>
                <a:lnTo>
                  <a:pt x="3017008" y="1708500"/>
                </a:lnTo>
                <a:cubicBezTo>
                  <a:pt x="2944973" y="1600651"/>
                  <a:pt x="2869442" y="1498880"/>
                  <a:pt x="2807492" y="1390900"/>
                </a:cubicBezTo>
                <a:cubicBezTo>
                  <a:pt x="2800813" y="1379087"/>
                  <a:pt x="2798264" y="1373288"/>
                  <a:pt x="2798320" y="1371496"/>
                </a:cubicBezTo>
                <a:close/>
                <a:moveTo>
                  <a:pt x="1350311" y="1368443"/>
                </a:moveTo>
                <a:cubicBezTo>
                  <a:pt x="1349627" y="1373019"/>
                  <a:pt x="1348943" y="1377596"/>
                  <a:pt x="1348259" y="1382173"/>
                </a:cubicBezTo>
                <a:cubicBezTo>
                  <a:pt x="1344804" y="1384775"/>
                  <a:pt x="1341602" y="1387416"/>
                  <a:pt x="1338414" y="1388240"/>
                </a:cubicBezTo>
                <a:cubicBezTo>
                  <a:pt x="1336062" y="1383469"/>
                  <a:pt x="1330751" y="1377997"/>
                  <a:pt x="1326939" y="1372748"/>
                </a:cubicBezTo>
                <a:cubicBezTo>
                  <a:pt x="1334888" y="1370817"/>
                  <a:pt x="1342610" y="1370411"/>
                  <a:pt x="1350311" y="1368443"/>
                </a:cubicBezTo>
                <a:close/>
                <a:moveTo>
                  <a:pt x="1432864" y="1366988"/>
                </a:moveTo>
                <a:cubicBezTo>
                  <a:pt x="1432414" y="1369998"/>
                  <a:pt x="1432362" y="1380760"/>
                  <a:pt x="1429095" y="1381811"/>
                </a:cubicBezTo>
                <a:cubicBezTo>
                  <a:pt x="1424532" y="1381129"/>
                  <a:pt x="1419970" y="1380447"/>
                  <a:pt x="1416928" y="1379993"/>
                </a:cubicBezTo>
                <a:cubicBezTo>
                  <a:pt x="1406057" y="1379906"/>
                  <a:pt x="1395186" y="1379820"/>
                  <a:pt x="1382823" y="1381051"/>
                </a:cubicBezTo>
                <a:cubicBezTo>
                  <a:pt x="1378036" y="1381874"/>
                  <a:pt x="1352578" y="1385762"/>
                  <a:pt x="1355052" y="1369208"/>
                </a:cubicBezTo>
                <a:cubicBezTo>
                  <a:pt x="1381581" y="1368556"/>
                  <a:pt x="1406335" y="1367639"/>
                  <a:pt x="1432864" y="1366988"/>
                </a:cubicBezTo>
                <a:close/>
                <a:moveTo>
                  <a:pt x="1000031" y="1364367"/>
                </a:moveTo>
                <a:cubicBezTo>
                  <a:pt x="1000552" y="1366001"/>
                  <a:pt x="1000757" y="1367200"/>
                  <a:pt x="1000586" y="1368342"/>
                </a:cubicBezTo>
                <a:lnTo>
                  <a:pt x="999635" y="1370389"/>
                </a:lnTo>
                <a:lnTo>
                  <a:pt x="1001669" y="1368770"/>
                </a:lnTo>
                <a:cubicBezTo>
                  <a:pt x="1002793" y="1368373"/>
                  <a:pt x="1003957" y="1368359"/>
                  <a:pt x="1005092" y="1368529"/>
                </a:cubicBezTo>
                <a:cubicBezTo>
                  <a:pt x="1007363" y="1368868"/>
                  <a:pt x="1009524" y="1369943"/>
                  <a:pt x="1011038" y="1370169"/>
                </a:cubicBezTo>
                <a:cubicBezTo>
                  <a:pt x="1009884" y="1377895"/>
                  <a:pt x="1004980" y="1375751"/>
                  <a:pt x="1001415" y="1373385"/>
                </a:cubicBezTo>
                <a:lnTo>
                  <a:pt x="999029" y="1371688"/>
                </a:lnTo>
                <a:lnTo>
                  <a:pt x="998893" y="1371980"/>
                </a:lnTo>
                <a:cubicBezTo>
                  <a:pt x="997872" y="1370272"/>
                  <a:pt x="997872" y="1370272"/>
                  <a:pt x="996600" y="1368525"/>
                </a:cubicBezTo>
                <a:cubicBezTo>
                  <a:pt x="998328" y="1367226"/>
                  <a:pt x="998555" y="1365703"/>
                  <a:pt x="1000031" y="1364367"/>
                </a:cubicBezTo>
                <a:close/>
                <a:moveTo>
                  <a:pt x="957532" y="1361897"/>
                </a:moveTo>
                <a:cubicBezTo>
                  <a:pt x="963567" y="1363189"/>
                  <a:pt x="969350" y="1366393"/>
                  <a:pt x="974139" y="1371008"/>
                </a:cubicBezTo>
                <a:cubicBezTo>
                  <a:pt x="915664" y="1386969"/>
                  <a:pt x="857153" y="1403184"/>
                  <a:pt x="799982" y="1420899"/>
                </a:cubicBezTo>
                <a:cubicBezTo>
                  <a:pt x="770854" y="1429026"/>
                  <a:pt x="741470" y="1437114"/>
                  <a:pt x="712341" y="1445240"/>
                </a:cubicBezTo>
                <a:cubicBezTo>
                  <a:pt x="699219" y="1449260"/>
                  <a:pt x="686541" y="1452044"/>
                  <a:pt x="673153" y="1457843"/>
                </a:cubicBezTo>
                <a:cubicBezTo>
                  <a:pt x="666572" y="1459980"/>
                  <a:pt x="650741" y="1471653"/>
                  <a:pt x="646212" y="1460057"/>
                </a:cubicBezTo>
                <a:cubicBezTo>
                  <a:pt x="646668" y="1457006"/>
                  <a:pt x="647352" y="1452428"/>
                  <a:pt x="647808" y="1449377"/>
                </a:cubicBezTo>
                <a:cubicBezTo>
                  <a:pt x="651098" y="1448308"/>
                  <a:pt x="655919" y="1447469"/>
                  <a:pt x="659209" y="1446400"/>
                </a:cubicBezTo>
                <a:cubicBezTo>
                  <a:pt x="666017" y="1442738"/>
                  <a:pt x="674129" y="1440830"/>
                  <a:pt x="682241" y="1438923"/>
                </a:cubicBezTo>
                <a:cubicBezTo>
                  <a:pt x="696868" y="1433569"/>
                  <a:pt x="711559" y="1429525"/>
                  <a:pt x="726251" y="1425480"/>
                </a:cubicBezTo>
                <a:cubicBezTo>
                  <a:pt x="755607" y="1415828"/>
                  <a:pt x="784990" y="1407740"/>
                  <a:pt x="814082" y="1399868"/>
                </a:cubicBezTo>
                <a:cubicBezTo>
                  <a:pt x="843465" y="1391779"/>
                  <a:pt x="870833" y="1384949"/>
                  <a:pt x="899734" y="1378349"/>
                </a:cubicBezTo>
                <a:cubicBezTo>
                  <a:pt x="907846" y="1376441"/>
                  <a:pt x="914161" y="1376085"/>
                  <a:pt x="922272" y="1374177"/>
                </a:cubicBezTo>
                <a:cubicBezTo>
                  <a:pt x="928852" y="1372040"/>
                  <a:pt x="934357" y="1366624"/>
                  <a:pt x="939406" y="1364258"/>
                </a:cubicBezTo>
                <a:cubicBezTo>
                  <a:pt x="945207" y="1361225"/>
                  <a:pt x="951496" y="1360605"/>
                  <a:pt x="957532" y="1361897"/>
                </a:cubicBezTo>
                <a:close/>
                <a:moveTo>
                  <a:pt x="991043" y="1359575"/>
                </a:moveTo>
                <a:cubicBezTo>
                  <a:pt x="994039" y="1360023"/>
                  <a:pt x="996809" y="1361995"/>
                  <a:pt x="999329" y="1363929"/>
                </a:cubicBezTo>
                <a:cubicBezTo>
                  <a:pt x="995899" y="1368087"/>
                  <a:pt x="989904" y="1367191"/>
                  <a:pt x="991043" y="1359575"/>
                </a:cubicBezTo>
                <a:close/>
                <a:moveTo>
                  <a:pt x="1897746" y="1359271"/>
                </a:moveTo>
                <a:lnTo>
                  <a:pt x="1897232" y="1359310"/>
                </a:lnTo>
                <a:lnTo>
                  <a:pt x="1898469" y="1360735"/>
                </a:lnTo>
                <a:lnTo>
                  <a:pt x="1898563" y="1360565"/>
                </a:lnTo>
                <a:cubicBezTo>
                  <a:pt x="1898738" y="1359712"/>
                  <a:pt x="1898383" y="1359366"/>
                  <a:pt x="1897746" y="1359271"/>
                </a:cubicBezTo>
                <a:close/>
                <a:moveTo>
                  <a:pt x="1456480" y="1347532"/>
                </a:moveTo>
                <a:cubicBezTo>
                  <a:pt x="1460408" y="1352784"/>
                  <a:pt x="1462836" y="1357552"/>
                  <a:pt x="1467180" y="1360015"/>
                </a:cubicBezTo>
                <a:cubicBezTo>
                  <a:pt x="1473325" y="1360934"/>
                  <a:pt x="1479470" y="1361852"/>
                  <a:pt x="1485615" y="1362770"/>
                </a:cubicBezTo>
                <a:cubicBezTo>
                  <a:pt x="1475753" y="1365702"/>
                  <a:pt x="1465627" y="1370408"/>
                  <a:pt x="1455955" y="1372072"/>
                </a:cubicBezTo>
                <a:cubicBezTo>
                  <a:pt x="1451118" y="1372904"/>
                  <a:pt x="1448045" y="1372445"/>
                  <a:pt x="1443693" y="1371794"/>
                </a:cubicBezTo>
                <a:cubicBezTo>
                  <a:pt x="1440620" y="1371336"/>
                  <a:pt x="1440220" y="1363502"/>
                  <a:pt x="1439138" y="1360230"/>
                </a:cubicBezTo>
                <a:cubicBezTo>
                  <a:pt x="1443748" y="1360919"/>
                  <a:pt x="1448101" y="1361569"/>
                  <a:pt x="1452709" y="1362258"/>
                </a:cubicBezTo>
                <a:cubicBezTo>
                  <a:pt x="1453353" y="1357949"/>
                  <a:pt x="1455798" y="1352096"/>
                  <a:pt x="1456480" y="1347532"/>
                </a:cubicBezTo>
                <a:close/>
                <a:moveTo>
                  <a:pt x="1715294" y="1342538"/>
                </a:moveTo>
                <a:cubicBezTo>
                  <a:pt x="1719935" y="1343232"/>
                  <a:pt x="1723029" y="1343694"/>
                  <a:pt x="1726122" y="1344156"/>
                </a:cubicBezTo>
                <a:cubicBezTo>
                  <a:pt x="1732311" y="1345081"/>
                  <a:pt x="1738498" y="1346006"/>
                  <a:pt x="1743139" y="1346699"/>
                </a:cubicBezTo>
                <a:cubicBezTo>
                  <a:pt x="1742929" y="1348104"/>
                  <a:pt x="1742754" y="1349275"/>
                  <a:pt x="1742334" y="1352085"/>
                </a:cubicBezTo>
                <a:cubicBezTo>
                  <a:pt x="1739240" y="1351623"/>
                  <a:pt x="1736146" y="1351160"/>
                  <a:pt x="1731505" y="1350467"/>
                </a:cubicBezTo>
                <a:cubicBezTo>
                  <a:pt x="1726865" y="1349773"/>
                  <a:pt x="1720677" y="1348849"/>
                  <a:pt x="1714489" y="1347924"/>
                </a:cubicBezTo>
                <a:cubicBezTo>
                  <a:pt x="1714909" y="1345114"/>
                  <a:pt x="1715084" y="1343943"/>
                  <a:pt x="1715294" y="1342538"/>
                </a:cubicBezTo>
                <a:close/>
                <a:moveTo>
                  <a:pt x="1653181" y="1338159"/>
                </a:moveTo>
                <a:cubicBezTo>
                  <a:pt x="1655990" y="1338155"/>
                  <a:pt x="1659139" y="1339735"/>
                  <a:pt x="1661386" y="1340071"/>
                </a:cubicBezTo>
                <a:cubicBezTo>
                  <a:pt x="1659554" y="1352334"/>
                  <a:pt x="1651248" y="1346391"/>
                  <a:pt x="1647002" y="1345757"/>
                </a:cubicBezTo>
                <a:cubicBezTo>
                  <a:pt x="1647899" y="1339754"/>
                  <a:pt x="1650371" y="1338164"/>
                  <a:pt x="1653181" y="1338159"/>
                </a:cubicBezTo>
                <a:close/>
                <a:moveTo>
                  <a:pt x="2862182" y="1317414"/>
                </a:moveTo>
                <a:cubicBezTo>
                  <a:pt x="2862264" y="1314880"/>
                  <a:pt x="2865516" y="1316254"/>
                  <a:pt x="2865475" y="1317521"/>
                </a:cubicBezTo>
                <a:cubicBezTo>
                  <a:pt x="2865454" y="1318154"/>
                  <a:pt x="2864631" y="1318127"/>
                  <a:pt x="2863813" y="1317942"/>
                </a:cubicBezTo>
                <a:cubicBezTo>
                  <a:pt x="2862995" y="1317756"/>
                  <a:pt x="2862182" y="1317414"/>
                  <a:pt x="2862182" y="1317414"/>
                </a:cubicBezTo>
                <a:close/>
                <a:moveTo>
                  <a:pt x="2769624" y="1121986"/>
                </a:moveTo>
                <a:lnTo>
                  <a:pt x="2769665" y="1122066"/>
                </a:lnTo>
                <a:lnTo>
                  <a:pt x="2769658" y="1122071"/>
                </a:lnTo>
                <a:close/>
                <a:moveTo>
                  <a:pt x="2771220" y="1120855"/>
                </a:moveTo>
                <a:cubicBezTo>
                  <a:pt x="2776324" y="1131483"/>
                  <a:pt x="2780702" y="1141083"/>
                  <a:pt x="2780107" y="1140878"/>
                </a:cubicBezTo>
                <a:cubicBezTo>
                  <a:pt x="2779809" y="1140776"/>
                  <a:pt x="2778267" y="1138223"/>
                  <a:pt x="2774953" y="1132121"/>
                </a:cubicBezTo>
                <a:lnTo>
                  <a:pt x="2769665" y="1122066"/>
                </a:lnTo>
                <a:close/>
                <a:moveTo>
                  <a:pt x="2759152" y="1102074"/>
                </a:moveTo>
                <a:cubicBezTo>
                  <a:pt x="2760737" y="1104028"/>
                  <a:pt x="2763744" y="1109039"/>
                  <a:pt x="2766164" y="1113557"/>
                </a:cubicBezTo>
                <a:lnTo>
                  <a:pt x="2769624" y="1121986"/>
                </a:lnTo>
                <a:close/>
                <a:moveTo>
                  <a:pt x="2644725" y="1097106"/>
                </a:moveTo>
                <a:lnTo>
                  <a:pt x="2649577" y="1099836"/>
                </a:lnTo>
                <a:cubicBezTo>
                  <a:pt x="2649577" y="1099836"/>
                  <a:pt x="2648619" y="1099296"/>
                  <a:pt x="2647420" y="1098623"/>
                </a:cubicBezTo>
                <a:close/>
                <a:moveTo>
                  <a:pt x="2643107" y="1096198"/>
                </a:moveTo>
                <a:cubicBezTo>
                  <a:pt x="2642388" y="1095792"/>
                  <a:pt x="2642867" y="1096063"/>
                  <a:pt x="2643826" y="1096601"/>
                </a:cubicBezTo>
                <a:lnTo>
                  <a:pt x="2644725" y="1097106"/>
                </a:lnTo>
                <a:close/>
                <a:moveTo>
                  <a:pt x="2806858" y="1083888"/>
                </a:moveTo>
                <a:lnTo>
                  <a:pt x="2812880" y="1096037"/>
                </a:lnTo>
                <a:cubicBezTo>
                  <a:pt x="2814077" y="1098216"/>
                  <a:pt x="2814951" y="1099565"/>
                  <a:pt x="2815077" y="1099127"/>
                </a:cubicBezTo>
                <a:lnTo>
                  <a:pt x="2814229" y="1096315"/>
                </a:lnTo>
                <a:lnTo>
                  <a:pt x="2813097" y="1094250"/>
                </a:lnTo>
                <a:close/>
                <a:moveTo>
                  <a:pt x="2731746" y="1049169"/>
                </a:moveTo>
                <a:cubicBezTo>
                  <a:pt x="2730638" y="1048129"/>
                  <a:pt x="2729500" y="1048093"/>
                  <a:pt x="2729455" y="1049464"/>
                </a:cubicBezTo>
                <a:cubicBezTo>
                  <a:pt x="2729455" y="1049464"/>
                  <a:pt x="2731853" y="1054655"/>
                  <a:pt x="2733104" y="1055646"/>
                </a:cubicBezTo>
                <a:cubicBezTo>
                  <a:pt x="2733521" y="1055977"/>
                  <a:pt x="2733812" y="1055841"/>
                  <a:pt x="2733843" y="1054891"/>
                </a:cubicBezTo>
                <a:cubicBezTo>
                  <a:pt x="2733928" y="1052252"/>
                  <a:pt x="2732853" y="1050210"/>
                  <a:pt x="2731746" y="1049169"/>
                </a:cubicBezTo>
                <a:close/>
                <a:moveTo>
                  <a:pt x="2756566" y="1034496"/>
                </a:moveTo>
                <a:cubicBezTo>
                  <a:pt x="2759564" y="1035862"/>
                  <a:pt x="2759516" y="1037340"/>
                  <a:pt x="2759392" y="1041141"/>
                </a:cubicBezTo>
                <a:cubicBezTo>
                  <a:pt x="2758653" y="1040483"/>
                  <a:pt x="2757923" y="1039507"/>
                  <a:pt x="2757391" y="1038354"/>
                </a:cubicBezTo>
                <a:cubicBezTo>
                  <a:pt x="2756858" y="1037201"/>
                  <a:pt x="2756521" y="1035869"/>
                  <a:pt x="2756566" y="1034496"/>
                </a:cubicBezTo>
                <a:close/>
                <a:moveTo>
                  <a:pt x="2751554" y="993755"/>
                </a:moveTo>
                <a:cubicBezTo>
                  <a:pt x="2751554" y="993755"/>
                  <a:pt x="2754757" y="996606"/>
                  <a:pt x="2754675" y="999139"/>
                </a:cubicBezTo>
                <a:cubicBezTo>
                  <a:pt x="2754643" y="1000142"/>
                  <a:pt x="2754334" y="1000383"/>
                  <a:pt x="2753912" y="1000162"/>
                </a:cubicBezTo>
                <a:cubicBezTo>
                  <a:pt x="2753282" y="999829"/>
                  <a:pt x="2752399" y="998455"/>
                  <a:pt x="2751821" y="997051"/>
                </a:cubicBezTo>
                <a:cubicBezTo>
                  <a:pt x="2751243" y="995647"/>
                  <a:pt x="2750969" y="994210"/>
                  <a:pt x="2751554" y="993755"/>
                </a:cubicBezTo>
                <a:close/>
                <a:moveTo>
                  <a:pt x="3004489" y="980659"/>
                </a:moveTo>
                <a:lnTo>
                  <a:pt x="3004404" y="981040"/>
                </a:lnTo>
                <a:lnTo>
                  <a:pt x="3005518" y="983933"/>
                </a:lnTo>
                <a:lnTo>
                  <a:pt x="3006129" y="984194"/>
                </a:lnTo>
                <a:lnTo>
                  <a:pt x="3006455" y="983671"/>
                </a:lnTo>
                <a:cubicBezTo>
                  <a:pt x="3006497" y="982404"/>
                  <a:pt x="3004977" y="982354"/>
                  <a:pt x="3005019" y="981088"/>
                </a:cubicBezTo>
                <a:close/>
                <a:moveTo>
                  <a:pt x="2695794" y="969747"/>
                </a:moveTo>
                <a:cubicBezTo>
                  <a:pt x="2698750" y="972379"/>
                  <a:pt x="2700392" y="976448"/>
                  <a:pt x="2700269" y="980247"/>
                </a:cubicBezTo>
                <a:cubicBezTo>
                  <a:pt x="2698663" y="978928"/>
                  <a:pt x="2697881" y="977634"/>
                  <a:pt x="2697332" y="976004"/>
                </a:cubicBezTo>
                <a:cubicBezTo>
                  <a:pt x="2696782" y="974375"/>
                  <a:pt x="2696467" y="972410"/>
                  <a:pt x="2695794" y="969747"/>
                </a:cubicBezTo>
                <a:close/>
                <a:moveTo>
                  <a:pt x="2694404" y="965685"/>
                </a:moveTo>
                <a:cubicBezTo>
                  <a:pt x="2697443" y="965784"/>
                  <a:pt x="2695835" y="968480"/>
                  <a:pt x="2695794" y="969747"/>
                </a:cubicBezTo>
                <a:cubicBezTo>
                  <a:pt x="2695032" y="969722"/>
                  <a:pt x="2694662" y="969392"/>
                  <a:pt x="2694494" y="968727"/>
                </a:cubicBezTo>
                <a:cubicBezTo>
                  <a:pt x="2694327" y="968060"/>
                  <a:pt x="2694359" y="967058"/>
                  <a:pt x="2694404" y="965685"/>
                </a:cubicBezTo>
                <a:close/>
                <a:moveTo>
                  <a:pt x="2693014" y="961624"/>
                </a:moveTo>
                <a:cubicBezTo>
                  <a:pt x="2696054" y="961723"/>
                  <a:pt x="2694446" y="964419"/>
                  <a:pt x="2694404" y="965685"/>
                </a:cubicBezTo>
                <a:cubicBezTo>
                  <a:pt x="2693644" y="965661"/>
                  <a:pt x="2693274" y="965332"/>
                  <a:pt x="2693106" y="964667"/>
                </a:cubicBezTo>
                <a:cubicBezTo>
                  <a:pt x="2692937" y="964000"/>
                  <a:pt x="2692970" y="962997"/>
                  <a:pt x="2693014" y="961624"/>
                </a:cubicBezTo>
                <a:close/>
                <a:moveTo>
                  <a:pt x="2924149" y="943420"/>
                </a:moveTo>
                <a:lnTo>
                  <a:pt x="2926345" y="945685"/>
                </a:lnTo>
                <a:cubicBezTo>
                  <a:pt x="2928561" y="947523"/>
                  <a:pt x="2929700" y="947838"/>
                  <a:pt x="2930006" y="946985"/>
                </a:cubicBezTo>
                <a:lnTo>
                  <a:pt x="2929487" y="945620"/>
                </a:lnTo>
                <a:close/>
                <a:moveTo>
                  <a:pt x="2975611" y="930153"/>
                </a:moveTo>
                <a:lnTo>
                  <a:pt x="2981408" y="938823"/>
                </a:lnTo>
                <a:lnTo>
                  <a:pt x="2979147" y="931695"/>
                </a:lnTo>
                <a:close/>
                <a:moveTo>
                  <a:pt x="2747956" y="929736"/>
                </a:moveTo>
                <a:cubicBezTo>
                  <a:pt x="2749069" y="928502"/>
                  <a:pt x="2750859" y="928999"/>
                  <a:pt x="2752371" y="929804"/>
                </a:cubicBezTo>
                <a:cubicBezTo>
                  <a:pt x="2753883" y="930610"/>
                  <a:pt x="2755114" y="931723"/>
                  <a:pt x="2755114" y="931723"/>
                </a:cubicBezTo>
                <a:cubicBezTo>
                  <a:pt x="2757580" y="933948"/>
                  <a:pt x="2747956" y="929736"/>
                  <a:pt x="2747956" y="929736"/>
                </a:cubicBezTo>
                <a:close/>
                <a:moveTo>
                  <a:pt x="2879025" y="923748"/>
                </a:moveTo>
                <a:lnTo>
                  <a:pt x="2885972" y="930291"/>
                </a:lnTo>
                <a:cubicBezTo>
                  <a:pt x="2888881" y="934674"/>
                  <a:pt x="2891701" y="939680"/>
                  <a:pt x="2894310" y="942366"/>
                </a:cubicBezTo>
                <a:cubicBezTo>
                  <a:pt x="2898500" y="949468"/>
                  <a:pt x="2902821" y="958075"/>
                  <a:pt x="2910189" y="964565"/>
                </a:cubicBezTo>
                <a:cubicBezTo>
                  <a:pt x="2910189" y="964565"/>
                  <a:pt x="2911128" y="964386"/>
                  <a:pt x="2912336" y="964345"/>
                </a:cubicBezTo>
                <a:lnTo>
                  <a:pt x="2915408" y="964849"/>
                </a:lnTo>
                <a:lnTo>
                  <a:pt x="2912090" y="957794"/>
                </a:lnTo>
                <a:cubicBezTo>
                  <a:pt x="2909366" y="950484"/>
                  <a:pt x="2907268" y="943927"/>
                  <a:pt x="2904456" y="936817"/>
                </a:cubicBezTo>
                <a:lnTo>
                  <a:pt x="2903420" y="934705"/>
                </a:lnTo>
                <a:close/>
                <a:moveTo>
                  <a:pt x="2950039" y="919007"/>
                </a:moveTo>
                <a:lnTo>
                  <a:pt x="2952670" y="924423"/>
                </a:lnTo>
                <a:lnTo>
                  <a:pt x="2955676" y="921464"/>
                </a:lnTo>
                <a:close/>
                <a:moveTo>
                  <a:pt x="2868236" y="918841"/>
                </a:moveTo>
                <a:cubicBezTo>
                  <a:pt x="2867398" y="918505"/>
                  <a:pt x="2868529" y="919139"/>
                  <a:pt x="2872405" y="921160"/>
                </a:cubicBezTo>
                <a:lnTo>
                  <a:pt x="2868271" y="919847"/>
                </a:lnTo>
                <a:lnTo>
                  <a:pt x="2878864" y="927989"/>
                </a:lnTo>
                <a:cubicBezTo>
                  <a:pt x="2882273" y="929758"/>
                  <a:pt x="2880359" y="928149"/>
                  <a:pt x="2878332" y="926147"/>
                </a:cubicBezTo>
                <a:lnTo>
                  <a:pt x="2877430" y="923031"/>
                </a:lnTo>
                <a:lnTo>
                  <a:pt x="2875888" y="922339"/>
                </a:lnTo>
                <a:cubicBezTo>
                  <a:pt x="2871884" y="920480"/>
                  <a:pt x="2869076" y="919175"/>
                  <a:pt x="2868236" y="918841"/>
                </a:cubicBezTo>
                <a:close/>
                <a:moveTo>
                  <a:pt x="2686602" y="909424"/>
                </a:moveTo>
                <a:lnTo>
                  <a:pt x="2688935" y="914773"/>
                </a:lnTo>
                <a:lnTo>
                  <a:pt x="2688164" y="913810"/>
                </a:lnTo>
                <a:close/>
                <a:moveTo>
                  <a:pt x="2745833" y="895735"/>
                </a:moveTo>
                <a:cubicBezTo>
                  <a:pt x="2753642" y="902784"/>
                  <a:pt x="2761450" y="909834"/>
                  <a:pt x="2766620" y="918979"/>
                </a:cubicBezTo>
                <a:lnTo>
                  <a:pt x="2769619" y="922023"/>
                </a:lnTo>
                <a:lnTo>
                  <a:pt x="2768133" y="919920"/>
                </a:lnTo>
                <a:lnTo>
                  <a:pt x="2766620" y="918979"/>
                </a:lnTo>
                <a:cubicBezTo>
                  <a:pt x="2761688" y="914525"/>
                  <a:pt x="2756107" y="905010"/>
                  <a:pt x="2745833" y="895735"/>
                </a:cubicBezTo>
                <a:close/>
                <a:moveTo>
                  <a:pt x="2787806" y="894714"/>
                </a:moveTo>
                <a:cubicBezTo>
                  <a:pt x="2789482" y="896816"/>
                  <a:pt x="2790980" y="898567"/>
                  <a:pt x="2791041" y="898779"/>
                </a:cubicBezTo>
                <a:cubicBezTo>
                  <a:pt x="2791071" y="898885"/>
                  <a:pt x="2790743" y="898606"/>
                  <a:pt x="2789897" y="897792"/>
                </a:cubicBezTo>
                <a:lnTo>
                  <a:pt x="2789053" y="896957"/>
                </a:lnTo>
                <a:close/>
                <a:moveTo>
                  <a:pt x="2889457" y="892603"/>
                </a:moveTo>
                <a:lnTo>
                  <a:pt x="2903737" y="914835"/>
                </a:lnTo>
                <a:lnTo>
                  <a:pt x="2905397" y="917552"/>
                </a:lnTo>
                <a:lnTo>
                  <a:pt x="2906295" y="917688"/>
                </a:lnTo>
                <a:lnTo>
                  <a:pt x="2918645" y="920917"/>
                </a:lnTo>
                <a:lnTo>
                  <a:pt x="2909451" y="903523"/>
                </a:lnTo>
                <a:lnTo>
                  <a:pt x="2907995" y="900683"/>
                </a:lnTo>
                <a:close/>
                <a:moveTo>
                  <a:pt x="2817799" y="861372"/>
                </a:moveTo>
                <a:lnTo>
                  <a:pt x="2822035" y="863598"/>
                </a:lnTo>
                <a:lnTo>
                  <a:pt x="2826218" y="865530"/>
                </a:lnTo>
                <a:lnTo>
                  <a:pt x="2835476" y="879050"/>
                </a:lnTo>
                <a:cubicBezTo>
                  <a:pt x="2840425" y="885701"/>
                  <a:pt x="2844798" y="890780"/>
                  <a:pt x="2847918" y="892847"/>
                </a:cubicBezTo>
                <a:lnTo>
                  <a:pt x="2843252" y="881158"/>
                </a:lnTo>
                <a:lnTo>
                  <a:pt x="2850179" y="892386"/>
                </a:lnTo>
                <a:lnTo>
                  <a:pt x="2851214" y="894063"/>
                </a:lnTo>
                <a:lnTo>
                  <a:pt x="2859599" y="907765"/>
                </a:lnTo>
                <a:lnTo>
                  <a:pt x="2861323" y="908187"/>
                </a:lnTo>
                <a:cubicBezTo>
                  <a:pt x="2865882" y="909293"/>
                  <a:pt x="2872010" y="910761"/>
                  <a:pt x="2878283" y="912214"/>
                </a:cubicBezTo>
                <a:lnTo>
                  <a:pt x="2891991" y="915231"/>
                </a:lnTo>
                <a:lnTo>
                  <a:pt x="2888866" y="910259"/>
                </a:lnTo>
                <a:lnTo>
                  <a:pt x="2876187" y="889806"/>
                </a:lnTo>
                <a:lnTo>
                  <a:pt x="2873057" y="885456"/>
                </a:lnTo>
                <a:close/>
                <a:moveTo>
                  <a:pt x="2790202" y="849349"/>
                </a:moveTo>
                <a:lnTo>
                  <a:pt x="2794291" y="853990"/>
                </a:lnTo>
                <a:lnTo>
                  <a:pt x="2797000" y="859972"/>
                </a:lnTo>
                <a:lnTo>
                  <a:pt x="2797542" y="861312"/>
                </a:lnTo>
                <a:lnTo>
                  <a:pt x="2799751" y="853505"/>
                </a:lnTo>
                <a:lnTo>
                  <a:pt x="2795950" y="851849"/>
                </a:lnTo>
                <a:close/>
                <a:moveTo>
                  <a:pt x="2975418" y="843557"/>
                </a:moveTo>
                <a:lnTo>
                  <a:pt x="2975473" y="843766"/>
                </a:lnTo>
                <a:lnTo>
                  <a:pt x="2975520" y="843961"/>
                </a:lnTo>
                <a:lnTo>
                  <a:pt x="2975663" y="843925"/>
                </a:lnTo>
                <a:close/>
                <a:moveTo>
                  <a:pt x="2944386" y="839523"/>
                </a:moveTo>
                <a:cubicBezTo>
                  <a:pt x="2947425" y="839622"/>
                  <a:pt x="2945817" y="842317"/>
                  <a:pt x="2945776" y="843583"/>
                </a:cubicBezTo>
                <a:cubicBezTo>
                  <a:pt x="2945016" y="843558"/>
                  <a:pt x="2944646" y="843229"/>
                  <a:pt x="2944477" y="842563"/>
                </a:cubicBezTo>
                <a:cubicBezTo>
                  <a:pt x="2944309" y="841897"/>
                  <a:pt x="2944341" y="840894"/>
                  <a:pt x="2944386" y="839523"/>
                </a:cubicBezTo>
                <a:close/>
                <a:moveTo>
                  <a:pt x="2942997" y="835461"/>
                </a:moveTo>
                <a:cubicBezTo>
                  <a:pt x="2946036" y="835560"/>
                  <a:pt x="2944428" y="838255"/>
                  <a:pt x="2944386" y="839523"/>
                </a:cubicBezTo>
                <a:cubicBezTo>
                  <a:pt x="2943627" y="839497"/>
                  <a:pt x="2943257" y="839168"/>
                  <a:pt x="2943088" y="838503"/>
                </a:cubicBezTo>
                <a:cubicBezTo>
                  <a:pt x="2942920" y="837837"/>
                  <a:pt x="2942953" y="836834"/>
                  <a:pt x="2942997" y="835461"/>
                </a:cubicBezTo>
                <a:close/>
                <a:moveTo>
                  <a:pt x="2971456" y="832686"/>
                </a:moveTo>
                <a:lnTo>
                  <a:pt x="2972945" y="835591"/>
                </a:lnTo>
                <a:lnTo>
                  <a:pt x="2973520" y="837362"/>
                </a:lnTo>
                <a:lnTo>
                  <a:pt x="2975771" y="839636"/>
                </a:lnTo>
                <a:lnTo>
                  <a:pt x="2978976" y="843529"/>
                </a:lnTo>
                <a:lnTo>
                  <a:pt x="3001637" y="851195"/>
                </a:lnTo>
                <a:lnTo>
                  <a:pt x="3010177" y="855649"/>
                </a:lnTo>
                <a:lnTo>
                  <a:pt x="3008294" y="852076"/>
                </a:lnTo>
                <a:lnTo>
                  <a:pt x="3003839" y="850205"/>
                </a:lnTo>
                <a:cubicBezTo>
                  <a:pt x="2998688" y="848230"/>
                  <a:pt x="2987494" y="841626"/>
                  <a:pt x="2973074" y="833517"/>
                </a:cubicBezTo>
                <a:close/>
                <a:moveTo>
                  <a:pt x="2961547" y="827602"/>
                </a:moveTo>
                <a:lnTo>
                  <a:pt x="2968589" y="845722"/>
                </a:lnTo>
                <a:lnTo>
                  <a:pt x="2972367" y="844762"/>
                </a:lnTo>
                <a:lnTo>
                  <a:pt x="2971828" y="843612"/>
                </a:lnTo>
                <a:cubicBezTo>
                  <a:pt x="2970260" y="840194"/>
                  <a:pt x="2968741" y="836729"/>
                  <a:pt x="2967713" y="833951"/>
                </a:cubicBezTo>
                <a:lnTo>
                  <a:pt x="2966968" y="830384"/>
                </a:lnTo>
                <a:close/>
                <a:moveTo>
                  <a:pt x="2952763" y="823096"/>
                </a:moveTo>
                <a:lnTo>
                  <a:pt x="2955030" y="828750"/>
                </a:lnTo>
                <a:cubicBezTo>
                  <a:pt x="2955938" y="830784"/>
                  <a:pt x="2956672" y="832103"/>
                  <a:pt x="2957052" y="832115"/>
                </a:cubicBezTo>
                <a:cubicBezTo>
                  <a:pt x="2958255" y="832154"/>
                  <a:pt x="2958614" y="830871"/>
                  <a:pt x="2958474" y="828965"/>
                </a:cubicBezTo>
                <a:lnTo>
                  <a:pt x="2957716" y="825637"/>
                </a:lnTo>
                <a:close/>
                <a:moveTo>
                  <a:pt x="2882950" y="819856"/>
                </a:moveTo>
                <a:cubicBezTo>
                  <a:pt x="2885551" y="821924"/>
                  <a:pt x="2889114" y="829005"/>
                  <a:pt x="2886515" y="826938"/>
                </a:cubicBezTo>
                <a:cubicBezTo>
                  <a:pt x="2884101" y="829972"/>
                  <a:pt x="2880880" y="822456"/>
                  <a:pt x="2882950" y="819856"/>
                </a:cubicBezTo>
                <a:close/>
                <a:moveTo>
                  <a:pt x="2944418" y="818814"/>
                </a:moveTo>
                <a:lnTo>
                  <a:pt x="2954996" y="842694"/>
                </a:lnTo>
                <a:lnTo>
                  <a:pt x="2957877" y="849718"/>
                </a:lnTo>
                <a:lnTo>
                  <a:pt x="2959736" y="850506"/>
                </a:lnTo>
                <a:lnTo>
                  <a:pt x="2960660" y="849913"/>
                </a:lnTo>
                <a:lnTo>
                  <a:pt x="2955750" y="837065"/>
                </a:lnTo>
                <a:lnTo>
                  <a:pt x="2950329" y="821847"/>
                </a:lnTo>
                <a:close/>
                <a:moveTo>
                  <a:pt x="2959979" y="811069"/>
                </a:moveTo>
                <a:cubicBezTo>
                  <a:pt x="2963721" y="811923"/>
                  <a:pt x="2965686" y="812955"/>
                  <a:pt x="2966729" y="814117"/>
                </a:cubicBezTo>
                <a:lnTo>
                  <a:pt x="2967556" y="816702"/>
                </a:lnTo>
                <a:lnTo>
                  <a:pt x="2961221" y="814100"/>
                </a:lnTo>
                <a:lnTo>
                  <a:pt x="2961606" y="813192"/>
                </a:lnTo>
                <a:cubicBezTo>
                  <a:pt x="2961706" y="811956"/>
                  <a:pt x="2961254" y="811022"/>
                  <a:pt x="2959979" y="811069"/>
                </a:cubicBezTo>
                <a:close/>
                <a:moveTo>
                  <a:pt x="2997224" y="799664"/>
                </a:moveTo>
                <a:lnTo>
                  <a:pt x="2998397" y="802586"/>
                </a:lnTo>
                <a:lnTo>
                  <a:pt x="2997985" y="799979"/>
                </a:lnTo>
                <a:close/>
                <a:moveTo>
                  <a:pt x="2900719" y="798580"/>
                </a:moveTo>
                <a:lnTo>
                  <a:pt x="2904937" y="800303"/>
                </a:lnTo>
                <a:lnTo>
                  <a:pt x="2905822" y="802666"/>
                </a:lnTo>
                <a:cubicBezTo>
                  <a:pt x="2904615" y="804183"/>
                  <a:pt x="2902557" y="802546"/>
                  <a:pt x="2901059" y="800203"/>
                </a:cubicBezTo>
                <a:close/>
                <a:moveTo>
                  <a:pt x="2887776" y="793222"/>
                </a:moveTo>
                <a:lnTo>
                  <a:pt x="2891947" y="794959"/>
                </a:lnTo>
                <a:lnTo>
                  <a:pt x="2892576" y="797082"/>
                </a:lnTo>
                <a:cubicBezTo>
                  <a:pt x="2891541" y="798382"/>
                  <a:pt x="2889483" y="796746"/>
                  <a:pt x="2887985" y="794404"/>
                </a:cubicBezTo>
                <a:close/>
                <a:moveTo>
                  <a:pt x="2882553" y="789649"/>
                </a:moveTo>
                <a:lnTo>
                  <a:pt x="2892679" y="801197"/>
                </a:lnTo>
                <a:lnTo>
                  <a:pt x="2901881" y="812617"/>
                </a:lnTo>
                <a:lnTo>
                  <a:pt x="2903535" y="819482"/>
                </a:lnTo>
                <a:lnTo>
                  <a:pt x="2904500" y="822508"/>
                </a:lnTo>
                <a:lnTo>
                  <a:pt x="2885161" y="797405"/>
                </a:lnTo>
                <a:lnTo>
                  <a:pt x="2883830" y="793901"/>
                </a:lnTo>
                <a:close/>
                <a:moveTo>
                  <a:pt x="2874907" y="787865"/>
                </a:moveTo>
                <a:lnTo>
                  <a:pt x="2879136" y="789626"/>
                </a:lnTo>
                <a:lnTo>
                  <a:pt x="2879675" y="791066"/>
                </a:lnTo>
                <a:cubicBezTo>
                  <a:pt x="2878641" y="792367"/>
                  <a:pt x="2876583" y="790730"/>
                  <a:pt x="2875042" y="788442"/>
                </a:cubicBezTo>
                <a:close/>
                <a:moveTo>
                  <a:pt x="2865956" y="736275"/>
                </a:moveTo>
                <a:cubicBezTo>
                  <a:pt x="2865956" y="736275"/>
                  <a:pt x="2871588" y="740756"/>
                  <a:pt x="2869520" y="743356"/>
                </a:cubicBezTo>
                <a:cubicBezTo>
                  <a:pt x="2866920" y="741289"/>
                  <a:pt x="2863355" y="734207"/>
                  <a:pt x="2865956" y="736275"/>
                </a:cubicBezTo>
                <a:close/>
                <a:moveTo>
                  <a:pt x="4628813" y="568512"/>
                </a:moveTo>
                <a:lnTo>
                  <a:pt x="4631164" y="570360"/>
                </a:lnTo>
                <a:lnTo>
                  <a:pt x="4627564" y="569017"/>
                </a:lnTo>
                <a:close/>
                <a:moveTo>
                  <a:pt x="4613980" y="563949"/>
                </a:moveTo>
                <a:lnTo>
                  <a:pt x="4617897" y="564306"/>
                </a:lnTo>
                <a:lnTo>
                  <a:pt x="4621025" y="566577"/>
                </a:lnTo>
                <a:close/>
                <a:moveTo>
                  <a:pt x="4597120" y="555741"/>
                </a:moveTo>
                <a:lnTo>
                  <a:pt x="4610041" y="562480"/>
                </a:lnTo>
                <a:lnTo>
                  <a:pt x="4600505" y="558922"/>
                </a:lnTo>
                <a:close/>
                <a:moveTo>
                  <a:pt x="4568807" y="542419"/>
                </a:moveTo>
                <a:cubicBezTo>
                  <a:pt x="4576420" y="543520"/>
                  <a:pt x="4589321" y="549536"/>
                  <a:pt x="4597120" y="555741"/>
                </a:cubicBezTo>
                <a:lnTo>
                  <a:pt x="4585421" y="553296"/>
                </a:lnTo>
                <a:lnTo>
                  <a:pt x="4582428" y="552180"/>
                </a:lnTo>
                <a:close/>
                <a:moveTo>
                  <a:pt x="4550273" y="531921"/>
                </a:moveTo>
                <a:lnTo>
                  <a:pt x="4553837" y="539003"/>
                </a:lnTo>
                <a:cubicBezTo>
                  <a:pt x="4551769" y="541603"/>
                  <a:pt x="4545605" y="532454"/>
                  <a:pt x="4550273" y="531921"/>
                </a:cubicBezTo>
                <a:close/>
                <a:moveTo>
                  <a:pt x="4334941" y="454680"/>
                </a:moveTo>
                <a:lnTo>
                  <a:pt x="4351969" y="461930"/>
                </a:lnTo>
                <a:cubicBezTo>
                  <a:pt x="4355604" y="462698"/>
                  <a:pt x="4357421" y="463082"/>
                  <a:pt x="4359336" y="463454"/>
                </a:cubicBezTo>
                <a:lnTo>
                  <a:pt x="4362529" y="464040"/>
                </a:lnTo>
                <a:lnTo>
                  <a:pt x="4367664" y="465889"/>
                </a:lnTo>
                <a:lnTo>
                  <a:pt x="4370070" y="472082"/>
                </a:lnTo>
                <a:cubicBezTo>
                  <a:pt x="4371371" y="473116"/>
                  <a:pt x="4372491" y="471708"/>
                  <a:pt x="4373611" y="470299"/>
                </a:cubicBezTo>
                <a:lnTo>
                  <a:pt x="4376236" y="468976"/>
                </a:lnTo>
                <a:lnTo>
                  <a:pt x="4378108" y="469650"/>
                </a:lnTo>
                <a:lnTo>
                  <a:pt x="4380455" y="472437"/>
                </a:lnTo>
                <a:cubicBezTo>
                  <a:pt x="4384706" y="477975"/>
                  <a:pt x="4391555" y="486873"/>
                  <a:pt x="4398817" y="485750"/>
                </a:cubicBezTo>
                <a:cubicBezTo>
                  <a:pt x="4398817" y="485750"/>
                  <a:pt x="4397755" y="476412"/>
                  <a:pt x="4400355" y="478480"/>
                </a:cubicBezTo>
                <a:cubicBezTo>
                  <a:pt x="4402954" y="480548"/>
                  <a:pt x="4406084" y="487285"/>
                  <a:pt x="4411718" y="491766"/>
                </a:cubicBezTo>
                <a:cubicBezTo>
                  <a:pt x="4414317" y="493833"/>
                  <a:pt x="4422671" y="497117"/>
                  <a:pt x="4431933" y="500593"/>
                </a:cubicBezTo>
                <a:lnTo>
                  <a:pt x="4440074" y="503640"/>
                </a:lnTo>
                <a:lnTo>
                  <a:pt x="4409919" y="494081"/>
                </a:lnTo>
                <a:lnTo>
                  <a:pt x="4321651" y="454797"/>
                </a:lnTo>
                <a:lnTo>
                  <a:pt x="4329097" y="454773"/>
                </a:lnTo>
                <a:cubicBezTo>
                  <a:pt x="4329097" y="454773"/>
                  <a:pt x="4329978" y="455562"/>
                  <a:pt x="4331252" y="455910"/>
                </a:cubicBezTo>
                <a:close/>
                <a:moveTo>
                  <a:pt x="4325766" y="450774"/>
                </a:moveTo>
                <a:lnTo>
                  <a:pt x="4332499" y="453641"/>
                </a:lnTo>
                <a:lnTo>
                  <a:pt x="4329097" y="454773"/>
                </a:lnTo>
                <a:close/>
                <a:moveTo>
                  <a:pt x="3460490" y="417388"/>
                </a:moveTo>
                <a:lnTo>
                  <a:pt x="3472578" y="429833"/>
                </a:lnTo>
                <a:lnTo>
                  <a:pt x="3473876" y="430075"/>
                </a:lnTo>
                <a:lnTo>
                  <a:pt x="3481379" y="432193"/>
                </a:lnTo>
                <a:lnTo>
                  <a:pt x="3481058" y="431245"/>
                </a:lnTo>
                <a:lnTo>
                  <a:pt x="3474521" y="424280"/>
                </a:lnTo>
                <a:close/>
                <a:moveTo>
                  <a:pt x="3439546" y="406584"/>
                </a:moveTo>
                <a:lnTo>
                  <a:pt x="3445258" y="412353"/>
                </a:lnTo>
                <a:lnTo>
                  <a:pt x="3445717" y="410339"/>
                </a:lnTo>
                <a:lnTo>
                  <a:pt x="3442469" y="408811"/>
                </a:lnTo>
                <a:close/>
                <a:moveTo>
                  <a:pt x="3216929" y="404606"/>
                </a:moveTo>
                <a:lnTo>
                  <a:pt x="3221296" y="410808"/>
                </a:lnTo>
                <a:lnTo>
                  <a:pt x="3221418" y="410185"/>
                </a:lnTo>
                <a:cubicBezTo>
                  <a:pt x="3220057" y="408177"/>
                  <a:pt x="3218085" y="405712"/>
                  <a:pt x="3218085" y="405712"/>
                </a:cubicBezTo>
                <a:close/>
                <a:moveTo>
                  <a:pt x="3997131" y="403028"/>
                </a:moveTo>
                <a:lnTo>
                  <a:pt x="4014308" y="409789"/>
                </a:lnTo>
                <a:lnTo>
                  <a:pt x="4030502" y="417007"/>
                </a:lnTo>
                <a:lnTo>
                  <a:pt x="4093023" y="433306"/>
                </a:lnTo>
                <a:lnTo>
                  <a:pt x="4062796" y="420039"/>
                </a:lnTo>
                <a:lnTo>
                  <a:pt x="4013755" y="407117"/>
                </a:lnTo>
                <a:cubicBezTo>
                  <a:pt x="4015770" y="406135"/>
                  <a:pt x="4014271" y="405619"/>
                  <a:pt x="4010973" y="406158"/>
                </a:cubicBezTo>
                <a:cubicBezTo>
                  <a:pt x="4006478" y="404609"/>
                  <a:pt x="4003696" y="403651"/>
                  <a:pt x="3998973" y="403460"/>
                </a:cubicBezTo>
                <a:close/>
                <a:moveTo>
                  <a:pt x="3227465" y="396831"/>
                </a:moveTo>
                <a:lnTo>
                  <a:pt x="3228118" y="397710"/>
                </a:lnTo>
                <a:lnTo>
                  <a:pt x="3241045" y="413751"/>
                </a:lnTo>
                <a:lnTo>
                  <a:pt x="3247971" y="418759"/>
                </a:lnTo>
                <a:lnTo>
                  <a:pt x="3244320" y="411924"/>
                </a:lnTo>
                <a:lnTo>
                  <a:pt x="3240087" y="406915"/>
                </a:lnTo>
                <a:close/>
                <a:moveTo>
                  <a:pt x="3959561" y="394192"/>
                </a:moveTo>
                <a:lnTo>
                  <a:pt x="3963422" y="396040"/>
                </a:lnTo>
                <a:lnTo>
                  <a:pt x="3983433" y="404856"/>
                </a:lnTo>
                <a:lnTo>
                  <a:pt x="3985424" y="405256"/>
                </a:lnTo>
                <a:lnTo>
                  <a:pt x="4004040" y="410109"/>
                </a:lnTo>
                <a:lnTo>
                  <a:pt x="3987860" y="404085"/>
                </a:lnTo>
                <a:lnTo>
                  <a:pt x="3971427" y="396983"/>
                </a:lnTo>
                <a:close/>
                <a:moveTo>
                  <a:pt x="3420066" y="388178"/>
                </a:moveTo>
                <a:lnTo>
                  <a:pt x="3423957" y="392454"/>
                </a:lnTo>
                <a:cubicBezTo>
                  <a:pt x="3426039" y="392316"/>
                  <a:pt x="3427308" y="393266"/>
                  <a:pt x="3428396" y="394080"/>
                </a:cubicBezTo>
                <a:cubicBezTo>
                  <a:pt x="3427582" y="395167"/>
                  <a:pt x="3428851" y="396116"/>
                  <a:pt x="3430119" y="397066"/>
                </a:cubicBezTo>
                <a:lnTo>
                  <a:pt x="3434670" y="401661"/>
                </a:lnTo>
                <a:lnTo>
                  <a:pt x="3437131" y="401951"/>
                </a:lnTo>
                <a:cubicBezTo>
                  <a:pt x="3439438" y="403624"/>
                  <a:pt x="3441338" y="405249"/>
                  <a:pt x="3439035" y="402175"/>
                </a:cubicBezTo>
                <a:lnTo>
                  <a:pt x="3428867" y="392683"/>
                </a:lnTo>
                <a:close/>
                <a:moveTo>
                  <a:pt x="3392374" y="376906"/>
                </a:moveTo>
                <a:lnTo>
                  <a:pt x="3395009" y="379941"/>
                </a:lnTo>
                <a:cubicBezTo>
                  <a:pt x="3396148" y="381252"/>
                  <a:pt x="3396148" y="381252"/>
                  <a:pt x="3396148" y="381252"/>
                </a:cubicBezTo>
                <a:cubicBezTo>
                  <a:pt x="3396469" y="383470"/>
                  <a:pt x="3396113" y="388857"/>
                  <a:pt x="3398649" y="390756"/>
                </a:cubicBezTo>
                <a:cubicBezTo>
                  <a:pt x="3399918" y="391705"/>
                  <a:pt x="3398969" y="392973"/>
                  <a:pt x="3398969" y="392973"/>
                </a:cubicBezTo>
                <a:cubicBezTo>
                  <a:pt x="3399243" y="394874"/>
                  <a:pt x="3400512" y="395823"/>
                  <a:pt x="3400512" y="395823"/>
                </a:cubicBezTo>
                <a:cubicBezTo>
                  <a:pt x="3403187" y="399806"/>
                  <a:pt x="3404776" y="402972"/>
                  <a:pt x="3407451" y="406953"/>
                </a:cubicBezTo>
                <a:cubicBezTo>
                  <a:pt x="3408400" y="405685"/>
                  <a:pt x="3409669" y="406635"/>
                  <a:pt x="3410756" y="407448"/>
                </a:cubicBezTo>
                <a:cubicBezTo>
                  <a:pt x="3414562" y="410297"/>
                  <a:pt x="3404950" y="397449"/>
                  <a:pt x="3402594" y="395686"/>
                </a:cubicBezTo>
                <a:cubicBezTo>
                  <a:pt x="3398969" y="392973"/>
                  <a:pt x="3398969" y="392973"/>
                  <a:pt x="3398969" y="392973"/>
                </a:cubicBezTo>
                <a:cubicBezTo>
                  <a:pt x="3408757" y="400298"/>
                  <a:pt x="3419311" y="406219"/>
                  <a:pt x="3427829" y="412594"/>
                </a:cubicBezTo>
                <a:cubicBezTo>
                  <a:pt x="3422478" y="404632"/>
                  <a:pt x="3416042" y="398119"/>
                  <a:pt x="3411778" y="390970"/>
                </a:cubicBezTo>
                <a:cubicBezTo>
                  <a:pt x="3420616" y="399563"/>
                  <a:pt x="3428640" y="409243"/>
                  <a:pt x="3437297" y="417701"/>
                </a:cubicBezTo>
                <a:lnTo>
                  <a:pt x="3445956" y="424182"/>
                </a:lnTo>
                <a:lnTo>
                  <a:pt x="3448943" y="425079"/>
                </a:lnTo>
                <a:lnTo>
                  <a:pt x="3447759" y="421857"/>
                </a:lnTo>
                <a:cubicBezTo>
                  <a:pt x="3438921" y="413264"/>
                  <a:pt x="3429629" y="402634"/>
                  <a:pt x="3421740" y="392773"/>
                </a:cubicBezTo>
                <a:lnTo>
                  <a:pt x="3407556" y="383090"/>
                </a:lnTo>
                <a:lnTo>
                  <a:pt x="3401041" y="380451"/>
                </a:lnTo>
                <a:lnTo>
                  <a:pt x="3399217" y="379705"/>
                </a:lnTo>
                <a:close/>
                <a:moveTo>
                  <a:pt x="3374313" y="363031"/>
                </a:moveTo>
                <a:lnTo>
                  <a:pt x="3385505" y="376253"/>
                </a:lnTo>
                <a:cubicBezTo>
                  <a:pt x="3387136" y="378181"/>
                  <a:pt x="3387136" y="378181"/>
                  <a:pt x="3387136" y="378181"/>
                </a:cubicBezTo>
                <a:cubicBezTo>
                  <a:pt x="3387771" y="378656"/>
                  <a:pt x="3388132" y="377513"/>
                  <a:pt x="3388140" y="375895"/>
                </a:cubicBezTo>
                <a:lnTo>
                  <a:pt x="3387971" y="375104"/>
                </a:lnTo>
                <a:lnTo>
                  <a:pt x="3387006" y="374709"/>
                </a:lnTo>
                <a:lnTo>
                  <a:pt x="3387930" y="374911"/>
                </a:lnTo>
                <a:lnTo>
                  <a:pt x="3387037" y="370758"/>
                </a:lnTo>
                <a:lnTo>
                  <a:pt x="3391278" y="375643"/>
                </a:lnTo>
                <a:lnTo>
                  <a:pt x="3399183" y="377372"/>
                </a:lnTo>
                <a:lnTo>
                  <a:pt x="3398024" y="376581"/>
                </a:lnTo>
                <a:lnTo>
                  <a:pt x="3383654" y="367384"/>
                </a:lnTo>
                <a:close/>
                <a:moveTo>
                  <a:pt x="2612806" y="359596"/>
                </a:moveTo>
                <a:lnTo>
                  <a:pt x="2615002" y="361600"/>
                </a:lnTo>
                <a:lnTo>
                  <a:pt x="2629854" y="375988"/>
                </a:lnTo>
                <a:lnTo>
                  <a:pt x="2627749" y="374037"/>
                </a:lnTo>
                <a:close/>
                <a:moveTo>
                  <a:pt x="3308046" y="359127"/>
                </a:moveTo>
                <a:lnTo>
                  <a:pt x="3316120" y="371799"/>
                </a:lnTo>
                <a:lnTo>
                  <a:pt x="3327291" y="379183"/>
                </a:lnTo>
                <a:cubicBezTo>
                  <a:pt x="3332185" y="382846"/>
                  <a:pt x="3322753" y="370134"/>
                  <a:pt x="3319128" y="367421"/>
                </a:cubicBezTo>
                <a:close/>
                <a:moveTo>
                  <a:pt x="3489171" y="347628"/>
                </a:moveTo>
                <a:lnTo>
                  <a:pt x="3490499" y="349259"/>
                </a:lnTo>
                <a:lnTo>
                  <a:pt x="3490693" y="348493"/>
                </a:lnTo>
                <a:close/>
                <a:moveTo>
                  <a:pt x="3296596" y="338968"/>
                </a:moveTo>
                <a:lnTo>
                  <a:pt x="3297491" y="342563"/>
                </a:lnTo>
                <a:lnTo>
                  <a:pt x="3297584" y="342707"/>
                </a:lnTo>
                <a:lnTo>
                  <a:pt x="3304803" y="351047"/>
                </a:lnTo>
                <a:lnTo>
                  <a:pt x="3323256" y="362383"/>
                </a:lnTo>
                <a:lnTo>
                  <a:pt x="3317926" y="352124"/>
                </a:lnTo>
                <a:close/>
                <a:moveTo>
                  <a:pt x="3451879" y="337547"/>
                </a:moveTo>
                <a:lnTo>
                  <a:pt x="3451954" y="337619"/>
                </a:lnTo>
                <a:lnTo>
                  <a:pt x="3451985" y="337675"/>
                </a:lnTo>
                <a:close/>
                <a:moveTo>
                  <a:pt x="3350920" y="336512"/>
                </a:moveTo>
                <a:lnTo>
                  <a:pt x="3351206" y="336878"/>
                </a:lnTo>
                <a:lnTo>
                  <a:pt x="3350925" y="336987"/>
                </a:lnTo>
                <a:cubicBezTo>
                  <a:pt x="3350640" y="337030"/>
                  <a:pt x="3350617" y="336892"/>
                  <a:pt x="3350920" y="336512"/>
                </a:cubicBezTo>
                <a:close/>
                <a:moveTo>
                  <a:pt x="2587339" y="334986"/>
                </a:moveTo>
                <a:lnTo>
                  <a:pt x="2612806" y="359596"/>
                </a:lnTo>
                <a:lnTo>
                  <a:pt x="2589568" y="338395"/>
                </a:lnTo>
                <a:close/>
                <a:moveTo>
                  <a:pt x="3411172" y="334794"/>
                </a:moveTo>
                <a:lnTo>
                  <a:pt x="3420767" y="344554"/>
                </a:lnTo>
                <a:lnTo>
                  <a:pt x="3426803" y="343474"/>
                </a:lnTo>
                <a:lnTo>
                  <a:pt x="3416597" y="338103"/>
                </a:lnTo>
                <a:close/>
                <a:moveTo>
                  <a:pt x="3858820" y="332161"/>
                </a:moveTo>
                <a:lnTo>
                  <a:pt x="3885931" y="356094"/>
                </a:lnTo>
                <a:lnTo>
                  <a:pt x="3936113" y="379008"/>
                </a:lnTo>
                <a:lnTo>
                  <a:pt x="3980559" y="396504"/>
                </a:lnTo>
                <a:lnTo>
                  <a:pt x="4051260" y="415011"/>
                </a:lnTo>
                <a:lnTo>
                  <a:pt x="4051474" y="415070"/>
                </a:lnTo>
                <a:lnTo>
                  <a:pt x="3901732" y="349347"/>
                </a:lnTo>
                <a:close/>
                <a:moveTo>
                  <a:pt x="3181809" y="332049"/>
                </a:moveTo>
                <a:lnTo>
                  <a:pt x="3183466" y="332119"/>
                </a:lnTo>
                <a:cubicBezTo>
                  <a:pt x="3186022" y="333213"/>
                  <a:pt x="3187974" y="334976"/>
                  <a:pt x="3186675" y="336414"/>
                </a:cubicBezTo>
                <a:lnTo>
                  <a:pt x="3184200" y="335928"/>
                </a:lnTo>
                <a:close/>
                <a:moveTo>
                  <a:pt x="2974307" y="329828"/>
                </a:moveTo>
                <a:cubicBezTo>
                  <a:pt x="2994200" y="346695"/>
                  <a:pt x="3013913" y="363427"/>
                  <a:pt x="3035842" y="379840"/>
                </a:cubicBezTo>
                <a:cubicBezTo>
                  <a:pt x="3025917" y="370433"/>
                  <a:pt x="3014862" y="362159"/>
                  <a:pt x="3006024" y="353566"/>
                </a:cubicBezTo>
                <a:cubicBezTo>
                  <a:pt x="2995150" y="345427"/>
                  <a:pt x="2984094" y="337153"/>
                  <a:pt x="2974307" y="329828"/>
                </a:cubicBezTo>
                <a:close/>
                <a:moveTo>
                  <a:pt x="2581227" y="329078"/>
                </a:moveTo>
                <a:lnTo>
                  <a:pt x="2582631" y="329530"/>
                </a:lnTo>
                <a:cubicBezTo>
                  <a:pt x="2583899" y="330478"/>
                  <a:pt x="2585202" y="331949"/>
                  <a:pt x="2586404" y="333554"/>
                </a:cubicBezTo>
                <a:lnTo>
                  <a:pt x="2587339" y="334986"/>
                </a:lnTo>
                <a:close/>
                <a:moveTo>
                  <a:pt x="3136722" y="324329"/>
                </a:moveTo>
                <a:lnTo>
                  <a:pt x="3165517" y="372136"/>
                </a:lnTo>
                <a:lnTo>
                  <a:pt x="3179891" y="382425"/>
                </a:lnTo>
                <a:lnTo>
                  <a:pt x="3177246" y="376959"/>
                </a:lnTo>
                <a:lnTo>
                  <a:pt x="3178143" y="370146"/>
                </a:lnTo>
                <a:lnTo>
                  <a:pt x="3188390" y="384809"/>
                </a:lnTo>
                <a:lnTo>
                  <a:pt x="3191903" y="391023"/>
                </a:lnTo>
                <a:lnTo>
                  <a:pt x="3215340" y="407801"/>
                </a:lnTo>
                <a:lnTo>
                  <a:pt x="3211877" y="400208"/>
                </a:lnTo>
                <a:lnTo>
                  <a:pt x="3212248" y="400124"/>
                </a:lnTo>
                <a:lnTo>
                  <a:pt x="3181511" y="370707"/>
                </a:lnTo>
                <a:lnTo>
                  <a:pt x="3223776" y="401266"/>
                </a:lnTo>
                <a:lnTo>
                  <a:pt x="3219341" y="392935"/>
                </a:lnTo>
                <a:lnTo>
                  <a:pt x="3216189" y="387821"/>
                </a:lnTo>
                <a:close/>
                <a:moveTo>
                  <a:pt x="3443517" y="317507"/>
                </a:moveTo>
                <a:lnTo>
                  <a:pt x="3467248" y="345473"/>
                </a:lnTo>
                <a:lnTo>
                  <a:pt x="3481078" y="352930"/>
                </a:lnTo>
                <a:lnTo>
                  <a:pt x="3494270" y="359967"/>
                </a:lnTo>
                <a:lnTo>
                  <a:pt x="3473918" y="338545"/>
                </a:lnTo>
                <a:cubicBezTo>
                  <a:pt x="3471380" y="336646"/>
                  <a:pt x="3471380" y="336646"/>
                  <a:pt x="3471380" y="336646"/>
                </a:cubicBezTo>
                <a:cubicBezTo>
                  <a:pt x="3468162" y="333390"/>
                  <a:pt x="3466553" y="331761"/>
                  <a:pt x="3465749" y="330947"/>
                </a:cubicBezTo>
                <a:lnTo>
                  <a:pt x="3465697" y="330895"/>
                </a:lnTo>
                <a:lnTo>
                  <a:pt x="3461724" y="328097"/>
                </a:lnTo>
                <a:lnTo>
                  <a:pt x="3448978" y="320644"/>
                </a:lnTo>
                <a:close/>
                <a:moveTo>
                  <a:pt x="3116590" y="307462"/>
                </a:moveTo>
                <a:cubicBezTo>
                  <a:pt x="3118482" y="308051"/>
                  <a:pt x="3120991" y="309197"/>
                  <a:pt x="3122224" y="310309"/>
                </a:cubicBezTo>
                <a:cubicBezTo>
                  <a:pt x="3119996" y="312777"/>
                  <a:pt x="3114654" y="307954"/>
                  <a:pt x="3114654" y="307954"/>
                </a:cubicBezTo>
                <a:cubicBezTo>
                  <a:pt x="3113422" y="306839"/>
                  <a:pt x="3114698" y="306873"/>
                  <a:pt x="3116590" y="307462"/>
                </a:cubicBezTo>
                <a:close/>
                <a:moveTo>
                  <a:pt x="2482997" y="307115"/>
                </a:moveTo>
                <a:lnTo>
                  <a:pt x="2486493" y="310857"/>
                </a:lnTo>
                <a:lnTo>
                  <a:pt x="2485367" y="309876"/>
                </a:lnTo>
                <a:close/>
                <a:moveTo>
                  <a:pt x="2990088" y="305067"/>
                </a:moveTo>
                <a:lnTo>
                  <a:pt x="2999093" y="312199"/>
                </a:lnTo>
                <a:cubicBezTo>
                  <a:pt x="2999093" y="312199"/>
                  <a:pt x="2999093" y="312199"/>
                  <a:pt x="2990576" y="305823"/>
                </a:cubicBezTo>
                <a:close/>
                <a:moveTo>
                  <a:pt x="3462774" y="297911"/>
                </a:moveTo>
                <a:lnTo>
                  <a:pt x="3475034" y="309761"/>
                </a:lnTo>
                <a:lnTo>
                  <a:pt x="3491723" y="318224"/>
                </a:lnTo>
                <a:lnTo>
                  <a:pt x="3495641" y="320004"/>
                </a:lnTo>
                <a:lnTo>
                  <a:pt x="3496950" y="320446"/>
                </a:lnTo>
                <a:lnTo>
                  <a:pt x="3493463" y="318790"/>
                </a:lnTo>
                <a:cubicBezTo>
                  <a:pt x="3489678" y="316721"/>
                  <a:pt x="3486583" y="314642"/>
                  <a:pt x="3484631" y="312569"/>
                </a:cubicBezTo>
                <a:lnTo>
                  <a:pt x="3482413" y="309298"/>
                </a:lnTo>
                <a:close/>
                <a:moveTo>
                  <a:pt x="3411774" y="292920"/>
                </a:moveTo>
                <a:lnTo>
                  <a:pt x="3412950" y="294259"/>
                </a:lnTo>
                <a:lnTo>
                  <a:pt x="3415267" y="295380"/>
                </a:lnTo>
                <a:close/>
                <a:moveTo>
                  <a:pt x="2929853" y="292884"/>
                </a:moveTo>
                <a:cubicBezTo>
                  <a:pt x="2929853" y="292884"/>
                  <a:pt x="2929853" y="292884"/>
                  <a:pt x="2935834" y="297360"/>
                </a:cubicBezTo>
                <a:lnTo>
                  <a:pt x="2936133" y="297713"/>
                </a:lnTo>
                <a:close/>
                <a:moveTo>
                  <a:pt x="3346064" y="290628"/>
                </a:moveTo>
                <a:cubicBezTo>
                  <a:pt x="3346064" y="290628"/>
                  <a:pt x="3346064" y="290628"/>
                  <a:pt x="3347332" y="291577"/>
                </a:cubicBezTo>
                <a:lnTo>
                  <a:pt x="3347351" y="291633"/>
                </a:lnTo>
                <a:close/>
                <a:moveTo>
                  <a:pt x="3164659" y="284038"/>
                </a:moveTo>
                <a:cubicBezTo>
                  <a:pt x="3161034" y="281325"/>
                  <a:pt x="3168248" y="294355"/>
                  <a:pt x="3173141" y="298017"/>
                </a:cubicBezTo>
                <a:cubicBezTo>
                  <a:pt x="3206127" y="322705"/>
                  <a:pt x="3206127" y="322705"/>
                  <a:pt x="3206127" y="322705"/>
                </a:cubicBezTo>
                <a:lnTo>
                  <a:pt x="3209670" y="326785"/>
                </a:lnTo>
                <a:lnTo>
                  <a:pt x="3207690" y="322254"/>
                </a:lnTo>
                <a:cubicBezTo>
                  <a:pt x="3206801" y="320682"/>
                  <a:pt x="3206028" y="319937"/>
                  <a:pt x="3205472" y="320554"/>
                </a:cubicBezTo>
                <a:cubicBezTo>
                  <a:pt x="3206585" y="319321"/>
                  <a:pt x="3209548" y="319757"/>
                  <a:pt x="3211924" y="320223"/>
                </a:cubicBezTo>
                <a:lnTo>
                  <a:pt x="3212939" y="320171"/>
                </a:lnTo>
                <a:lnTo>
                  <a:pt x="3202493" y="312354"/>
                </a:lnTo>
                <a:lnTo>
                  <a:pt x="3199889" y="311038"/>
                </a:lnTo>
                <a:lnTo>
                  <a:pt x="3200596" y="310933"/>
                </a:lnTo>
                <a:close/>
                <a:moveTo>
                  <a:pt x="2529891" y="278247"/>
                </a:moveTo>
                <a:lnTo>
                  <a:pt x="2552539" y="301354"/>
                </a:lnTo>
                <a:lnTo>
                  <a:pt x="2581227" y="329078"/>
                </a:lnTo>
                <a:lnTo>
                  <a:pt x="2578583" y="328231"/>
                </a:lnTo>
                <a:cubicBezTo>
                  <a:pt x="2576968" y="327270"/>
                  <a:pt x="2575157" y="325914"/>
                  <a:pt x="2573345" y="324558"/>
                </a:cubicBezTo>
                <a:cubicBezTo>
                  <a:pt x="2556937" y="308321"/>
                  <a:pt x="2556937" y="308321"/>
                  <a:pt x="2556937" y="308321"/>
                </a:cubicBezTo>
                <a:cubicBezTo>
                  <a:pt x="2549051" y="300722"/>
                  <a:pt x="2541483" y="293080"/>
                  <a:pt x="2533913" y="285436"/>
                </a:cubicBezTo>
                <a:cubicBezTo>
                  <a:pt x="2533143" y="284012"/>
                  <a:pt x="2532007" y="281748"/>
                  <a:pt x="2530771" y="279623"/>
                </a:cubicBezTo>
                <a:close/>
                <a:moveTo>
                  <a:pt x="2522410" y="270614"/>
                </a:moveTo>
                <a:lnTo>
                  <a:pt x="2527019" y="274623"/>
                </a:lnTo>
                <a:cubicBezTo>
                  <a:pt x="2527609" y="275065"/>
                  <a:pt x="2528238" y="275783"/>
                  <a:pt x="2528873" y="276657"/>
                </a:cubicBezTo>
                <a:lnTo>
                  <a:pt x="2529891" y="278247"/>
                </a:lnTo>
                <a:close/>
                <a:moveTo>
                  <a:pt x="3121046" y="268639"/>
                </a:moveTo>
                <a:cubicBezTo>
                  <a:pt x="3117421" y="265927"/>
                  <a:pt x="3123366" y="278007"/>
                  <a:pt x="3128259" y="281670"/>
                </a:cubicBezTo>
                <a:lnTo>
                  <a:pt x="3168117" y="310103"/>
                </a:lnTo>
                <a:lnTo>
                  <a:pt x="3167013" y="308338"/>
                </a:lnTo>
                <a:lnTo>
                  <a:pt x="3167604" y="308378"/>
                </a:lnTo>
                <a:lnTo>
                  <a:pt x="3170202" y="311591"/>
                </a:lnTo>
                <a:lnTo>
                  <a:pt x="3204898" y="336342"/>
                </a:lnTo>
                <a:lnTo>
                  <a:pt x="3215806" y="343522"/>
                </a:lnTo>
                <a:lnTo>
                  <a:pt x="3212151" y="333266"/>
                </a:lnTo>
                <a:lnTo>
                  <a:pt x="3182745" y="313332"/>
                </a:lnTo>
                <a:cubicBezTo>
                  <a:pt x="3162073" y="298355"/>
                  <a:pt x="3141638" y="283061"/>
                  <a:pt x="3121046" y="268639"/>
                </a:cubicBezTo>
                <a:close/>
                <a:moveTo>
                  <a:pt x="3508102" y="256814"/>
                </a:moveTo>
                <a:lnTo>
                  <a:pt x="3510680" y="259531"/>
                </a:lnTo>
                <a:cubicBezTo>
                  <a:pt x="3511490" y="260385"/>
                  <a:pt x="3511490" y="260385"/>
                  <a:pt x="3511490" y="260385"/>
                </a:cubicBezTo>
                <a:lnTo>
                  <a:pt x="3513207" y="258001"/>
                </a:lnTo>
                <a:close/>
                <a:moveTo>
                  <a:pt x="3442312" y="256098"/>
                </a:moveTo>
                <a:cubicBezTo>
                  <a:pt x="3442947" y="256572"/>
                  <a:pt x="3443263" y="256810"/>
                  <a:pt x="3443304" y="257087"/>
                </a:cubicBezTo>
                <a:lnTo>
                  <a:pt x="3443261" y="257167"/>
                </a:lnTo>
                <a:close/>
                <a:moveTo>
                  <a:pt x="3584161" y="253884"/>
                </a:moveTo>
                <a:cubicBezTo>
                  <a:pt x="3584309" y="254629"/>
                  <a:pt x="3587979" y="256287"/>
                  <a:pt x="3593217" y="258245"/>
                </a:cubicBezTo>
                <a:lnTo>
                  <a:pt x="3594557" y="258693"/>
                </a:lnTo>
                <a:lnTo>
                  <a:pt x="3592644" y="256177"/>
                </a:lnTo>
                <a:lnTo>
                  <a:pt x="3591177" y="255584"/>
                </a:lnTo>
                <a:lnTo>
                  <a:pt x="3592537" y="256034"/>
                </a:lnTo>
                <a:lnTo>
                  <a:pt x="3590979" y="253984"/>
                </a:lnTo>
                <a:lnTo>
                  <a:pt x="3590879" y="254092"/>
                </a:lnTo>
                <a:cubicBezTo>
                  <a:pt x="3590879" y="254092"/>
                  <a:pt x="3584458" y="255374"/>
                  <a:pt x="3584161" y="253884"/>
                </a:cubicBezTo>
                <a:close/>
                <a:moveTo>
                  <a:pt x="3487863" y="251902"/>
                </a:moveTo>
                <a:lnTo>
                  <a:pt x="3505437" y="271118"/>
                </a:lnTo>
                <a:cubicBezTo>
                  <a:pt x="3507794" y="272881"/>
                  <a:pt x="3505292" y="263377"/>
                  <a:pt x="3505292" y="263377"/>
                </a:cubicBezTo>
                <a:lnTo>
                  <a:pt x="3498602" y="254553"/>
                </a:lnTo>
                <a:close/>
                <a:moveTo>
                  <a:pt x="3863376" y="250123"/>
                </a:moveTo>
                <a:cubicBezTo>
                  <a:pt x="3865134" y="249775"/>
                  <a:pt x="3871273" y="251341"/>
                  <a:pt x="3884019" y="255995"/>
                </a:cubicBezTo>
                <a:cubicBezTo>
                  <a:pt x="4000683" y="299436"/>
                  <a:pt x="4113445" y="357290"/>
                  <a:pt x="4231631" y="410699"/>
                </a:cubicBezTo>
                <a:lnTo>
                  <a:pt x="4323805" y="449940"/>
                </a:lnTo>
                <a:lnTo>
                  <a:pt x="4318346" y="452021"/>
                </a:lnTo>
                <a:cubicBezTo>
                  <a:pt x="4317761" y="441453"/>
                  <a:pt x="4318346" y="452021"/>
                  <a:pt x="4318346" y="452021"/>
                </a:cubicBezTo>
                <a:lnTo>
                  <a:pt x="4320631" y="454342"/>
                </a:lnTo>
                <a:lnTo>
                  <a:pt x="4278481" y="435583"/>
                </a:lnTo>
                <a:cubicBezTo>
                  <a:pt x="4154850" y="381557"/>
                  <a:pt x="4030401" y="328559"/>
                  <a:pt x="3905684" y="273229"/>
                </a:cubicBezTo>
                <a:cubicBezTo>
                  <a:pt x="3892248" y="269441"/>
                  <a:pt x="3858101" y="251168"/>
                  <a:pt x="3863376" y="250123"/>
                </a:cubicBezTo>
                <a:close/>
                <a:moveTo>
                  <a:pt x="3473297" y="248306"/>
                </a:moveTo>
                <a:lnTo>
                  <a:pt x="3473994" y="249281"/>
                </a:lnTo>
                <a:lnTo>
                  <a:pt x="3474422" y="248583"/>
                </a:lnTo>
                <a:close/>
                <a:moveTo>
                  <a:pt x="3497306" y="246029"/>
                </a:moveTo>
                <a:lnTo>
                  <a:pt x="3502880" y="251476"/>
                </a:lnTo>
                <a:lnTo>
                  <a:pt x="3511714" y="253330"/>
                </a:lnTo>
                <a:lnTo>
                  <a:pt x="3511527" y="252780"/>
                </a:lnTo>
                <a:lnTo>
                  <a:pt x="3506660" y="248047"/>
                </a:lnTo>
                <a:close/>
                <a:moveTo>
                  <a:pt x="3454657" y="243873"/>
                </a:moveTo>
                <a:lnTo>
                  <a:pt x="3467006" y="259138"/>
                </a:lnTo>
                <a:cubicBezTo>
                  <a:pt x="3475114" y="268281"/>
                  <a:pt x="3483941" y="276795"/>
                  <a:pt x="3494134" y="283576"/>
                </a:cubicBezTo>
                <a:cubicBezTo>
                  <a:pt x="3495403" y="284525"/>
                  <a:pt x="3496351" y="283256"/>
                  <a:pt x="3496032" y="281039"/>
                </a:cubicBezTo>
                <a:cubicBezTo>
                  <a:pt x="3498707" y="285020"/>
                  <a:pt x="3503601" y="288682"/>
                  <a:pt x="3502652" y="289950"/>
                </a:cubicBezTo>
                <a:cubicBezTo>
                  <a:pt x="3503246" y="294069"/>
                  <a:pt x="3507190" y="299000"/>
                  <a:pt x="3506277" y="292663"/>
                </a:cubicBezTo>
                <a:lnTo>
                  <a:pt x="3504203" y="289545"/>
                </a:lnTo>
                <a:lnTo>
                  <a:pt x="3503643" y="289146"/>
                </a:lnTo>
                <a:lnTo>
                  <a:pt x="3504000" y="289237"/>
                </a:lnTo>
                <a:lnTo>
                  <a:pt x="3500023" y="283259"/>
                </a:lnTo>
                <a:lnTo>
                  <a:pt x="3498234" y="282171"/>
                </a:lnTo>
                <a:cubicBezTo>
                  <a:pt x="3486630" y="274996"/>
                  <a:pt x="3480683" y="270779"/>
                  <a:pt x="3491473" y="274864"/>
                </a:cubicBezTo>
                <a:lnTo>
                  <a:pt x="3495593" y="276594"/>
                </a:lnTo>
                <a:lnTo>
                  <a:pt x="3489483" y="267407"/>
                </a:lnTo>
                <a:lnTo>
                  <a:pt x="3488898" y="268016"/>
                </a:lnTo>
                <a:cubicBezTo>
                  <a:pt x="3486412" y="268512"/>
                  <a:pt x="3483075" y="265818"/>
                  <a:pt x="3483075" y="265818"/>
                </a:cubicBezTo>
                <a:cubicBezTo>
                  <a:pt x="3483429" y="265166"/>
                  <a:pt x="3484890" y="265201"/>
                  <a:pt x="3486371" y="265542"/>
                </a:cubicBezTo>
                <a:lnTo>
                  <a:pt x="3489057" y="266766"/>
                </a:lnTo>
                <a:lnTo>
                  <a:pt x="3488318" y="265655"/>
                </a:lnTo>
                <a:cubicBezTo>
                  <a:pt x="3485100" y="262398"/>
                  <a:pt x="3481916" y="259097"/>
                  <a:pt x="3478828" y="255620"/>
                </a:cubicBezTo>
                <a:lnTo>
                  <a:pt x="3472861" y="248198"/>
                </a:lnTo>
                <a:lnTo>
                  <a:pt x="3456117" y="244064"/>
                </a:lnTo>
                <a:close/>
                <a:moveTo>
                  <a:pt x="3478850" y="242047"/>
                </a:moveTo>
                <a:lnTo>
                  <a:pt x="3483815" y="247475"/>
                </a:lnTo>
                <a:lnTo>
                  <a:pt x="3495018" y="249826"/>
                </a:lnTo>
                <a:lnTo>
                  <a:pt x="3491129" y="244696"/>
                </a:lnTo>
                <a:close/>
                <a:moveTo>
                  <a:pt x="3381133" y="238859"/>
                </a:moveTo>
                <a:cubicBezTo>
                  <a:pt x="3379865" y="237910"/>
                  <a:pt x="3379828" y="245514"/>
                  <a:pt x="3382365" y="247412"/>
                </a:cubicBezTo>
                <a:lnTo>
                  <a:pt x="3408275" y="281584"/>
                </a:lnTo>
                <a:lnTo>
                  <a:pt x="3416891" y="285217"/>
                </a:lnTo>
                <a:close/>
                <a:moveTo>
                  <a:pt x="3505998" y="236883"/>
                </a:moveTo>
                <a:lnTo>
                  <a:pt x="3508251" y="239022"/>
                </a:lnTo>
                <a:lnTo>
                  <a:pt x="3508423" y="238112"/>
                </a:lnTo>
                <a:close/>
                <a:moveTo>
                  <a:pt x="3447750" y="235335"/>
                </a:moveTo>
                <a:lnTo>
                  <a:pt x="3451444" y="239902"/>
                </a:lnTo>
                <a:lnTo>
                  <a:pt x="3454557" y="240434"/>
                </a:lnTo>
                <a:cubicBezTo>
                  <a:pt x="3461818" y="242409"/>
                  <a:pt x="3468934" y="244607"/>
                  <a:pt x="3469555" y="244483"/>
                </a:cubicBezTo>
                <a:lnTo>
                  <a:pt x="3469828" y="244540"/>
                </a:lnTo>
                <a:lnTo>
                  <a:pt x="3468827" y="243718"/>
                </a:lnTo>
                <a:cubicBezTo>
                  <a:pt x="3468827" y="243718"/>
                  <a:pt x="3468827" y="243718"/>
                  <a:pt x="3469914" y="244532"/>
                </a:cubicBezTo>
                <a:lnTo>
                  <a:pt x="3469939" y="244563"/>
                </a:lnTo>
                <a:lnTo>
                  <a:pt x="3475529" y="245736"/>
                </a:lnTo>
                <a:lnTo>
                  <a:pt x="3475299" y="242626"/>
                </a:lnTo>
                <a:lnTo>
                  <a:pt x="3474679" y="241147"/>
                </a:lnTo>
                <a:close/>
                <a:moveTo>
                  <a:pt x="3519370" y="231570"/>
                </a:moveTo>
                <a:lnTo>
                  <a:pt x="3521735" y="233850"/>
                </a:lnTo>
                <a:lnTo>
                  <a:pt x="3522154" y="232337"/>
                </a:lnTo>
                <a:close/>
                <a:moveTo>
                  <a:pt x="3481582" y="230996"/>
                </a:moveTo>
                <a:lnTo>
                  <a:pt x="3484236" y="233529"/>
                </a:lnTo>
                <a:lnTo>
                  <a:pt x="3492764" y="235264"/>
                </a:lnTo>
                <a:lnTo>
                  <a:pt x="3490213" y="232969"/>
                </a:lnTo>
                <a:close/>
                <a:moveTo>
                  <a:pt x="2816606" y="230741"/>
                </a:moveTo>
                <a:cubicBezTo>
                  <a:pt x="2815337" y="229791"/>
                  <a:pt x="2815657" y="232009"/>
                  <a:pt x="2818332" y="235989"/>
                </a:cubicBezTo>
                <a:cubicBezTo>
                  <a:pt x="2831882" y="248110"/>
                  <a:pt x="2845749" y="260184"/>
                  <a:pt x="2859160" y="270221"/>
                </a:cubicBezTo>
                <a:cubicBezTo>
                  <a:pt x="2865323" y="274833"/>
                  <a:pt x="2855572" y="259903"/>
                  <a:pt x="2852761" y="256104"/>
                </a:cubicBezTo>
                <a:cubicBezTo>
                  <a:pt x="2846599" y="251492"/>
                  <a:pt x="2841706" y="247829"/>
                  <a:pt x="2836492" y="241949"/>
                </a:cubicBezTo>
                <a:lnTo>
                  <a:pt x="2835405" y="241135"/>
                </a:lnTo>
                <a:cubicBezTo>
                  <a:pt x="2834136" y="240186"/>
                  <a:pt x="2833187" y="241454"/>
                  <a:pt x="2834456" y="242404"/>
                </a:cubicBezTo>
                <a:cubicBezTo>
                  <a:pt x="2828293" y="237792"/>
                  <a:pt x="2822586" y="235217"/>
                  <a:pt x="2816606" y="230741"/>
                </a:cubicBezTo>
                <a:close/>
                <a:moveTo>
                  <a:pt x="3460863" y="226259"/>
                </a:moveTo>
                <a:lnTo>
                  <a:pt x="3462872" y="229184"/>
                </a:lnTo>
                <a:lnTo>
                  <a:pt x="3482376" y="233151"/>
                </a:lnTo>
                <a:lnTo>
                  <a:pt x="3480566" y="230764"/>
                </a:lnTo>
                <a:close/>
                <a:moveTo>
                  <a:pt x="2774499" y="225797"/>
                </a:moveTo>
                <a:cubicBezTo>
                  <a:pt x="2770874" y="223084"/>
                  <a:pt x="2780169" y="235977"/>
                  <a:pt x="2781893" y="238963"/>
                </a:cubicBezTo>
                <a:cubicBezTo>
                  <a:pt x="2793088" y="249320"/>
                  <a:pt x="2803332" y="260945"/>
                  <a:pt x="2814662" y="271119"/>
                </a:cubicBezTo>
                <a:cubicBezTo>
                  <a:pt x="2813574" y="270305"/>
                  <a:pt x="2813118" y="268269"/>
                  <a:pt x="2811712" y="265237"/>
                </a:cubicBezTo>
                <a:cubicBezTo>
                  <a:pt x="2816743" y="270981"/>
                  <a:pt x="2822905" y="275593"/>
                  <a:pt x="2829067" y="280205"/>
                </a:cubicBezTo>
                <a:cubicBezTo>
                  <a:pt x="2818961" y="270662"/>
                  <a:pt x="2809804" y="259852"/>
                  <a:pt x="2798474" y="249677"/>
                </a:cubicBezTo>
                <a:cubicBezTo>
                  <a:pt x="2815373" y="260346"/>
                  <a:pt x="2836354" y="278027"/>
                  <a:pt x="2854659" y="291726"/>
                </a:cubicBezTo>
                <a:cubicBezTo>
                  <a:pt x="2855608" y="290458"/>
                  <a:pt x="2854340" y="289509"/>
                  <a:pt x="2853070" y="288558"/>
                </a:cubicBezTo>
                <a:cubicBezTo>
                  <a:pt x="2841877" y="278203"/>
                  <a:pt x="2831497" y="266759"/>
                  <a:pt x="2820121" y="256267"/>
                </a:cubicBezTo>
                <a:cubicBezTo>
                  <a:pt x="2804354" y="244466"/>
                  <a:pt x="2788404" y="232530"/>
                  <a:pt x="2774499" y="225797"/>
                </a:cubicBezTo>
                <a:close/>
                <a:moveTo>
                  <a:pt x="3493647" y="225154"/>
                </a:moveTo>
                <a:lnTo>
                  <a:pt x="3500151" y="231330"/>
                </a:lnTo>
                <a:lnTo>
                  <a:pt x="3507902" y="233107"/>
                </a:lnTo>
                <a:lnTo>
                  <a:pt x="3507200" y="230603"/>
                </a:lnTo>
                <a:lnTo>
                  <a:pt x="3505547" y="227998"/>
                </a:lnTo>
                <a:close/>
                <a:moveTo>
                  <a:pt x="3389249" y="215544"/>
                </a:moveTo>
                <a:lnTo>
                  <a:pt x="3393833" y="216368"/>
                </a:lnTo>
                <a:lnTo>
                  <a:pt x="3394909" y="216972"/>
                </a:lnTo>
                <a:close/>
                <a:moveTo>
                  <a:pt x="3648970" y="211602"/>
                </a:moveTo>
                <a:lnTo>
                  <a:pt x="3666774" y="228204"/>
                </a:lnTo>
                <a:cubicBezTo>
                  <a:pt x="3669130" y="229967"/>
                  <a:pt x="3666811" y="220599"/>
                  <a:pt x="3665541" y="219650"/>
                </a:cubicBezTo>
                <a:lnTo>
                  <a:pt x="3665496" y="219598"/>
                </a:lnTo>
                <a:close/>
                <a:moveTo>
                  <a:pt x="3465166" y="210451"/>
                </a:moveTo>
                <a:cubicBezTo>
                  <a:pt x="3462628" y="208552"/>
                  <a:pt x="3463860" y="217106"/>
                  <a:pt x="3465129" y="218055"/>
                </a:cubicBezTo>
                <a:lnTo>
                  <a:pt x="3465217" y="218185"/>
                </a:lnTo>
                <a:lnTo>
                  <a:pt x="3476123" y="220303"/>
                </a:lnTo>
                <a:close/>
                <a:moveTo>
                  <a:pt x="3446468" y="209742"/>
                </a:moveTo>
                <a:cubicBezTo>
                  <a:pt x="3445765" y="208227"/>
                  <a:pt x="3445721" y="209607"/>
                  <a:pt x="3445893" y="211644"/>
                </a:cubicBezTo>
                <a:lnTo>
                  <a:pt x="3446186" y="214012"/>
                </a:lnTo>
                <a:lnTo>
                  <a:pt x="3449045" y="213624"/>
                </a:lnTo>
                <a:cubicBezTo>
                  <a:pt x="3449728" y="213682"/>
                  <a:pt x="3450114" y="213993"/>
                  <a:pt x="3450264" y="214738"/>
                </a:cubicBezTo>
                <a:cubicBezTo>
                  <a:pt x="3449642" y="214862"/>
                  <a:pt x="3448733" y="215432"/>
                  <a:pt x="3447905" y="215597"/>
                </a:cubicBezTo>
                <a:lnTo>
                  <a:pt x="3446206" y="214180"/>
                </a:lnTo>
                <a:lnTo>
                  <a:pt x="3446613" y="217483"/>
                </a:lnTo>
                <a:cubicBezTo>
                  <a:pt x="3445344" y="216533"/>
                  <a:pt x="3444904" y="217122"/>
                  <a:pt x="3444956" y="218327"/>
                </a:cubicBezTo>
                <a:lnTo>
                  <a:pt x="3445188" y="219133"/>
                </a:lnTo>
                <a:lnTo>
                  <a:pt x="3454445" y="220849"/>
                </a:lnTo>
                <a:lnTo>
                  <a:pt x="3455718" y="221141"/>
                </a:lnTo>
                <a:lnTo>
                  <a:pt x="3450586" y="214816"/>
                </a:lnTo>
                <a:lnTo>
                  <a:pt x="3450264" y="214738"/>
                </a:lnTo>
                <a:lnTo>
                  <a:pt x="3450540" y="214759"/>
                </a:lnTo>
                <a:close/>
                <a:moveTo>
                  <a:pt x="2385411" y="205123"/>
                </a:moveTo>
                <a:lnTo>
                  <a:pt x="2395604" y="215030"/>
                </a:lnTo>
                <a:cubicBezTo>
                  <a:pt x="2399541" y="218648"/>
                  <a:pt x="2403597" y="222107"/>
                  <a:pt x="2407857" y="225296"/>
                </a:cubicBezTo>
                <a:cubicBezTo>
                  <a:pt x="2428801" y="250581"/>
                  <a:pt x="2452913" y="274280"/>
                  <a:pt x="2477023" y="297978"/>
                </a:cubicBezTo>
                <a:cubicBezTo>
                  <a:pt x="2477817" y="299561"/>
                  <a:pt x="2478953" y="301824"/>
                  <a:pt x="2480363" y="304047"/>
                </a:cubicBezTo>
                <a:lnTo>
                  <a:pt x="2482997" y="307115"/>
                </a:lnTo>
                <a:lnTo>
                  <a:pt x="2468505" y="291604"/>
                </a:lnTo>
                <a:cubicBezTo>
                  <a:pt x="2464881" y="288890"/>
                  <a:pt x="2466287" y="291923"/>
                  <a:pt x="2467875" y="295090"/>
                </a:cubicBezTo>
                <a:cubicBezTo>
                  <a:pt x="2442176" y="268223"/>
                  <a:pt x="2414120" y="239594"/>
                  <a:pt x="2389550" y="211595"/>
                </a:cubicBezTo>
                <a:cubicBezTo>
                  <a:pt x="2388690" y="210103"/>
                  <a:pt x="2387668" y="208915"/>
                  <a:pt x="2386824" y="207824"/>
                </a:cubicBezTo>
                <a:close/>
                <a:moveTo>
                  <a:pt x="2384064" y="203815"/>
                </a:moveTo>
                <a:cubicBezTo>
                  <a:pt x="2384064" y="203815"/>
                  <a:pt x="2384064" y="203815"/>
                  <a:pt x="2385151" y="204629"/>
                </a:cubicBezTo>
                <a:lnTo>
                  <a:pt x="2385411" y="205123"/>
                </a:lnTo>
                <a:close/>
                <a:moveTo>
                  <a:pt x="3450804" y="201680"/>
                </a:moveTo>
                <a:cubicBezTo>
                  <a:pt x="3449536" y="200731"/>
                  <a:pt x="3449500" y="208336"/>
                  <a:pt x="3449955" y="210373"/>
                </a:cubicBezTo>
                <a:lnTo>
                  <a:pt x="3453102" y="214956"/>
                </a:lnTo>
                <a:lnTo>
                  <a:pt x="3456688" y="215232"/>
                </a:lnTo>
                <a:cubicBezTo>
                  <a:pt x="3458387" y="215507"/>
                  <a:pt x="3459791" y="216067"/>
                  <a:pt x="3461355" y="217434"/>
                </a:cubicBezTo>
                <a:lnTo>
                  <a:pt x="3453491" y="215523"/>
                </a:lnTo>
                <a:lnTo>
                  <a:pt x="3457653" y="221585"/>
                </a:lnTo>
                <a:lnTo>
                  <a:pt x="3484362" y="227709"/>
                </a:lnTo>
                <a:lnTo>
                  <a:pt x="3477127" y="221205"/>
                </a:lnTo>
                <a:lnTo>
                  <a:pt x="3465355" y="218390"/>
                </a:lnTo>
                <a:lnTo>
                  <a:pt x="3467805" y="222036"/>
                </a:lnTo>
                <a:lnTo>
                  <a:pt x="3464612" y="218213"/>
                </a:lnTo>
                <a:lnTo>
                  <a:pt x="3461355" y="217434"/>
                </a:lnTo>
                <a:lnTo>
                  <a:pt x="3464466" y="218038"/>
                </a:lnTo>
                <a:close/>
                <a:moveTo>
                  <a:pt x="3618542" y="196879"/>
                </a:moveTo>
                <a:lnTo>
                  <a:pt x="3633933" y="211257"/>
                </a:lnTo>
                <a:cubicBezTo>
                  <a:pt x="3634478" y="211664"/>
                  <a:pt x="3634759" y="209966"/>
                  <a:pt x="3634745" y="208048"/>
                </a:cubicBezTo>
                <a:lnTo>
                  <a:pt x="3633962" y="204340"/>
                </a:lnTo>
                <a:close/>
                <a:moveTo>
                  <a:pt x="2545438" y="191455"/>
                </a:moveTo>
                <a:cubicBezTo>
                  <a:pt x="2545438" y="191455"/>
                  <a:pt x="2545438" y="191455"/>
                  <a:pt x="2547793" y="193218"/>
                </a:cubicBezTo>
                <a:lnTo>
                  <a:pt x="2548246" y="193665"/>
                </a:lnTo>
                <a:close/>
                <a:moveTo>
                  <a:pt x="2699662" y="183356"/>
                </a:moveTo>
                <a:cubicBezTo>
                  <a:pt x="2697307" y="181593"/>
                  <a:pt x="2699168" y="186661"/>
                  <a:pt x="2701843" y="190642"/>
                </a:cubicBezTo>
                <a:cubicBezTo>
                  <a:pt x="2703113" y="191592"/>
                  <a:pt x="2705469" y="193355"/>
                  <a:pt x="2706738" y="194305"/>
                </a:cubicBezTo>
                <a:cubicBezTo>
                  <a:pt x="2710362" y="197017"/>
                  <a:pt x="2708956" y="193986"/>
                  <a:pt x="2707367" y="190819"/>
                </a:cubicBezTo>
                <a:cubicBezTo>
                  <a:pt x="2703742" y="188105"/>
                  <a:pt x="2702200" y="185255"/>
                  <a:pt x="2699662" y="183356"/>
                </a:cubicBezTo>
                <a:close/>
                <a:moveTo>
                  <a:pt x="3569408" y="173103"/>
                </a:moveTo>
                <a:lnTo>
                  <a:pt x="3568771" y="175774"/>
                </a:lnTo>
                <a:cubicBezTo>
                  <a:pt x="3568954" y="177748"/>
                  <a:pt x="3569614" y="180079"/>
                  <a:pt x="3570882" y="181028"/>
                </a:cubicBezTo>
                <a:cubicBezTo>
                  <a:pt x="3591233" y="202195"/>
                  <a:pt x="3609502" y="223500"/>
                  <a:pt x="3633650" y="239594"/>
                </a:cubicBezTo>
                <a:cubicBezTo>
                  <a:pt x="3634737" y="240408"/>
                  <a:pt x="3634599" y="238325"/>
                  <a:pt x="3634280" y="236107"/>
                </a:cubicBezTo>
                <a:cubicBezTo>
                  <a:pt x="3636636" y="237871"/>
                  <a:pt x="3638224" y="241038"/>
                  <a:pt x="3640580" y="242801"/>
                </a:cubicBezTo>
                <a:cubicBezTo>
                  <a:pt x="3641848" y="243751"/>
                  <a:pt x="3641529" y="241534"/>
                  <a:pt x="3642023" y="238229"/>
                </a:cubicBezTo>
                <a:cubicBezTo>
                  <a:pt x="3645967" y="243159"/>
                  <a:pt x="3650861" y="246822"/>
                  <a:pt x="3654941" y="251570"/>
                </a:cubicBezTo>
                <a:cubicBezTo>
                  <a:pt x="3657478" y="253469"/>
                  <a:pt x="3656245" y="244916"/>
                  <a:pt x="3654977" y="243967"/>
                </a:cubicBezTo>
                <a:lnTo>
                  <a:pt x="3616141" y="195717"/>
                </a:lnTo>
                <a:lnTo>
                  <a:pt x="3606849" y="191221"/>
                </a:lnTo>
                <a:lnTo>
                  <a:pt x="3621573" y="209638"/>
                </a:lnTo>
                <a:lnTo>
                  <a:pt x="3602920" y="189320"/>
                </a:lnTo>
                <a:lnTo>
                  <a:pt x="3594097" y="185050"/>
                </a:lnTo>
                <a:lnTo>
                  <a:pt x="3594611" y="187481"/>
                </a:lnTo>
                <a:cubicBezTo>
                  <a:pt x="3607212" y="200869"/>
                  <a:pt x="3607212" y="200869"/>
                  <a:pt x="3607212" y="200869"/>
                </a:cubicBezTo>
                <a:cubicBezTo>
                  <a:pt x="3606718" y="204174"/>
                  <a:pt x="3607037" y="206391"/>
                  <a:pt x="3608580" y="209242"/>
                </a:cubicBezTo>
                <a:cubicBezTo>
                  <a:pt x="3612204" y="211955"/>
                  <a:pt x="3616149" y="216886"/>
                  <a:pt x="3620094" y="221815"/>
                </a:cubicBezTo>
                <a:lnTo>
                  <a:pt x="3570540" y="173652"/>
                </a:lnTo>
                <a:close/>
                <a:moveTo>
                  <a:pt x="3567547" y="143512"/>
                </a:moveTo>
                <a:lnTo>
                  <a:pt x="3569484" y="145923"/>
                </a:lnTo>
                <a:cubicBezTo>
                  <a:pt x="3570344" y="146996"/>
                  <a:pt x="3571033" y="147853"/>
                  <a:pt x="3571033" y="147853"/>
                </a:cubicBezTo>
                <a:close/>
                <a:moveTo>
                  <a:pt x="3566385" y="142065"/>
                </a:moveTo>
                <a:lnTo>
                  <a:pt x="3567547" y="143512"/>
                </a:lnTo>
                <a:lnTo>
                  <a:pt x="3566901" y="142708"/>
                </a:lnTo>
                <a:cubicBezTo>
                  <a:pt x="3566213" y="141851"/>
                  <a:pt x="3565867" y="141422"/>
                  <a:pt x="3566385" y="142065"/>
                </a:cubicBezTo>
                <a:close/>
                <a:moveTo>
                  <a:pt x="2421061" y="136246"/>
                </a:moveTo>
                <a:cubicBezTo>
                  <a:pt x="2421061" y="136246"/>
                  <a:pt x="2421061" y="136246"/>
                  <a:pt x="2422330" y="137196"/>
                </a:cubicBezTo>
                <a:lnTo>
                  <a:pt x="2422050" y="137343"/>
                </a:lnTo>
                <a:close/>
                <a:moveTo>
                  <a:pt x="2656999" y="128531"/>
                </a:moveTo>
                <a:cubicBezTo>
                  <a:pt x="2653374" y="125818"/>
                  <a:pt x="2659500" y="138034"/>
                  <a:pt x="2664393" y="141696"/>
                </a:cubicBezTo>
                <a:cubicBezTo>
                  <a:pt x="2670829" y="148209"/>
                  <a:pt x="2676992" y="152821"/>
                  <a:pt x="2683292" y="159516"/>
                </a:cubicBezTo>
                <a:cubicBezTo>
                  <a:pt x="2683292" y="159516"/>
                  <a:pt x="2683292" y="159516"/>
                  <a:pt x="2684561" y="160465"/>
                </a:cubicBezTo>
                <a:cubicBezTo>
                  <a:pt x="2697972" y="170503"/>
                  <a:pt x="2712653" y="181490"/>
                  <a:pt x="2726065" y="191527"/>
                </a:cubicBezTo>
                <a:cubicBezTo>
                  <a:pt x="2703360" y="170860"/>
                  <a:pt x="2679703" y="149197"/>
                  <a:pt x="2656999" y="128531"/>
                </a:cubicBezTo>
                <a:close/>
                <a:moveTo>
                  <a:pt x="2328941" y="63628"/>
                </a:moveTo>
                <a:cubicBezTo>
                  <a:pt x="2345210" y="77783"/>
                  <a:pt x="2366785" y="99582"/>
                  <a:pt x="2386677" y="116449"/>
                </a:cubicBezTo>
                <a:cubicBezTo>
                  <a:pt x="2400612" y="128150"/>
                  <a:pt x="2413067" y="137789"/>
                  <a:pt x="2418897" y="139013"/>
                </a:cubicBezTo>
                <a:lnTo>
                  <a:pt x="2422050" y="137343"/>
                </a:lnTo>
                <a:lnTo>
                  <a:pt x="2465422" y="185452"/>
                </a:lnTo>
                <a:cubicBezTo>
                  <a:pt x="2481177" y="202227"/>
                  <a:pt x="2497800" y="219402"/>
                  <a:pt x="2514979" y="237063"/>
                </a:cubicBezTo>
                <a:cubicBezTo>
                  <a:pt x="2507410" y="229420"/>
                  <a:pt x="2500298" y="226077"/>
                  <a:pt x="2493049" y="220651"/>
                </a:cubicBezTo>
                <a:cubicBezTo>
                  <a:pt x="2489424" y="217938"/>
                  <a:pt x="2499174" y="232867"/>
                  <a:pt x="2500581" y="235899"/>
                </a:cubicBezTo>
                <a:cubicBezTo>
                  <a:pt x="2512230" y="248292"/>
                  <a:pt x="2525468" y="263853"/>
                  <a:pt x="2539337" y="278189"/>
                </a:cubicBezTo>
                <a:cubicBezTo>
                  <a:pt x="2580311" y="320161"/>
                  <a:pt x="2628889" y="362171"/>
                  <a:pt x="2669546" y="404189"/>
                </a:cubicBezTo>
                <a:cubicBezTo>
                  <a:pt x="2623186" y="361860"/>
                  <a:pt x="2577955" y="318398"/>
                  <a:pt x="2533356" y="273713"/>
                </a:cubicBezTo>
                <a:cubicBezTo>
                  <a:pt x="2488758" y="229029"/>
                  <a:pt x="2446057" y="181807"/>
                  <a:pt x="2401595" y="136942"/>
                </a:cubicBezTo>
                <a:cubicBezTo>
                  <a:pt x="2399239" y="135179"/>
                  <a:pt x="2404097" y="146446"/>
                  <a:pt x="2409129" y="152191"/>
                </a:cubicBezTo>
                <a:cubicBezTo>
                  <a:pt x="2433421" y="176024"/>
                  <a:pt x="2457670" y="201805"/>
                  <a:pt x="2480833" y="226772"/>
                </a:cubicBezTo>
                <a:cubicBezTo>
                  <a:pt x="2493049" y="239730"/>
                  <a:pt x="2504947" y="252452"/>
                  <a:pt x="2516805" y="264895"/>
                </a:cubicBezTo>
                <a:lnTo>
                  <a:pt x="2522410" y="270614"/>
                </a:lnTo>
                <a:lnTo>
                  <a:pt x="2517614" y="266441"/>
                </a:lnTo>
                <a:cubicBezTo>
                  <a:pt x="2510752" y="260470"/>
                  <a:pt x="2510752" y="260470"/>
                  <a:pt x="2510752" y="260470"/>
                </a:cubicBezTo>
                <a:cubicBezTo>
                  <a:pt x="2500371" y="249026"/>
                  <a:pt x="2488858" y="236453"/>
                  <a:pt x="2478478" y="225009"/>
                </a:cubicBezTo>
                <a:cubicBezTo>
                  <a:pt x="2473583" y="221347"/>
                  <a:pt x="2470908" y="217366"/>
                  <a:pt x="2466828" y="212616"/>
                </a:cubicBezTo>
                <a:cubicBezTo>
                  <a:pt x="2465560" y="211666"/>
                  <a:pt x="2464291" y="210717"/>
                  <a:pt x="2464746" y="212753"/>
                </a:cubicBezTo>
                <a:cubicBezTo>
                  <a:pt x="2454366" y="201310"/>
                  <a:pt x="2444260" y="191767"/>
                  <a:pt x="2433065" y="181412"/>
                </a:cubicBezTo>
                <a:cubicBezTo>
                  <a:pt x="2432610" y="179374"/>
                  <a:pt x="2431796" y="180462"/>
                  <a:pt x="2431796" y="180462"/>
                </a:cubicBezTo>
                <a:cubicBezTo>
                  <a:pt x="2430847" y="181729"/>
                  <a:pt x="2432435" y="184898"/>
                  <a:pt x="2432573" y="186979"/>
                </a:cubicBezTo>
                <a:cubicBezTo>
                  <a:pt x="2395861" y="149893"/>
                  <a:pt x="2395861" y="149893"/>
                  <a:pt x="2395861" y="149893"/>
                </a:cubicBezTo>
                <a:cubicBezTo>
                  <a:pt x="2394592" y="148944"/>
                  <a:pt x="2394592" y="148944"/>
                  <a:pt x="2393643" y="150212"/>
                </a:cubicBezTo>
                <a:cubicBezTo>
                  <a:pt x="2384486" y="139400"/>
                  <a:pt x="2375830" y="130944"/>
                  <a:pt x="2366536" y="120313"/>
                </a:cubicBezTo>
                <a:cubicBezTo>
                  <a:pt x="2368893" y="122078"/>
                  <a:pt x="2371430" y="123977"/>
                  <a:pt x="2373786" y="125740"/>
                </a:cubicBezTo>
                <a:cubicBezTo>
                  <a:pt x="2377593" y="128588"/>
                  <a:pt x="2369249" y="116691"/>
                  <a:pt x="2368930" y="114473"/>
                </a:cubicBezTo>
                <a:cubicBezTo>
                  <a:pt x="2356823" y="97781"/>
                  <a:pt x="2344535" y="80952"/>
                  <a:pt x="2328941" y="63628"/>
                </a:cubicBezTo>
                <a:close/>
                <a:moveTo>
                  <a:pt x="2363272" y="0"/>
                </a:moveTo>
                <a:cubicBezTo>
                  <a:pt x="2367077" y="2849"/>
                  <a:pt x="2367077" y="2849"/>
                  <a:pt x="2367077" y="2849"/>
                </a:cubicBezTo>
                <a:cubicBezTo>
                  <a:pt x="2387245" y="21616"/>
                  <a:pt x="2407277" y="40566"/>
                  <a:pt x="2427763" y="61552"/>
                </a:cubicBezTo>
                <a:cubicBezTo>
                  <a:pt x="2448744" y="79233"/>
                  <a:pt x="2469999" y="98814"/>
                  <a:pt x="2489893" y="115683"/>
                </a:cubicBezTo>
                <a:cubicBezTo>
                  <a:pt x="2495873" y="120158"/>
                  <a:pt x="2487391" y="106179"/>
                  <a:pt x="2485984" y="103147"/>
                </a:cubicBezTo>
                <a:cubicBezTo>
                  <a:pt x="2477960" y="93467"/>
                  <a:pt x="2477960" y="93467"/>
                  <a:pt x="2477960" y="93467"/>
                </a:cubicBezTo>
                <a:cubicBezTo>
                  <a:pt x="2481585" y="96180"/>
                  <a:pt x="2486478" y="99842"/>
                  <a:pt x="2488696" y="99523"/>
                </a:cubicBezTo>
                <a:cubicBezTo>
                  <a:pt x="2491053" y="101287"/>
                  <a:pt x="2493590" y="103186"/>
                  <a:pt x="2494677" y="103999"/>
                </a:cubicBezTo>
                <a:cubicBezTo>
                  <a:pt x="2530164" y="138190"/>
                  <a:pt x="2567687" y="171926"/>
                  <a:pt x="2604755" y="203627"/>
                </a:cubicBezTo>
                <a:cubicBezTo>
                  <a:pt x="2609649" y="207289"/>
                  <a:pt x="2599898" y="192359"/>
                  <a:pt x="2597361" y="190460"/>
                </a:cubicBezTo>
                <a:cubicBezTo>
                  <a:pt x="2584441" y="174854"/>
                  <a:pt x="2571203" y="159294"/>
                  <a:pt x="2557198" y="145138"/>
                </a:cubicBezTo>
                <a:cubicBezTo>
                  <a:pt x="2558468" y="146088"/>
                  <a:pt x="2559417" y="144820"/>
                  <a:pt x="2560504" y="145633"/>
                </a:cubicBezTo>
                <a:cubicBezTo>
                  <a:pt x="2580852" y="164537"/>
                  <a:pt x="2600884" y="183486"/>
                  <a:pt x="2623900" y="200712"/>
                </a:cubicBezTo>
                <a:cubicBezTo>
                  <a:pt x="2627845" y="205643"/>
                  <a:pt x="2619364" y="191664"/>
                  <a:pt x="2616688" y="187682"/>
                </a:cubicBezTo>
                <a:cubicBezTo>
                  <a:pt x="2607395" y="177053"/>
                  <a:pt x="2597470" y="167646"/>
                  <a:pt x="2587090" y="156202"/>
                </a:cubicBezTo>
                <a:cubicBezTo>
                  <a:pt x="2592751" y="158462"/>
                  <a:pt x="2597644" y="162123"/>
                  <a:pt x="2603487" y="164518"/>
                </a:cubicBezTo>
                <a:cubicBezTo>
                  <a:pt x="2611056" y="172161"/>
                  <a:pt x="2611056" y="172161"/>
                  <a:pt x="2611056" y="172161"/>
                </a:cubicBezTo>
                <a:cubicBezTo>
                  <a:pt x="2611377" y="174379"/>
                  <a:pt x="2615776" y="181346"/>
                  <a:pt x="2618451" y="185327"/>
                </a:cubicBezTo>
                <a:cubicBezTo>
                  <a:pt x="2641923" y="204590"/>
                  <a:pt x="2663224" y="224489"/>
                  <a:pt x="2686422" y="241852"/>
                </a:cubicBezTo>
                <a:cubicBezTo>
                  <a:pt x="2691315" y="245513"/>
                  <a:pt x="2683921" y="232348"/>
                  <a:pt x="2682833" y="231533"/>
                </a:cubicBezTo>
                <a:lnTo>
                  <a:pt x="2686956" y="234619"/>
                </a:lnTo>
                <a:cubicBezTo>
                  <a:pt x="2687726" y="235196"/>
                  <a:pt x="2687726" y="235196"/>
                  <a:pt x="2687726" y="235196"/>
                </a:cubicBezTo>
                <a:cubicBezTo>
                  <a:pt x="2690083" y="236959"/>
                  <a:pt x="2690083" y="236959"/>
                  <a:pt x="2689764" y="234742"/>
                </a:cubicBezTo>
                <a:cubicBezTo>
                  <a:pt x="2708708" y="252877"/>
                  <a:pt x="2727606" y="270695"/>
                  <a:pt x="2748587" y="288376"/>
                </a:cubicBezTo>
                <a:cubicBezTo>
                  <a:pt x="2751399" y="292176"/>
                  <a:pt x="2745592" y="282178"/>
                  <a:pt x="2745317" y="280277"/>
                </a:cubicBezTo>
                <a:cubicBezTo>
                  <a:pt x="2735706" y="267429"/>
                  <a:pt x="2725142" y="253587"/>
                  <a:pt x="2711137" y="239431"/>
                </a:cubicBezTo>
                <a:cubicBezTo>
                  <a:pt x="2731623" y="260416"/>
                  <a:pt x="2752743" y="280180"/>
                  <a:pt x="2775128" y="298630"/>
                </a:cubicBezTo>
                <a:cubicBezTo>
                  <a:pt x="2774673" y="296592"/>
                  <a:pt x="2770271" y="287362"/>
                  <a:pt x="2767914" y="285598"/>
                </a:cubicBezTo>
                <a:cubicBezTo>
                  <a:pt x="2734190" y="249052"/>
                  <a:pt x="2698566" y="212780"/>
                  <a:pt x="2661043" y="179044"/>
                </a:cubicBezTo>
                <a:cubicBezTo>
                  <a:pt x="2661991" y="177776"/>
                  <a:pt x="2659042" y="171893"/>
                  <a:pt x="2655097" y="166963"/>
                </a:cubicBezTo>
                <a:lnTo>
                  <a:pt x="2708573" y="214616"/>
                </a:lnTo>
                <a:lnTo>
                  <a:pt x="2707440" y="213768"/>
                </a:lnTo>
                <a:cubicBezTo>
                  <a:pt x="2712333" y="217431"/>
                  <a:pt x="2717226" y="221093"/>
                  <a:pt x="2722439" y="226974"/>
                </a:cubicBezTo>
                <a:lnTo>
                  <a:pt x="2708573" y="214616"/>
                </a:lnTo>
                <a:lnTo>
                  <a:pt x="2742782" y="240218"/>
                </a:lnTo>
                <a:cubicBezTo>
                  <a:pt x="2741374" y="237187"/>
                  <a:pt x="2735707" y="229270"/>
                  <a:pt x="2734300" y="226238"/>
                </a:cubicBezTo>
                <a:cubicBezTo>
                  <a:pt x="2731943" y="224475"/>
                  <a:pt x="2729406" y="222576"/>
                  <a:pt x="2727999" y="219544"/>
                </a:cubicBezTo>
                <a:cubicBezTo>
                  <a:pt x="2737605" y="226734"/>
                  <a:pt x="2737605" y="226734"/>
                  <a:pt x="2737605" y="226734"/>
                </a:cubicBezTo>
                <a:cubicBezTo>
                  <a:pt x="2721062" y="210679"/>
                  <a:pt x="2702619" y="194897"/>
                  <a:pt x="2684807" y="177892"/>
                </a:cubicBezTo>
                <a:cubicBezTo>
                  <a:pt x="2688433" y="180605"/>
                  <a:pt x="2692057" y="183318"/>
                  <a:pt x="2695863" y="186166"/>
                </a:cubicBezTo>
                <a:cubicBezTo>
                  <a:pt x="2672345" y="166587"/>
                  <a:pt x="2649822" y="146055"/>
                  <a:pt x="2628522" y="126157"/>
                </a:cubicBezTo>
                <a:lnTo>
                  <a:pt x="2627252" y="125207"/>
                </a:lnTo>
                <a:cubicBezTo>
                  <a:pt x="2626933" y="122988"/>
                  <a:pt x="2621127" y="112990"/>
                  <a:pt x="2618771" y="111227"/>
                </a:cubicBezTo>
                <a:cubicBezTo>
                  <a:pt x="2598605" y="92459"/>
                  <a:pt x="2578117" y="71473"/>
                  <a:pt x="2558899" y="51437"/>
                </a:cubicBezTo>
                <a:cubicBezTo>
                  <a:pt x="2583639" y="71648"/>
                  <a:pt x="2609515" y="92993"/>
                  <a:pt x="2633982" y="111304"/>
                </a:cubicBezTo>
                <a:cubicBezTo>
                  <a:pt x="2638875" y="114966"/>
                  <a:pt x="2630212" y="100851"/>
                  <a:pt x="2626587" y="98138"/>
                </a:cubicBezTo>
                <a:cubicBezTo>
                  <a:pt x="2619832" y="89408"/>
                  <a:pt x="2612262" y="81764"/>
                  <a:pt x="2603425" y="73171"/>
                </a:cubicBezTo>
                <a:cubicBezTo>
                  <a:pt x="2604694" y="74121"/>
                  <a:pt x="2607049" y="75884"/>
                  <a:pt x="2608318" y="76834"/>
                </a:cubicBezTo>
                <a:cubicBezTo>
                  <a:pt x="2631836" y="96413"/>
                  <a:pt x="2654360" y="116946"/>
                  <a:pt x="2678827" y="135257"/>
                </a:cubicBezTo>
                <a:cubicBezTo>
                  <a:pt x="2684808" y="139733"/>
                  <a:pt x="2675057" y="124803"/>
                  <a:pt x="2673515" y="121953"/>
                </a:cubicBezTo>
                <a:cubicBezTo>
                  <a:pt x="2664677" y="113360"/>
                  <a:pt x="2656653" y="103680"/>
                  <a:pt x="2649084" y="96036"/>
                </a:cubicBezTo>
                <a:cubicBezTo>
                  <a:pt x="2657922" y="104630"/>
                  <a:pt x="2666895" y="113042"/>
                  <a:pt x="2676501" y="120231"/>
                </a:cubicBezTo>
                <a:cubicBezTo>
                  <a:pt x="2678089" y="123398"/>
                  <a:pt x="2680764" y="127379"/>
                  <a:pt x="2682034" y="128329"/>
                </a:cubicBezTo>
                <a:cubicBezTo>
                  <a:pt x="2711177" y="157771"/>
                  <a:pt x="2740501" y="187350"/>
                  <a:pt x="2771862" y="216474"/>
                </a:cubicBezTo>
                <a:cubicBezTo>
                  <a:pt x="2748206" y="194812"/>
                  <a:pt x="2725363" y="172063"/>
                  <a:pt x="2701571" y="150582"/>
                </a:cubicBezTo>
                <a:cubicBezTo>
                  <a:pt x="2697945" y="147869"/>
                  <a:pt x="2703891" y="159951"/>
                  <a:pt x="2707971" y="164700"/>
                </a:cubicBezTo>
                <a:cubicBezTo>
                  <a:pt x="2738244" y="193010"/>
                  <a:pt x="2738244" y="193010"/>
                  <a:pt x="2738244" y="193010"/>
                </a:cubicBezTo>
                <a:cubicBezTo>
                  <a:pt x="2760174" y="209423"/>
                  <a:pt x="2760174" y="209423"/>
                  <a:pt x="2760174" y="209423"/>
                </a:cubicBezTo>
                <a:lnTo>
                  <a:pt x="2761443" y="210372"/>
                </a:lnTo>
                <a:cubicBezTo>
                  <a:pt x="2757363" y="205623"/>
                  <a:pt x="2757363" y="205623"/>
                  <a:pt x="2757363" y="205623"/>
                </a:cubicBezTo>
                <a:cubicBezTo>
                  <a:pt x="2765068" y="213086"/>
                  <a:pt x="2774855" y="220410"/>
                  <a:pt x="2784641" y="227735"/>
                </a:cubicBezTo>
                <a:cubicBezTo>
                  <a:pt x="2788266" y="230447"/>
                  <a:pt x="2785136" y="224430"/>
                  <a:pt x="2781191" y="219499"/>
                </a:cubicBezTo>
                <a:cubicBezTo>
                  <a:pt x="2770810" y="208056"/>
                  <a:pt x="2759436" y="197564"/>
                  <a:pt x="2749511" y="188158"/>
                </a:cubicBezTo>
                <a:cubicBezTo>
                  <a:pt x="2746973" y="186258"/>
                  <a:pt x="2745885" y="185445"/>
                  <a:pt x="2744617" y="184494"/>
                </a:cubicBezTo>
                <a:cubicBezTo>
                  <a:pt x="2744162" y="182459"/>
                  <a:pt x="2742894" y="181509"/>
                  <a:pt x="2741806" y="180695"/>
                </a:cubicBezTo>
                <a:cubicBezTo>
                  <a:pt x="2742894" y="181509"/>
                  <a:pt x="2744162" y="182459"/>
                  <a:pt x="2746699" y="184357"/>
                </a:cubicBezTo>
                <a:cubicBezTo>
                  <a:pt x="2747786" y="185171"/>
                  <a:pt x="2750005" y="184853"/>
                  <a:pt x="2751273" y="185802"/>
                </a:cubicBezTo>
                <a:cubicBezTo>
                  <a:pt x="2763416" y="194890"/>
                  <a:pt x="2774472" y="203164"/>
                  <a:pt x="2786616" y="212252"/>
                </a:cubicBezTo>
                <a:cubicBezTo>
                  <a:pt x="2778727" y="202391"/>
                  <a:pt x="2769753" y="193980"/>
                  <a:pt x="2761097" y="185522"/>
                </a:cubicBezTo>
                <a:cubicBezTo>
                  <a:pt x="2773239" y="194610"/>
                  <a:pt x="2784433" y="204966"/>
                  <a:pt x="2795763" y="215141"/>
                </a:cubicBezTo>
                <a:cubicBezTo>
                  <a:pt x="2794220" y="212291"/>
                  <a:pt x="2791544" y="208310"/>
                  <a:pt x="2790276" y="207360"/>
                </a:cubicBezTo>
                <a:cubicBezTo>
                  <a:pt x="2782707" y="199717"/>
                  <a:pt x="2782707" y="199717"/>
                  <a:pt x="2782707" y="199717"/>
                </a:cubicBezTo>
                <a:cubicBezTo>
                  <a:pt x="2797387" y="210703"/>
                  <a:pt x="2810800" y="220741"/>
                  <a:pt x="2824030" y="230644"/>
                </a:cubicBezTo>
                <a:cubicBezTo>
                  <a:pt x="2820405" y="227931"/>
                  <a:pt x="2816325" y="223181"/>
                  <a:pt x="2812700" y="220468"/>
                </a:cubicBezTo>
                <a:cubicBezTo>
                  <a:pt x="2811613" y="219655"/>
                  <a:pt x="2810025" y="216487"/>
                  <a:pt x="2808756" y="215538"/>
                </a:cubicBezTo>
                <a:cubicBezTo>
                  <a:pt x="2802775" y="211061"/>
                  <a:pt x="2798831" y="206131"/>
                  <a:pt x="2792669" y="201519"/>
                </a:cubicBezTo>
                <a:cubicBezTo>
                  <a:pt x="2798831" y="206131"/>
                  <a:pt x="2798831" y="206131"/>
                  <a:pt x="2798831" y="206131"/>
                </a:cubicBezTo>
                <a:cubicBezTo>
                  <a:pt x="2803724" y="209792"/>
                  <a:pt x="2793974" y="194864"/>
                  <a:pt x="2791436" y="192964"/>
                </a:cubicBezTo>
                <a:cubicBezTo>
                  <a:pt x="2774755" y="174827"/>
                  <a:pt x="2755811" y="156691"/>
                  <a:pt x="2735964" y="140141"/>
                </a:cubicBezTo>
                <a:cubicBezTo>
                  <a:pt x="2774117" y="170392"/>
                  <a:pt x="2810097" y="201278"/>
                  <a:pt x="2846845" y="230760"/>
                </a:cubicBezTo>
                <a:cubicBezTo>
                  <a:pt x="2848570" y="233745"/>
                  <a:pt x="2852194" y="236459"/>
                  <a:pt x="2854870" y="240440"/>
                </a:cubicBezTo>
                <a:cubicBezTo>
                  <a:pt x="2862119" y="245865"/>
                  <a:pt x="2870819" y="252376"/>
                  <a:pt x="2878069" y="257803"/>
                </a:cubicBezTo>
                <a:cubicBezTo>
                  <a:pt x="2878389" y="260020"/>
                  <a:pt x="2879476" y="260834"/>
                  <a:pt x="2879795" y="263052"/>
                </a:cubicBezTo>
                <a:lnTo>
                  <a:pt x="2873633" y="258439"/>
                </a:lnTo>
                <a:cubicBezTo>
                  <a:pt x="2872545" y="257625"/>
                  <a:pt x="2871278" y="256676"/>
                  <a:pt x="2871278" y="256676"/>
                </a:cubicBezTo>
                <a:lnTo>
                  <a:pt x="2864027" y="251250"/>
                </a:lnTo>
                <a:cubicBezTo>
                  <a:pt x="2856597" y="245689"/>
                  <a:pt x="2851703" y="242027"/>
                  <a:pt x="2848533" y="241350"/>
                </a:cubicBezTo>
                <a:cubicBezTo>
                  <a:pt x="2845996" y="239451"/>
                  <a:pt x="2844453" y="236601"/>
                  <a:pt x="2843185" y="235652"/>
                </a:cubicBezTo>
                <a:cubicBezTo>
                  <a:pt x="2839559" y="232939"/>
                  <a:pt x="2835615" y="228008"/>
                  <a:pt x="2830723" y="224346"/>
                </a:cubicBezTo>
                <a:cubicBezTo>
                  <a:pt x="2828504" y="224665"/>
                  <a:pt x="2834491" y="234799"/>
                  <a:pt x="2839204" y="238326"/>
                </a:cubicBezTo>
                <a:cubicBezTo>
                  <a:pt x="2862722" y="257905"/>
                  <a:pt x="2885108" y="276355"/>
                  <a:pt x="2909120" y="292630"/>
                </a:cubicBezTo>
                <a:cubicBezTo>
                  <a:pt x="2912744" y="295342"/>
                  <a:pt x="2908342" y="286113"/>
                  <a:pt x="2905350" y="282177"/>
                </a:cubicBezTo>
                <a:cubicBezTo>
                  <a:pt x="2916860" y="292488"/>
                  <a:pt x="2930273" y="302525"/>
                  <a:pt x="2943229" y="310526"/>
                </a:cubicBezTo>
                <a:cubicBezTo>
                  <a:pt x="2945948" y="312562"/>
                  <a:pt x="2941856" y="305206"/>
                  <a:pt x="2938570" y="300600"/>
                </a:cubicBezTo>
                <a:lnTo>
                  <a:pt x="2936133" y="297713"/>
                </a:lnTo>
                <a:lnTo>
                  <a:pt x="2940083" y="300752"/>
                </a:lnTo>
                <a:cubicBezTo>
                  <a:pt x="2943334" y="303397"/>
                  <a:pt x="2946483" y="306178"/>
                  <a:pt x="2949702" y="309435"/>
                </a:cubicBezTo>
                <a:cubicBezTo>
                  <a:pt x="2948159" y="306584"/>
                  <a:pt x="2945301" y="302467"/>
                  <a:pt x="2943895" y="299436"/>
                </a:cubicBezTo>
                <a:cubicBezTo>
                  <a:pt x="2965825" y="315848"/>
                  <a:pt x="2965825" y="315848"/>
                  <a:pt x="2965825" y="315848"/>
                </a:cubicBezTo>
                <a:cubicBezTo>
                  <a:pt x="2978127" y="326045"/>
                  <a:pt x="2990158" y="336039"/>
                  <a:pt x="3002150" y="345754"/>
                </a:cubicBezTo>
                <a:lnTo>
                  <a:pt x="3034264" y="370890"/>
                </a:lnTo>
                <a:lnTo>
                  <a:pt x="3034610" y="371285"/>
                </a:lnTo>
                <a:cubicBezTo>
                  <a:pt x="3034610" y="371285"/>
                  <a:pt x="3034610" y="371285"/>
                  <a:pt x="3035878" y="372235"/>
                </a:cubicBezTo>
                <a:cubicBezTo>
                  <a:pt x="3035878" y="372235"/>
                  <a:pt x="3037148" y="373185"/>
                  <a:pt x="3038235" y="373999"/>
                </a:cubicBezTo>
                <a:lnTo>
                  <a:pt x="3034264" y="370890"/>
                </a:lnTo>
                <a:lnTo>
                  <a:pt x="3030207" y="366260"/>
                </a:lnTo>
                <a:cubicBezTo>
                  <a:pt x="3029578" y="365541"/>
                  <a:pt x="3029578" y="365541"/>
                  <a:pt x="3029578" y="365541"/>
                </a:cubicBezTo>
                <a:cubicBezTo>
                  <a:pt x="3033523" y="370472"/>
                  <a:pt x="3038235" y="373999"/>
                  <a:pt x="3044078" y="376393"/>
                </a:cubicBezTo>
                <a:cubicBezTo>
                  <a:pt x="3047703" y="379105"/>
                  <a:pt x="3043940" y="374310"/>
                  <a:pt x="3041083" y="370194"/>
                </a:cubicBezTo>
                <a:cubicBezTo>
                  <a:pt x="3052138" y="378468"/>
                  <a:pt x="3064281" y="387556"/>
                  <a:pt x="3076151" y="394743"/>
                </a:cubicBezTo>
                <a:cubicBezTo>
                  <a:pt x="3079776" y="397456"/>
                  <a:pt x="3075831" y="392525"/>
                  <a:pt x="3071886" y="387594"/>
                </a:cubicBezTo>
                <a:cubicBezTo>
                  <a:pt x="3091460" y="402244"/>
                  <a:pt x="3091460" y="402244"/>
                  <a:pt x="3091460" y="402244"/>
                </a:cubicBezTo>
                <a:cubicBezTo>
                  <a:pt x="3092730" y="403194"/>
                  <a:pt x="3092730" y="403194"/>
                  <a:pt x="3092274" y="401157"/>
                </a:cubicBezTo>
                <a:cubicBezTo>
                  <a:pt x="3083755" y="394782"/>
                  <a:pt x="3076324" y="389220"/>
                  <a:pt x="3067807" y="382845"/>
                </a:cubicBezTo>
                <a:cubicBezTo>
                  <a:pt x="3052039" y="371045"/>
                  <a:pt x="3036089" y="359108"/>
                  <a:pt x="3020322" y="347307"/>
                </a:cubicBezTo>
                <a:cubicBezTo>
                  <a:pt x="3018734" y="344140"/>
                  <a:pt x="3018734" y="344140"/>
                  <a:pt x="3018734" y="344140"/>
                </a:cubicBezTo>
                <a:cubicBezTo>
                  <a:pt x="3022540" y="346988"/>
                  <a:pt x="3027433" y="350650"/>
                  <a:pt x="3031059" y="353363"/>
                </a:cubicBezTo>
                <a:cubicBezTo>
                  <a:pt x="3035952" y="357026"/>
                  <a:pt x="3027608" y="345127"/>
                  <a:pt x="3026339" y="344178"/>
                </a:cubicBezTo>
                <a:cubicBezTo>
                  <a:pt x="3022395" y="339247"/>
                  <a:pt x="3017501" y="335585"/>
                  <a:pt x="3014826" y="331604"/>
                </a:cubicBezTo>
                <a:cubicBezTo>
                  <a:pt x="3027289" y="342909"/>
                  <a:pt x="3041969" y="353897"/>
                  <a:pt x="3055380" y="363935"/>
                </a:cubicBezTo>
                <a:cubicBezTo>
                  <a:pt x="3070061" y="374922"/>
                  <a:pt x="3083473" y="384959"/>
                  <a:pt x="3099103" y="394679"/>
                </a:cubicBezTo>
                <a:cubicBezTo>
                  <a:pt x="3103815" y="398205"/>
                  <a:pt x="3094384" y="385494"/>
                  <a:pt x="3092026" y="383730"/>
                </a:cubicBezTo>
                <a:cubicBezTo>
                  <a:pt x="3080652" y="373238"/>
                  <a:pt x="3067241" y="363200"/>
                  <a:pt x="3056046" y="352844"/>
                </a:cubicBezTo>
                <a:cubicBezTo>
                  <a:pt x="3043904" y="343756"/>
                  <a:pt x="3031305" y="332631"/>
                  <a:pt x="3019162" y="323543"/>
                </a:cubicBezTo>
                <a:cubicBezTo>
                  <a:pt x="3032574" y="333581"/>
                  <a:pt x="3047073" y="344432"/>
                  <a:pt x="3060485" y="354470"/>
                </a:cubicBezTo>
                <a:cubicBezTo>
                  <a:pt x="3061754" y="355420"/>
                  <a:pt x="3063022" y="356369"/>
                  <a:pt x="3063022" y="356369"/>
                </a:cubicBezTo>
                <a:cubicBezTo>
                  <a:pt x="3083364" y="369614"/>
                  <a:pt x="3083364" y="369614"/>
                  <a:pt x="3083364" y="369614"/>
                </a:cubicBezTo>
                <a:lnTo>
                  <a:pt x="3100530" y="380592"/>
                </a:lnTo>
                <a:lnTo>
                  <a:pt x="3097311" y="375352"/>
                </a:lnTo>
                <a:lnTo>
                  <a:pt x="3097142" y="373811"/>
                </a:lnTo>
                <a:lnTo>
                  <a:pt x="3093187" y="369334"/>
                </a:lnTo>
                <a:cubicBezTo>
                  <a:pt x="3072664" y="355953"/>
                  <a:pt x="3072664" y="355953"/>
                  <a:pt x="3072664" y="355953"/>
                </a:cubicBezTo>
                <a:cubicBezTo>
                  <a:pt x="3042216" y="333165"/>
                  <a:pt x="3013986" y="310058"/>
                  <a:pt x="2981913" y="291708"/>
                </a:cubicBezTo>
                <a:cubicBezTo>
                  <a:pt x="2979195" y="289673"/>
                  <a:pt x="2984533" y="296849"/>
                  <a:pt x="2988043" y="301900"/>
                </a:cubicBezTo>
                <a:lnTo>
                  <a:pt x="2990088" y="305067"/>
                </a:lnTo>
                <a:lnTo>
                  <a:pt x="2976303" y="294152"/>
                </a:lnTo>
                <a:cubicBezTo>
                  <a:pt x="2968905" y="288120"/>
                  <a:pt x="2961530" y="282106"/>
                  <a:pt x="2953646" y="276206"/>
                </a:cubicBezTo>
                <a:cubicBezTo>
                  <a:pt x="2948753" y="272544"/>
                  <a:pt x="2958048" y="285437"/>
                  <a:pt x="2959771" y="288422"/>
                </a:cubicBezTo>
                <a:cubicBezTo>
                  <a:pt x="2974591" y="301492"/>
                  <a:pt x="2990859" y="315646"/>
                  <a:pt x="3005678" y="328715"/>
                </a:cubicBezTo>
                <a:cubicBezTo>
                  <a:pt x="2987373" y="315015"/>
                  <a:pt x="2971285" y="300997"/>
                  <a:pt x="2955198" y="286978"/>
                </a:cubicBezTo>
                <a:cubicBezTo>
                  <a:pt x="2947767" y="281416"/>
                  <a:pt x="2957380" y="294264"/>
                  <a:pt x="2960055" y="298245"/>
                </a:cubicBezTo>
                <a:lnTo>
                  <a:pt x="2962411" y="300008"/>
                </a:lnTo>
                <a:cubicBezTo>
                  <a:pt x="2962731" y="302226"/>
                  <a:pt x="2964138" y="305258"/>
                  <a:pt x="2966675" y="307157"/>
                </a:cubicBezTo>
                <a:cubicBezTo>
                  <a:pt x="2964138" y="305258"/>
                  <a:pt x="2963050" y="304444"/>
                  <a:pt x="2960512" y="302545"/>
                </a:cubicBezTo>
                <a:cubicBezTo>
                  <a:pt x="2961782" y="303495"/>
                  <a:pt x="2962236" y="305531"/>
                  <a:pt x="2963324" y="306345"/>
                </a:cubicBezTo>
                <a:cubicBezTo>
                  <a:pt x="2958430" y="302682"/>
                  <a:pt x="2958430" y="302682"/>
                  <a:pt x="2958430" y="302682"/>
                </a:cubicBezTo>
                <a:cubicBezTo>
                  <a:pt x="2922815" y="274331"/>
                  <a:pt x="2922815" y="274331"/>
                  <a:pt x="2922815" y="274331"/>
                </a:cubicBezTo>
                <a:cubicBezTo>
                  <a:pt x="2926120" y="274826"/>
                  <a:pt x="2924714" y="271795"/>
                  <a:pt x="2922038" y="267813"/>
                </a:cubicBezTo>
                <a:cubicBezTo>
                  <a:pt x="2913338" y="261302"/>
                  <a:pt x="2905633" y="253840"/>
                  <a:pt x="2897115" y="247465"/>
                </a:cubicBezTo>
                <a:cubicBezTo>
                  <a:pt x="2895846" y="246515"/>
                  <a:pt x="2896796" y="245247"/>
                  <a:pt x="2895708" y="244433"/>
                </a:cubicBezTo>
                <a:cubicBezTo>
                  <a:pt x="2901689" y="248910"/>
                  <a:pt x="2906902" y="254790"/>
                  <a:pt x="2911796" y="258452"/>
                </a:cubicBezTo>
                <a:cubicBezTo>
                  <a:pt x="2884515" y="234077"/>
                  <a:pt x="2855647" y="208798"/>
                  <a:pt x="2825830" y="182524"/>
                </a:cubicBezTo>
                <a:cubicBezTo>
                  <a:pt x="2829635" y="185372"/>
                  <a:pt x="2829635" y="185372"/>
                  <a:pt x="2829635" y="185372"/>
                </a:cubicBezTo>
                <a:cubicBezTo>
                  <a:pt x="2851565" y="201786"/>
                  <a:pt x="2872226" y="217249"/>
                  <a:pt x="2894156" y="233662"/>
                </a:cubicBezTo>
                <a:cubicBezTo>
                  <a:pt x="2914818" y="249125"/>
                  <a:pt x="2937879" y="264405"/>
                  <a:pt x="2959353" y="278781"/>
                </a:cubicBezTo>
                <a:cubicBezTo>
                  <a:pt x="2964247" y="282443"/>
                  <a:pt x="2954815" y="269732"/>
                  <a:pt x="2953547" y="268783"/>
                </a:cubicBezTo>
                <a:cubicBezTo>
                  <a:pt x="2944389" y="257972"/>
                  <a:pt x="2944389" y="257972"/>
                  <a:pt x="2944389" y="257972"/>
                </a:cubicBezTo>
                <a:cubicBezTo>
                  <a:pt x="2949283" y="261634"/>
                  <a:pt x="2953721" y="263260"/>
                  <a:pt x="2954990" y="264209"/>
                </a:cubicBezTo>
                <a:cubicBezTo>
                  <a:pt x="2958477" y="264841"/>
                  <a:pt x="2959564" y="265653"/>
                  <a:pt x="2962102" y="267553"/>
                </a:cubicBezTo>
                <a:cubicBezTo>
                  <a:pt x="2999799" y="295767"/>
                  <a:pt x="3036409" y="323167"/>
                  <a:pt x="3076187" y="348979"/>
                </a:cubicBezTo>
                <a:cubicBezTo>
                  <a:pt x="3081080" y="352641"/>
                  <a:pt x="3070381" y="338980"/>
                  <a:pt x="3068793" y="335813"/>
                </a:cubicBezTo>
                <a:cubicBezTo>
                  <a:pt x="3054926" y="323739"/>
                  <a:pt x="3040108" y="310671"/>
                  <a:pt x="3026375" y="298415"/>
                </a:cubicBezTo>
                <a:cubicBezTo>
                  <a:pt x="3026375" y="298415"/>
                  <a:pt x="3027189" y="297327"/>
                  <a:pt x="3028459" y="298277"/>
                </a:cubicBezTo>
                <a:lnTo>
                  <a:pt x="3079922" y="333675"/>
                </a:lnTo>
                <a:lnTo>
                  <a:pt x="3081967" y="333004"/>
                </a:lnTo>
                <a:lnTo>
                  <a:pt x="3086098" y="337924"/>
                </a:lnTo>
                <a:lnTo>
                  <a:pt x="3093790" y="343216"/>
                </a:lnTo>
                <a:cubicBezTo>
                  <a:pt x="3099771" y="347692"/>
                  <a:pt x="3089072" y="334030"/>
                  <a:pt x="3086715" y="332267"/>
                </a:cubicBezTo>
                <a:cubicBezTo>
                  <a:pt x="3076609" y="322725"/>
                  <a:pt x="3065735" y="314586"/>
                  <a:pt x="3055629" y="305044"/>
                </a:cubicBezTo>
                <a:cubicBezTo>
                  <a:pt x="3060248" y="306805"/>
                  <a:pt x="3065910" y="309064"/>
                  <a:pt x="3071751" y="311457"/>
                </a:cubicBezTo>
                <a:cubicBezTo>
                  <a:pt x="3079182" y="317019"/>
                  <a:pt x="3079182" y="317019"/>
                  <a:pt x="3079182" y="317019"/>
                </a:cubicBezTo>
                <a:cubicBezTo>
                  <a:pt x="3080590" y="320051"/>
                  <a:pt x="3083721" y="326068"/>
                  <a:pt x="3089427" y="328643"/>
                </a:cubicBezTo>
                <a:lnTo>
                  <a:pt x="3109140" y="341692"/>
                </a:lnTo>
                <a:lnTo>
                  <a:pt x="3095513" y="309325"/>
                </a:lnTo>
                <a:cubicBezTo>
                  <a:pt x="3088202" y="288919"/>
                  <a:pt x="3099827" y="301654"/>
                  <a:pt x="3113559" y="319183"/>
                </a:cubicBezTo>
                <a:lnTo>
                  <a:pt x="3116865" y="323519"/>
                </a:lnTo>
                <a:lnTo>
                  <a:pt x="3131257" y="345877"/>
                </a:lnTo>
                <a:cubicBezTo>
                  <a:pt x="3131257" y="345877"/>
                  <a:pt x="3132508" y="348713"/>
                  <a:pt x="3134526" y="352832"/>
                </a:cubicBezTo>
                <a:lnTo>
                  <a:pt x="3139248" y="361621"/>
                </a:lnTo>
                <a:lnTo>
                  <a:pt x="3156182" y="372831"/>
                </a:lnTo>
                <a:lnTo>
                  <a:pt x="3154547" y="368968"/>
                </a:lnTo>
                <a:cubicBezTo>
                  <a:pt x="3150702" y="362370"/>
                  <a:pt x="3145396" y="354264"/>
                  <a:pt x="3140011" y="346299"/>
                </a:cubicBezTo>
                <a:lnTo>
                  <a:pt x="3139010" y="344845"/>
                </a:lnTo>
                <a:lnTo>
                  <a:pt x="3138301" y="343107"/>
                </a:lnTo>
                <a:cubicBezTo>
                  <a:pt x="3135176" y="335621"/>
                  <a:pt x="3131743" y="327858"/>
                  <a:pt x="3130509" y="326745"/>
                </a:cubicBezTo>
                <a:cubicBezTo>
                  <a:pt x="3126486" y="320873"/>
                  <a:pt x="3125200" y="317753"/>
                  <a:pt x="3125621" y="316525"/>
                </a:cubicBezTo>
                <a:lnTo>
                  <a:pt x="3128095" y="317046"/>
                </a:lnTo>
                <a:lnTo>
                  <a:pt x="3126859" y="313057"/>
                </a:lnTo>
                <a:cubicBezTo>
                  <a:pt x="3125600" y="310914"/>
                  <a:pt x="3123628" y="308449"/>
                  <a:pt x="3121181" y="306617"/>
                </a:cubicBezTo>
                <a:cubicBezTo>
                  <a:pt x="3136405" y="318011"/>
                  <a:pt x="3151629" y="329405"/>
                  <a:pt x="3166699" y="339730"/>
                </a:cubicBezTo>
                <a:lnTo>
                  <a:pt x="3198150" y="358558"/>
                </a:lnTo>
                <a:lnTo>
                  <a:pt x="3194988" y="353429"/>
                </a:lnTo>
                <a:lnTo>
                  <a:pt x="3194549" y="352479"/>
                </a:lnTo>
                <a:lnTo>
                  <a:pt x="3199789" y="359540"/>
                </a:lnTo>
                <a:lnTo>
                  <a:pt x="3211293" y="366426"/>
                </a:lnTo>
                <a:cubicBezTo>
                  <a:pt x="3215099" y="369275"/>
                  <a:pt x="3204400" y="355614"/>
                  <a:pt x="3203131" y="354665"/>
                </a:cubicBezTo>
                <a:cubicBezTo>
                  <a:pt x="3196831" y="347971"/>
                  <a:pt x="3196831" y="347971"/>
                  <a:pt x="3196831" y="347971"/>
                </a:cubicBezTo>
                <a:cubicBezTo>
                  <a:pt x="3205349" y="354346"/>
                  <a:pt x="3205349" y="354346"/>
                  <a:pt x="3205349" y="354346"/>
                </a:cubicBezTo>
                <a:cubicBezTo>
                  <a:pt x="3209787" y="355972"/>
                  <a:pt x="3200356" y="343260"/>
                  <a:pt x="3197819" y="341361"/>
                </a:cubicBezTo>
                <a:cubicBezTo>
                  <a:pt x="3186763" y="333087"/>
                  <a:pt x="3178107" y="324630"/>
                  <a:pt x="3164833" y="316674"/>
                </a:cubicBezTo>
                <a:cubicBezTo>
                  <a:pt x="3162477" y="314911"/>
                  <a:pt x="3166557" y="319660"/>
                  <a:pt x="3170502" y="324591"/>
                </a:cubicBezTo>
                <a:cubicBezTo>
                  <a:pt x="3143184" y="307821"/>
                  <a:pt x="3117447" y="288560"/>
                  <a:pt x="3093162" y="270383"/>
                </a:cubicBezTo>
                <a:cubicBezTo>
                  <a:pt x="3091893" y="269433"/>
                  <a:pt x="3091893" y="269433"/>
                  <a:pt x="3091893" y="269433"/>
                </a:cubicBezTo>
                <a:cubicBezTo>
                  <a:pt x="3090350" y="266583"/>
                  <a:pt x="3083868" y="259753"/>
                  <a:pt x="3081513" y="257991"/>
                </a:cubicBezTo>
                <a:cubicBezTo>
                  <a:pt x="3060531" y="240310"/>
                  <a:pt x="3039690" y="224711"/>
                  <a:pt x="3018573" y="207211"/>
                </a:cubicBezTo>
                <a:cubicBezTo>
                  <a:pt x="3044939" y="222986"/>
                  <a:pt x="3071442" y="240843"/>
                  <a:pt x="3096404" y="255850"/>
                </a:cubicBezTo>
                <a:cubicBezTo>
                  <a:pt x="3100029" y="258563"/>
                  <a:pt x="3091547" y="244583"/>
                  <a:pt x="3089010" y="242684"/>
                </a:cubicBezTo>
                <a:cubicBezTo>
                  <a:pt x="3080491" y="236309"/>
                  <a:pt x="3071973" y="229934"/>
                  <a:pt x="3064404" y="222291"/>
                </a:cubicBezTo>
                <a:cubicBezTo>
                  <a:pt x="3065672" y="223240"/>
                  <a:pt x="3066760" y="224053"/>
                  <a:pt x="3069298" y="225953"/>
                </a:cubicBezTo>
                <a:cubicBezTo>
                  <a:pt x="3093446" y="242047"/>
                  <a:pt x="3117458" y="258322"/>
                  <a:pt x="3142373" y="273012"/>
                </a:cubicBezTo>
                <a:cubicBezTo>
                  <a:pt x="3148080" y="275587"/>
                  <a:pt x="3137516" y="261745"/>
                  <a:pt x="3135160" y="259982"/>
                </a:cubicBezTo>
                <a:cubicBezTo>
                  <a:pt x="3126641" y="253606"/>
                  <a:pt x="3117669" y="245194"/>
                  <a:pt x="3109150" y="238819"/>
                </a:cubicBezTo>
                <a:cubicBezTo>
                  <a:pt x="3119886" y="244876"/>
                  <a:pt x="3128404" y="251251"/>
                  <a:pt x="3138010" y="258440"/>
                </a:cubicBezTo>
                <a:cubicBezTo>
                  <a:pt x="3140548" y="260339"/>
                  <a:pt x="3143223" y="264320"/>
                  <a:pt x="3144492" y="265270"/>
                </a:cubicBezTo>
                <a:lnTo>
                  <a:pt x="3202163" y="310701"/>
                </a:lnTo>
                <a:lnTo>
                  <a:pt x="3205484" y="310212"/>
                </a:lnTo>
                <a:cubicBezTo>
                  <a:pt x="3207424" y="310750"/>
                  <a:pt x="3208759" y="311956"/>
                  <a:pt x="3207459" y="313395"/>
                </a:cubicBezTo>
                <a:lnTo>
                  <a:pt x="3206041" y="313755"/>
                </a:lnTo>
                <a:lnTo>
                  <a:pt x="3214108" y="320112"/>
                </a:lnTo>
                <a:lnTo>
                  <a:pt x="3214856" y="320073"/>
                </a:lnTo>
                <a:lnTo>
                  <a:pt x="3209249" y="309887"/>
                </a:lnTo>
                <a:lnTo>
                  <a:pt x="3206018" y="307360"/>
                </a:lnTo>
                <a:lnTo>
                  <a:pt x="3209038" y="309503"/>
                </a:lnTo>
                <a:lnTo>
                  <a:pt x="3203732" y="299863"/>
                </a:lnTo>
                <a:cubicBezTo>
                  <a:pt x="3198440" y="292194"/>
                  <a:pt x="3192406" y="283387"/>
                  <a:pt x="3188144" y="272824"/>
                </a:cubicBezTo>
                <a:cubicBezTo>
                  <a:pt x="3182973" y="263679"/>
                  <a:pt x="3181979" y="244126"/>
                  <a:pt x="3178864" y="236837"/>
                </a:cubicBezTo>
                <a:cubicBezTo>
                  <a:pt x="3168484" y="217765"/>
                  <a:pt x="3174064" y="227280"/>
                  <a:pt x="3181462" y="233959"/>
                </a:cubicBezTo>
                <a:cubicBezTo>
                  <a:pt x="3214748" y="264012"/>
                  <a:pt x="3175164" y="210365"/>
                  <a:pt x="3169237" y="186360"/>
                </a:cubicBezTo>
                <a:cubicBezTo>
                  <a:pt x="3184336" y="190291"/>
                  <a:pt x="3180227" y="209713"/>
                  <a:pt x="3192489" y="211830"/>
                </a:cubicBezTo>
                <a:lnTo>
                  <a:pt x="3176289" y="178549"/>
                </a:lnTo>
                <a:cubicBezTo>
                  <a:pt x="3192727" y="170258"/>
                  <a:pt x="3212280" y="215522"/>
                  <a:pt x="3217211" y="219974"/>
                </a:cubicBezTo>
                <a:cubicBezTo>
                  <a:pt x="3237554" y="249906"/>
                  <a:pt x="3258138" y="281222"/>
                  <a:pt x="3278640" y="312978"/>
                </a:cubicBezTo>
                <a:lnTo>
                  <a:pt x="3287831" y="327402"/>
                </a:lnTo>
                <a:lnTo>
                  <a:pt x="3311177" y="342532"/>
                </a:lnTo>
                <a:lnTo>
                  <a:pt x="3314220" y="344991"/>
                </a:lnTo>
                <a:lnTo>
                  <a:pt x="3300222" y="318054"/>
                </a:lnTo>
                <a:cubicBezTo>
                  <a:pt x="3299985" y="313361"/>
                  <a:pt x="3280431" y="268098"/>
                  <a:pt x="3280431" y="268098"/>
                </a:cubicBezTo>
                <a:cubicBezTo>
                  <a:pt x="3287244" y="255595"/>
                  <a:pt x="3292932" y="274907"/>
                  <a:pt x="3298101" y="284053"/>
                </a:cubicBezTo>
                <a:cubicBezTo>
                  <a:pt x="3287589" y="270084"/>
                  <a:pt x="3306148" y="295794"/>
                  <a:pt x="3319365" y="316681"/>
                </a:cubicBezTo>
                <a:lnTo>
                  <a:pt x="3362787" y="386667"/>
                </a:lnTo>
                <a:lnTo>
                  <a:pt x="3373626" y="393327"/>
                </a:lnTo>
                <a:lnTo>
                  <a:pt x="3376638" y="394181"/>
                </a:lnTo>
                <a:lnTo>
                  <a:pt x="3377052" y="391940"/>
                </a:lnTo>
                <a:cubicBezTo>
                  <a:pt x="3375617" y="389700"/>
                  <a:pt x="3373023" y="386839"/>
                  <a:pt x="3370667" y="385076"/>
                </a:cubicBezTo>
                <a:cubicBezTo>
                  <a:pt x="3382490" y="391947"/>
                  <a:pt x="3393226" y="398003"/>
                  <a:pt x="3402558" y="403291"/>
                </a:cubicBezTo>
                <a:lnTo>
                  <a:pt x="3401289" y="402342"/>
                </a:lnTo>
                <a:cubicBezTo>
                  <a:pt x="3377039" y="376561"/>
                  <a:pt x="3377039" y="376561"/>
                  <a:pt x="3377039" y="376561"/>
                </a:cubicBezTo>
                <a:cubicBezTo>
                  <a:pt x="3379395" y="378324"/>
                  <a:pt x="3376894" y="368820"/>
                  <a:pt x="3376894" y="368820"/>
                </a:cubicBezTo>
                <a:lnTo>
                  <a:pt x="3374178" y="362969"/>
                </a:lnTo>
                <a:lnTo>
                  <a:pt x="3368801" y="360463"/>
                </a:lnTo>
                <a:lnTo>
                  <a:pt x="3366210" y="356653"/>
                </a:lnTo>
                <a:lnTo>
                  <a:pt x="3363477" y="352994"/>
                </a:lnTo>
                <a:lnTo>
                  <a:pt x="3361482" y="351632"/>
                </a:lnTo>
                <a:cubicBezTo>
                  <a:pt x="3361482" y="351632"/>
                  <a:pt x="3360214" y="350683"/>
                  <a:pt x="3358945" y="349733"/>
                </a:cubicBezTo>
                <a:lnTo>
                  <a:pt x="3362967" y="352312"/>
                </a:lnTo>
                <a:lnTo>
                  <a:pt x="3358285" y="346045"/>
                </a:lnTo>
                <a:cubicBezTo>
                  <a:pt x="3355711" y="342672"/>
                  <a:pt x="3353431" y="339731"/>
                  <a:pt x="3352112" y="338039"/>
                </a:cubicBezTo>
                <a:lnTo>
                  <a:pt x="3351206" y="336878"/>
                </a:lnTo>
                <a:lnTo>
                  <a:pt x="3352504" y="336368"/>
                </a:lnTo>
                <a:lnTo>
                  <a:pt x="3359946" y="332863"/>
                </a:lnTo>
                <a:lnTo>
                  <a:pt x="3358534" y="332549"/>
                </a:lnTo>
                <a:lnTo>
                  <a:pt x="3352191" y="330856"/>
                </a:lnTo>
                <a:lnTo>
                  <a:pt x="3333581" y="319242"/>
                </a:lnTo>
                <a:lnTo>
                  <a:pt x="3334719" y="317909"/>
                </a:lnTo>
                <a:cubicBezTo>
                  <a:pt x="3334794" y="318282"/>
                  <a:pt x="3333836" y="318069"/>
                  <a:pt x="3332289" y="317502"/>
                </a:cubicBezTo>
                <a:lnTo>
                  <a:pt x="3327588" y="315503"/>
                </a:lnTo>
                <a:lnTo>
                  <a:pt x="3313679" y="306824"/>
                </a:lnTo>
                <a:lnTo>
                  <a:pt x="3319397" y="308046"/>
                </a:lnTo>
                <a:cubicBezTo>
                  <a:pt x="3319743" y="309786"/>
                  <a:pt x="3320041" y="311276"/>
                  <a:pt x="3322088" y="307509"/>
                </a:cubicBezTo>
                <a:cubicBezTo>
                  <a:pt x="3322088" y="307509"/>
                  <a:pt x="3320846" y="307757"/>
                  <a:pt x="3319397" y="308046"/>
                </a:cubicBezTo>
                <a:lnTo>
                  <a:pt x="3320346" y="304076"/>
                </a:lnTo>
                <a:lnTo>
                  <a:pt x="3335602" y="311227"/>
                </a:lnTo>
                <a:lnTo>
                  <a:pt x="3321072" y="301568"/>
                </a:lnTo>
                <a:lnTo>
                  <a:pt x="3330116" y="302806"/>
                </a:lnTo>
                <a:lnTo>
                  <a:pt x="3334001" y="303102"/>
                </a:lnTo>
                <a:lnTo>
                  <a:pt x="3370439" y="323929"/>
                </a:lnTo>
                <a:lnTo>
                  <a:pt x="3348875" y="294427"/>
                </a:lnTo>
                <a:cubicBezTo>
                  <a:pt x="3348331" y="294020"/>
                  <a:pt x="3347945" y="293308"/>
                  <a:pt x="3347695" y="292697"/>
                </a:cubicBezTo>
                <a:lnTo>
                  <a:pt x="3347351" y="291633"/>
                </a:lnTo>
                <a:lnTo>
                  <a:pt x="3352509" y="295664"/>
                </a:lnTo>
                <a:cubicBezTo>
                  <a:pt x="3354379" y="297274"/>
                  <a:pt x="3355988" y="298903"/>
                  <a:pt x="3357393" y="300803"/>
                </a:cubicBezTo>
                <a:lnTo>
                  <a:pt x="3379216" y="328947"/>
                </a:lnTo>
                <a:lnTo>
                  <a:pt x="3381966" y="330517"/>
                </a:lnTo>
                <a:lnTo>
                  <a:pt x="3393987" y="336607"/>
                </a:lnTo>
                <a:lnTo>
                  <a:pt x="3384855" y="325313"/>
                </a:lnTo>
                <a:lnTo>
                  <a:pt x="3385805" y="324045"/>
                </a:lnTo>
                <a:lnTo>
                  <a:pt x="3399115" y="339205"/>
                </a:lnTo>
                <a:lnTo>
                  <a:pt x="3411042" y="345247"/>
                </a:lnTo>
                <a:lnTo>
                  <a:pt x="3410091" y="342221"/>
                </a:lnTo>
                <a:cubicBezTo>
                  <a:pt x="3397809" y="331051"/>
                  <a:pt x="3387111" y="317390"/>
                  <a:pt x="3377497" y="304542"/>
                </a:cubicBezTo>
                <a:cubicBezTo>
                  <a:pt x="3376229" y="303592"/>
                  <a:pt x="3376549" y="305810"/>
                  <a:pt x="3375599" y="307078"/>
                </a:cubicBezTo>
                <a:cubicBezTo>
                  <a:pt x="3374331" y="306129"/>
                  <a:pt x="3374331" y="306129"/>
                  <a:pt x="3374331" y="306129"/>
                </a:cubicBezTo>
                <a:cubicBezTo>
                  <a:pt x="3375280" y="304861"/>
                  <a:pt x="3375635" y="299474"/>
                  <a:pt x="3373280" y="297711"/>
                </a:cubicBezTo>
                <a:cubicBezTo>
                  <a:pt x="3362715" y="283868"/>
                  <a:pt x="3362715" y="283868"/>
                  <a:pt x="3362715" y="283868"/>
                </a:cubicBezTo>
                <a:cubicBezTo>
                  <a:pt x="3355010" y="276406"/>
                  <a:pt x="3348071" y="265277"/>
                  <a:pt x="3340047" y="255596"/>
                </a:cubicBezTo>
                <a:cubicBezTo>
                  <a:pt x="3345534" y="263378"/>
                  <a:pt x="3352016" y="270208"/>
                  <a:pt x="3358316" y="276901"/>
                </a:cubicBezTo>
                <a:cubicBezTo>
                  <a:pt x="3359584" y="277851"/>
                  <a:pt x="3360533" y="276583"/>
                  <a:pt x="3359265" y="275633"/>
                </a:cubicBezTo>
                <a:lnTo>
                  <a:pt x="3389294" y="310897"/>
                </a:lnTo>
                <a:lnTo>
                  <a:pt x="3396179" y="315748"/>
                </a:lnTo>
                <a:cubicBezTo>
                  <a:pt x="3402633" y="320602"/>
                  <a:pt x="3410624" y="326559"/>
                  <a:pt x="3417596" y="328265"/>
                </a:cubicBezTo>
                <a:cubicBezTo>
                  <a:pt x="3419095" y="328442"/>
                  <a:pt x="3423885" y="327237"/>
                  <a:pt x="3425384" y="327413"/>
                </a:cubicBezTo>
                <a:lnTo>
                  <a:pt x="3452270" y="338208"/>
                </a:lnTo>
                <a:lnTo>
                  <a:pt x="3451985" y="337675"/>
                </a:lnTo>
                <a:lnTo>
                  <a:pt x="3452509" y="338304"/>
                </a:lnTo>
                <a:lnTo>
                  <a:pt x="3457627" y="340358"/>
                </a:lnTo>
                <a:cubicBezTo>
                  <a:pt x="3458802" y="340939"/>
                  <a:pt x="3462077" y="342689"/>
                  <a:pt x="3466353" y="344991"/>
                </a:cubicBezTo>
                <a:lnTo>
                  <a:pt x="3466625" y="345138"/>
                </a:lnTo>
                <a:lnTo>
                  <a:pt x="3442110" y="316699"/>
                </a:lnTo>
                <a:lnTo>
                  <a:pt x="3438236" y="314474"/>
                </a:lnTo>
                <a:lnTo>
                  <a:pt x="3429191" y="309168"/>
                </a:lnTo>
                <a:lnTo>
                  <a:pt x="3438859" y="321917"/>
                </a:lnTo>
                <a:lnTo>
                  <a:pt x="3451879" y="337547"/>
                </a:lnTo>
                <a:lnTo>
                  <a:pt x="3450646" y="336393"/>
                </a:lnTo>
                <a:cubicBezTo>
                  <a:pt x="3449559" y="335579"/>
                  <a:pt x="3448290" y="334629"/>
                  <a:pt x="3447021" y="333679"/>
                </a:cubicBezTo>
                <a:cubicBezTo>
                  <a:pt x="3439317" y="326218"/>
                  <a:pt x="3439317" y="326218"/>
                  <a:pt x="3439317" y="326218"/>
                </a:cubicBezTo>
                <a:cubicBezTo>
                  <a:pt x="3435692" y="323504"/>
                  <a:pt x="3433016" y="319524"/>
                  <a:pt x="3430160" y="315406"/>
                </a:cubicBezTo>
                <a:lnTo>
                  <a:pt x="3428261" y="308622"/>
                </a:lnTo>
                <a:lnTo>
                  <a:pt x="3368338" y="273457"/>
                </a:lnTo>
                <a:lnTo>
                  <a:pt x="3363684" y="270718"/>
                </a:lnTo>
                <a:lnTo>
                  <a:pt x="3369497" y="270913"/>
                </a:lnTo>
                <a:lnTo>
                  <a:pt x="3371515" y="270796"/>
                </a:lnTo>
                <a:lnTo>
                  <a:pt x="3377342" y="273977"/>
                </a:lnTo>
                <a:lnTo>
                  <a:pt x="3374608" y="267603"/>
                </a:lnTo>
                <a:cubicBezTo>
                  <a:pt x="3374608" y="267603"/>
                  <a:pt x="3381059" y="270610"/>
                  <a:pt x="3388472" y="273854"/>
                </a:cubicBezTo>
                <a:lnTo>
                  <a:pt x="3407351" y="281218"/>
                </a:lnTo>
                <a:lnTo>
                  <a:pt x="3405722" y="278637"/>
                </a:lnTo>
                <a:cubicBezTo>
                  <a:pt x="3405171" y="277766"/>
                  <a:pt x="3405171" y="277766"/>
                  <a:pt x="3405171" y="277766"/>
                </a:cubicBezTo>
                <a:cubicBezTo>
                  <a:pt x="3403903" y="276817"/>
                  <a:pt x="3403903" y="276817"/>
                  <a:pt x="3402953" y="278085"/>
                </a:cubicBezTo>
                <a:cubicBezTo>
                  <a:pt x="3399009" y="273155"/>
                  <a:pt x="3395246" y="268361"/>
                  <a:pt x="3390034" y="262480"/>
                </a:cubicBezTo>
                <a:cubicBezTo>
                  <a:pt x="3389084" y="263748"/>
                  <a:pt x="3388135" y="265017"/>
                  <a:pt x="3388454" y="267234"/>
                </a:cubicBezTo>
                <a:cubicBezTo>
                  <a:pt x="3372997" y="249729"/>
                  <a:pt x="3372997" y="249729"/>
                  <a:pt x="3372997" y="249729"/>
                </a:cubicBezTo>
                <a:cubicBezTo>
                  <a:pt x="3368917" y="244979"/>
                  <a:pt x="3364972" y="240049"/>
                  <a:pt x="3361028" y="235119"/>
                </a:cubicBezTo>
                <a:cubicBezTo>
                  <a:pt x="3362297" y="236069"/>
                  <a:pt x="3363565" y="237018"/>
                  <a:pt x="3364653" y="237832"/>
                </a:cubicBezTo>
                <a:cubicBezTo>
                  <a:pt x="3365921" y="238781"/>
                  <a:pt x="3365009" y="232445"/>
                  <a:pt x="3364690" y="230227"/>
                </a:cubicBezTo>
                <a:cubicBezTo>
                  <a:pt x="3361239" y="221992"/>
                  <a:pt x="3356702" y="212942"/>
                  <a:pt x="3352164" y="203892"/>
                </a:cubicBezTo>
                <a:cubicBezTo>
                  <a:pt x="3365714" y="216013"/>
                  <a:pt x="3389651" y="245234"/>
                  <a:pt x="3395705" y="234501"/>
                </a:cubicBezTo>
                <a:lnTo>
                  <a:pt x="3396654" y="233232"/>
                </a:lnTo>
                <a:lnTo>
                  <a:pt x="3428778" y="278044"/>
                </a:lnTo>
                <a:lnTo>
                  <a:pt x="3428455" y="279342"/>
                </a:lnTo>
                <a:lnTo>
                  <a:pt x="3431026" y="281179"/>
                </a:lnTo>
                <a:lnTo>
                  <a:pt x="3432068" y="282632"/>
                </a:lnTo>
                <a:lnTo>
                  <a:pt x="3421862" y="276875"/>
                </a:lnTo>
                <a:lnTo>
                  <a:pt x="3421871" y="276891"/>
                </a:lnTo>
                <a:cubicBezTo>
                  <a:pt x="3422979" y="278834"/>
                  <a:pt x="3423762" y="280518"/>
                  <a:pt x="3422462" y="279484"/>
                </a:cubicBezTo>
                <a:lnTo>
                  <a:pt x="3421267" y="276913"/>
                </a:lnTo>
                <a:lnTo>
                  <a:pt x="3420538" y="280752"/>
                </a:lnTo>
                <a:cubicBezTo>
                  <a:pt x="3420864" y="282868"/>
                  <a:pt x="3421522" y="285198"/>
                  <a:pt x="3421750" y="286217"/>
                </a:cubicBezTo>
                <a:lnTo>
                  <a:pt x="3422650" y="287645"/>
                </a:lnTo>
                <a:lnTo>
                  <a:pt x="3440584" y="295208"/>
                </a:lnTo>
                <a:lnTo>
                  <a:pt x="3440599" y="295212"/>
                </a:lnTo>
                <a:lnTo>
                  <a:pt x="3440618" y="295223"/>
                </a:lnTo>
                <a:lnTo>
                  <a:pt x="3449764" y="299079"/>
                </a:lnTo>
                <a:lnTo>
                  <a:pt x="3456732" y="302274"/>
                </a:lnTo>
                <a:lnTo>
                  <a:pt x="3445172" y="288397"/>
                </a:lnTo>
                <a:lnTo>
                  <a:pt x="3442631" y="287036"/>
                </a:lnTo>
                <a:cubicBezTo>
                  <a:pt x="3442631" y="287036"/>
                  <a:pt x="3437588" y="285148"/>
                  <a:pt x="3433388" y="282868"/>
                </a:cubicBezTo>
                <a:lnTo>
                  <a:pt x="3431026" y="281179"/>
                </a:lnTo>
                <a:lnTo>
                  <a:pt x="3428778" y="278044"/>
                </a:lnTo>
                <a:lnTo>
                  <a:pt x="3429199" y="276350"/>
                </a:lnTo>
                <a:cubicBezTo>
                  <a:pt x="3430452" y="276109"/>
                  <a:pt x="3433390" y="277252"/>
                  <a:pt x="3437051" y="279069"/>
                </a:cubicBezTo>
                <a:lnTo>
                  <a:pt x="3437705" y="279433"/>
                </a:lnTo>
                <a:lnTo>
                  <a:pt x="3407847" y="243588"/>
                </a:lnTo>
                <a:cubicBezTo>
                  <a:pt x="3413060" y="249469"/>
                  <a:pt x="3417954" y="253131"/>
                  <a:pt x="3423167" y="259011"/>
                </a:cubicBezTo>
                <a:cubicBezTo>
                  <a:pt x="3424254" y="259825"/>
                  <a:pt x="3425204" y="258557"/>
                  <a:pt x="3424116" y="257743"/>
                </a:cubicBezTo>
                <a:cubicBezTo>
                  <a:pt x="3428060" y="262674"/>
                  <a:pt x="3433227" y="268237"/>
                  <a:pt x="3437172" y="273168"/>
                </a:cubicBezTo>
                <a:lnTo>
                  <a:pt x="3448573" y="284187"/>
                </a:lnTo>
                <a:lnTo>
                  <a:pt x="3452758" y="284920"/>
                </a:lnTo>
                <a:cubicBezTo>
                  <a:pt x="3462206" y="287803"/>
                  <a:pt x="3472762" y="296421"/>
                  <a:pt x="3477214" y="298716"/>
                </a:cubicBezTo>
                <a:lnTo>
                  <a:pt x="3480859" y="299145"/>
                </a:lnTo>
                <a:lnTo>
                  <a:pt x="3442632" y="258315"/>
                </a:lnTo>
                <a:lnTo>
                  <a:pt x="3443261" y="257167"/>
                </a:lnTo>
                <a:lnTo>
                  <a:pt x="3446874" y="261242"/>
                </a:lnTo>
                <a:cubicBezTo>
                  <a:pt x="3447526" y="261978"/>
                  <a:pt x="3447526" y="261978"/>
                  <a:pt x="3447526" y="261978"/>
                </a:cubicBezTo>
                <a:lnTo>
                  <a:pt x="3448475" y="260710"/>
                </a:lnTo>
                <a:cubicBezTo>
                  <a:pt x="3449743" y="261659"/>
                  <a:pt x="3451151" y="264691"/>
                  <a:pt x="3452419" y="265640"/>
                </a:cubicBezTo>
                <a:cubicBezTo>
                  <a:pt x="3453507" y="266454"/>
                  <a:pt x="3454318" y="263104"/>
                  <a:pt x="3453998" y="260886"/>
                </a:cubicBezTo>
                <a:lnTo>
                  <a:pt x="3473680" y="282101"/>
                </a:lnTo>
                <a:lnTo>
                  <a:pt x="3477330" y="282944"/>
                </a:lnTo>
                <a:lnTo>
                  <a:pt x="3477197" y="278249"/>
                </a:lnTo>
                <a:lnTo>
                  <a:pt x="3447725" y="242967"/>
                </a:lnTo>
                <a:lnTo>
                  <a:pt x="3446826" y="242849"/>
                </a:lnTo>
                <a:cubicBezTo>
                  <a:pt x="3442279" y="241915"/>
                  <a:pt x="3437923" y="240330"/>
                  <a:pt x="3438694" y="237721"/>
                </a:cubicBezTo>
                <a:lnTo>
                  <a:pt x="3444117" y="238648"/>
                </a:lnTo>
                <a:lnTo>
                  <a:pt x="3439942" y="233651"/>
                </a:lnTo>
                <a:lnTo>
                  <a:pt x="3418656" y="229058"/>
                </a:lnTo>
                <a:cubicBezTo>
                  <a:pt x="3418656" y="229058"/>
                  <a:pt x="3399097" y="224950"/>
                  <a:pt x="3402529" y="222715"/>
                </a:cubicBezTo>
                <a:lnTo>
                  <a:pt x="3407852" y="223633"/>
                </a:lnTo>
                <a:lnTo>
                  <a:pt x="3414883" y="227028"/>
                </a:lnTo>
                <a:cubicBezTo>
                  <a:pt x="3417670" y="228260"/>
                  <a:pt x="3419935" y="229089"/>
                  <a:pt x="3421031" y="229094"/>
                </a:cubicBezTo>
                <a:lnTo>
                  <a:pt x="3420210" y="226366"/>
                </a:lnTo>
                <a:lnTo>
                  <a:pt x="3422088" y="226823"/>
                </a:lnTo>
                <a:cubicBezTo>
                  <a:pt x="3420845" y="227070"/>
                  <a:pt x="3425758" y="228481"/>
                  <a:pt x="3430863" y="229238"/>
                </a:cubicBezTo>
                <a:lnTo>
                  <a:pt x="3435654" y="228515"/>
                </a:lnTo>
                <a:lnTo>
                  <a:pt x="3434991" y="227722"/>
                </a:lnTo>
                <a:lnTo>
                  <a:pt x="3434754" y="226079"/>
                </a:lnTo>
                <a:lnTo>
                  <a:pt x="3429087" y="224520"/>
                </a:lnTo>
                <a:cubicBezTo>
                  <a:pt x="3423061" y="223333"/>
                  <a:pt x="3416543" y="222243"/>
                  <a:pt x="3414426" y="221891"/>
                </a:cubicBezTo>
                <a:lnTo>
                  <a:pt x="3412784" y="221477"/>
                </a:lnTo>
                <a:lnTo>
                  <a:pt x="3412580" y="221345"/>
                </a:lnTo>
                <a:lnTo>
                  <a:pt x="3407669" y="218853"/>
                </a:lnTo>
                <a:lnTo>
                  <a:pt x="3434406" y="223658"/>
                </a:lnTo>
                <a:lnTo>
                  <a:pt x="3434078" y="221386"/>
                </a:lnTo>
                <a:lnTo>
                  <a:pt x="3436973" y="224120"/>
                </a:lnTo>
                <a:lnTo>
                  <a:pt x="3445466" y="225645"/>
                </a:lnTo>
                <a:lnTo>
                  <a:pt x="3462120" y="229032"/>
                </a:lnTo>
                <a:lnTo>
                  <a:pt x="3459644" y="225980"/>
                </a:lnTo>
                <a:lnTo>
                  <a:pt x="3450896" y="223980"/>
                </a:lnTo>
                <a:lnTo>
                  <a:pt x="3446231" y="222776"/>
                </a:lnTo>
                <a:lnTo>
                  <a:pt x="3446257" y="222869"/>
                </a:lnTo>
                <a:lnTo>
                  <a:pt x="3446082" y="222738"/>
                </a:lnTo>
                <a:lnTo>
                  <a:pt x="3398804" y="210536"/>
                </a:lnTo>
                <a:lnTo>
                  <a:pt x="3442034" y="218549"/>
                </a:lnTo>
                <a:lnTo>
                  <a:pt x="3431613" y="204278"/>
                </a:lnTo>
                <a:cubicBezTo>
                  <a:pt x="3432881" y="205228"/>
                  <a:pt x="3430700" y="197942"/>
                  <a:pt x="3430381" y="195723"/>
                </a:cubicBezTo>
                <a:cubicBezTo>
                  <a:pt x="3418594" y="181248"/>
                  <a:pt x="3408843" y="166320"/>
                  <a:pt x="3396875" y="151709"/>
                </a:cubicBezTo>
                <a:cubicBezTo>
                  <a:pt x="3398144" y="152658"/>
                  <a:pt x="3398144" y="152658"/>
                  <a:pt x="3398144" y="152658"/>
                </a:cubicBezTo>
                <a:cubicBezTo>
                  <a:pt x="3406800" y="161116"/>
                  <a:pt x="3416906" y="170658"/>
                  <a:pt x="3425880" y="179070"/>
                </a:cubicBezTo>
                <a:cubicBezTo>
                  <a:pt x="3434718" y="187663"/>
                  <a:pt x="3443374" y="196120"/>
                  <a:pt x="3453161" y="203445"/>
                </a:cubicBezTo>
                <a:cubicBezTo>
                  <a:pt x="3455698" y="205343"/>
                  <a:pt x="3454466" y="196789"/>
                  <a:pt x="3453196" y="195840"/>
                </a:cubicBezTo>
                <a:cubicBezTo>
                  <a:pt x="3452877" y="193622"/>
                  <a:pt x="3451791" y="192808"/>
                  <a:pt x="3451470" y="190590"/>
                </a:cubicBezTo>
                <a:cubicBezTo>
                  <a:pt x="3453554" y="190453"/>
                  <a:pt x="3455909" y="192216"/>
                  <a:pt x="3457178" y="193166"/>
                </a:cubicBezTo>
                <a:cubicBezTo>
                  <a:pt x="3457178" y="193166"/>
                  <a:pt x="3458265" y="193980"/>
                  <a:pt x="3460483" y="193661"/>
                </a:cubicBezTo>
                <a:lnTo>
                  <a:pt x="3491730" y="223333"/>
                </a:lnTo>
                <a:lnTo>
                  <a:pt x="3504112" y="225738"/>
                </a:lnTo>
                <a:lnTo>
                  <a:pt x="3493185" y="208525"/>
                </a:lnTo>
                <a:lnTo>
                  <a:pt x="3494135" y="207257"/>
                </a:lnTo>
                <a:lnTo>
                  <a:pt x="3515958" y="228283"/>
                </a:lnTo>
                <a:lnTo>
                  <a:pt x="3522519" y="229704"/>
                </a:lnTo>
                <a:lnTo>
                  <a:pt x="3521452" y="224027"/>
                </a:lnTo>
                <a:cubicBezTo>
                  <a:pt x="3517508" y="219096"/>
                  <a:pt x="3513429" y="214348"/>
                  <a:pt x="3510432" y="208148"/>
                </a:cubicBezTo>
                <a:cubicBezTo>
                  <a:pt x="3512970" y="210048"/>
                  <a:pt x="3516276" y="210543"/>
                  <a:pt x="3519627" y="211354"/>
                </a:cubicBezTo>
                <a:cubicBezTo>
                  <a:pt x="3523252" y="214068"/>
                  <a:pt x="3523252" y="214068"/>
                  <a:pt x="3523252" y="214068"/>
                </a:cubicBezTo>
                <a:cubicBezTo>
                  <a:pt x="3521489" y="216423"/>
                  <a:pt x="3521946" y="220723"/>
                  <a:pt x="3524483" y="222621"/>
                </a:cubicBezTo>
                <a:lnTo>
                  <a:pt x="3535861" y="232594"/>
                </a:lnTo>
                <a:lnTo>
                  <a:pt x="3551881" y="236063"/>
                </a:lnTo>
                <a:lnTo>
                  <a:pt x="3571987" y="241261"/>
                </a:lnTo>
                <a:lnTo>
                  <a:pt x="3571722" y="240733"/>
                </a:lnTo>
                <a:lnTo>
                  <a:pt x="3572245" y="241328"/>
                </a:lnTo>
                <a:lnTo>
                  <a:pt x="3583594" y="244262"/>
                </a:lnTo>
                <a:lnTo>
                  <a:pt x="3556202" y="208200"/>
                </a:lnTo>
                <a:cubicBezTo>
                  <a:pt x="3557150" y="206931"/>
                  <a:pt x="3557644" y="203627"/>
                  <a:pt x="3556238" y="200596"/>
                </a:cubicBezTo>
                <a:cubicBezTo>
                  <a:pt x="3566937" y="214257"/>
                  <a:pt x="3578450" y="226830"/>
                  <a:pt x="3593760" y="234331"/>
                </a:cubicBezTo>
                <a:cubicBezTo>
                  <a:pt x="3594848" y="235145"/>
                  <a:pt x="3592848" y="227996"/>
                  <a:pt x="3592528" y="225778"/>
                </a:cubicBezTo>
                <a:cubicBezTo>
                  <a:pt x="3589717" y="221977"/>
                  <a:pt x="3589717" y="221977"/>
                  <a:pt x="3589717" y="221977"/>
                </a:cubicBezTo>
                <a:cubicBezTo>
                  <a:pt x="3592074" y="223741"/>
                  <a:pt x="3593342" y="224690"/>
                  <a:pt x="3594611" y="225640"/>
                </a:cubicBezTo>
                <a:cubicBezTo>
                  <a:pt x="3595698" y="226453"/>
                  <a:pt x="3594466" y="217900"/>
                  <a:pt x="3593379" y="217085"/>
                </a:cubicBezTo>
                <a:cubicBezTo>
                  <a:pt x="3589433" y="212155"/>
                  <a:pt x="3585490" y="207225"/>
                  <a:pt x="3581410" y="202475"/>
                </a:cubicBezTo>
                <a:cubicBezTo>
                  <a:pt x="3580142" y="201526"/>
                  <a:pt x="3580916" y="205780"/>
                  <a:pt x="3581054" y="207862"/>
                </a:cubicBezTo>
                <a:cubicBezTo>
                  <a:pt x="3570180" y="199723"/>
                  <a:pt x="3559935" y="188099"/>
                  <a:pt x="3549693" y="178738"/>
                </a:cubicBezTo>
                <a:cubicBezTo>
                  <a:pt x="3549373" y="176519"/>
                  <a:pt x="3548460" y="170184"/>
                  <a:pt x="3547191" y="169234"/>
                </a:cubicBezTo>
                <a:cubicBezTo>
                  <a:pt x="3523891" y="142185"/>
                  <a:pt x="3523891" y="142185"/>
                  <a:pt x="3523891" y="142185"/>
                </a:cubicBezTo>
                <a:lnTo>
                  <a:pt x="3548365" y="159119"/>
                </a:lnTo>
                <a:lnTo>
                  <a:pt x="3557384" y="156702"/>
                </a:lnTo>
                <a:lnTo>
                  <a:pt x="3549519" y="146101"/>
                </a:lnTo>
                <a:cubicBezTo>
                  <a:pt x="3551875" y="147864"/>
                  <a:pt x="3551875" y="147864"/>
                  <a:pt x="3551875" y="147864"/>
                </a:cubicBezTo>
                <a:lnTo>
                  <a:pt x="3564425" y="157257"/>
                </a:lnTo>
                <a:lnTo>
                  <a:pt x="3582163" y="162544"/>
                </a:lnTo>
                <a:lnTo>
                  <a:pt x="3582725" y="162791"/>
                </a:lnTo>
                <a:lnTo>
                  <a:pt x="3574015" y="151150"/>
                </a:lnTo>
                <a:cubicBezTo>
                  <a:pt x="3578909" y="154812"/>
                  <a:pt x="3581766" y="158929"/>
                  <a:pt x="3586659" y="162591"/>
                </a:cubicBezTo>
                <a:lnTo>
                  <a:pt x="3586955" y="164641"/>
                </a:lnTo>
                <a:lnTo>
                  <a:pt x="3606139" y="173036"/>
                </a:lnTo>
                <a:cubicBezTo>
                  <a:pt x="3614082" y="176390"/>
                  <a:pt x="3621792" y="179206"/>
                  <a:pt x="3628713" y="180289"/>
                </a:cubicBezTo>
                <a:cubicBezTo>
                  <a:pt x="3650950" y="185240"/>
                  <a:pt x="3613212" y="172204"/>
                  <a:pt x="3604979" y="165655"/>
                </a:cubicBezTo>
                <a:cubicBezTo>
                  <a:pt x="3592512" y="159984"/>
                  <a:pt x="3581865" y="156469"/>
                  <a:pt x="3571033" y="147853"/>
                </a:cubicBezTo>
                <a:lnTo>
                  <a:pt x="3629204" y="170838"/>
                </a:lnTo>
                <a:lnTo>
                  <a:pt x="3622423" y="162787"/>
                </a:lnTo>
                <a:lnTo>
                  <a:pt x="3634931" y="173100"/>
                </a:lnTo>
                <a:lnTo>
                  <a:pt x="3839668" y="253997"/>
                </a:lnTo>
                <a:cubicBezTo>
                  <a:pt x="3929360" y="290824"/>
                  <a:pt x="4019158" y="328906"/>
                  <a:pt x="4108937" y="367680"/>
                </a:cubicBezTo>
                <a:lnTo>
                  <a:pt x="4361032" y="478586"/>
                </a:lnTo>
                <a:lnTo>
                  <a:pt x="4358260" y="477708"/>
                </a:lnTo>
                <a:cubicBezTo>
                  <a:pt x="4315778" y="466110"/>
                  <a:pt x="4266252" y="448209"/>
                  <a:pt x="4235293" y="453268"/>
                </a:cubicBezTo>
                <a:cubicBezTo>
                  <a:pt x="4214529" y="451070"/>
                  <a:pt x="4214313" y="447177"/>
                  <a:pt x="4204118" y="444393"/>
                </a:cubicBezTo>
                <a:cubicBezTo>
                  <a:pt x="4179093" y="435736"/>
                  <a:pt x="4158299" y="432980"/>
                  <a:pt x="4182984" y="445562"/>
                </a:cubicBezTo>
                <a:cubicBezTo>
                  <a:pt x="4229171" y="463649"/>
                  <a:pt x="4253672" y="472894"/>
                  <a:pt x="4296154" y="484491"/>
                </a:cubicBezTo>
                <a:lnTo>
                  <a:pt x="4314182" y="490526"/>
                </a:lnTo>
                <a:lnTo>
                  <a:pt x="4335511" y="496900"/>
                </a:lnTo>
                <a:cubicBezTo>
                  <a:pt x="4358626" y="504863"/>
                  <a:pt x="4382259" y="511329"/>
                  <a:pt x="4405159" y="519218"/>
                </a:cubicBezTo>
                <a:cubicBezTo>
                  <a:pt x="4405159" y="519218"/>
                  <a:pt x="4405159" y="519218"/>
                  <a:pt x="4475790" y="543551"/>
                </a:cubicBezTo>
                <a:cubicBezTo>
                  <a:pt x="4475790" y="543551"/>
                  <a:pt x="4475790" y="543551"/>
                  <a:pt x="4615553" y="591700"/>
                </a:cubicBezTo>
                <a:cubicBezTo>
                  <a:pt x="4615553" y="591700"/>
                  <a:pt x="4615553" y="591700"/>
                  <a:pt x="4753555" y="644269"/>
                </a:cubicBezTo>
                <a:cubicBezTo>
                  <a:pt x="4753555" y="644269"/>
                  <a:pt x="4753555" y="644269"/>
                  <a:pt x="4823743" y="669884"/>
                </a:cubicBezTo>
                <a:cubicBezTo>
                  <a:pt x="4823743" y="669884"/>
                  <a:pt x="4823743" y="669884"/>
                  <a:pt x="4891328" y="698194"/>
                </a:cubicBezTo>
                <a:cubicBezTo>
                  <a:pt x="4891328" y="698194"/>
                  <a:pt x="4891328" y="698194"/>
                  <a:pt x="5027928" y="754828"/>
                </a:cubicBezTo>
                <a:cubicBezTo>
                  <a:pt x="5070204" y="772504"/>
                  <a:pt x="5110393" y="791375"/>
                  <a:pt x="5150656" y="810033"/>
                </a:cubicBezTo>
                <a:cubicBezTo>
                  <a:pt x="5150656" y="810033"/>
                  <a:pt x="5150656" y="810033"/>
                  <a:pt x="5212019" y="837635"/>
                </a:cubicBezTo>
                <a:cubicBezTo>
                  <a:pt x="5232679" y="847864"/>
                  <a:pt x="5252281" y="856293"/>
                  <a:pt x="5272939" y="866521"/>
                </a:cubicBezTo>
                <a:cubicBezTo>
                  <a:pt x="5312686" y="886676"/>
                  <a:pt x="5352948" y="905334"/>
                  <a:pt x="5393979" y="925932"/>
                </a:cubicBezTo>
                <a:cubicBezTo>
                  <a:pt x="5393979" y="925932"/>
                  <a:pt x="5393979" y="925932"/>
                  <a:pt x="5452812" y="956014"/>
                </a:cubicBezTo>
                <a:cubicBezTo>
                  <a:pt x="5473470" y="966243"/>
                  <a:pt x="5494055" y="976685"/>
                  <a:pt x="5512701" y="987895"/>
                </a:cubicBezTo>
                <a:cubicBezTo>
                  <a:pt x="5648834" y="1055617"/>
                  <a:pt x="5783443" y="1132628"/>
                  <a:pt x="5912623" y="1215667"/>
                </a:cubicBezTo>
                <a:cubicBezTo>
                  <a:pt x="5908342" y="1214193"/>
                  <a:pt x="5906542" y="1215248"/>
                  <a:pt x="5909324" y="1216207"/>
                </a:cubicBezTo>
                <a:cubicBezTo>
                  <a:pt x="5930449" y="1229947"/>
                  <a:pt x="5953375" y="1242631"/>
                  <a:pt x="5975785" y="1256814"/>
                </a:cubicBezTo>
                <a:cubicBezTo>
                  <a:pt x="5971504" y="1255340"/>
                  <a:pt x="5969490" y="1256321"/>
                  <a:pt x="5972486" y="1257353"/>
                </a:cubicBezTo>
                <a:cubicBezTo>
                  <a:pt x="5995951" y="1273336"/>
                  <a:pt x="6028420" y="1290985"/>
                  <a:pt x="6051296" y="1308679"/>
                </a:cubicBezTo>
                <a:cubicBezTo>
                  <a:pt x="6048514" y="1307720"/>
                  <a:pt x="6044234" y="1306246"/>
                  <a:pt x="6039952" y="1304771"/>
                </a:cubicBezTo>
                <a:cubicBezTo>
                  <a:pt x="6039952" y="1304771"/>
                  <a:pt x="6039952" y="1304771"/>
                  <a:pt x="6034690" y="1301282"/>
                </a:cubicBezTo>
                <a:cubicBezTo>
                  <a:pt x="6034690" y="1301282"/>
                  <a:pt x="6034690" y="1301282"/>
                  <a:pt x="6033191" y="1300767"/>
                </a:cubicBezTo>
                <a:cubicBezTo>
                  <a:pt x="6033191" y="1300767"/>
                  <a:pt x="6033191" y="1300767"/>
                  <a:pt x="6031693" y="1300250"/>
                </a:cubicBezTo>
                <a:cubicBezTo>
                  <a:pt x="6028911" y="1299292"/>
                  <a:pt x="6011575" y="1293320"/>
                  <a:pt x="6018335" y="1297323"/>
                </a:cubicBezTo>
                <a:cubicBezTo>
                  <a:pt x="6024441" y="1302538"/>
                  <a:pt x="6030685" y="1308041"/>
                  <a:pt x="6037520" y="1311831"/>
                </a:cubicBezTo>
                <a:cubicBezTo>
                  <a:pt x="6037520" y="1311831"/>
                  <a:pt x="6037520" y="1311831"/>
                  <a:pt x="6013613" y="1297133"/>
                </a:cubicBezTo>
                <a:cubicBezTo>
                  <a:pt x="6008276" y="1293858"/>
                  <a:pt x="5993279" y="1290128"/>
                  <a:pt x="5997259" y="1293174"/>
                </a:cubicBezTo>
                <a:cubicBezTo>
                  <a:pt x="6015387" y="1305882"/>
                  <a:pt x="6034032" y="1317093"/>
                  <a:pt x="6053659" y="1330316"/>
                </a:cubicBezTo>
                <a:cubicBezTo>
                  <a:pt x="6047880" y="1328326"/>
                  <a:pt x="6042101" y="1326335"/>
                  <a:pt x="6045866" y="1329308"/>
                </a:cubicBezTo>
                <a:cubicBezTo>
                  <a:pt x="6061212" y="1341057"/>
                  <a:pt x="6076558" y="1352806"/>
                  <a:pt x="6093705" y="1363501"/>
                </a:cubicBezTo>
                <a:cubicBezTo>
                  <a:pt x="6089424" y="1362026"/>
                  <a:pt x="6085144" y="1360551"/>
                  <a:pt x="6087410" y="1363007"/>
                </a:cubicBezTo>
                <a:cubicBezTo>
                  <a:pt x="6087410" y="1363007"/>
                  <a:pt x="6087410" y="1363007"/>
                  <a:pt x="6084628" y="1362049"/>
                </a:cubicBezTo>
                <a:cubicBezTo>
                  <a:pt x="6082148" y="1359520"/>
                  <a:pt x="6065025" y="1353621"/>
                  <a:pt x="6069772" y="1358607"/>
                </a:cubicBezTo>
                <a:cubicBezTo>
                  <a:pt x="6077375" y="1364338"/>
                  <a:pt x="6083922" y="1368268"/>
                  <a:pt x="6090241" y="1373556"/>
                </a:cubicBezTo>
                <a:cubicBezTo>
                  <a:pt x="6094006" y="1376529"/>
                  <a:pt x="6101282" y="1379036"/>
                  <a:pt x="6106080" y="1379013"/>
                </a:cubicBezTo>
                <a:cubicBezTo>
                  <a:pt x="6111342" y="1382501"/>
                  <a:pt x="6118177" y="1386293"/>
                  <a:pt x="6124724" y="1390223"/>
                </a:cubicBezTo>
                <a:cubicBezTo>
                  <a:pt x="6122923" y="1391278"/>
                  <a:pt x="6122923" y="1391278"/>
                  <a:pt x="6124208" y="1391721"/>
                </a:cubicBezTo>
                <a:cubicBezTo>
                  <a:pt x="6141821" y="1405927"/>
                  <a:pt x="6161521" y="1418937"/>
                  <a:pt x="6177851" y="1432700"/>
                </a:cubicBezTo>
                <a:cubicBezTo>
                  <a:pt x="6169805" y="1428253"/>
                  <a:pt x="6160489" y="1421932"/>
                  <a:pt x="6150946" y="1416969"/>
                </a:cubicBezTo>
                <a:cubicBezTo>
                  <a:pt x="6125214" y="1398531"/>
                  <a:pt x="6096045" y="1380343"/>
                  <a:pt x="6068298" y="1362885"/>
                </a:cubicBezTo>
                <a:cubicBezTo>
                  <a:pt x="6063804" y="1361337"/>
                  <a:pt x="6053744" y="1357871"/>
                  <a:pt x="6053301" y="1359155"/>
                </a:cubicBezTo>
                <a:cubicBezTo>
                  <a:pt x="6037439" y="1348903"/>
                  <a:pt x="6020292" y="1338210"/>
                  <a:pt x="6004430" y="1327958"/>
                </a:cubicBezTo>
                <a:cubicBezTo>
                  <a:pt x="6004430" y="1327958"/>
                  <a:pt x="6004430" y="1327958"/>
                  <a:pt x="6001648" y="1327000"/>
                </a:cubicBezTo>
                <a:cubicBezTo>
                  <a:pt x="6000150" y="1326484"/>
                  <a:pt x="6000150" y="1326484"/>
                  <a:pt x="5999167" y="1324469"/>
                </a:cubicBezTo>
                <a:cubicBezTo>
                  <a:pt x="5981504" y="1315273"/>
                  <a:pt x="5965715" y="1304807"/>
                  <a:pt x="5948053" y="1295611"/>
                </a:cubicBezTo>
                <a:cubicBezTo>
                  <a:pt x="5944288" y="1292638"/>
                  <a:pt x="5926952" y="1286665"/>
                  <a:pt x="5931699" y="1291652"/>
                </a:cubicBezTo>
                <a:cubicBezTo>
                  <a:pt x="5931699" y="1291652"/>
                  <a:pt x="5931699" y="1291652"/>
                  <a:pt x="5968472" y="1315571"/>
                </a:cubicBezTo>
                <a:cubicBezTo>
                  <a:pt x="5962693" y="1313580"/>
                  <a:pt x="5959395" y="1314119"/>
                  <a:pt x="5961735" y="1316361"/>
                </a:cubicBezTo>
                <a:cubicBezTo>
                  <a:pt x="5973243" y="1325352"/>
                  <a:pt x="5985126" y="1332557"/>
                  <a:pt x="5996709" y="1341335"/>
                </a:cubicBezTo>
                <a:cubicBezTo>
                  <a:pt x="5990930" y="1339344"/>
                  <a:pt x="5977358" y="1336343"/>
                  <a:pt x="5983137" y="1338334"/>
                </a:cubicBezTo>
                <a:cubicBezTo>
                  <a:pt x="5997501" y="1348070"/>
                  <a:pt x="6011865" y="1357806"/>
                  <a:pt x="6026229" y="1367541"/>
                </a:cubicBezTo>
                <a:cubicBezTo>
                  <a:pt x="6039309" y="1376834"/>
                  <a:pt x="6054115" y="1385286"/>
                  <a:pt x="6067964" y="1396519"/>
                </a:cubicBezTo>
                <a:cubicBezTo>
                  <a:pt x="6069249" y="1396962"/>
                  <a:pt x="6070747" y="1397478"/>
                  <a:pt x="6073529" y="1398436"/>
                </a:cubicBezTo>
                <a:cubicBezTo>
                  <a:pt x="6115780" y="1425917"/>
                  <a:pt x="6159314" y="1453840"/>
                  <a:pt x="6201424" y="1481033"/>
                </a:cubicBezTo>
                <a:cubicBezTo>
                  <a:pt x="6202922" y="1481550"/>
                  <a:pt x="6201424" y="1481033"/>
                  <a:pt x="6202922" y="1481550"/>
                </a:cubicBezTo>
                <a:cubicBezTo>
                  <a:pt x="6228139" y="1501486"/>
                  <a:pt x="6253569" y="1521496"/>
                  <a:pt x="6278711" y="1541647"/>
                </a:cubicBezTo>
                <a:cubicBezTo>
                  <a:pt x="6277427" y="1541204"/>
                  <a:pt x="6275928" y="1540689"/>
                  <a:pt x="6276985" y="1542489"/>
                </a:cubicBezTo>
                <a:cubicBezTo>
                  <a:pt x="6276985" y="1542489"/>
                  <a:pt x="6276985" y="1542489"/>
                  <a:pt x="6313242" y="1567904"/>
                </a:cubicBezTo>
                <a:cubicBezTo>
                  <a:pt x="6313242" y="1567904"/>
                  <a:pt x="6313242" y="1567904"/>
                  <a:pt x="6303699" y="1562941"/>
                </a:cubicBezTo>
                <a:cubicBezTo>
                  <a:pt x="6299860" y="1560183"/>
                  <a:pt x="6291085" y="1557160"/>
                  <a:pt x="6288303" y="1556201"/>
                </a:cubicBezTo>
                <a:cubicBezTo>
                  <a:pt x="6268676" y="1542977"/>
                  <a:pt x="6249565" y="1528255"/>
                  <a:pt x="6228652" y="1514588"/>
                </a:cubicBezTo>
                <a:cubicBezTo>
                  <a:pt x="6234218" y="1516506"/>
                  <a:pt x="6247273" y="1521003"/>
                  <a:pt x="6243509" y="1518031"/>
                </a:cubicBezTo>
                <a:cubicBezTo>
                  <a:pt x="6243509" y="1518031"/>
                  <a:pt x="6230643" y="1508811"/>
                  <a:pt x="6219062" y="1500034"/>
                </a:cubicBezTo>
                <a:cubicBezTo>
                  <a:pt x="6213798" y="1496546"/>
                  <a:pt x="6206964" y="1492755"/>
                  <a:pt x="6203199" y="1489783"/>
                </a:cubicBezTo>
                <a:cubicBezTo>
                  <a:pt x="6199434" y="1486810"/>
                  <a:pt x="6195669" y="1483837"/>
                  <a:pt x="6195669" y="1483837"/>
                </a:cubicBezTo>
                <a:cubicBezTo>
                  <a:pt x="6191831" y="1481079"/>
                  <a:pt x="6185610" y="1480372"/>
                  <a:pt x="6182613" y="1479339"/>
                </a:cubicBezTo>
                <a:cubicBezTo>
                  <a:pt x="6182613" y="1479339"/>
                  <a:pt x="6182613" y="1479339"/>
                  <a:pt x="6179831" y="1478381"/>
                </a:cubicBezTo>
                <a:cubicBezTo>
                  <a:pt x="6175993" y="1475623"/>
                  <a:pt x="6171712" y="1474148"/>
                  <a:pt x="6168716" y="1473116"/>
                </a:cubicBezTo>
                <a:lnTo>
                  <a:pt x="6167218" y="1472600"/>
                </a:lnTo>
                <a:cubicBezTo>
                  <a:pt x="6147074" y="1460873"/>
                  <a:pt x="6127448" y="1447650"/>
                  <a:pt x="6108803" y="1436439"/>
                </a:cubicBezTo>
                <a:cubicBezTo>
                  <a:pt x="6107519" y="1435996"/>
                  <a:pt x="6104522" y="1434964"/>
                  <a:pt x="6101739" y="1434006"/>
                </a:cubicBezTo>
                <a:cubicBezTo>
                  <a:pt x="6091729" y="1425531"/>
                  <a:pt x="6082629" y="1419284"/>
                  <a:pt x="6074369" y="1414763"/>
                </a:cubicBezTo>
                <a:cubicBezTo>
                  <a:pt x="6069548" y="1409990"/>
                  <a:pt x="6054767" y="1406334"/>
                  <a:pt x="6058530" y="1409306"/>
                </a:cubicBezTo>
                <a:cubicBezTo>
                  <a:pt x="6064321" y="1413694"/>
                  <a:pt x="6071375" y="1418938"/>
                  <a:pt x="6079085" y="1424616"/>
                </a:cubicBezTo>
                <a:lnTo>
                  <a:pt x="6085809" y="1429535"/>
                </a:lnTo>
                <a:lnTo>
                  <a:pt x="6074860" y="1423070"/>
                </a:lnTo>
                <a:cubicBezTo>
                  <a:pt x="6071095" y="1420098"/>
                  <a:pt x="6054740" y="1416138"/>
                  <a:pt x="6060004" y="1419627"/>
                </a:cubicBezTo>
                <a:cubicBezTo>
                  <a:pt x="6069873" y="1427815"/>
                  <a:pt x="6096777" y="1443545"/>
                  <a:pt x="6115962" y="1458053"/>
                </a:cubicBezTo>
                <a:cubicBezTo>
                  <a:pt x="6107916" y="1453606"/>
                  <a:pt x="6101082" y="1449816"/>
                  <a:pt x="6094320" y="1445810"/>
                </a:cubicBezTo>
                <a:cubicBezTo>
                  <a:pt x="6085219" y="1439564"/>
                  <a:pt x="6076192" y="1433103"/>
                  <a:pt x="6067091" y="1426856"/>
                </a:cubicBezTo>
                <a:cubicBezTo>
                  <a:pt x="6067091" y="1426856"/>
                  <a:pt x="6067091" y="1426856"/>
                  <a:pt x="6036095" y="1404929"/>
                </a:cubicBezTo>
                <a:cubicBezTo>
                  <a:pt x="6026085" y="1396454"/>
                  <a:pt x="6015487" y="1389690"/>
                  <a:pt x="6006385" y="1383443"/>
                </a:cubicBezTo>
                <a:cubicBezTo>
                  <a:pt x="6001122" y="1379955"/>
                  <a:pt x="5984768" y="1375997"/>
                  <a:pt x="5990104" y="1379271"/>
                </a:cubicBezTo>
                <a:cubicBezTo>
                  <a:pt x="6015763" y="1397923"/>
                  <a:pt x="6041708" y="1416436"/>
                  <a:pt x="6067440" y="1434876"/>
                </a:cubicBezTo>
                <a:cubicBezTo>
                  <a:pt x="6067440" y="1434876"/>
                  <a:pt x="6066923" y="1436373"/>
                  <a:pt x="6068423" y="1436889"/>
                </a:cubicBezTo>
                <a:cubicBezTo>
                  <a:pt x="6069920" y="1437406"/>
                  <a:pt x="6072704" y="1438363"/>
                  <a:pt x="6073686" y="1440378"/>
                </a:cubicBezTo>
                <a:cubicBezTo>
                  <a:pt x="6072188" y="1439862"/>
                  <a:pt x="6072188" y="1439862"/>
                  <a:pt x="6073244" y="1441661"/>
                </a:cubicBezTo>
                <a:cubicBezTo>
                  <a:pt x="6090087" y="1453927"/>
                  <a:pt x="6106719" y="1466119"/>
                  <a:pt x="6122065" y="1477868"/>
                </a:cubicBezTo>
                <a:lnTo>
                  <a:pt x="6124221" y="1480206"/>
                </a:lnTo>
                <a:lnTo>
                  <a:pt x="6124561" y="1480461"/>
                </a:lnTo>
                <a:lnTo>
                  <a:pt x="6131093" y="1484329"/>
                </a:lnTo>
                <a:lnTo>
                  <a:pt x="6130808" y="1485156"/>
                </a:lnTo>
                <a:lnTo>
                  <a:pt x="6179682" y="1521892"/>
                </a:lnTo>
                <a:lnTo>
                  <a:pt x="6182254" y="1522779"/>
                </a:lnTo>
                <a:cubicBezTo>
                  <a:pt x="6217996" y="1549692"/>
                  <a:pt x="6256267" y="1574127"/>
                  <a:pt x="6287969" y="1589835"/>
                </a:cubicBezTo>
                <a:cubicBezTo>
                  <a:pt x="6289467" y="1590351"/>
                  <a:pt x="6303807" y="1595292"/>
                  <a:pt x="6298544" y="1591803"/>
                </a:cubicBezTo>
                <a:cubicBezTo>
                  <a:pt x="6297562" y="1589789"/>
                  <a:pt x="6285679" y="1582584"/>
                  <a:pt x="6271830" y="1571349"/>
                </a:cubicBezTo>
                <a:cubicBezTo>
                  <a:pt x="6271830" y="1571349"/>
                  <a:pt x="6271830" y="1571349"/>
                  <a:pt x="6247383" y="1553354"/>
                </a:cubicBezTo>
                <a:cubicBezTo>
                  <a:pt x="6240622" y="1549349"/>
                  <a:pt x="6234517" y="1544134"/>
                  <a:pt x="6229254" y="1540646"/>
                </a:cubicBezTo>
                <a:cubicBezTo>
                  <a:pt x="6232036" y="1541605"/>
                  <a:pt x="6233535" y="1542120"/>
                  <a:pt x="6234051" y="1540623"/>
                </a:cubicBezTo>
                <a:cubicBezTo>
                  <a:pt x="6239313" y="1544111"/>
                  <a:pt x="6246074" y="1548116"/>
                  <a:pt x="6251639" y="1550033"/>
                </a:cubicBezTo>
                <a:cubicBezTo>
                  <a:pt x="6251639" y="1550033"/>
                  <a:pt x="6253138" y="1550549"/>
                  <a:pt x="6256133" y="1551581"/>
                </a:cubicBezTo>
                <a:cubicBezTo>
                  <a:pt x="6292931" y="1580295"/>
                  <a:pt x="6331743" y="1608027"/>
                  <a:pt x="6369752" y="1637397"/>
                </a:cubicBezTo>
                <a:cubicBezTo>
                  <a:pt x="6408048" y="1666627"/>
                  <a:pt x="6444329" y="1696838"/>
                  <a:pt x="6481127" y="1725553"/>
                </a:cubicBezTo>
                <a:cubicBezTo>
                  <a:pt x="6475023" y="1720337"/>
                  <a:pt x="6466764" y="1715817"/>
                  <a:pt x="6459160" y="1710085"/>
                </a:cubicBezTo>
                <a:cubicBezTo>
                  <a:pt x="6456680" y="1707556"/>
                  <a:pt x="6452399" y="1706081"/>
                  <a:pt x="6449617" y="1705123"/>
                </a:cubicBezTo>
                <a:cubicBezTo>
                  <a:pt x="6449617" y="1705123"/>
                  <a:pt x="6449617" y="1705123"/>
                  <a:pt x="6440515" y="1698875"/>
                </a:cubicBezTo>
                <a:cubicBezTo>
                  <a:pt x="6436751" y="1695903"/>
                  <a:pt x="6430972" y="1693912"/>
                  <a:pt x="6426690" y="1692437"/>
                </a:cubicBezTo>
                <a:cubicBezTo>
                  <a:pt x="6409846" y="1680171"/>
                  <a:pt x="6391717" y="1667464"/>
                  <a:pt x="6374104" y="1653258"/>
                </a:cubicBezTo>
                <a:cubicBezTo>
                  <a:pt x="6368768" y="1649983"/>
                  <a:pt x="6353985" y="1646327"/>
                  <a:pt x="6357750" y="1649300"/>
                </a:cubicBezTo>
                <a:cubicBezTo>
                  <a:pt x="6371856" y="1659784"/>
                  <a:pt x="6385587" y="1670139"/>
                  <a:pt x="6399197" y="1680243"/>
                </a:cubicBezTo>
                <a:lnTo>
                  <a:pt x="6439106" y="1709097"/>
                </a:lnTo>
                <a:lnTo>
                  <a:pt x="6424928" y="1699639"/>
                </a:lnTo>
                <a:cubicBezTo>
                  <a:pt x="6416495" y="1693711"/>
                  <a:pt x="6408125" y="1687598"/>
                  <a:pt x="6399810" y="1681501"/>
                </a:cubicBezTo>
                <a:cubicBezTo>
                  <a:pt x="6397330" y="1678972"/>
                  <a:pt x="6391551" y="1676981"/>
                  <a:pt x="6386754" y="1677004"/>
                </a:cubicBezTo>
                <a:cubicBezTo>
                  <a:pt x="6367644" y="1662282"/>
                  <a:pt x="6346217" y="1650113"/>
                  <a:pt x="6325091" y="1636373"/>
                </a:cubicBezTo>
                <a:cubicBezTo>
                  <a:pt x="6324035" y="1634573"/>
                  <a:pt x="6319753" y="1633098"/>
                  <a:pt x="6315474" y="1631623"/>
                </a:cubicBezTo>
                <a:cubicBezTo>
                  <a:pt x="6315474" y="1631623"/>
                  <a:pt x="6315474" y="1631623"/>
                  <a:pt x="6300127" y="1619874"/>
                </a:cubicBezTo>
                <a:cubicBezTo>
                  <a:pt x="6303124" y="1620906"/>
                  <a:pt x="6304408" y="1621348"/>
                  <a:pt x="6302141" y="1618893"/>
                </a:cubicBezTo>
                <a:lnTo>
                  <a:pt x="6265240" y="1591719"/>
                </a:lnTo>
                <a:lnTo>
                  <a:pt x="6357856" y="1667626"/>
                </a:lnTo>
                <a:cubicBezTo>
                  <a:pt x="6425547" y="1725719"/>
                  <a:pt x="6497375" y="1778610"/>
                  <a:pt x="6545613" y="1838921"/>
                </a:cubicBezTo>
                <a:cubicBezTo>
                  <a:pt x="6556977" y="1852207"/>
                  <a:pt x="6558659" y="1866990"/>
                  <a:pt x="6569490" y="1875607"/>
                </a:cubicBezTo>
                <a:lnTo>
                  <a:pt x="6576637" y="1884218"/>
                </a:lnTo>
                <a:lnTo>
                  <a:pt x="6616724" y="1912288"/>
                </a:lnTo>
                <a:cubicBezTo>
                  <a:pt x="6616724" y="1912288"/>
                  <a:pt x="6616724" y="1912288"/>
                  <a:pt x="6672092" y="1952426"/>
                </a:cubicBezTo>
                <a:cubicBezTo>
                  <a:pt x="6672092" y="1952426"/>
                  <a:pt x="6672092" y="1952426"/>
                  <a:pt x="6727020" y="1993848"/>
                </a:cubicBezTo>
                <a:cubicBezTo>
                  <a:pt x="6759954" y="2015007"/>
                  <a:pt x="6790722" y="2038293"/>
                  <a:pt x="6822182" y="2063732"/>
                </a:cubicBezTo>
                <a:cubicBezTo>
                  <a:pt x="6852661" y="2087157"/>
                  <a:pt x="6882395" y="2113437"/>
                  <a:pt x="6911916" y="2139644"/>
                </a:cubicBezTo>
                <a:cubicBezTo>
                  <a:pt x="6909133" y="2138685"/>
                  <a:pt x="6909133" y="2138685"/>
                  <a:pt x="6908618" y="2140183"/>
                </a:cubicBezTo>
                <a:cubicBezTo>
                  <a:pt x="6918702" y="2148444"/>
                  <a:pt x="6930069" y="2157148"/>
                  <a:pt x="6940595" y="2164124"/>
                </a:cubicBezTo>
                <a:cubicBezTo>
                  <a:pt x="6938655" y="2164892"/>
                  <a:pt x="6937156" y="2164376"/>
                  <a:pt x="6938138" y="2166390"/>
                </a:cubicBezTo>
                <a:cubicBezTo>
                  <a:pt x="6949205" y="2176664"/>
                  <a:pt x="6963568" y="2186400"/>
                  <a:pt x="6973905" y="2198099"/>
                </a:cubicBezTo>
                <a:cubicBezTo>
                  <a:pt x="6972620" y="2197657"/>
                  <a:pt x="6969624" y="2196624"/>
                  <a:pt x="6968339" y="2196182"/>
                </a:cubicBezTo>
                <a:cubicBezTo>
                  <a:pt x="6968339" y="2196182"/>
                  <a:pt x="6968339" y="2196182"/>
                  <a:pt x="6963845" y="2194634"/>
                </a:cubicBezTo>
                <a:cubicBezTo>
                  <a:pt x="6961579" y="2192177"/>
                  <a:pt x="6952287" y="2190652"/>
                  <a:pt x="6954768" y="2193182"/>
                </a:cubicBezTo>
                <a:cubicBezTo>
                  <a:pt x="6954768" y="2193182"/>
                  <a:pt x="6954768" y="2193182"/>
                  <a:pt x="6962837" y="2202424"/>
                </a:cubicBezTo>
                <a:cubicBezTo>
                  <a:pt x="6962837" y="2202424"/>
                  <a:pt x="6962837" y="2202424"/>
                  <a:pt x="6951330" y="2193433"/>
                </a:cubicBezTo>
                <a:cubicBezTo>
                  <a:pt x="6950487" y="2191707"/>
                  <a:pt x="6941270" y="2189968"/>
                  <a:pt x="6942252" y="2191982"/>
                </a:cubicBezTo>
                <a:cubicBezTo>
                  <a:pt x="6950836" y="2199726"/>
                  <a:pt x="6959349" y="2207685"/>
                  <a:pt x="6967934" y="2215429"/>
                </a:cubicBezTo>
                <a:cubicBezTo>
                  <a:pt x="6965152" y="2214471"/>
                  <a:pt x="6961927" y="2214797"/>
                  <a:pt x="6962695" y="2216737"/>
                </a:cubicBezTo>
                <a:cubicBezTo>
                  <a:pt x="6969996" y="2224039"/>
                  <a:pt x="6977526" y="2229983"/>
                  <a:pt x="6985129" y="2235715"/>
                </a:cubicBezTo>
                <a:cubicBezTo>
                  <a:pt x="6981830" y="2236254"/>
                  <a:pt x="6980332" y="2235737"/>
                  <a:pt x="6979816" y="2237235"/>
                </a:cubicBezTo>
                <a:cubicBezTo>
                  <a:pt x="6979816" y="2237235"/>
                  <a:pt x="6979816" y="2237235"/>
                  <a:pt x="6978834" y="2235221"/>
                </a:cubicBezTo>
                <a:cubicBezTo>
                  <a:pt x="6977549" y="2234779"/>
                  <a:pt x="6968258" y="2233254"/>
                  <a:pt x="6970813" y="2235570"/>
                </a:cubicBezTo>
                <a:cubicBezTo>
                  <a:pt x="6973079" y="2238026"/>
                  <a:pt x="6976327" y="2242497"/>
                  <a:pt x="6978882" y="2244812"/>
                </a:cubicBezTo>
                <a:cubicBezTo>
                  <a:pt x="6981148" y="2247268"/>
                  <a:pt x="6985945" y="2247245"/>
                  <a:pt x="6987442" y="2247761"/>
                </a:cubicBezTo>
                <a:cubicBezTo>
                  <a:pt x="6990439" y="2248794"/>
                  <a:pt x="6994204" y="2251767"/>
                  <a:pt x="6996471" y="2254223"/>
                </a:cubicBezTo>
                <a:cubicBezTo>
                  <a:pt x="6996471" y="2254223"/>
                  <a:pt x="6996471" y="2254223"/>
                  <a:pt x="6996028" y="2255506"/>
                </a:cubicBezTo>
                <a:cubicBezTo>
                  <a:pt x="7004540" y="2263465"/>
                  <a:pt x="7013339" y="2271283"/>
                  <a:pt x="7019910" y="2280010"/>
                </a:cubicBezTo>
                <a:cubicBezTo>
                  <a:pt x="7015629" y="2278535"/>
                  <a:pt x="7010367" y="2275047"/>
                  <a:pt x="7006602" y="2272074"/>
                </a:cubicBezTo>
                <a:cubicBezTo>
                  <a:pt x="6994480" y="2260000"/>
                  <a:pt x="6980190" y="2250050"/>
                  <a:pt x="6967766" y="2239547"/>
                </a:cubicBezTo>
                <a:cubicBezTo>
                  <a:pt x="6964984" y="2238589"/>
                  <a:pt x="6958763" y="2237881"/>
                  <a:pt x="6958246" y="2239379"/>
                </a:cubicBezTo>
                <a:cubicBezTo>
                  <a:pt x="6950946" y="2232077"/>
                  <a:pt x="6943416" y="2226132"/>
                  <a:pt x="6935813" y="2220400"/>
                </a:cubicBezTo>
                <a:cubicBezTo>
                  <a:pt x="6935813" y="2220400"/>
                  <a:pt x="6935813" y="2220400"/>
                  <a:pt x="6934316" y="2219884"/>
                </a:cubicBezTo>
                <a:cubicBezTo>
                  <a:pt x="6934831" y="2218387"/>
                  <a:pt x="6933333" y="2217871"/>
                  <a:pt x="6933333" y="2217871"/>
                </a:cubicBezTo>
                <a:cubicBezTo>
                  <a:pt x="6925729" y="2212140"/>
                  <a:pt x="6916702" y="2205679"/>
                  <a:pt x="6908885" y="2199874"/>
                </a:cubicBezTo>
                <a:cubicBezTo>
                  <a:pt x="6908117" y="2197934"/>
                  <a:pt x="6897541" y="2195966"/>
                  <a:pt x="6899808" y="2198423"/>
                </a:cubicBezTo>
                <a:cubicBezTo>
                  <a:pt x="6904628" y="2203195"/>
                  <a:pt x="6910873" y="2208697"/>
                  <a:pt x="6915480" y="2213396"/>
                </a:cubicBezTo>
                <a:cubicBezTo>
                  <a:pt x="6912181" y="2213935"/>
                  <a:pt x="6910683" y="2213419"/>
                  <a:pt x="6911740" y="2215219"/>
                </a:cubicBezTo>
                <a:cubicBezTo>
                  <a:pt x="6915970" y="2221703"/>
                  <a:pt x="6920791" y="2226476"/>
                  <a:pt x="6925611" y="2231247"/>
                </a:cubicBezTo>
                <a:cubicBezTo>
                  <a:pt x="6922616" y="2230216"/>
                  <a:pt x="6914822" y="2229205"/>
                  <a:pt x="6917302" y="2231736"/>
                </a:cubicBezTo>
                <a:cubicBezTo>
                  <a:pt x="6929136" y="2243951"/>
                  <a:pt x="6943501" y="2253686"/>
                  <a:pt x="6956907" y="2266204"/>
                </a:cubicBezTo>
                <a:cubicBezTo>
                  <a:pt x="6956907" y="2266204"/>
                  <a:pt x="6958406" y="2266720"/>
                  <a:pt x="6959903" y="2267236"/>
                </a:cubicBezTo>
                <a:cubicBezTo>
                  <a:pt x="6979782" y="2283897"/>
                  <a:pt x="6999950" y="2300420"/>
                  <a:pt x="7020043" y="2317156"/>
                </a:cubicBezTo>
                <a:cubicBezTo>
                  <a:pt x="7031951" y="2329157"/>
                  <a:pt x="7042287" y="2340855"/>
                  <a:pt x="7054408" y="2352930"/>
                </a:cubicBezTo>
                <a:cubicBezTo>
                  <a:pt x="7052911" y="2352414"/>
                  <a:pt x="7052911" y="2352414"/>
                  <a:pt x="7052394" y="2353912"/>
                </a:cubicBezTo>
                <a:cubicBezTo>
                  <a:pt x="7052394" y="2353912"/>
                  <a:pt x="7052394" y="2353912"/>
                  <a:pt x="7059638" y="2360446"/>
                </a:cubicBezTo>
                <a:lnTo>
                  <a:pt x="7064045" y="2364423"/>
                </a:lnTo>
                <a:lnTo>
                  <a:pt x="7060479" y="2363369"/>
                </a:lnTo>
                <a:cubicBezTo>
                  <a:pt x="7058622" y="2362939"/>
                  <a:pt x="7056674" y="2362686"/>
                  <a:pt x="7055667" y="2363177"/>
                </a:cubicBezTo>
                <a:cubicBezTo>
                  <a:pt x="7047082" y="2355432"/>
                  <a:pt x="7037072" y="2346958"/>
                  <a:pt x="7028487" y="2339212"/>
                </a:cubicBezTo>
                <a:cubicBezTo>
                  <a:pt x="7031269" y="2340171"/>
                  <a:pt x="7039062" y="2341181"/>
                  <a:pt x="7036721" y="2338938"/>
                </a:cubicBezTo>
                <a:cubicBezTo>
                  <a:pt x="7036721" y="2338938"/>
                  <a:pt x="7036721" y="2338938"/>
                  <a:pt x="7014288" y="2319960"/>
                </a:cubicBezTo>
                <a:cubicBezTo>
                  <a:pt x="7013307" y="2317946"/>
                  <a:pt x="7009794" y="2318412"/>
                  <a:pt x="7007011" y="2317453"/>
                </a:cubicBezTo>
                <a:cubicBezTo>
                  <a:pt x="7007011" y="2317453"/>
                  <a:pt x="7007011" y="2317453"/>
                  <a:pt x="7005513" y="2316937"/>
                </a:cubicBezTo>
                <a:cubicBezTo>
                  <a:pt x="7004531" y="2314923"/>
                  <a:pt x="7001233" y="2315462"/>
                  <a:pt x="6999734" y="2314946"/>
                </a:cubicBezTo>
                <a:cubicBezTo>
                  <a:pt x="6999734" y="2314946"/>
                  <a:pt x="6999734" y="2314946"/>
                  <a:pt x="6998450" y="2314504"/>
                </a:cubicBezTo>
                <a:cubicBezTo>
                  <a:pt x="6989650" y="2306685"/>
                  <a:pt x="6980622" y="2300224"/>
                  <a:pt x="6970023" y="2293460"/>
                </a:cubicBezTo>
                <a:cubicBezTo>
                  <a:pt x="6970539" y="2291963"/>
                  <a:pt x="6968740" y="2293018"/>
                  <a:pt x="6967241" y="2292502"/>
                </a:cubicBezTo>
                <a:cubicBezTo>
                  <a:pt x="6962494" y="2287516"/>
                  <a:pt x="6957674" y="2282744"/>
                  <a:pt x="6955407" y="2280287"/>
                </a:cubicBezTo>
                <a:cubicBezTo>
                  <a:pt x="6952926" y="2277758"/>
                  <a:pt x="6943333" y="2277804"/>
                  <a:pt x="6946115" y="2278762"/>
                </a:cubicBezTo>
                <a:cubicBezTo>
                  <a:pt x="6950936" y="2283534"/>
                  <a:pt x="6958238" y="2290837"/>
                  <a:pt x="6965251" y="2298280"/>
                </a:cubicBezTo>
                <a:cubicBezTo>
                  <a:pt x="6962002" y="2293810"/>
                  <a:pt x="6956739" y="2290321"/>
                  <a:pt x="6951402" y="2287046"/>
                </a:cubicBezTo>
                <a:cubicBezTo>
                  <a:pt x="6949904" y="2286530"/>
                  <a:pt x="6941343" y="2283580"/>
                  <a:pt x="6943167" y="2287321"/>
                </a:cubicBezTo>
                <a:cubicBezTo>
                  <a:pt x="6947914" y="2292307"/>
                  <a:pt x="6960780" y="2301526"/>
                  <a:pt x="6969580" y="2309345"/>
                </a:cubicBezTo>
                <a:cubicBezTo>
                  <a:pt x="6965601" y="2306299"/>
                  <a:pt x="6961321" y="2304824"/>
                  <a:pt x="6957040" y="2303350"/>
                </a:cubicBezTo>
                <a:cubicBezTo>
                  <a:pt x="6953717" y="2299093"/>
                  <a:pt x="6949953" y="2296121"/>
                  <a:pt x="6945131" y="2291348"/>
                </a:cubicBezTo>
                <a:cubicBezTo>
                  <a:pt x="6945131" y="2291348"/>
                  <a:pt x="6945131" y="2291348"/>
                  <a:pt x="6931799" y="2278617"/>
                </a:cubicBezTo>
                <a:cubicBezTo>
                  <a:pt x="6927052" y="2273631"/>
                  <a:pt x="6922232" y="2268858"/>
                  <a:pt x="6917411" y="2264086"/>
                </a:cubicBezTo>
                <a:cubicBezTo>
                  <a:pt x="6915145" y="2261629"/>
                  <a:pt x="6906910" y="2261905"/>
                  <a:pt x="6907892" y="2263919"/>
                </a:cubicBezTo>
                <a:cubicBezTo>
                  <a:pt x="6919725" y="2276133"/>
                  <a:pt x="6932076" y="2286851"/>
                  <a:pt x="6942699" y="2298409"/>
                </a:cubicBezTo>
                <a:cubicBezTo>
                  <a:pt x="6944197" y="2298925"/>
                  <a:pt x="6944966" y="2300865"/>
                  <a:pt x="6946465" y="2301381"/>
                </a:cubicBezTo>
                <a:cubicBezTo>
                  <a:pt x="6944966" y="2300865"/>
                  <a:pt x="6944966" y="2300865"/>
                  <a:pt x="6944450" y="2302363"/>
                </a:cubicBezTo>
                <a:cubicBezTo>
                  <a:pt x="6951751" y="2309665"/>
                  <a:pt x="6960336" y="2317410"/>
                  <a:pt x="6965924" y="2324123"/>
                </a:cubicBezTo>
                <a:cubicBezTo>
                  <a:pt x="6965410" y="2325620"/>
                  <a:pt x="6966908" y="2326136"/>
                  <a:pt x="6966908" y="2326136"/>
                </a:cubicBezTo>
                <a:cubicBezTo>
                  <a:pt x="6966908" y="2326136"/>
                  <a:pt x="6966908" y="2326136"/>
                  <a:pt x="6969388" y="2328667"/>
                </a:cubicBezTo>
                <a:lnTo>
                  <a:pt x="6968945" y="2329950"/>
                </a:lnTo>
                <a:cubicBezTo>
                  <a:pt x="6968945" y="2329950"/>
                  <a:pt x="6968945" y="2329950"/>
                  <a:pt x="6970230" y="2330392"/>
                </a:cubicBezTo>
                <a:cubicBezTo>
                  <a:pt x="6965949" y="2328918"/>
                  <a:pt x="6961152" y="2328941"/>
                  <a:pt x="6962651" y="2329457"/>
                </a:cubicBezTo>
                <a:cubicBezTo>
                  <a:pt x="6969738" y="2336686"/>
                  <a:pt x="6976825" y="2343915"/>
                  <a:pt x="6986066" y="2350449"/>
                </a:cubicBezTo>
                <a:cubicBezTo>
                  <a:pt x="6985550" y="2351947"/>
                  <a:pt x="6989831" y="2353421"/>
                  <a:pt x="6993129" y="2352882"/>
                </a:cubicBezTo>
                <a:cubicBezTo>
                  <a:pt x="7008802" y="2367855"/>
                  <a:pt x="7027914" y="2382577"/>
                  <a:pt x="7044734" y="2390048"/>
                </a:cubicBezTo>
                <a:cubicBezTo>
                  <a:pt x="7046232" y="2390564"/>
                  <a:pt x="7054026" y="2391573"/>
                  <a:pt x="7051545" y="2389043"/>
                </a:cubicBezTo>
                <a:cubicBezTo>
                  <a:pt x="7051545" y="2389043"/>
                  <a:pt x="7045440" y="2383829"/>
                  <a:pt x="7039195" y="2378326"/>
                </a:cubicBezTo>
                <a:cubicBezTo>
                  <a:pt x="7039637" y="2377043"/>
                  <a:pt x="7039637" y="2377043"/>
                  <a:pt x="7039637" y="2377043"/>
                </a:cubicBezTo>
                <a:cubicBezTo>
                  <a:pt x="7039637" y="2377043"/>
                  <a:pt x="7039637" y="2377043"/>
                  <a:pt x="7028129" y="2368051"/>
                </a:cubicBezTo>
                <a:cubicBezTo>
                  <a:pt x="7024806" y="2363795"/>
                  <a:pt x="7022540" y="2361339"/>
                  <a:pt x="7019544" y="2360307"/>
                </a:cubicBezTo>
                <a:cubicBezTo>
                  <a:pt x="7021558" y="2359324"/>
                  <a:pt x="7023056" y="2359841"/>
                  <a:pt x="7023056" y="2359841"/>
                </a:cubicBezTo>
                <a:cubicBezTo>
                  <a:pt x="7025838" y="2360800"/>
                  <a:pt x="7028835" y="2361832"/>
                  <a:pt x="7033116" y="2363307"/>
                </a:cubicBezTo>
                <a:cubicBezTo>
                  <a:pt x="7032599" y="2364804"/>
                  <a:pt x="7033116" y="2363307"/>
                  <a:pt x="7034400" y="2363750"/>
                </a:cubicBezTo>
                <a:cubicBezTo>
                  <a:pt x="7056015" y="2385796"/>
                  <a:pt x="7077933" y="2406272"/>
                  <a:pt x="7099408" y="2428031"/>
                </a:cubicBezTo>
                <a:cubicBezTo>
                  <a:pt x="7103173" y="2431005"/>
                  <a:pt x="7107453" y="2432479"/>
                  <a:pt x="7111218" y="2435452"/>
                </a:cubicBezTo>
                <a:cubicBezTo>
                  <a:pt x="7112716" y="2435968"/>
                  <a:pt x="7112274" y="2437251"/>
                  <a:pt x="7113772" y="2437767"/>
                </a:cubicBezTo>
                <a:cubicBezTo>
                  <a:pt x="7109933" y="2435009"/>
                  <a:pt x="7105955" y="2431963"/>
                  <a:pt x="7101674" y="2430488"/>
                </a:cubicBezTo>
                <a:cubicBezTo>
                  <a:pt x="7105439" y="2433461"/>
                  <a:pt x="7109491" y="2436292"/>
                  <a:pt x="7111242" y="2440246"/>
                </a:cubicBezTo>
                <a:cubicBezTo>
                  <a:pt x="7113256" y="2439265"/>
                  <a:pt x="7114755" y="2439782"/>
                  <a:pt x="7114755" y="2439782"/>
                </a:cubicBezTo>
                <a:cubicBezTo>
                  <a:pt x="7117020" y="2442237"/>
                  <a:pt x="7118845" y="2445978"/>
                  <a:pt x="7122824" y="2449024"/>
                </a:cubicBezTo>
                <a:cubicBezTo>
                  <a:pt x="7120810" y="2450006"/>
                  <a:pt x="7118796" y="2450987"/>
                  <a:pt x="7118354" y="2452271"/>
                </a:cubicBezTo>
                <a:cubicBezTo>
                  <a:pt x="7116013" y="2450029"/>
                  <a:pt x="7111733" y="2448554"/>
                  <a:pt x="7109792" y="2449321"/>
                </a:cubicBezTo>
                <a:cubicBezTo>
                  <a:pt x="7101207" y="2441576"/>
                  <a:pt x="7092106" y="2435330"/>
                  <a:pt x="7083380" y="2427297"/>
                </a:cubicBezTo>
                <a:cubicBezTo>
                  <a:pt x="7082538" y="2425570"/>
                  <a:pt x="7073320" y="2423831"/>
                  <a:pt x="7074302" y="2425846"/>
                </a:cubicBezTo>
                <a:cubicBezTo>
                  <a:pt x="7085368" y="2436120"/>
                  <a:pt x="7096219" y="2446321"/>
                  <a:pt x="7107802" y="2455098"/>
                </a:cubicBezTo>
                <a:cubicBezTo>
                  <a:pt x="7104037" y="2452126"/>
                  <a:pt x="7098700" y="2448851"/>
                  <a:pt x="7093438" y="2445362"/>
                </a:cubicBezTo>
                <a:cubicBezTo>
                  <a:pt x="7092454" y="2443348"/>
                  <a:pt x="7089157" y="2443887"/>
                  <a:pt x="7086160" y="2442855"/>
                </a:cubicBezTo>
                <a:cubicBezTo>
                  <a:pt x="7086160" y="2442855"/>
                  <a:pt x="7086160" y="2442855"/>
                  <a:pt x="7056450" y="2421370"/>
                </a:cubicBezTo>
                <a:cubicBezTo>
                  <a:pt x="7055165" y="2420928"/>
                  <a:pt x="7052169" y="2419896"/>
                  <a:pt x="7050885" y="2419453"/>
                </a:cubicBezTo>
                <a:cubicBezTo>
                  <a:pt x="7050885" y="2419453"/>
                  <a:pt x="7050885" y="2419453"/>
                  <a:pt x="7043584" y="2412151"/>
                </a:cubicBezTo>
                <a:cubicBezTo>
                  <a:pt x="7045082" y="2412668"/>
                  <a:pt x="7046580" y="2413184"/>
                  <a:pt x="7045598" y="2411169"/>
                </a:cubicBezTo>
                <a:cubicBezTo>
                  <a:pt x="7036546" y="2399913"/>
                  <a:pt x="7027961" y="2392168"/>
                  <a:pt x="7017877" y="2383907"/>
                </a:cubicBezTo>
                <a:cubicBezTo>
                  <a:pt x="6997950" y="2357655"/>
                  <a:pt x="6964941" y="2336709"/>
                  <a:pt x="6937269" y="2319037"/>
                </a:cubicBezTo>
                <a:cubicBezTo>
                  <a:pt x="6926203" y="2308763"/>
                  <a:pt x="6915137" y="2298488"/>
                  <a:pt x="6901755" y="2290766"/>
                </a:cubicBezTo>
                <a:cubicBezTo>
                  <a:pt x="6900257" y="2290250"/>
                  <a:pt x="6891180" y="2288798"/>
                  <a:pt x="6892235" y="2290599"/>
                </a:cubicBezTo>
                <a:cubicBezTo>
                  <a:pt x="6894772" y="2294704"/>
                  <a:pt x="6898221" y="2298764"/>
                  <a:pt x="6901987" y="2302514"/>
                </a:cubicBezTo>
                <a:lnTo>
                  <a:pt x="6910582" y="2309934"/>
                </a:lnTo>
                <a:lnTo>
                  <a:pt x="6904466" y="2308784"/>
                </a:lnTo>
                <a:cubicBezTo>
                  <a:pt x="6902133" y="2308609"/>
                  <a:pt x="6900430" y="2308860"/>
                  <a:pt x="6901564" y="2310087"/>
                </a:cubicBezTo>
                <a:cubicBezTo>
                  <a:pt x="6913913" y="2320805"/>
                  <a:pt x="6926035" y="2332880"/>
                  <a:pt x="6938827" y="2342313"/>
                </a:cubicBezTo>
                <a:cubicBezTo>
                  <a:pt x="6944416" y="2349026"/>
                  <a:pt x="6950219" y="2355811"/>
                  <a:pt x="6956538" y="2361100"/>
                </a:cubicBezTo>
                <a:cubicBezTo>
                  <a:pt x="6945938" y="2354337"/>
                  <a:pt x="6935855" y="2346077"/>
                  <a:pt x="6925329" y="2339099"/>
                </a:cubicBezTo>
                <a:cubicBezTo>
                  <a:pt x="6921490" y="2336341"/>
                  <a:pt x="6917725" y="2333368"/>
                  <a:pt x="6912463" y="2329880"/>
                </a:cubicBezTo>
                <a:cubicBezTo>
                  <a:pt x="6912463" y="2329880"/>
                  <a:pt x="6910965" y="2329364"/>
                  <a:pt x="6909681" y="2328921"/>
                </a:cubicBezTo>
                <a:cubicBezTo>
                  <a:pt x="6909681" y="2328921"/>
                  <a:pt x="6909681" y="2328921"/>
                  <a:pt x="6906684" y="2327889"/>
                </a:cubicBezTo>
                <a:cubicBezTo>
                  <a:pt x="6904418" y="2325432"/>
                  <a:pt x="6894611" y="2325405"/>
                  <a:pt x="6899106" y="2326953"/>
                </a:cubicBezTo>
                <a:cubicBezTo>
                  <a:pt x="6901630" y="2328660"/>
                  <a:pt x="6904471" y="2330836"/>
                  <a:pt x="6907340" y="2333022"/>
                </a:cubicBezTo>
                <a:lnTo>
                  <a:pt x="6911572" y="2336108"/>
                </a:lnTo>
                <a:lnTo>
                  <a:pt x="6906414" y="2335275"/>
                </a:lnTo>
                <a:cubicBezTo>
                  <a:pt x="6904250" y="2335128"/>
                  <a:pt x="6902566" y="2335326"/>
                  <a:pt x="6903736" y="2336447"/>
                </a:cubicBezTo>
                <a:cubicBezTo>
                  <a:pt x="6900954" y="2335488"/>
                  <a:pt x="6898400" y="2333173"/>
                  <a:pt x="6895617" y="2332214"/>
                </a:cubicBezTo>
                <a:cubicBezTo>
                  <a:pt x="6895617" y="2332214"/>
                  <a:pt x="6886399" y="2330475"/>
                  <a:pt x="6887382" y="2332489"/>
                </a:cubicBezTo>
                <a:cubicBezTo>
                  <a:pt x="6890631" y="2336958"/>
                  <a:pt x="6895450" y="2341731"/>
                  <a:pt x="6900197" y="2346718"/>
                </a:cubicBezTo>
                <a:cubicBezTo>
                  <a:pt x="6898701" y="2346201"/>
                  <a:pt x="6898701" y="2346201"/>
                  <a:pt x="6899755" y="2348001"/>
                </a:cubicBezTo>
                <a:cubicBezTo>
                  <a:pt x="6899755" y="2348001"/>
                  <a:pt x="6899755" y="2348001"/>
                  <a:pt x="6905559" y="2354787"/>
                </a:cubicBezTo>
                <a:cubicBezTo>
                  <a:pt x="6903004" y="2352471"/>
                  <a:pt x="6898723" y="2350996"/>
                  <a:pt x="6895941" y="2350038"/>
                </a:cubicBezTo>
                <a:cubicBezTo>
                  <a:pt x="6894443" y="2349522"/>
                  <a:pt x="6885882" y="2346572"/>
                  <a:pt x="6888223" y="2348815"/>
                </a:cubicBezTo>
                <a:cubicBezTo>
                  <a:pt x="6899288" y="2359089"/>
                  <a:pt x="6914937" y="2369268"/>
                  <a:pt x="6925487" y="2381040"/>
                </a:cubicBezTo>
                <a:lnTo>
                  <a:pt x="6923947" y="2381942"/>
                </a:lnTo>
                <a:lnTo>
                  <a:pt x="6904827" y="2370811"/>
                </a:lnTo>
                <a:cubicBezTo>
                  <a:pt x="6903845" y="2368797"/>
                  <a:pt x="6894768" y="2367346"/>
                  <a:pt x="6897108" y="2369588"/>
                </a:cubicBezTo>
                <a:cubicBezTo>
                  <a:pt x="6898090" y="2371602"/>
                  <a:pt x="6899072" y="2373616"/>
                  <a:pt x="6901855" y="2374575"/>
                </a:cubicBezTo>
                <a:cubicBezTo>
                  <a:pt x="6896592" y="2371086"/>
                  <a:pt x="6890044" y="2367155"/>
                  <a:pt x="6884265" y="2365165"/>
                </a:cubicBezTo>
                <a:cubicBezTo>
                  <a:pt x="6882767" y="2364648"/>
                  <a:pt x="6874206" y="2361699"/>
                  <a:pt x="6875956" y="2365653"/>
                </a:cubicBezTo>
                <a:cubicBezTo>
                  <a:pt x="6875956" y="2365653"/>
                  <a:pt x="6875956" y="2365653"/>
                  <a:pt x="6878436" y="2368183"/>
                </a:cubicBezTo>
                <a:cubicBezTo>
                  <a:pt x="6875441" y="2367151"/>
                  <a:pt x="6869220" y="2366443"/>
                  <a:pt x="6870717" y="2366959"/>
                </a:cubicBezTo>
                <a:cubicBezTo>
                  <a:pt x="6881784" y="2377234"/>
                  <a:pt x="6893593" y="2384654"/>
                  <a:pt x="6903161" y="2394412"/>
                </a:cubicBezTo>
                <a:cubicBezTo>
                  <a:pt x="6900379" y="2393454"/>
                  <a:pt x="6894158" y="2392747"/>
                  <a:pt x="6896424" y="2395202"/>
                </a:cubicBezTo>
                <a:cubicBezTo>
                  <a:pt x="6896424" y="2395202"/>
                  <a:pt x="6896424" y="2395202"/>
                  <a:pt x="6898905" y="2397733"/>
                </a:cubicBezTo>
                <a:cubicBezTo>
                  <a:pt x="6891161" y="2391715"/>
                  <a:pt x="6883558" y="2385984"/>
                  <a:pt x="6873498" y="2382518"/>
                </a:cubicBezTo>
                <a:cubicBezTo>
                  <a:pt x="6872517" y="2380504"/>
                  <a:pt x="6862709" y="2380476"/>
                  <a:pt x="6865705" y="2381508"/>
                </a:cubicBezTo>
                <a:cubicBezTo>
                  <a:pt x="6885872" y="2398031"/>
                  <a:pt x="6910296" y="2411231"/>
                  <a:pt x="6925919" y="2431214"/>
                </a:cubicBezTo>
                <a:cubicBezTo>
                  <a:pt x="6910572" y="2419465"/>
                  <a:pt x="6897756" y="2405236"/>
                  <a:pt x="6880609" y="2394542"/>
                </a:cubicBezTo>
                <a:cubicBezTo>
                  <a:pt x="6880609" y="2394542"/>
                  <a:pt x="6877096" y="2395008"/>
                  <a:pt x="6874314" y="2394049"/>
                </a:cubicBezTo>
                <a:cubicBezTo>
                  <a:pt x="6869052" y="2390560"/>
                  <a:pt x="6864231" y="2385788"/>
                  <a:pt x="6858968" y="2382299"/>
                </a:cubicBezTo>
                <a:cubicBezTo>
                  <a:pt x="6857470" y="2381782"/>
                  <a:pt x="6853189" y="2380308"/>
                  <a:pt x="6851389" y="2381364"/>
                </a:cubicBezTo>
                <a:cubicBezTo>
                  <a:pt x="6846642" y="2376378"/>
                  <a:pt x="6842589" y="2373545"/>
                  <a:pt x="6838057" y="2368633"/>
                </a:cubicBezTo>
                <a:cubicBezTo>
                  <a:pt x="6835060" y="2367600"/>
                  <a:pt x="6827267" y="2366591"/>
                  <a:pt x="6828250" y="2368605"/>
                </a:cubicBezTo>
                <a:cubicBezTo>
                  <a:pt x="6834569" y="2373893"/>
                  <a:pt x="6839316" y="2378879"/>
                  <a:pt x="6845420" y="2384094"/>
                </a:cubicBezTo>
                <a:cubicBezTo>
                  <a:pt x="6842638" y="2383135"/>
                  <a:pt x="6839125" y="2383601"/>
                  <a:pt x="6840623" y="2384117"/>
                </a:cubicBezTo>
                <a:cubicBezTo>
                  <a:pt x="6866822" y="2406068"/>
                  <a:pt x="6894782" y="2423599"/>
                  <a:pt x="6918524" y="2447815"/>
                </a:cubicBezTo>
                <a:cubicBezTo>
                  <a:pt x="6899879" y="2436604"/>
                  <a:pt x="6881186" y="2415804"/>
                  <a:pt x="6861559" y="2402579"/>
                </a:cubicBezTo>
                <a:cubicBezTo>
                  <a:pt x="6860275" y="2402137"/>
                  <a:pt x="6850983" y="2400611"/>
                  <a:pt x="6853537" y="2402928"/>
                </a:cubicBezTo>
                <a:cubicBezTo>
                  <a:pt x="6864390" y="2413129"/>
                  <a:pt x="6877469" y="2422422"/>
                  <a:pt x="6889819" y="2433139"/>
                </a:cubicBezTo>
                <a:cubicBezTo>
                  <a:pt x="6873958" y="2422887"/>
                  <a:pt x="6859569" y="2408357"/>
                  <a:pt x="6844976" y="2399979"/>
                </a:cubicBezTo>
                <a:cubicBezTo>
                  <a:pt x="6843478" y="2399462"/>
                  <a:pt x="6834187" y="2397936"/>
                  <a:pt x="6837183" y="2398969"/>
                </a:cubicBezTo>
                <a:cubicBezTo>
                  <a:pt x="6856621" y="2416914"/>
                  <a:pt x="6876787" y="2433436"/>
                  <a:pt x="6894940" y="2450939"/>
                </a:cubicBezTo>
                <a:cubicBezTo>
                  <a:pt x="6894424" y="2452438"/>
                  <a:pt x="6894424" y="2452438"/>
                  <a:pt x="6894424" y="2452438"/>
                </a:cubicBezTo>
                <a:cubicBezTo>
                  <a:pt x="6894424" y="2452438"/>
                  <a:pt x="6894424" y="2452438"/>
                  <a:pt x="6893442" y="2450423"/>
                </a:cubicBezTo>
                <a:cubicBezTo>
                  <a:pt x="6879268" y="2435967"/>
                  <a:pt x="6862423" y="2423701"/>
                  <a:pt x="6845793" y="2411509"/>
                </a:cubicBezTo>
                <a:cubicBezTo>
                  <a:pt x="6843238" y="2409193"/>
                  <a:pt x="6835217" y="2409542"/>
                  <a:pt x="6836501" y="2409983"/>
                </a:cubicBezTo>
                <a:cubicBezTo>
                  <a:pt x="6836501" y="2409983"/>
                  <a:pt x="6836501" y="2409983"/>
                  <a:pt x="6839498" y="2411016"/>
                </a:cubicBezTo>
                <a:cubicBezTo>
                  <a:pt x="6835217" y="2409542"/>
                  <a:pt x="6829765" y="2410775"/>
                  <a:pt x="6832761" y="2411807"/>
                </a:cubicBezTo>
                <a:cubicBezTo>
                  <a:pt x="6833743" y="2413820"/>
                  <a:pt x="6839006" y="2417309"/>
                  <a:pt x="6844054" y="2420724"/>
                </a:cubicBezTo>
                <a:cubicBezTo>
                  <a:pt x="6839774" y="2419249"/>
                  <a:pt x="6835051" y="2419058"/>
                  <a:pt x="6836034" y="2421072"/>
                </a:cubicBezTo>
                <a:cubicBezTo>
                  <a:pt x="6836034" y="2421072"/>
                  <a:pt x="6836034" y="2421072"/>
                  <a:pt x="6849882" y="2432305"/>
                </a:cubicBezTo>
                <a:cubicBezTo>
                  <a:pt x="6846885" y="2431273"/>
                  <a:pt x="6843587" y="2431812"/>
                  <a:pt x="6844871" y="2432255"/>
                </a:cubicBezTo>
                <a:cubicBezTo>
                  <a:pt x="6869293" y="2460056"/>
                  <a:pt x="6896031" y="2485304"/>
                  <a:pt x="6922253" y="2512050"/>
                </a:cubicBezTo>
                <a:cubicBezTo>
                  <a:pt x="6920755" y="2511534"/>
                  <a:pt x="6920755" y="2511534"/>
                  <a:pt x="6921811" y="2513334"/>
                </a:cubicBezTo>
                <a:cubicBezTo>
                  <a:pt x="6921811" y="2513334"/>
                  <a:pt x="6921811" y="2513334"/>
                  <a:pt x="6943729" y="2533809"/>
                </a:cubicBezTo>
                <a:cubicBezTo>
                  <a:pt x="6943729" y="2533809"/>
                  <a:pt x="6943729" y="2533809"/>
                  <a:pt x="6948033" y="2540079"/>
                </a:cubicBezTo>
                <a:cubicBezTo>
                  <a:pt x="6940947" y="2532851"/>
                  <a:pt x="6934628" y="2527563"/>
                  <a:pt x="6927098" y="2521618"/>
                </a:cubicBezTo>
                <a:cubicBezTo>
                  <a:pt x="6924544" y="2519301"/>
                  <a:pt x="6916824" y="2518078"/>
                  <a:pt x="6917807" y="2520092"/>
                </a:cubicBezTo>
                <a:cubicBezTo>
                  <a:pt x="6931655" y="2531326"/>
                  <a:pt x="6944987" y="2544056"/>
                  <a:pt x="6954579" y="2558610"/>
                </a:cubicBezTo>
                <a:cubicBezTo>
                  <a:pt x="6955947" y="2561416"/>
                  <a:pt x="6960921" y="2561962"/>
                  <a:pt x="6962909" y="2561211"/>
                </a:cubicBezTo>
                <a:lnTo>
                  <a:pt x="6963335" y="2560556"/>
                </a:lnTo>
                <a:lnTo>
                  <a:pt x="6964492" y="2561547"/>
                </a:lnTo>
                <a:cubicBezTo>
                  <a:pt x="6966825" y="2563547"/>
                  <a:pt x="6971493" y="2567549"/>
                  <a:pt x="6980827" y="2575552"/>
                </a:cubicBezTo>
                <a:cubicBezTo>
                  <a:pt x="6978044" y="2574593"/>
                  <a:pt x="6974532" y="2575059"/>
                  <a:pt x="6976030" y="2575575"/>
                </a:cubicBezTo>
                <a:cubicBezTo>
                  <a:pt x="6976030" y="2575575"/>
                  <a:pt x="6976030" y="2575575"/>
                  <a:pt x="6977529" y="2576091"/>
                </a:cubicBezTo>
                <a:cubicBezTo>
                  <a:pt x="6975515" y="2577072"/>
                  <a:pt x="6975515" y="2577072"/>
                  <a:pt x="6977013" y="2577590"/>
                </a:cubicBezTo>
                <a:cubicBezTo>
                  <a:pt x="6977013" y="2577590"/>
                  <a:pt x="6977013" y="2577590"/>
                  <a:pt x="6979279" y="2580045"/>
                </a:cubicBezTo>
                <a:cubicBezTo>
                  <a:pt x="6976496" y="2579086"/>
                  <a:pt x="6971773" y="2578896"/>
                  <a:pt x="6973058" y="2579337"/>
                </a:cubicBezTo>
                <a:cubicBezTo>
                  <a:pt x="6977805" y="2584325"/>
                  <a:pt x="6982626" y="2589097"/>
                  <a:pt x="6987373" y="2594083"/>
                </a:cubicBezTo>
                <a:cubicBezTo>
                  <a:pt x="6985874" y="2593566"/>
                  <a:pt x="6985874" y="2593566"/>
                  <a:pt x="6984591" y="2593125"/>
                </a:cubicBezTo>
                <a:cubicBezTo>
                  <a:pt x="6984591" y="2593125"/>
                  <a:pt x="6984591" y="2593125"/>
                  <a:pt x="6969220" y="2576580"/>
                </a:cubicBezTo>
                <a:cubicBezTo>
                  <a:pt x="6967721" y="2576063"/>
                  <a:pt x="6963441" y="2574589"/>
                  <a:pt x="6961501" y="2575356"/>
                </a:cubicBezTo>
                <a:cubicBezTo>
                  <a:pt x="6945313" y="2561880"/>
                  <a:pt x="6931439" y="2545851"/>
                  <a:pt x="6917339" y="2531181"/>
                </a:cubicBezTo>
                <a:cubicBezTo>
                  <a:pt x="6914859" y="2528651"/>
                  <a:pt x="6906550" y="2529139"/>
                  <a:pt x="6908048" y="2529655"/>
                </a:cubicBezTo>
                <a:cubicBezTo>
                  <a:pt x="6924703" y="2546642"/>
                  <a:pt x="6938574" y="2562672"/>
                  <a:pt x="6957171" y="2578891"/>
                </a:cubicBezTo>
                <a:cubicBezTo>
                  <a:pt x="6958668" y="2579406"/>
                  <a:pt x="6961450" y="2580366"/>
                  <a:pt x="6963465" y="2579384"/>
                </a:cubicBezTo>
                <a:cubicBezTo>
                  <a:pt x="6970551" y="2586613"/>
                  <a:pt x="6976355" y="2593399"/>
                  <a:pt x="6982674" y="2598688"/>
                </a:cubicBezTo>
                <a:cubicBezTo>
                  <a:pt x="6982157" y="2600185"/>
                  <a:pt x="6980143" y="2601167"/>
                  <a:pt x="6981641" y="2601683"/>
                </a:cubicBezTo>
                <a:cubicBezTo>
                  <a:pt x="6981968" y="2604907"/>
                  <a:pt x="6982433" y="2608418"/>
                  <a:pt x="6983415" y="2610432"/>
                </a:cubicBezTo>
                <a:cubicBezTo>
                  <a:pt x="6981918" y="2609916"/>
                  <a:pt x="6979652" y="2607460"/>
                  <a:pt x="6978153" y="2606943"/>
                </a:cubicBezTo>
                <a:cubicBezTo>
                  <a:pt x="6975673" y="2604414"/>
                  <a:pt x="6966595" y="2602962"/>
                  <a:pt x="6969076" y="2605492"/>
                </a:cubicBezTo>
                <a:cubicBezTo>
                  <a:pt x="6972398" y="2609748"/>
                  <a:pt x="6976163" y="2612721"/>
                  <a:pt x="6978430" y="2615177"/>
                </a:cubicBezTo>
                <a:cubicBezTo>
                  <a:pt x="6978430" y="2615177"/>
                  <a:pt x="6978430" y="2615177"/>
                  <a:pt x="6966753" y="2630302"/>
                </a:cubicBezTo>
                <a:cubicBezTo>
                  <a:pt x="6964413" y="2628060"/>
                  <a:pt x="6962147" y="2625604"/>
                  <a:pt x="6959666" y="2623074"/>
                </a:cubicBezTo>
                <a:cubicBezTo>
                  <a:pt x="6956884" y="2622116"/>
                  <a:pt x="6947593" y="2620590"/>
                  <a:pt x="6950074" y="2623120"/>
                </a:cubicBezTo>
                <a:cubicBezTo>
                  <a:pt x="6950074" y="2623120"/>
                  <a:pt x="6950074" y="2623120"/>
                  <a:pt x="6961981" y="2635121"/>
                </a:cubicBezTo>
                <a:cubicBezTo>
                  <a:pt x="6952880" y="2628874"/>
                  <a:pt x="6945578" y="2621572"/>
                  <a:pt x="6937067" y="2613613"/>
                </a:cubicBezTo>
                <a:cubicBezTo>
                  <a:pt x="6934727" y="2611370"/>
                  <a:pt x="6927008" y="2610147"/>
                  <a:pt x="6927990" y="2612162"/>
                </a:cubicBezTo>
                <a:cubicBezTo>
                  <a:pt x="6927990" y="2612162"/>
                  <a:pt x="6927990" y="2612162"/>
                  <a:pt x="6934235" y="2617664"/>
                </a:cubicBezTo>
                <a:cubicBezTo>
                  <a:pt x="6930256" y="2614617"/>
                  <a:pt x="6926492" y="2611645"/>
                  <a:pt x="6922727" y="2608673"/>
                </a:cubicBezTo>
                <a:cubicBezTo>
                  <a:pt x="6924226" y="2609189"/>
                  <a:pt x="6924226" y="2609189"/>
                  <a:pt x="6924667" y="2607905"/>
                </a:cubicBezTo>
                <a:cubicBezTo>
                  <a:pt x="6910820" y="2596672"/>
                  <a:pt x="6897487" y="2583941"/>
                  <a:pt x="6883639" y="2572708"/>
                </a:cubicBezTo>
                <a:cubicBezTo>
                  <a:pt x="6876338" y="2565405"/>
                  <a:pt x="6868808" y="2559461"/>
                  <a:pt x="6861205" y="2553729"/>
                </a:cubicBezTo>
                <a:cubicBezTo>
                  <a:pt x="6858725" y="2551200"/>
                  <a:pt x="6851146" y="2550263"/>
                  <a:pt x="6851914" y="2552204"/>
                </a:cubicBezTo>
                <a:cubicBezTo>
                  <a:pt x="6855966" y="2555037"/>
                  <a:pt x="6859731" y="2558008"/>
                  <a:pt x="6861997" y="2560465"/>
                </a:cubicBezTo>
                <a:cubicBezTo>
                  <a:pt x="6861997" y="2560465"/>
                  <a:pt x="6860713" y="2560023"/>
                  <a:pt x="6860196" y="2561521"/>
                </a:cubicBezTo>
                <a:cubicBezTo>
                  <a:pt x="6857716" y="2558990"/>
                  <a:pt x="6852920" y="2559013"/>
                  <a:pt x="6852478" y="2560297"/>
                </a:cubicBezTo>
                <a:cubicBezTo>
                  <a:pt x="6852478" y="2560297"/>
                  <a:pt x="6852478" y="2560297"/>
                  <a:pt x="6853460" y="2562310"/>
                </a:cubicBezTo>
                <a:cubicBezTo>
                  <a:pt x="6853460" y="2562310"/>
                  <a:pt x="6853460" y="2562310"/>
                  <a:pt x="6855726" y="2564767"/>
                </a:cubicBezTo>
                <a:cubicBezTo>
                  <a:pt x="6855726" y="2564767"/>
                  <a:pt x="6857225" y="2565283"/>
                  <a:pt x="6858723" y="2565799"/>
                </a:cubicBezTo>
                <a:cubicBezTo>
                  <a:pt x="6868593" y="2573987"/>
                  <a:pt x="6876662" y="2583228"/>
                  <a:pt x="6886745" y="2591490"/>
                </a:cubicBezTo>
                <a:cubicBezTo>
                  <a:pt x="6887727" y="2593504"/>
                  <a:pt x="6892524" y="2593480"/>
                  <a:pt x="6895520" y="2594513"/>
                </a:cubicBezTo>
                <a:cubicBezTo>
                  <a:pt x="6896805" y="2594956"/>
                  <a:pt x="6898303" y="2595471"/>
                  <a:pt x="6899802" y="2595988"/>
                </a:cubicBezTo>
                <a:cubicBezTo>
                  <a:pt x="6899802" y="2595988"/>
                  <a:pt x="6899802" y="2595988"/>
                  <a:pt x="6902068" y="2598444"/>
                </a:cubicBezTo>
                <a:cubicBezTo>
                  <a:pt x="6897787" y="2596969"/>
                  <a:pt x="6894489" y="2597509"/>
                  <a:pt x="6895331" y="2599235"/>
                </a:cubicBezTo>
                <a:cubicBezTo>
                  <a:pt x="6897811" y="2601765"/>
                  <a:pt x="6901576" y="2604737"/>
                  <a:pt x="6903842" y="2607193"/>
                </a:cubicBezTo>
                <a:cubicBezTo>
                  <a:pt x="6897295" y="2603262"/>
                  <a:pt x="6892548" y="2598276"/>
                  <a:pt x="6885713" y="2594486"/>
                </a:cubicBezTo>
                <a:cubicBezTo>
                  <a:pt x="6884964" y="2594228"/>
                  <a:pt x="6881964" y="2593553"/>
                  <a:pt x="6879462" y="2593259"/>
                </a:cubicBezTo>
                <a:lnTo>
                  <a:pt x="6876194" y="2594318"/>
                </a:lnTo>
                <a:lnTo>
                  <a:pt x="6872429" y="2591345"/>
                </a:lnTo>
                <a:cubicBezTo>
                  <a:pt x="6875654" y="2591021"/>
                  <a:pt x="6877152" y="2591535"/>
                  <a:pt x="6877668" y="2590038"/>
                </a:cubicBezTo>
                <a:cubicBezTo>
                  <a:pt x="6849972" y="2567572"/>
                  <a:pt x="6824732" y="2542840"/>
                  <a:pt x="6797551" y="2518875"/>
                </a:cubicBezTo>
                <a:cubicBezTo>
                  <a:pt x="6796495" y="2517075"/>
                  <a:pt x="6787492" y="2515409"/>
                  <a:pt x="6788260" y="2517350"/>
                </a:cubicBezTo>
                <a:cubicBezTo>
                  <a:pt x="6791508" y="2521820"/>
                  <a:pt x="6794064" y="2524136"/>
                  <a:pt x="6796329" y="2526593"/>
                </a:cubicBezTo>
                <a:cubicBezTo>
                  <a:pt x="6790225" y="2521377"/>
                  <a:pt x="6785478" y="2516391"/>
                  <a:pt x="6779159" y="2511103"/>
                </a:cubicBezTo>
                <a:cubicBezTo>
                  <a:pt x="6778176" y="2509088"/>
                  <a:pt x="6773380" y="2509112"/>
                  <a:pt x="6771440" y="2509879"/>
                </a:cubicBezTo>
                <a:cubicBezTo>
                  <a:pt x="6771440" y="2509879"/>
                  <a:pt x="6771440" y="2509879"/>
                  <a:pt x="6767601" y="2507121"/>
                </a:cubicBezTo>
                <a:cubicBezTo>
                  <a:pt x="6747182" y="2487161"/>
                  <a:pt x="6724748" y="2468183"/>
                  <a:pt x="6701872" y="2450489"/>
                </a:cubicBezTo>
                <a:cubicBezTo>
                  <a:pt x="6700374" y="2449973"/>
                  <a:pt x="6700374" y="2449973"/>
                  <a:pt x="6698876" y="2449456"/>
                </a:cubicBezTo>
                <a:cubicBezTo>
                  <a:pt x="6690291" y="2441712"/>
                  <a:pt x="6681190" y="2435465"/>
                  <a:pt x="6672678" y="2427506"/>
                </a:cubicBezTo>
                <a:cubicBezTo>
                  <a:pt x="6669895" y="2426547"/>
                  <a:pt x="6662102" y="2425538"/>
                  <a:pt x="6663084" y="2427553"/>
                </a:cubicBezTo>
                <a:cubicBezTo>
                  <a:pt x="6663084" y="2427553"/>
                  <a:pt x="6663084" y="2427553"/>
                  <a:pt x="6678216" y="2439228"/>
                </a:cubicBezTo>
                <a:cubicBezTo>
                  <a:pt x="6671669" y="2435296"/>
                  <a:pt x="6664908" y="2431292"/>
                  <a:pt x="6659571" y="2428017"/>
                </a:cubicBezTo>
                <a:cubicBezTo>
                  <a:pt x="6658074" y="2427501"/>
                  <a:pt x="6652508" y="2425584"/>
                  <a:pt x="6650568" y="2426352"/>
                </a:cubicBezTo>
                <a:cubicBezTo>
                  <a:pt x="6622602" y="2402237"/>
                  <a:pt x="6594185" y="2378385"/>
                  <a:pt x="6565274" y="2354752"/>
                </a:cubicBezTo>
                <a:lnTo>
                  <a:pt x="6479893" y="2286756"/>
                </a:lnTo>
                <a:lnTo>
                  <a:pt x="6479662" y="2286423"/>
                </a:lnTo>
                <a:cubicBezTo>
                  <a:pt x="6478758" y="2285484"/>
                  <a:pt x="6477763" y="2284722"/>
                  <a:pt x="6477015" y="2284464"/>
                </a:cubicBezTo>
                <a:lnTo>
                  <a:pt x="6479893" y="2286756"/>
                </a:lnTo>
                <a:lnTo>
                  <a:pt x="6481762" y="2289450"/>
                </a:lnTo>
                <a:cubicBezTo>
                  <a:pt x="6474675" y="2282221"/>
                  <a:pt x="6468430" y="2276719"/>
                  <a:pt x="6460827" y="2270988"/>
                </a:cubicBezTo>
                <a:cubicBezTo>
                  <a:pt x="6459329" y="2270472"/>
                  <a:pt x="6459329" y="2270472"/>
                  <a:pt x="6458044" y="2270030"/>
                </a:cubicBezTo>
                <a:cubicBezTo>
                  <a:pt x="6455564" y="2267499"/>
                  <a:pt x="6441739" y="2261062"/>
                  <a:pt x="6447002" y="2264549"/>
                </a:cubicBezTo>
                <a:cubicBezTo>
                  <a:pt x="6471726" y="2290779"/>
                  <a:pt x="6498464" y="2316028"/>
                  <a:pt x="6521691" y="2341742"/>
                </a:cubicBezTo>
                <a:cubicBezTo>
                  <a:pt x="6510838" y="2331540"/>
                  <a:pt x="6498488" y="2320823"/>
                  <a:pt x="6485924" y="2310032"/>
                </a:cubicBezTo>
                <a:cubicBezTo>
                  <a:pt x="6483584" y="2307790"/>
                  <a:pt x="6477806" y="2305800"/>
                  <a:pt x="6475022" y="2304841"/>
                </a:cubicBezTo>
                <a:cubicBezTo>
                  <a:pt x="6475022" y="2304841"/>
                  <a:pt x="6475022" y="2304841"/>
                  <a:pt x="6463957" y="2294566"/>
                </a:cubicBezTo>
                <a:cubicBezTo>
                  <a:pt x="6460193" y="2291594"/>
                  <a:pt x="6447653" y="2285598"/>
                  <a:pt x="6449618" y="2289625"/>
                </a:cubicBezTo>
                <a:cubicBezTo>
                  <a:pt x="6463024" y="2302142"/>
                  <a:pt x="6475373" y="2312860"/>
                  <a:pt x="6487207" y="2325075"/>
                </a:cubicBezTo>
                <a:cubicBezTo>
                  <a:pt x="6472590" y="2311901"/>
                  <a:pt x="6457686" y="2298868"/>
                  <a:pt x="6442340" y="2287119"/>
                </a:cubicBezTo>
                <a:cubicBezTo>
                  <a:pt x="6441207" y="2285890"/>
                  <a:pt x="6437241" y="2283328"/>
                  <a:pt x="6434001" y="2281613"/>
                </a:cubicBezTo>
                <a:lnTo>
                  <a:pt x="6431781" y="2281381"/>
                </a:lnTo>
                <a:lnTo>
                  <a:pt x="6450535" y="2298023"/>
                </a:lnTo>
                <a:lnTo>
                  <a:pt x="6438299" y="2289648"/>
                </a:lnTo>
                <a:lnTo>
                  <a:pt x="6444188" y="2295654"/>
                </a:lnTo>
                <a:cubicBezTo>
                  <a:pt x="6441848" y="2293412"/>
                  <a:pt x="6428023" y="2286974"/>
                  <a:pt x="6431347" y="2291230"/>
                </a:cubicBezTo>
                <a:cubicBezTo>
                  <a:pt x="6439415" y="2300472"/>
                  <a:pt x="6446428" y="2307915"/>
                  <a:pt x="6455014" y="2315660"/>
                </a:cubicBezTo>
                <a:cubicBezTo>
                  <a:pt x="6455014" y="2315660"/>
                  <a:pt x="6455014" y="2315660"/>
                  <a:pt x="6453730" y="2315218"/>
                </a:cubicBezTo>
                <a:cubicBezTo>
                  <a:pt x="6450733" y="2314184"/>
                  <a:pt x="6437425" y="2306249"/>
                  <a:pt x="6440673" y="2310719"/>
                </a:cubicBezTo>
                <a:cubicBezTo>
                  <a:pt x="6458827" y="2328223"/>
                  <a:pt x="6475482" y="2345210"/>
                  <a:pt x="6491620" y="2363695"/>
                </a:cubicBezTo>
                <a:cubicBezTo>
                  <a:pt x="6472509" y="2348973"/>
                  <a:pt x="6455339" y="2333483"/>
                  <a:pt x="6436228" y="2318762"/>
                </a:cubicBezTo>
                <a:cubicBezTo>
                  <a:pt x="6434943" y="2318319"/>
                  <a:pt x="6421347" y="2310524"/>
                  <a:pt x="6424884" y="2314854"/>
                </a:cubicBezTo>
                <a:cubicBezTo>
                  <a:pt x="6430472" y="2321566"/>
                  <a:pt x="6435220" y="2326552"/>
                  <a:pt x="6441022" y="2333339"/>
                </a:cubicBezTo>
                <a:cubicBezTo>
                  <a:pt x="6437257" y="2330366"/>
                  <a:pt x="6431478" y="2328375"/>
                  <a:pt x="6432246" y="2330316"/>
                </a:cubicBezTo>
                <a:cubicBezTo>
                  <a:pt x="6418072" y="2315858"/>
                  <a:pt x="6404740" y="2303127"/>
                  <a:pt x="6391408" y="2290396"/>
                </a:cubicBezTo>
                <a:cubicBezTo>
                  <a:pt x="6394191" y="2291355"/>
                  <a:pt x="6395688" y="2291871"/>
                  <a:pt x="6393134" y="2289555"/>
                </a:cubicBezTo>
                <a:cubicBezTo>
                  <a:pt x="6387104" y="2284126"/>
                  <a:pt x="6381301" y="2277341"/>
                  <a:pt x="6375269" y="2271911"/>
                </a:cubicBezTo>
                <a:cubicBezTo>
                  <a:pt x="6379056" y="2274472"/>
                  <a:pt x="6386505" y="2277352"/>
                  <a:pt x="6388403" y="2277378"/>
                </a:cubicBezTo>
                <a:lnTo>
                  <a:pt x="6388228" y="2276752"/>
                </a:lnTo>
                <a:lnTo>
                  <a:pt x="6417558" y="2302756"/>
                </a:lnTo>
                <a:cubicBezTo>
                  <a:pt x="6420039" y="2305286"/>
                  <a:pt x="6434920" y="2313524"/>
                  <a:pt x="6430098" y="2308751"/>
                </a:cubicBezTo>
                <a:cubicBezTo>
                  <a:pt x="6421047" y="2297495"/>
                  <a:pt x="6411479" y="2287737"/>
                  <a:pt x="6401912" y="2277978"/>
                </a:cubicBezTo>
                <a:cubicBezTo>
                  <a:pt x="6404392" y="2280508"/>
                  <a:pt x="6408673" y="2281983"/>
                  <a:pt x="6411227" y="2284299"/>
                </a:cubicBezTo>
                <a:cubicBezTo>
                  <a:pt x="6412512" y="2284742"/>
                  <a:pt x="6423553" y="2290221"/>
                  <a:pt x="6418733" y="2285449"/>
                </a:cubicBezTo>
                <a:lnTo>
                  <a:pt x="6375670" y="2244096"/>
                </a:lnTo>
                <a:lnTo>
                  <a:pt x="6365637" y="2239193"/>
                </a:lnTo>
                <a:cubicBezTo>
                  <a:pt x="6361338" y="2239586"/>
                  <a:pt x="6359632" y="2240472"/>
                  <a:pt x="6355863" y="2238744"/>
                </a:cubicBezTo>
                <a:cubicBezTo>
                  <a:pt x="6346154" y="2234264"/>
                  <a:pt x="6341337" y="2223243"/>
                  <a:pt x="6330737" y="2217382"/>
                </a:cubicBezTo>
                <a:cubicBezTo>
                  <a:pt x="6330959" y="2217727"/>
                  <a:pt x="6330639" y="2218373"/>
                  <a:pt x="6330021" y="2219123"/>
                </a:cubicBezTo>
                <a:lnTo>
                  <a:pt x="6328088" y="2220934"/>
                </a:lnTo>
                <a:lnTo>
                  <a:pt x="6332895" y="2226077"/>
                </a:lnTo>
                <a:cubicBezTo>
                  <a:pt x="6336504" y="2230727"/>
                  <a:pt x="6338765" y="2235087"/>
                  <a:pt x="6340716" y="2241367"/>
                </a:cubicBezTo>
                <a:lnTo>
                  <a:pt x="6340991" y="2242505"/>
                </a:lnTo>
                <a:lnTo>
                  <a:pt x="6326566" y="2227496"/>
                </a:lnTo>
                <a:cubicBezTo>
                  <a:pt x="6328968" y="2231212"/>
                  <a:pt x="6331874" y="2235189"/>
                  <a:pt x="6334500" y="2238806"/>
                </a:cubicBezTo>
                <a:lnTo>
                  <a:pt x="6339966" y="2246808"/>
                </a:lnTo>
                <a:lnTo>
                  <a:pt x="6354536" y="2258493"/>
                </a:lnTo>
                <a:cubicBezTo>
                  <a:pt x="6380690" y="2280860"/>
                  <a:pt x="6320241" y="2238212"/>
                  <a:pt x="6318535" y="2239098"/>
                </a:cubicBezTo>
                <a:lnTo>
                  <a:pt x="6327798" y="2257030"/>
                </a:lnTo>
                <a:cubicBezTo>
                  <a:pt x="6326946" y="2257473"/>
                  <a:pt x="6321297" y="2253263"/>
                  <a:pt x="6315861" y="2248943"/>
                </a:cubicBezTo>
                <a:lnTo>
                  <a:pt x="6309493" y="2243761"/>
                </a:lnTo>
                <a:lnTo>
                  <a:pt x="6310271" y="2244759"/>
                </a:lnTo>
                <a:lnTo>
                  <a:pt x="6325172" y="2265080"/>
                </a:lnTo>
                <a:lnTo>
                  <a:pt x="6326998" y="2266771"/>
                </a:lnTo>
                <a:cubicBezTo>
                  <a:pt x="6330320" y="2271027"/>
                  <a:pt x="6333570" y="2275497"/>
                  <a:pt x="6337408" y="2278255"/>
                </a:cubicBezTo>
                <a:cubicBezTo>
                  <a:pt x="6337408" y="2278255"/>
                  <a:pt x="6337408" y="2278255"/>
                  <a:pt x="6336124" y="2277814"/>
                </a:cubicBezTo>
                <a:lnTo>
                  <a:pt x="6331311" y="2273291"/>
                </a:lnTo>
                <a:lnTo>
                  <a:pt x="6337296" y="2281225"/>
                </a:lnTo>
                <a:lnTo>
                  <a:pt x="6339971" y="2285139"/>
                </a:lnTo>
                <a:lnTo>
                  <a:pt x="6345583" y="2291741"/>
                </a:lnTo>
                <a:cubicBezTo>
                  <a:pt x="6346028" y="2292433"/>
                  <a:pt x="6344894" y="2292291"/>
                  <a:pt x="6342959" y="2291651"/>
                </a:cubicBezTo>
                <a:lnTo>
                  <a:pt x="6341689" y="2291123"/>
                </a:lnTo>
                <a:lnTo>
                  <a:pt x="6338972" y="2288071"/>
                </a:lnTo>
                <a:lnTo>
                  <a:pt x="6327553" y="2278995"/>
                </a:lnTo>
                <a:lnTo>
                  <a:pt x="6322959" y="2275975"/>
                </a:lnTo>
                <a:lnTo>
                  <a:pt x="6353595" y="2306331"/>
                </a:lnTo>
                <a:lnTo>
                  <a:pt x="6356943" y="2308348"/>
                </a:lnTo>
                <a:lnTo>
                  <a:pt x="6356451" y="2307772"/>
                </a:lnTo>
                <a:lnTo>
                  <a:pt x="6359551" y="2309919"/>
                </a:lnTo>
                <a:lnTo>
                  <a:pt x="6364153" y="2312692"/>
                </a:lnTo>
                <a:cubicBezTo>
                  <a:pt x="6367888" y="2314188"/>
                  <a:pt x="6370907" y="2314808"/>
                  <a:pt x="6370415" y="2313802"/>
                </a:cubicBezTo>
                <a:cubicBezTo>
                  <a:pt x="6370415" y="2313802"/>
                  <a:pt x="6370415" y="2313802"/>
                  <a:pt x="6367935" y="2311272"/>
                </a:cubicBezTo>
                <a:cubicBezTo>
                  <a:pt x="6367935" y="2311272"/>
                  <a:pt x="6367935" y="2311272"/>
                  <a:pt x="6400403" y="2343520"/>
                </a:cubicBezTo>
                <a:lnTo>
                  <a:pt x="6397076" y="2342374"/>
                </a:lnTo>
                <a:lnTo>
                  <a:pt x="6410035" y="2352164"/>
                </a:lnTo>
                <a:lnTo>
                  <a:pt x="6409551" y="2352208"/>
                </a:lnTo>
                <a:cubicBezTo>
                  <a:pt x="6410188" y="2353474"/>
                  <a:pt x="6412017" y="2356219"/>
                  <a:pt x="6415535" y="2361180"/>
                </a:cubicBezTo>
                <a:lnTo>
                  <a:pt x="6417831" y="2364492"/>
                </a:lnTo>
                <a:lnTo>
                  <a:pt x="6412612" y="2360902"/>
                </a:lnTo>
                <a:lnTo>
                  <a:pt x="6391074" y="2345093"/>
                </a:lnTo>
                <a:lnTo>
                  <a:pt x="6390367" y="2344850"/>
                </a:lnTo>
                <a:cubicBezTo>
                  <a:pt x="6399721" y="2354535"/>
                  <a:pt x="6408520" y="2362353"/>
                  <a:pt x="6416590" y="2371596"/>
                </a:cubicBezTo>
                <a:cubicBezTo>
                  <a:pt x="6415092" y="2371079"/>
                  <a:pt x="6414109" y="2369066"/>
                  <a:pt x="6412825" y="2368623"/>
                </a:cubicBezTo>
                <a:cubicBezTo>
                  <a:pt x="6412825" y="2368623"/>
                  <a:pt x="6412825" y="2368623"/>
                  <a:pt x="6400685" y="2356363"/>
                </a:cubicBezTo>
                <a:lnTo>
                  <a:pt x="6385406" y="2340933"/>
                </a:lnTo>
                <a:lnTo>
                  <a:pt x="6382569" y="2338851"/>
                </a:lnTo>
                <a:lnTo>
                  <a:pt x="6371722" y="2333639"/>
                </a:lnTo>
                <a:lnTo>
                  <a:pt x="6339788" y="2302998"/>
                </a:lnTo>
                <a:lnTo>
                  <a:pt x="6347735" y="2313076"/>
                </a:lnTo>
                <a:lnTo>
                  <a:pt x="6358774" y="2327710"/>
                </a:lnTo>
                <a:lnTo>
                  <a:pt x="6366269" y="2334872"/>
                </a:lnTo>
                <a:cubicBezTo>
                  <a:pt x="6368750" y="2337403"/>
                  <a:pt x="6374528" y="2339393"/>
                  <a:pt x="6377311" y="2340352"/>
                </a:cubicBezTo>
                <a:cubicBezTo>
                  <a:pt x="6398713" y="2362325"/>
                  <a:pt x="6418903" y="2383643"/>
                  <a:pt x="6438807" y="2405100"/>
                </a:cubicBezTo>
                <a:cubicBezTo>
                  <a:pt x="6442422" y="2408678"/>
                  <a:pt x="6450260" y="2412905"/>
                  <a:pt x="6452582" y="2412908"/>
                </a:cubicBezTo>
                <a:lnTo>
                  <a:pt x="6452677" y="2411687"/>
                </a:lnTo>
                <a:lnTo>
                  <a:pt x="6453120" y="2412051"/>
                </a:lnTo>
                <a:cubicBezTo>
                  <a:pt x="6454538" y="2413212"/>
                  <a:pt x="6456429" y="2414761"/>
                  <a:pt x="6458950" y="2416826"/>
                </a:cubicBezTo>
                <a:cubicBezTo>
                  <a:pt x="6472356" y="2429344"/>
                  <a:pt x="6483674" y="2443056"/>
                  <a:pt x="6495582" y="2455057"/>
                </a:cubicBezTo>
                <a:cubicBezTo>
                  <a:pt x="6493242" y="2452814"/>
                  <a:pt x="6488961" y="2451340"/>
                  <a:pt x="6486481" y="2448810"/>
                </a:cubicBezTo>
                <a:cubicBezTo>
                  <a:pt x="6475629" y="2438609"/>
                  <a:pt x="6464563" y="2428334"/>
                  <a:pt x="6453711" y="2418133"/>
                </a:cubicBezTo>
                <a:cubicBezTo>
                  <a:pt x="6449732" y="2415088"/>
                  <a:pt x="6437332" y="2409379"/>
                  <a:pt x="6439673" y="2411622"/>
                </a:cubicBezTo>
                <a:lnTo>
                  <a:pt x="6454351" y="2425907"/>
                </a:lnTo>
                <a:lnTo>
                  <a:pt x="6432006" y="2405522"/>
                </a:lnTo>
                <a:cubicBezTo>
                  <a:pt x="6424193" y="2398480"/>
                  <a:pt x="6416409" y="2391580"/>
                  <a:pt x="6408654" y="2384899"/>
                </a:cubicBezTo>
                <a:cubicBezTo>
                  <a:pt x="6404815" y="2382140"/>
                  <a:pt x="6390992" y="2375702"/>
                  <a:pt x="6395812" y="2380474"/>
                </a:cubicBezTo>
                <a:cubicBezTo>
                  <a:pt x="6422803" y="2409161"/>
                  <a:pt x="6449026" y="2435906"/>
                  <a:pt x="6474731" y="2464150"/>
                </a:cubicBezTo>
                <a:cubicBezTo>
                  <a:pt x="6466146" y="2456405"/>
                  <a:pt x="6456350" y="2448004"/>
                  <a:pt x="6447551" y="2440185"/>
                </a:cubicBezTo>
                <a:cubicBezTo>
                  <a:pt x="6445284" y="2437730"/>
                  <a:pt x="6434170" y="2432464"/>
                  <a:pt x="6433727" y="2433748"/>
                </a:cubicBezTo>
                <a:cubicBezTo>
                  <a:pt x="6427947" y="2431756"/>
                  <a:pt x="6423667" y="2430282"/>
                  <a:pt x="6425934" y="2432738"/>
                </a:cubicBezTo>
                <a:cubicBezTo>
                  <a:pt x="6434733" y="2440557"/>
                  <a:pt x="6442802" y="2449800"/>
                  <a:pt x="6449816" y="2457242"/>
                </a:cubicBezTo>
                <a:lnTo>
                  <a:pt x="6397580" y="2408673"/>
                </a:lnTo>
                <a:lnTo>
                  <a:pt x="6399846" y="2411811"/>
                </a:lnTo>
                <a:cubicBezTo>
                  <a:pt x="6399572" y="2414024"/>
                  <a:pt x="6396094" y="2410837"/>
                  <a:pt x="6392683" y="2407097"/>
                </a:cubicBezTo>
                <a:lnTo>
                  <a:pt x="6385937" y="2399071"/>
                </a:lnTo>
                <a:lnTo>
                  <a:pt x="6378840" y="2395422"/>
                </a:lnTo>
                <a:cubicBezTo>
                  <a:pt x="6375293" y="2393990"/>
                  <a:pt x="6372667" y="2393445"/>
                  <a:pt x="6374329" y="2395573"/>
                </a:cubicBezTo>
                <a:cubicBezTo>
                  <a:pt x="6374329" y="2395573"/>
                  <a:pt x="6374329" y="2395573"/>
                  <a:pt x="6415383" y="2435565"/>
                </a:cubicBezTo>
                <a:cubicBezTo>
                  <a:pt x="6415383" y="2435565"/>
                  <a:pt x="6415383" y="2435565"/>
                  <a:pt x="6413884" y="2435050"/>
                </a:cubicBezTo>
                <a:cubicBezTo>
                  <a:pt x="6393465" y="2415091"/>
                  <a:pt x="6372529" y="2396628"/>
                  <a:pt x="6353394" y="2377111"/>
                </a:cubicBezTo>
                <a:cubicBezTo>
                  <a:pt x="6348573" y="2372339"/>
                  <a:pt x="6337016" y="2368357"/>
                  <a:pt x="6339496" y="2370887"/>
                </a:cubicBezTo>
                <a:cubicBezTo>
                  <a:pt x="6339496" y="2370887"/>
                  <a:pt x="6339496" y="2370887"/>
                  <a:pt x="6350422" y="2380874"/>
                </a:cubicBezTo>
                <a:cubicBezTo>
                  <a:pt x="6344317" y="2375659"/>
                  <a:pt x="6336499" y="2369854"/>
                  <a:pt x="6328971" y="2363910"/>
                </a:cubicBezTo>
                <a:cubicBezTo>
                  <a:pt x="6331752" y="2364868"/>
                  <a:pt x="6332195" y="2363585"/>
                  <a:pt x="6332195" y="2363585"/>
                </a:cubicBezTo>
                <a:lnTo>
                  <a:pt x="6318359" y="2351531"/>
                </a:lnTo>
                <a:lnTo>
                  <a:pt x="6319166" y="2353604"/>
                </a:lnTo>
                <a:cubicBezTo>
                  <a:pt x="6319166" y="2353604"/>
                  <a:pt x="6314935" y="2351626"/>
                  <a:pt x="6314232" y="2348956"/>
                </a:cubicBezTo>
                <a:lnTo>
                  <a:pt x="6314516" y="2348182"/>
                </a:lnTo>
                <a:lnTo>
                  <a:pt x="6302494" y="2337708"/>
                </a:lnTo>
                <a:lnTo>
                  <a:pt x="6303544" y="2339050"/>
                </a:lnTo>
                <a:lnTo>
                  <a:pt x="6306254" y="2342227"/>
                </a:lnTo>
                <a:lnTo>
                  <a:pt x="6294251" y="2334658"/>
                </a:lnTo>
                <a:lnTo>
                  <a:pt x="6289533" y="2331563"/>
                </a:lnTo>
                <a:lnTo>
                  <a:pt x="6292838" y="2336329"/>
                </a:lnTo>
                <a:cubicBezTo>
                  <a:pt x="6297889" y="2344131"/>
                  <a:pt x="6301815" y="2351928"/>
                  <a:pt x="6290851" y="2340365"/>
                </a:cubicBezTo>
                <a:lnTo>
                  <a:pt x="6287682" y="2336936"/>
                </a:lnTo>
                <a:lnTo>
                  <a:pt x="6286441" y="2336542"/>
                </a:lnTo>
                <a:cubicBezTo>
                  <a:pt x="6284611" y="2336121"/>
                  <a:pt x="6283787" y="2336256"/>
                  <a:pt x="6284920" y="2337485"/>
                </a:cubicBezTo>
                <a:cubicBezTo>
                  <a:pt x="6291165" y="2342987"/>
                  <a:pt x="6295985" y="2347759"/>
                  <a:pt x="6302016" y="2353188"/>
                </a:cubicBezTo>
                <a:lnTo>
                  <a:pt x="6284824" y="2339649"/>
                </a:lnTo>
                <a:lnTo>
                  <a:pt x="6284951" y="2340186"/>
                </a:lnTo>
                <a:cubicBezTo>
                  <a:pt x="6285377" y="2339964"/>
                  <a:pt x="6284304" y="2339217"/>
                  <a:pt x="6282353" y="2338184"/>
                </a:cubicBezTo>
                <a:lnTo>
                  <a:pt x="6280165" y="2337152"/>
                </a:lnTo>
                <a:lnTo>
                  <a:pt x="6286506" y="2344632"/>
                </a:lnTo>
                <a:lnTo>
                  <a:pt x="6275405" y="2338581"/>
                </a:lnTo>
                <a:cubicBezTo>
                  <a:pt x="6258367" y="2333916"/>
                  <a:pt x="6275700" y="2346112"/>
                  <a:pt x="6287473" y="2353208"/>
                </a:cubicBezTo>
                <a:lnTo>
                  <a:pt x="6302239" y="2363816"/>
                </a:lnTo>
                <a:lnTo>
                  <a:pt x="6310156" y="2373580"/>
                </a:lnTo>
                <a:lnTo>
                  <a:pt x="6311115" y="2374753"/>
                </a:lnTo>
                <a:lnTo>
                  <a:pt x="6304951" y="2370863"/>
                </a:lnTo>
                <a:cubicBezTo>
                  <a:pt x="6296626" y="2365662"/>
                  <a:pt x="6288478" y="2360370"/>
                  <a:pt x="6281183" y="2354635"/>
                </a:cubicBezTo>
                <a:cubicBezTo>
                  <a:pt x="6276888" y="2351643"/>
                  <a:pt x="6272540" y="2348314"/>
                  <a:pt x="6268139" y="2344828"/>
                </a:cubicBezTo>
                <a:lnTo>
                  <a:pt x="6258670" y="2337217"/>
                </a:lnTo>
                <a:lnTo>
                  <a:pt x="6258213" y="2337839"/>
                </a:lnTo>
                <a:cubicBezTo>
                  <a:pt x="6257286" y="2339051"/>
                  <a:pt x="6256656" y="2339841"/>
                  <a:pt x="6256656" y="2339841"/>
                </a:cubicBezTo>
                <a:cubicBezTo>
                  <a:pt x="6258435" y="2342604"/>
                  <a:pt x="6273556" y="2351954"/>
                  <a:pt x="6277261" y="2357712"/>
                </a:cubicBezTo>
                <a:cubicBezTo>
                  <a:pt x="6277261" y="2357712"/>
                  <a:pt x="6281460" y="2364237"/>
                  <a:pt x="6274217" y="2360090"/>
                </a:cubicBezTo>
                <a:lnTo>
                  <a:pt x="6272025" y="2358677"/>
                </a:lnTo>
                <a:lnTo>
                  <a:pt x="6272372" y="2359217"/>
                </a:lnTo>
                <a:cubicBezTo>
                  <a:pt x="6276746" y="2362477"/>
                  <a:pt x="6279489" y="2363201"/>
                  <a:pt x="6283257" y="2364931"/>
                </a:cubicBezTo>
                <a:cubicBezTo>
                  <a:pt x="6284145" y="2366313"/>
                  <a:pt x="6284972" y="2371724"/>
                  <a:pt x="6289778" y="2375066"/>
                </a:cubicBezTo>
                <a:cubicBezTo>
                  <a:pt x="6294151" y="2378325"/>
                  <a:pt x="6307630" y="2384533"/>
                  <a:pt x="6314968" y="2392399"/>
                </a:cubicBezTo>
                <a:cubicBezTo>
                  <a:pt x="6327568" y="2404906"/>
                  <a:pt x="6304157" y="2390336"/>
                  <a:pt x="6299636" y="2386847"/>
                </a:cubicBezTo>
                <a:cubicBezTo>
                  <a:pt x="6292235" y="2383011"/>
                  <a:pt x="6286082" y="2376987"/>
                  <a:pt x="6282450" y="2374880"/>
                </a:cubicBezTo>
                <a:cubicBezTo>
                  <a:pt x="6281154" y="2374633"/>
                  <a:pt x="6279581" y="2374989"/>
                  <a:pt x="6277897" y="2375173"/>
                </a:cubicBezTo>
                <a:lnTo>
                  <a:pt x="6275156" y="2374784"/>
                </a:lnTo>
                <a:lnTo>
                  <a:pt x="6278719" y="2378234"/>
                </a:lnTo>
                <a:cubicBezTo>
                  <a:pt x="6280520" y="2380169"/>
                  <a:pt x="6281584" y="2381673"/>
                  <a:pt x="6281345" y="2382334"/>
                </a:cubicBezTo>
                <a:cubicBezTo>
                  <a:pt x="6281244" y="2382618"/>
                  <a:pt x="6280900" y="2382700"/>
                  <a:pt x="6280368" y="2382622"/>
                </a:cubicBezTo>
                <a:lnTo>
                  <a:pt x="6280079" y="2382528"/>
                </a:lnTo>
                <a:lnTo>
                  <a:pt x="6285413" y="2386558"/>
                </a:lnTo>
                <a:cubicBezTo>
                  <a:pt x="6289935" y="2390048"/>
                  <a:pt x="6293641" y="2395806"/>
                  <a:pt x="6299940" y="2402059"/>
                </a:cubicBezTo>
                <a:cubicBezTo>
                  <a:pt x="6308836" y="2408808"/>
                  <a:pt x="6314309" y="2409649"/>
                  <a:pt x="6316309" y="2416295"/>
                </a:cubicBezTo>
                <a:cubicBezTo>
                  <a:pt x="6317135" y="2421707"/>
                  <a:pt x="6312020" y="2424367"/>
                  <a:pt x="6313798" y="2427131"/>
                </a:cubicBezTo>
                <a:cubicBezTo>
                  <a:pt x="6318393" y="2434271"/>
                  <a:pt x="6343509" y="2447953"/>
                  <a:pt x="6352689" y="2454554"/>
                </a:cubicBezTo>
                <a:lnTo>
                  <a:pt x="6367626" y="2465141"/>
                </a:lnTo>
                <a:lnTo>
                  <a:pt x="6368475" y="2467171"/>
                </a:lnTo>
                <a:lnTo>
                  <a:pt x="6371445" y="2472766"/>
                </a:lnTo>
                <a:lnTo>
                  <a:pt x="6366540" y="2469522"/>
                </a:lnTo>
                <a:cubicBezTo>
                  <a:pt x="6343196" y="2453804"/>
                  <a:pt x="6319251" y="2437668"/>
                  <a:pt x="6292992" y="2420738"/>
                </a:cubicBezTo>
                <a:cubicBezTo>
                  <a:pt x="6288618" y="2417478"/>
                  <a:pt x="6277129" y="2410235"/>
                  <a:pt x="6264318" y="2401527"/>
                </a:cubicBezTo>
                <a:cubicBezTo>
                  <a:pt x="6259796" y="2398038"/>
                  <a:pt x="6224539" y="2372723"/>
                  <a:pt x="6241796" y="2388341"/>
                </a:cubicBezTo>
                <a:cubicBezTo>
                  <a:pt x="6258029" y="2402954"/>
                  <a:pt x="6230912" y="2382627"/>
                  <a:pt x="6227427" y="2380750"/>
                </a:cubicBezTo>
                <a:cubicBezTo>
                  <a:pt x="6226741" y="2380569"/>
                  <a:pt x="6225616" y="2380405"/>
                  <a:pt x="6224302" y="2380296"/>
                </a:cubicBezTo>
                <a:lnTo>
                  <a:pt x="6222918" y="2380256"/>
                </a:lnTo>
                <a:lnTo>
                  <a:pt x="6231320" y="2391400"/>
                </a:lnTo>
                <a:lnTo>
                  <a:pt x="6234851" y="2397176"/>
                </a:lnTo>
                <a:lnTo>
                  <a:pt x="6234883" y="2397201"/>
                </a:lnTo>
                <a:cubicBezTo>
                  <a:pt x="6245283" y="2404665"/>
                  <a:pt x="6256136" y="2412393"/>
                  <a:pt x="6258397" y="2414138"/>
                </a:cubicBezTo>
                <a:cubicBezTo>
                  <a:pt x="6269069" y="2423650"/>
                  <a:pt x="6279286" y="2431863"/>
                  <a:pt x="6286475" y="2439499"/>
                </a:cubicBezTo>
                <a:cubicBezTo>
                  <a:pt x="6287365" y="2440880"/>
                  <a:pt x="6288475" y="2446144"/>
                  <a:pt x="6289365" y="2447525"/>
                </a:cubicBezTo>
                <a:cubicBezTo>
                  <a:pt x="6299371" y="2459537"/>
                  <a:pt x="6327961" y="2467415"/>
                  <a:pt x="6323449" y="2471606"/>
                </a:cubicBezTo>
                <a:cubicBezTo>
                  <a:pt x="6323449" y="2471606"/>
                  <a:pt x="6317371" y="2469235"/>
                  <a:pt x="6312182" y="2468244"/>
                </a:cubicBezTo>
                <a:lnTo>
                  <a:pt x="6313158" y="2467878"/>
                </a:lnTo>
                <a:lnTo>
                  <a:pt x="6314776" y="2468740"/>
                </a:lnTo>
                <a:cubicBezTo>
                  <a:pt x="6314331" y="2468049"/>
                  <a:pt x="6314109" y="2467703"/>
                  <a:pt x="6313786" y="2467641"/>
                </a:cubicBezTo>
                <a:lnTo>
                  <a:pt x="6313158" y="2467878"/>
                </a:lnTo>
                <a:lnTo>
                  <a:pt x="6310181" y="2466293"/>
                </a:lnTo>
                <a:lnTo>
                  <a:pt x="6308612" y="2464760"/>
                </a:lnTo>
                <a:cubicBezTo>
                  <a:pt x="6307429" y="2463954"/>
                  <a:pt x="6306487" y="2463522"/>
                  <a:pt x="6306487" y="2463522"/>
                </a:cubicBezTo>
                <a:cubicBezTo>
                  <a:pt x="6306487" y="2463522"/>
                  <a:pt x="6301371" y="2466182"/>
                  <a:pt x="6297454" y="2464222"/>
                </a:cubicBezTo>
                <a:cubicBezTo>
                  <a:pt x="6288634" y="2461125"/>
                  <a:pt x="6271376" y="2445508"/>
                  <a:pt x="6264259" y="2441524"/>
                </a:cubicBezTo>
                <a:cubicBezTo>
                  <a:pt x="6263369" y="2440142"/>
                  <a:pt x="6259674" y="2442064"/>
                  <a:pt x="6257080" y="2441568"/>
                </a:cubicBezTo>
                <a:cubicBezTo>
                  <a:pt x="6248518" y="2438874"/>
                  <a:pt x="6237546" y="2428787"/>
                  <a:pt x="6227627" y="2420919"/>
                </a:cubicBezTo>
                <a:lnTo>
                  <a:pt x="6221546" y="2416555"/>
                </a:lnTo>
                <a:lnTo>
                  <a:pt x="6222256" y="2418616"/>
                </a:lnTo>
                <a:cubicBezTo>
                  <a:pt x="6222909" y="2420287"/>
                  <a:pt x="6223763" y="2421906"/>
                  <a:pt x="6224564" y="2421695"/>
                </a:cubicBezTo>
                <a:cubicBezTo>
                  <a:pt x="6222963" y="2422117"/>
                  <a:pt x="6211058" y="2410503"/>
                  <a:pt x="6201105" y="2399802"/>
                </a:cubicBezTo>
                <a:lnTo>
                  <a:pt x="6201082" y="2399546"/>
                </a:lnTo>
                <a:lnTo>
                  <a:pt x="6200365" y="2398979"/>
                </a:lnTo>
                <a:lnTo>
                  <a:pt x="6201105" y="2399802"/>
                </a:lnTo>
                <a:lnTo>
                  <a:pt x="6200560" y="2401593"/>
                </a:lnTo>
                <a:lnTo>
                  <a:pt x="6193137" y="2395336"/>
                </a:lnTo>
                <a:lnTo>
                  <a:pt x="6189149" y="2390379"/>
                </a:lnTo>
                <a:lnTo>
                  <a:pt x="6181747" y="2385241"/>
                </a:lnTo>
                <a:lnTo>
                  <a:pt x="6189249" y="2397513"/>
                </a:lnTo>
                <a:lnTo>
                  <a:pt x="6190265" y="2398313"/>
                </a:lnTo>
                <a:cubicBezTo>
                  <a:pt x="6198533" y="2404233"/>
                  <a:pt x="6207552" y="2409995"/>
                  <a:pt x="6210257" y="2412430"/>
                </a:cubicBezTo>
                <a:cubicBezTo>
                  <a:pt x="6240560" y="2437710"/>
                  <a:pt x="6272007" y="2460934"/>
                  <a:pt x="6304194" y="2483466"/>
                </a:cubicBezTo>
                <a:lnTo>
                  <a:pt x="6353949" y="2517292"/>
                </a:lnTo>
                <a:lnTo>
                  <a:pt x="6356096" y="2520950"/>
                </a:lnTo>
                <a:lnTo>
                  <a:pt x="6361630" y="2529209"/>
                </a:lnTo>
                <a:lnTo>
                  <a:pt x="6345234" y="2519608"/>
                </a:lnTo>
                <a:lnTo>
                  <a:pt x="6359523" y="2531117"/>
                </a:lnTo>
                <a:lnTo>
                  <a:pt x="6356093" y="2533945"/>
                </a:lnTo>
                <a:lnTo>
                  <a:pt x="6360024" y="2538955"/>
                </a:lnTo>
                <a:lnTo>
                  <a:pt x="6344881" y="2529495"/>
                </a:lnTo>
                <a:lnTo>
                  <a:pt x="6340677" y="2525850"/>
                </a:lnTo>
                <a:cubicBezTo>
                  <a:pt x="6339383" y="2524608"/>
                  <a:pt x="6338717" y="2523773"/>
                  <a:pt x="6339118" y="2523667"/>
                </a:cubicBezTo>
                <a:lnTo>
                  <a:pt x="6338356" y="2525418"/>
                </a:lnTo>
                <a:lnTo>
                  <a:pt x="6318097" y="2512760"/>
                </a:lnTo>
                <a:lnTo>
                  <a:pt x="6313407" y="2507363"/>
                </a:lnTo>
                <a:cubicBezTo>
                  <a:pt x="6310488" y="2503879"/>
                  <a:pt x="6307227" y="2499832"/>
                  <a:pt x="6303207" y="2494586"/>
                </a:cubicBezTo>
                <a:cubicBezTo>
                  <a:pt x="6300903" y="2492339"/>
                  <a:pt x="6284467" y="2470024"/>
                  <a:pt x="6288998" y="2480724"/>
                </a:cubicBezTo>
                <a:cubicBezTo>
                  <a:pt x="6292766" y="2488535"/>
                  <a:pt x="6307035" y="2502618"/>
                  <a:pt x="6310041" y="2507536"/>
                </a:cubicBezTo>
                <a:lnTo>
                  <a:pt x="6310245" y="2507855"/>
                </a:lnTo>
                <a:lnTo>
                  <a:pt x="6304722" y="2504404"/>
                </a:lnTo>
                <a:cubicBezTo>
                  <a:pt x="6271316" y="2485504"/>
                  <a:pt x="6246647" y="2458369"/>
                  <a:pt x="6211535" y="2440356"/>
                </a:cubicBezTo>
                <a:cubicBezTo>
                  <a:pt x="6216473" y="2444935"/>
                  <a:pt x="6224171" y="2450154"/>
                  <a:pt x="6221305" y="2450233"/>
                </a:cubicBezTo>
                <a:lnTo>
                  <a:pt x="6215116" y="2448569"/>
                </a:lnTo>
                <a:lnTo>
                  <a:pt x="6192051" y="2422520"/>
                </a:lnTo>
                <a:lnTo>
                  <a:pt x="6207384" y="2443830"/>
                </a:lnTo>
                <a:lnTo>
                  <a:pt x="6205968" y="2442915"/>
                </a:lnTo>
                <a:cubicBezTo>
                  <a:pt x="6194996" y="2435509"/>
                  <a:pt x="6178286" y="2423910"/>
                  <a:pt x="6172123" y="2422735"/>
                </a:cubicBezTo>
                <a:cubicBezTo>
                  <a:pt x="6188430" y="2441000"/>
                  <a:pt x="6198425" y="2445331"/>
                  <a:pt x="6214793" y="2459567"/>
                </a:cubicBezTo>
                <a:cubicBezTo>
                  <a:pt x="6238278" y="2477787"/>
                  <a:pt x="6217609" y="2463943"/>
                  <a:pt x="6206797" y="2461881"/>
                </a:cubicBezTo>
                <a:cubicBezTo>
                  <a:pt x="6198581" y="2460313"/>
                  <a:pt x="6216792" y="2466212"/>
                  <a:pt x="6210503" y="2467639"/>
                </a:cubicBezTo>
                <a:cubicBezTo>
                  <a:pt x="6204213" y="2469066"/>
                  <a:pt x="6193318" y="2455672"/>
                  <a:pt x="6186203" y="2451688"/>
                </a:cubicBezTo>
                <a:cubicBezTo>
                  <a:pt x="6179618" y="2445583"/>
                  <a:pt x="6172429" y="2437947"/>
                  <a:pt x="6162718" y="2433469"/>
                </a:cubicBezTo>
                <a:cubicBezTo>
                  <a:pt x="6162718" y="2433469"/>
                  <a:pt x="6159023" y="2435390"/>
                  <a:pt x="6156428" y="2434895"/>
                </a:cubicBezTo>
                <a:cubicBezTo>
                  <a:pt x="6152796" y="2432788"/>
                  <a:pt x="6132127" y="2418944"/>
                  <a:pt x="6127606" y="2415455"/>
                </a:cubicBezTo>
                <a:cubicBezTo>
                  <a:pt x="6100500" y="2402809"/>
                  <a:pt x="6139390" y="2430230"/>
                  <a:pt x="6145690" y="2436484"/>
                </a:cubicBezTo>
                <a:cubicBezTo>
                  <a:pt x="6159391" y="2446573"/>
                  <a:pt x="6170880" y="2453817"/>
                  <a:pt x="6174585" y="2459575"/>
                </a:cubicBezTo>
                <a:cubicBezTo>
                  <a:pt x="6193770" y="2478186"/>
                  <a:pt x="6210065" y="2488772"/>
                  <a:pt x="6228966" y="2507532"/>
                </a:cubicBezTo>
                <a:cubicBezTo>
                  <a:pt x="6207481" y="2495957"/>
                  <a:pt x="6192954" y="2480456"/>
                  <a:pt x="6172287" y="2466612"/>
                </a:cubicBezTo>
                <a:cubicBezTo>
                  <a:pt x="6162959" y="2459782"/>
                  <a:pt x="6154880" y="2450764"/>
                  <a:pt x="6144068" y="2448701"/>
                </a:cubicBezTo>
                <a:cubicBezTo>
                  <a:pt x="6139769" y="2449094"/>
                  <a:pt x="6138063" y="2449981"/>
                  <a:pt x="6134294" y="2448252"/>
                </a:cubicBezTo>
                <a:cubicBezTo>
                  <a:pt x="6124585" y="2443772"/>
                  <a:pt x="6119769" y="2432751"/>
                  <a:pt x="6109168" y="2426890"/>
                </a:cubicBezTo>
                <a:lnTo>
                  <a:pt x="6109118" y="2427012"/>
                </a:lnTo>
                <a:lnTo>
                  <a:pt x="6110191" y="2428538"/>
                </a:lnTo>
                <a:lnTo>
                  <a:pt x="6111179" y="2429724"/>
                </a:lnTo>
                <a:lnTo>
                  <a:pt x="6127365" y="2452070"/>
                </a:lnTo>
                <a:lnTo>
                  <a:pt x="6127204" y="2457293"/>
                </a:lnTo>
                <a:lnTo>
                  <a:pt x="6105216" y="2431441"/>
                </a:lnTo>
                <a:lnTo>
                  <a:pt x="6103046" y="2432798"/>
                </a:lnTo>
                <a:cubicBezTo>
                  <a:pt x="6102186" y="2433173"/>
                  <a:pt x="6101506" y="2433258"/>
                  <a:pt x="6101247" y="2432855"/>
                </a:cubicBezTo>
                <a:cubicBezTo>
                  <a:pt x="6094067" y="2432899"/>
                  <a:pt x="6076578" y="2405721"/>
                  <a:pt x="6066877" y="2408921"/>
                </a:cubicBezTo>
                <a:lnTo>
                  <a:pt x="6065708" y="2409529"/>
                </a:lnTo>
                <a:lnTo>
                  <a:pt x="6065318" y="2409733"/>
                </a:lnTo>
                <a:cubicBezTo>
                  <a:pt x="6065144" y="2409822"/>
                  <a:pt x="6065261" y="2409762"/>
                  <a:pt x="6065492" y="2409642"/>
                </a:cubicBezTo>
                <a:lnTo>
                  <a:pt x="6065708" y="2409529"/>
                </a:lnTo>
                <a:lnTo>
                  <a:pt x="6066358" y="2409192"/>
                </a:lnTo>
                <a:cubicBezTo>
                  <a:pt x="6066646" y="2409042"/>
                  <a:pt x="6066877" y="2408921"/>
                  <a:pt x="6066877" y="2408921"/>
                </a:cubicBezTo>
                <a:cubicBezTo>
                  <a:pt x="6074140" y="2420208"/>
                  <a:pt x="6084950" y="2422270"/>
                  <a:pt x="6093178" y="2431517"/>
                </a:cubicBezTo>
                <a:cubicBezTo>
                  <a:pt x="6104072" y="2444911"/>
                  <a:pt x="6116068" y="2455887"/>
                  <a:pt x="6132968" y="2468002"/>
                </a:cubicBezTo>
                <a:cubicBezTo>
                  <a:pt x="6159121" y="2490368"/>
                  <a:pt x="6098673" y="2447720"/>
                  <a:pt x="6096967" y="2448607"/>
                </a:cubicBezTo>
                <a:lnTo>
                  <a:pt x="6106230" y="2466539"/>
                </a:lnTo>
                <a:cubicBezTo>
                  <a:pt x="6104524" y="2467426"/>
                  <a:pt x="6083634" y="2449700"/>
                  <a:pt x="6083634" y="2449700"/>
                </a:cubicBezTo>
                <a:cubicBezTo>
                  <a:pt x="6072146" y="2442457"/>
                  <a:pt x="6071034" y="2437194"/>
                  <a:pt x="6061040" y="2432863"/>
                </a:cubicBezTo>
                <a:cubicBezTo>
                  <a:pt x="6064745" y="2438621"/>
                  <a:pt x="6088230" y="2456841"/>
                  <a:pt x="6086524" y="2457728"/>
                </a:cubicBezTo>
                <a:cubicBezTo>
                  <a:pt x="6086098" y="2457950"/>
                  <a:pt x="6084079" y="2457097"/>
                  <a:pt x="6081632" y="2455992"/>
                </a:cubicBezTo>
                <a:lnTo>
                  <a:pt x="6079600" y="2455109"/>
                </a:lnTo>
                <a:lnTo>
                  <a:pt x="6060192" y="2433303"/>
                </a:lnTo>
                <a:lnTo>
                  <a:pt x="6050864" y="2422825"/>
                </a:lnTo>
                <a:cubicBezTo>
                  <a:pt x="6054837" y="2429511"/>
                  <a:pt x="6059231" y="2435698"/>
                  <a:pt x="6063832" y="2441638"/>
                </a:cubicBezTo>
                <a:lnTo>
                  <a:pt x="6072990" y="2452807"/>
                </a:lnTo>
                <a:lnTo>
                  <a:pt x="6071101" y="2452910"/>
                </a:lnTo>
                <a:cubicBezTo>
                  <a:pt x="6071589" y="2454083"/>
                  <a:pt x="6073973" y="2456647"/>
                  <a:pt x="6079418" y="2461424"/>
                </a:cubicBezTo>
                <a:lnTo>
                  <a:pt x="6081549" y="2463261"/>
                </a:lnTo>
                <a:lnTo>
                  <a:pt x="6092197" y="2476302"/>
                </a:lnTo>
                <a:cubicBezTo>
                  <a:pt x="6096763" y="2482251"/>
                  <a:pt x="6101107" y="2488451"/>
                  <a:pt x="6105013" y="2495154"/>
                </a:cubicBezTo>
                <a:cubicBezTo>
                  <a:pt x="6091154" y="2482628"/>
                  <a:pt x="6080415" y="2467853"/>
                  <a:pt x="6067866" y="2453792"/>
                </a:cubicBezTo>
                <a:cubicBezTo>
                  <a:pt x="6057913" y="2443090"/>
                  <a:pt x="6063986" y="2453149"/>
                  <a:pt x="6067052" y="2458288"/>
                </a:cubicBezTo>
                <a:lnTo>
                  <a:pt x="6110158" y="2511042"/>
                </a:lnTo>
                <a:lnTo>
                  <a:pt x="6108098" y="2509528"/>
                </a:lnTo>
                <a:cubicBezTo>
                  <a:pt x="6099202" y="2502781"/>
                  <a:pt x="6075286" y="2484478"/>
                  <a:pt x="6091802" y="2498944"/>
                </a:cubicBezTo>
                <a:cubicBezTo>
                  <a:pt x="6105575" y="2512685"/>
                  <a:pt x="6086464" y="2497724"/>
                  <a:pt x="6080102" y="2495500"/>
                </a:cubicBezTo>
                <a:cubicBezTo>
                  <a:pt x="6080991" y="2496882"/>
                  <a:pt x="6081880" y="2498263"/>
                  <a:pt x="6082770" y="2499646"/>
                </a:cubicBezTo>
                <a:cubicBezTo>
                  <a:pt x="6081880" y="2498263"/>
                  <a:pt x="6083287" y="2511060"/>
                  <a:pt x="6081297" y="2512094"/>
                </a:cubicBezTo>
                <a:cubicBezTo>
                  <a:pt x="6077885" y="2513868"/>
                  <a:pt x="6048174" y="2493047"/>
                  <a:pt x="6043653" y="2489556"/>
                </a:cubicBezTo>
                <a:cubicBezTo>
                  <a:pt x="6023663" y="2480893"/>
                  <a:pt x="6073659" y="2517911"/>
                  <a:pt x="6069964" y="2519833"/>
                </a:cubicBezTo>
                <a:cubicBezTo>
                  <a:pt x="6069333" y="2520622"/>
                  <a:pt x="6066930" y="2519836"/>
                  <a:pt x="6063922" y="2518413"/>
                </a:cubicBezTo>
                <a:lnTo>
                  <a:pt x="6060899" y="2516775"/>
                </a:lnTo>
                <a:lnTo>
                  <a:pt x="6030775" y="2480923"/>
                </a:lnTo>
                <a:cubicBezTo>
                  <a:pt x="6027853" y="2477412"/>
                  <a:pt x="6016000" y="2458409"/>
                  <a:pt x="6012530" y="2459323"/>
                </a:cubicBezTo>
                <a:cubicBezTo>
                  <a:pt x="6009327" y="2460166"/>
                  <a:pt x="6021585" y="2473114"/>
                  <a:pt x="6021994" y="2474672"/>
                </a:cubicBezTo>
                <a:cubicBezTo>
                  <a:pt x="6033421" y="2487720"/>
                  <a:pt x="6043731" y="2500052"/>
                  <a:pt x="6053528" y="2512190"/>
                </a:cubicBezTo>
                <a:lnTo>
                  <a:pt x="6054330" y="2513216"/>
                </a:lnTo>
                <a:lnTo>
                  <a:pt x="6054250" y="2513174"/>
                </a:lnTo>
                <a:cubicBezTo>
                  <a:pt x="6048148" y="2509660"/>
                  <a:pt x="6044297" y="2507360"/>
                  <a:pt x="6052037" y="2513786"/>
                </a:cubicBezTo>
                <a:lnTo>
                  <a:pt x="6063387" y="2524796"/>
                </a:lnTo>
                <a:lnTo>
                  <a:pt x="6081975" y="2548559"/>
                </a:lnTo>
                <a:lnTo>
                  <a:pt x="6084684" y="2551735"/>
                </a:lnTo>
                <a:lnTo>
                  <a:pt x="6072682" y="2544166"/>
                </a:lnTo>
                <a:cubicBezTo>
                  <a:pt x="6067567" y="2540869"/>
                  <a:pt x="6061619" y="2536932"/>
                  <a:pt x="6054120" y="2531763"/>
                </a:cubicBezTo>
                <a:cubicBezTo>
                  <a:pt x="6046115" y="2526397"/>
                  <a:pt x="6040420" y="2521673"/>
                  <a:pt x="6033304" y="2517689"/>
                </a:cubicBezTo>
                <a:lnTo>
                  <a:pt x="6028956" y="2516561"/>
                </a:lnTo>
                <a:lnTo>
                  <a:pt x="6030978" y="2518085"/>
                </a:lnTo>
                <a:cubicBezTo>
                  <a:pt x="6034338" y="2521003"/>
                  <a:pt x="6037592" y="2524474"/>
                  <a:pt x="6040479" y="2529071"/>
                </a:cubicBezTo>
                <a:lnTo>
                  <a:pt x="6040553" y="2529273"/>
                </a:lnTo>
                <a:lnTo>
                  <a:pt x="6046125" y="2534077"/>
                </a:lnTo>
                <a:cubicBezTo>
                  <a:pt x="6055304" y="2540678"/>
                  <a:pt x="6067610" y="2545652"/>
                  <a:pt x="6063383" y="2549695"/>
                </a:cubicBezTo>
                <a:cubicBezTo>
                  <a:pt x="6064236" y="2549252"/>
                  <a:pt x="6059087" y="2546702"/>
                  <a:pt x="6052929" y="2543987"/>
                </a:cubicBezTo>
                <a:lnTo>
                  <a:pt x="6044760" y="2540666"/>
                </a:lnTo>
                <a:lnTo>
                  <a:pt x="6046093" y="2544279"/>
                </a:lnTo>
                <a:lnTo>
                  <a:pt x="6040727" y="2539026"/>
                </a:lnTo>
                <a:lnTo>
                  <a:pt x="6036425" y="2537278"/>
                </a:lnTo>
                <a:cubicBezTo>
                  <a:pt x="6036425" y="2537278"/>
                  <a:pt x="6028198" y="2528030"/>
                  <a:pt x="6027604" y="2534180"/>
                </a:cubicBezTo>
                <a:cubicBezTo>
                  <a:pt x="6027604" y="2534180"/>
                  <a:pt x="6035609" y="2539547"/>
                  <a:pt x="6039983" y="2542806"/>
                </a:cubicBezTo>
                <a:cubicBezTo>
                  <a:pt x="6037609" y="2546192"/>
                  <a:pt x="6035087" y="2549349"/>
                  <a:pt x="6035087" y="2549349"/>
                </a:cubicBezTo>
                <a:cubicBezTo>
                  <a:pt x="6036866" y="2552112"/>
                  <a:pt x="6051988" y="2561462"/>
                  <a:pt x="6055692" y="2567221"/>
                </a:cubicBezTo>
                <a:cubicBezTo>
                  <a:pt x="6055692" y="2567221"/>
                  <a:pt x="6061177" y="2575743"/>
                  <a:pt x="6048799" y="2567118"/>
                </a:cubicBezTo>
                <a:cubicBezTo>
                  <a:pt x="6039472" y="2560287"/>
                  <a:pt x="6048576" y="2563237"/>
                  <a:pt x="6040361" y="2561669"/>
                </a:cubicBezTo>
                <a:cubicBezTo>
                  <a:pt x="6045982" y="2562741"/>
                  <a:pt x="6042360" y="2568314"/>
                  <a:pt x="6038061" y="2568706"/>
                </a:cubicBezTo>
                <a:cubicBezTo>
                  <a:pt x="6038709" y="2568831"/>
                  <a:pt x="6037454" y="2567580"/>
                  <a:pt x="6035181" y="2565651"/>
                </a:cubicBezTo>
                <a:lnTo>
                  <a:pt x="6027713" y="2559722"/>
                </a:lnTo>
                <a:lnTo>
                  <a:pt x="6027474" y="2559430"/>
                </a:lnTo>
                <a:lnTo>
                  <a:pt x="5977566" y="2499150"/>
                </a:lnTo>
                <a:lnTo>
                  <a:pt x="5975942" y="2498058"/>
                </a:lnTo>
                <a:cubicBezTo>
                  <a:pt x="5976148" y="2500300"/>
                  <a:pt x="5994274" y="2522371"/>
                  <a:pt x="6002687" y="2537865"/>
                </a:cubicBezTo>
                <a:lnTo>
                  <a:pt x="6004327" y="2541902"/>
                </a:lnTo>
                <a:lnTo>
                  <a:pt x="6028097" y="2571547"/>
                </a:lnTo>
                <a:lnTo>
                  <a:pt x="6029009" y="2572821"/>
                </a:lnTo>
                <a:lnTo>
                  <a:pt x="6022164" y="2568636"/>
                </a:lnTo>
                <a:lnTo>
                  <a:pt x="6021030" y="2568319"/>
                </a:lnTo>
                <a:lnTo>
                  <a:pt x="6019608" y="2566408"/>
                </a:lnTo>
                <a:lnTo>
                  <a:pt x="6005650" y="2550365"/>
                </a:lnTo>
                <a:lnTo>
                  <a:pt x="6004566" y="2552872"/>
                </a:lnTo>
                <a:cubicBezTo>
                  <a:pt x="5994797" y="2553593"/>
                  <a:pt x="5978089" y="2514119"/>
                  <a:pt x="5962244" y="2506467"/>
                </a:cubicBezTo>
                <a:cubicBezTo>
                  <a:pt x="5963543" y="2507501"/>
                  <a:pt x="5963676" y="2508668"/>
                  <a:pt x="5962251" y="2509127"/>
                </a:cubicBezTo>
                <a:lnTo>
                  <a:pt x="5959491" y="2508656"/>
                </a:lnTo>
                <a:lnTo>
                  <a:pt x="5976928" y="2529773"/>
                </a:lnTo>
                <a:lnTo>
                  <a:pt x="6010534" y="2574721"/>
                </a:lnTo>
                <a:lnTo>
                  <a:pt x="6014989" y="2575804"/>
                </a:lnTo>
                <a:cubicBezTo>
                  <a:pt x="6017056" y="2577360"/>
                  <a:pt x="6018430" y="2580356"/>
                  <a:pt x="6017709" y="2585265"/>
                </a:cubicBezTo>
                <a:lnTo>
                  <a:pt x="6015640" y="2587867"/>
                </a:lnTo>
                <a:cubicBezTo>
                  <a:pt x="6001176" y="2581536"/>
                  <a:pt x="6004553" y="2575290"/>
                  <a:pt x="6009762" y="2574532"/>
                </a:cubicBezTo>
                <a:lnTo>
                  <a:pt x="6009887" y="2574562"/>
                </a:lnTo>
                <a:lnTo>
                  <a:pt x="5973138" y="2531366"/>
                </a:lnTo>
                <a:lnTo>
                  <a:pt x="5953188" y="2507580"/>
                </a:lnTo>
                <a:lnTo>
                  <a:pt x="5952907" y="2507532"/>
                </a:lnTo>
                <a:lnTo>
                  <a:pt x="5949081" y="2505692"/>
                </a:lnTo>
                <a:lnTo>
                  <a:pt x="5963140" y="2522521"/>
                </a:lnTo>
                <a:cubicBezTo>
                  <a:pt x="5978779" y="2542488"/>
                  <a:pt x="5993042" y="2563056"/>
                  <a:pt x="6006342" y="2583221"/>
                </a:cubicBezTo>
                <a:cubicBezTo>
                  <a:pt x="5986600" y="2561897"/>
                  <a:pt x="5967572" y="2540027"/>
                  <a:pt x="5948265" y="2518053"/>
                </a:cubicBezTo>
                <a:lnTo>
                  <a:pt x="5942194" y="2511367"/>
                </a:lnTo>
                <a:lnTo>
                  <a:pt x="5944287" y="2518368"/>
                </a:lnTo>
                <a:lnTo>
                  <a:pt x="5944396" y="2519308"/>
                </a:lnTo>
                <a:lnTo>
                  <a:pt x="5946474" y="2521580"/>
                </a:lnTo>
                <a:cubicBezTo>
                  <a:pt x="5962283" y="2539859"/>
                  <a:pt x="5977603" y="2558617"/>
                  <a:pt x="5992374" y="2577861"/>
                </a:cubicBezTo>
                <a:cubicBezTo>
                  <a:pt x="6003439" y="2592788"/>
                  <a:pt x="6018410" y="2609542"/>
                  <a:pt x="6020088" y="2622421"/>
                </a:cubicBezTo>
                <a:cubicBezTo>
                  <a:pt x="6023858" y="2630230"/>
                  <a:pt x="6025726" y="2629738"/>
                  <a:pt x="6028382" y="2633321"/>
                </a:cubicBezTo>
                <a:cubicBezTo>
                  <a:pt x="6035762" y="2641844"/>
                  <a:pt x="6039798" y="2649582"/>
                  <a:pt x="6030607" y="2641774"/>
                </a:cubicBezTo>
                <a:cubicBezTo>
                  <a:pt x="6015988" y="2626355"/>
                  <a:pt x="6008397" y="2618124"/>
                  <a:pt x="5997332" y="2603197"/>
                </a:cubicBezTo>
                <a:cubicBezTo>
                  <a:pt x="5977034" y="2579759"/>
                  <a:pt x="5958873" y="2557661"/>
                  <a:pt x="5940285" y="2535706"/>
                </a:cubicBezTo>
                <a:lnTo>
                  <a:pt x="5925118" y="2518749"/>
                </a:lnTo>
                <a:lnTo>
                  <a:pt x="5916948" y="2513604"/>
                </a:lnTo>
                <a:cubicBezTo>
                  <a:pt x="5913600" y="2506696"/>
                  <a:pt x="5908569" y="2500570"/>
                  <a:pt x="5902370" y="2494579"/>
                </a:cubicBezTo>
                <a:lnTo>
                  <a:pt x="5884684" y="2479639"/>
                </a:lnTo>
                <a:lnTo>
                  <a:pt x="5910346" y="2508029"/>
                </a:lnTo>
                <a:lnTo>
                  <a:pt x="5916948" y="2513604"/>
                </a:lnTo>
                <a:cubicBezTo>
                  <a:pt x="5919524" y="2514592"/>
                  <a:pt x="5923347" y="2519845"/>
                  <a:pt x="5927667" y="2527130"/>
                </a:cubicBezTo>
                <a:lnTo>
                  <a:pt x="5927746" y="2527277"/>
                </a:lnTo>
                <a:lnTo>
                  <a:pt x="5930730" y="2530579"/>
                </a:lnTo>
                <a:cubicBezTo>
                  <a:pt x="5949701" y="2553178"/>
                  <a:pt x="5968127" y="2576276"/>
                  <a:pt x="5985292" y="2597566"/>
                </a:cubicBezTo>
                <a:cubicBezTo>
                  <a:pt x="5990660" y="2604954"/>
                  <a:pt x="5998660" y="2614741"/>
                  <a:pt x="6001317" y="2618324"/>
                </a:cubicBezTo>
                <a:cubicBezTo>
                  <a:pt x="6002781" y="2623885"/>
                  <a:pt x="5998523" y="2620725"/>
                  <a:pt x="5999578" y="2624729"/>
                </a:cubicBezTo>
                <a:cubicBezTo>
                  <a:pt x="5999578" y="2624729"/>
                  <a:pt x="6001394" y="2631625"/>
                  <a:pt x="6002995" y="2631204"/>
                </a:cubicBezTo>
                <a:cubicBezTo>
                  <a:pt x="6001394" y="2631625"/>
                  <a:pt x="5989489" y="2620011"/>
                  <a:pt x="5979536" y="2609310"/>
                </a:cubicBezTo>
                <a:lnTo>
                  <a:pt x="5980781" y="2607563"/>
                </a:lnTo>
                <a:lnTo>
                  <a:pt x="5980849" y="2607632"/>
                </a:lnTo>
                <a:lnTo>
                  <a:pt x="5987085" y="2615352"/>
                </a:lnTo>
                <a:cubicBezTo>
                  <a:pt x="5991017" y="2619312"/>
                  <a:pt x="5995715" y="2623606"/>
                  <a:pt x="5997977" y="2625151"/>
                </a:cubicBezTo>
                <a:lnTo>
                  <a:pt x="5980849" y="2607632"/>
                </a:lnTo>
                <a:lnTo>
                  <a:pt x="5980786" y="2607555"/>
                </a:lnTo>
                <a:lnTo>
                  <a:pt x="5980781" y="2607563"/>
                </a:lnTo>
                <a:lnTo>
                  <a:pt x="5972131" y="2598717"/>
                </a:lnTo>
                <a:cubicBezTo>
                  <a:pt x="5956051" y="2582712"/>
                  <a:pt x="5966580" y="2595060"/>
                  <a:pt x="5979536" y="2609310"/>
                </a:cubicBezTo>
                <a:lnTo>
                  <a:pt x="5978992" y="2611101"/>
                </a:lnTo>
                <a:lnTo>
                  <a:pt x="5971569" y="2604845"/>
                </a:lnTo>
                <a:cubicBezTo>
                  <a:pt x="5967577" y="2600734"/>
                  <a:pt x="5964046" y="2596049"/>
                  <a:pt x="5960539" y="2591132"/>
                </a:cubicBezTo>
                <a:lnTo>
                  <a:pt x="5956021" y="2584864"/>
                </a:lnTo>
                <a:lnTo>
                  <a:pt x="5952638" y="2582689"/>
                </a:lnTo>
                <a:cubicBezTo>
                  <a:pt x="5949419" y="2579066"/>
                  <a:pt x="5945687" y="2573974"/>
                  <a:pt x="5942605" y="2569399"/>
                </a:cubicBezTo>
                <a:lnTo>
                  <a:pt x="5946318" y="2572353"/>
                </a:lnTo>
                <a:lnTo>
                  <a:pt x="5935951" y="2560935"/>
                </a:lnTo>
                <a:lnTo>
                  <a:pt x="5942605" y="2569399"/>
                </a:lnTo>
                <a:cubicBezTo>
                  <a:pt x="5928642" y="2554045"/>
                  <a:pt x="5901247" y="2528007"/>
                  <a:pt x="5921373" y="2552510"/>
                </a:cubicBezTo>
                <a:cubicBezTo>
                  <a:pt x="5921904" y="2557179"/>
                  <a:pt x="5920021" y="2564881"/>
                  <a:pt x="5926186" y="2574031"/>
                </a:cubicBezTo>
                <a:cubicBezTo>
                  <a:pt x="5929316" y="2580768"/>
                  <a:pt x="5939618" y="2584715"/>
                  <a:pt x="5938081" y="2591984"/>
                </a:cubicBezTo>
                <a:cubicBezTo>
                  <a:pt x="5937548" y="2587316"/>
                  <a:pt x="5916029" y="2592135"/>
                  <a:pt x="5918628" y="2594203"/>
                </a:cubicBezTo>
                <a:cubicBezTo>
                  <a:pt x="5916029" y="2592135"/>
                  <a:pt x="5905728" y="2588188"/>
                  <a:pt x="5901059" y="2588720"/>
                </a:cubicBezTo>
                <a:cubicBezTo>
                  <a:pt x="5863506" y="2580786"/>
                  <a:pt x="5835968" y="2532695"/>
                  <a:pt x="5797741" y="2498040"/>
                </a:cubicBezTo>
                <a:cubicBezTo>
                  <a:pt x="5612582" y="2328813"/>
                  <a:pt x="5355307" y="2128402"/>
                  <a:pt x="5144388" y="1996006"/>
                </a:cubicBezTo>
                <a:cubicBezTo>
                  <a:pt x="5128357" y="1983253"/>
                  <a:pt x="5139188" y="1991870"/>
                  <a:pt x="5121088" y="1981718"/>
                </a:cubicBezTo>
                <a:cubicBezTo>
                  <a:pt x="5097355" y="1967085"/>
                  <a:pt x="5216649" y="2049242"/>
                  <a:pt x="5235281" y="2064062"/>
                </a:cubicBezTo>
                <a:cubicBezTo>
                  <a:pt x="5370951" y="2158539"/>
                  <a:pt x="5506189" y="2252672"/>
                  <a:pt x="5655622" y="2384988"/>
                </a:cubicBezTo>
                <a:cubicBezTo>
                  <a:pt x="5707281" y="2430328"/>
                  <a:pt x="5772373" y="2486353"/>
                  <a:pt x="5813916" y="2532846"/>
                </a:cubicBezTo>
                <a:cubicBezTo>
                  <a:pt x="5830913" y="2550612"/>
                  <a:pt x="5847474" y="2568034"/>
                  <a:pt x="5855893" y="2579684"/>
                </a:cubicBezTo>
                <a:cubicBezTo>
                  <a:pt x="5855893" y="2579684"/>
                  <a:pt x="5875200" y="2621227"/>
                  <a:pt x="5871063" y="2626428"/>
                </a:cubicBezTo>
                <a:cubicBezTo>
                  <a:pt x="5861912" y="2632595"/>
                  <a:pt x="5789408" y="2552982"/>
                  <a:pt x="5775446" y="2537629"/>
                </a:cubicBezTo>
                <a:cubicBezTo>
                  <a:pt x="5646181" y="2412864"/>
                  <a:pt x="5478262" y="2287780"/>
                  <a:pt x="5326374" y="2175447"/>
                </a:cubicBezTo>
                <a:cubicBezTo>
                  <a:pt x="5070779" y="1989821"/>
                  <a:pt x="4813978" y="1838619"/>
                  <a:pt x="4565852" y="1697856"/>
                </a:cubicBezTo>
                <a:lnTo>
                  <a:pt x="4559607" y="1694236"/>
                </a:lnTo>
                <a:lnTo>
                  <a:pt x="4553072" y="1692021"/>
                </a:lnTo>
                <a:cubicBezTo>
                  <a:pt x="4545961" y="1688677"/>
                  <a:pt x="4560641" y="1699665"/>
                  <a:pt x="4562997" y="1701428"/>
                </a:cubicBezTo>
                <a:cubicBezTo>
                  <a:pt x="4564266" y="1702377"/>
                  <a:pt x="4564266" y="1702377"/>
                  <a:pt x="4564266" y="1702377"/>
                </a:cubicBezTo>
                <a:cubicBezTo>
                  <a:pt x="4565534" y="1703326"/>
                  <a:pt x="4565534" y="1703326"/>
                  <a:pt x="4565534" y="1703326"/>
                </a:cubicBezTo>
                <a:cubicBezTo>
                  <a:pt x="4571377" y="1705721"/>
                  <a:pt x="4571377" y="1705721"/>
                  <a:pt x="4571377" y="1705721"/>
                </a:cubicBezTo>
                <a:cubicBezTo>
                  <a:pt x="4575002" y="1708434"/>
                  <a:pt x="4578627" y="1711146"/>
                  <a:pt x="4580983" y="1712910"/>
                </a:cubicBezTo>
                <a:cubicBezTo>
                  <a:pt x="4553493" y="1703925"/>
                  <a:pt x="4520652" y="1686979"/>
                  <a:pt x="4494248" y="1676545"/>
                </a:cubicBezTo>
                <a:cubicBezTo>
                  <a:pt x="4491711" y="1674646"/>
                  <a:pt x="4492030" y="1676864"/>
                  <a:pt x="4495655" y="1679577"/>
                </a:cubicBezTo>
                <a:cubicBezTo>
                  <a:pt x="4471332" y="1669006"/>
                  <a:pt x="4447959" y="1657166"/>
                  <a:pt x="4424724" y="1647408"/>
                </a:cubicBezTo>
                <a:cubicBezTo>
                  <a:pt x="4422368" y="1645644"/>
                  <a:pt x="4422507" y="1647727"/>
                  <a:pt x="4426131" y="1650440"/>
                </a:cubicBezTo>
                <a:cubicBezTo>
                  <a:pt x="4355497" y="1620330"/>
                  <a:pt x="4285347" y="1588252"/>
                  <a:pt x="4216293" y="1554378"/>
                </a:cubicBezTo>
                <a:lnTo>
                  <a:pt x="4066115" y="1475449"/>
                </a:lnTo>
                <a:lnTo>
                  <a:pt x="4131515" y="1568536"/>
                </a:lnTo>
                <a:cubicBezTo>
                  <a:pt x="4196684" y="1654984"/>
                  <a:pt x="4271648" y="1741320"/>
                  <a:pt x="4341511" y="1827528"/>
                </a:cubicBezTo>
                <a:cubicBezTo>
                  <a:pt x="4476119" y="1993832"/>
                  <a:pt x="4617319" y="2163990"/>
                  <a:pt x="4774411" y="2332230"/>
                </a:cubicBezTo>
                <a:lnTo>
                  <a:pt x="4790031" y="2348297"/>
                </a:lnTo>
                <a:lnTo>
                  <a:pt x="4820374" y="2341659"/>
                </a:lnTo>
                <a:cubicBezTo>
                  <a:pt x="4835006" y="2337997"/>
                  <a:pt x="4851603" y="2331997"/>
                  <a:pt x="4866998" y="2333054"/>
                </a:cubicBezTo>
                <a:cubicBezTo>
                  <a:pt x="4872130" y="2333406"/>
                  <a:pt x="4877128" y="2334543"/>
                  <a:pt x="4881875" y="2336812"/>
                </a:cubicBezTo>
                <a:cubicBezTo>
                  <a:pt x="4853961" y="2356035"/>
                  <a:pt x="4825422" y="2339294"/>
                  <a:pt x="4796700" y="2353457"/>
                </a:cubicBezTo>
                <a:lnTo>
                  <a:pt x="4795586" y="2354009"/>
                </a:lnTo>
                <a:lnTo>
                  <a:pt x="4820055" y="2379179"/>
                </a:lnTo>
                <a:lnTo>
                  <a:pt x="4845436" y="2380929"/>
                </a:lnTo>
                <a:cubicBezTo>
                  <a:pt x="4883441" y="2388172"/>
                  <a:pt x="4918291" y="2404323"/>
                  <a:pt x="4952492" y="2424807"/>
                </a:cubicBezTo>
                <a:lnTo>
                  <a:pt x="4887545" y="2448600"/>
                </a:lnTo>
                <a:lnTo>
                  <a:pt x="4922169" y="2484214"/>
                </a:lnTo>
                <a:lnTo>
                  <a:pt x="4924095" y="2483620"/>
                </a:lnTo>
                <a:cubicBezTo>
                  <a:pt x="4928216" y="2483064"/>
                  <a:pt x="4931920" y="2484007"/>
                  <a:pt x="4933528" y="2488937"/>
                </a:cubicBezTo>
                <a:lnTo>
                  <a:pt x="4929057" y="2491298"/>
                </a:lnTo>
                <a:lnTo>
                  <a:pt x="4937145" y="2499618"/>
                </a:lnTo>
                <a:cubicBezTo>
                  <a:pt x="5038904" y="2598209"/>
                  <a:pt x="5149215" y="2704521"/>
                  <a:pt x="5258863" y="2796697"/>
                </a:cubicBezTo>
                <a:lnTo>
                  <a:pt x="5296559" y="2826643"/>
                </a:lnTo>
                <a:lnTo>
                  <a:pt x="5299723" y="2825808"/>
                </a:lnTo>
                <a:cubicBezTo>
                  <a:pt x="5307625" y="2823983"/>
                  <a:pt x="5315622" y="2822747"/>
                  <a:pt x="5323321" y="2823276"/>
                </a:cubicBezTo>
                <a:cubicBezTo>
                  <a:pt x="5328451" y="2823629"/>
                  <a:pt x="5333450" y="2824765"/>
                  <a:pt x="5338198" y="2827035"/>
                </a:cubicBezTo>
                <a:cubicBezTo>
                  <a:pt x="5331219" y="2831840"/>
                  <a:pt x="5324201" y="2834398"/>
                  <a:pt x="5317152" y="2835753"/>
                </a:cubicBezTo>
                <a:lnTo>
                  <a:pt x="5308774" y="2836345"/>
                </a:lnTo>
                <a:lnTo>
                  <a:pt x="5367947" y="2883352"/>
                </a:lnTo>
                <a:cubicBezTo>
                  <a:pt x="5385379" y="2894614"/>
                  <a:pt x="5475786" y="2953107"/>
                  <a:pt x="5471201" y="2963144"/>
                </a:cubicBezTo>
                <a:cubicBezTo>
                  <a:pt x="5466746" y="2968077"/>
                  <a:pt x="5422604" y="2955831"/>
                  <a:pt x="5422604" y="2955831"/>
                </a:cubicBezTo>
                <a:cubicBezTo>
                  <a:pt x="5416168" y="2952631"/>
                  <a:pt x="5407975" y="2947660"/>
                  <a:pt x="5398853" y="2941755"/>
                </a:cubicBezTo>
                <a:lnTo>
                  <a:pt x="5376599" y="2926830"/>
                </a:lnTo>
                <a:lnTo>
                  <a:pt x="5362655" y="2931938"/>
                </a:lnTo>
                <a:lnTo>
                  <a:pt x="5395653" y="2953976"/>
                </a:lnTo>
                <a:cubicBezTo>
                  <a:pt x="5415442" y="2967274"/>
                  <a:pt x="5431923" y="2981034"/>
                  <a:pt x="5438910" y="2998907"/>
                </a:cubicBezTo>
                <a:cubicBezTo>
                  <a:pt x="5439149" y="3003601"/>
                  <a:pt x="5444730" y="3013117"/>
                  <a:pt x="5447195" y="3015343"/>
                </a:cubicBezTo>
                <a:cubicBezTo>
                  <a:pt x="5444730" y="3013117"/>
                  <a:pt x="5443498" y="3035135"/>
                  <a:pt x="5448191" y="3034896"/>
                </a:cubicBezTo>
                <a:cubicBezTo>
                  <a:pt x="5441270" y="3037602"/>
                  <a:pt x="5435690" y="3028086"/>
                  <a:pt x="5428531" y="3026100"/>
                </a:cubicBezTo>
                <a:cubicBezTo>
                  <a:pt x="5418496" y="3021516"/>
                  <a:pt x="5411206" y="3024635"/>
                  <a:pt x="5406514" y="3024875"/>
                </a:cubicBezTo>
                <a:cubicBezTo>
                  <a:pt x="5379046" y="3009031"/>
                  <a:pt x="5409218" y="3031794"/>
                  <a:pt x="5426650" y="3043056"/>
                </a:cubicBezTo>
                <a:lnTo>
                  <a:pt x="5417211" y="3037877"/>
                </a:lnTo>
                <a:lnTo>
                  <a:pt x="5430171" y="3046235"/>
                </a:lnTo>
                <a:lnTo>
                  <a:pt x="5426650" y="3043056"/>
                </a:lnTo>
                <a:cubicBezTo>
                  <a:pt x="5431668" y="3045347"/>
                  <a:pt x="5437301" y="3048195"/>
                  <a:pt x="5441402" y="3050778"/>
                </a:cubicBezTo>
                <a:lnTo>
                  <a:pt x="5444103" y="3053760"/>
                </a:lnTo>
                <a:lnTo>
                  <a:pt x="5451025" y="3057190"/>
                </a:lnTo>
                <a:cubicBezTo>
                  <a:pt x="5456450" y="3059845"/>
                  <a:pt x="5461649" y="3062562"/>
                  <a:pt x="5466359" y="3065827"/>
                </a:cubicBezTo>
                <a:lnTo>
                  <a:pt x="5473746" y="3072127"/>
                </a:lnTo>
                <a:lnTo>
                  <a:pt x="5472068" y="3072956"/>
                </a:lnTo>
                <a:cubicBezTo>
                  <a:pt x="5455890" y="3062507"/>
                  <a:pt x="5441985" y="3054142"/>
                  <a:pt x="5460405" y="3067385"/>
                </a:cubicBezTo>
                <a:lnTo>
                  <a:pt x="5470548" y="3074470"/>
                </a:lnTo>
                <a:lnTo>
                  <a:pt x="5470541" y="3074477"/>
                </a:lnTo>
                <a:lnTo>
                  <a:pt x="5470630" y="3074527"/>
                </a:lnTo>
                <a:lnTo>
                  <a:pt x="5490713" y="3088556"/>
                </a:lnTo>
                <a:cubicBezTo>
                  <a:pt x="5488819" y="3086577"/>
                  <a:pt x="5483813" y="3082645"/>
                  <a:pt x="5479263" y="3079415"/>
                </a:cubicBezTo>
                <a:lnTo>
                  <a:pt x="5470630" y="3074527"/>
                </a:lnTo>
                <a:lnTo>
                  <a:pt x="5470548" y="3074470"/>
                </a:lnTo>
                <a:lnTo>
                  <a:pt x="5472068" y="3072956"/>
                </a:lnTo>
                <a:cubicBezTo>
                  <a:pt x="5484255" y="3081023"/>
                  <a:pt x="5497659" y="3090867"/>
                  <a:pt x="5497506" y="3092516"/>
                </a:cubicBezTo>
                <a:cubicBezTo>
                  <a:pt x="5497659" y="3090867"/>
                  <a:pt x="5490559" y="3090204"/>
                  <a:pt x="5490559" y="3090204"/>
                </a:cubicBezTo>
                <a:cubicBezTo>
                  <a:pt x="5486436" y="3089819"/>
                  <a:pt x="5490252" y="3093502"/>
                  <a:pt x="5484526" y="3092967"/>
                </a:cubicBezTo>
                <a:cubicBezTo>
                  <a:pt x="5480557" y="3090934"/>
                  <a:pt x="5469592" y="3084644"/>
                  <a:pt x="5461424" y="3080557"/>
                </a:cubicBezTo>
                <a:cubicBezTo>
                  <a:pt x="5437612" y="3067108"/>
                  <a:pt x="5411809" y="3052712"/>
                  <a:pt x="5386410" y="3037696"/>
                </a:cubicBezTo>
                <a:lnTo>
                  <a:pt x="5382664" y="3035292"/>
                </a:lnTo>
                <a:lnTo>
                  <a:pt x="5382506" y="3035238"/>
                </a:lnTo>
                <a:cubicBezTo>
                  <a:pt x="5374612" y="3032169"/>
                  <a:pt x="5368805" y="3029256"/>
                  <a:pt x="5367409" y="3026877"/>
                </a:cubicBezTo>
                <a:lnTo>
                  <a:pt x="5360827" y="3021278"/>
                </a:lnTo>
                <a:lnTo>
                  <a:pt x="5337392" y="3006239"/>
                </a:lnTo>
                <a:lnTo>
                  <a:pt x="5335990" y="3006879"/>
                </a:lnTo>
                <a:lnTo>
                  <a:pt x="5346252" y="3015611"/>
                </a:lnTo>
                <a:cubicBezTo>
                  <a:pt x="5353179" y="3020745"/>
                  <a:pt x="5360045" y="3024706"/>
                  <a:pt x="5367409" y="3026877"/>
                </a:cubicBezTo>
                <a:lnTo>
                  <a:pt x="5373820" y="3034096"/>
                </a:lnTo>
                <a:lnTo>
                  <a:pt x="5393031" y="3046282"/>
                </a:lnTo>
                <a:cubicBezTo>
                  <a:pt x="5417733" y="3061025"/>
                  <a:pt x="5442505" y="3075326"/>
                  <a:pt x="5468951" y="3091514"/>
                </a:cubicBezTo>
                <a:cubicBezTo>
                  <a:pt x="5485487" y="3099986"/>
                  <a:pt x="5494849" y="3106127"/>
                  <a:pt x="5512453" y="3118024"/>
                </a:cubicBezTo>
                <a:cubicBezTo>
                  <a:pt x="5521661" y="3125814"/>
                  <a:pt x="5513366" y="3123099"/>
                  <a:pt x="5503749" y="3117212"/>
                </a:cubicBezTo>
                <a:cubicBezTo>
                  <a:pt x="5499781" y="3115179"/>
                  <a:pt x="5499960" y="3113255"/>
                  <a:pt x="5491639" y="3110816"/>
                </a:cubicBezTo>
                <a:cubicBezTo>
                  <a:pt x="5478660" y="3111268"/>
                  <a:pt x="5459681" y="3099241"/>
                  <a:pt x="5443144" y="3090769"/>
                </a:cubicBezTo>
                <a:cubicBezTo>
                  <a:pt x="5421743" y="3079347"/>
                  <a:pt x="5400730" y="3067304"/>
                  <a:pt x="5380109" y="3054700"/>
                </a:cubicBezTo>
                <a:lnTo>
                  <a:pt x="5377527" y="3053022"/>
                </a:lnTo>
                <a:lnTo>
                  <a:pt x="5376582" y="3053068"/>
                </a:lnTo>
                <a:lnTo>
                  <a:pt x="5369333" y="3052150"/>
                </a:lnTo>
                <a:lnTo>
                  <a:pt x="5376922" y="3057045"/>
                </a:lnTo>
                <a:cubicBezTo>
                  <a:pt x="5401761" y="3072493"/>
                  <a:pt x="5426451" y="3087686"/>
                  <a:pt x="5450719" y="3103671"/>
                </a:cubicBezTo>
                <a:cubicBezTo>
                  <a:pt x="5428648" y="3093851"/>
                  <a:pt x="5406023" y="3083147"/>
                  <a:pt x="5383765" y="3070987"/>
                </a:cubicBezTo>
                <a:lnTo>
                  <a:pt x="5364864" y="3059873"/>
                </a:lnTo>
                <a:lnTo>
                  <a:pt x="5367304" y="3063346"/>
                </a:lnTo>
                <a:lnTo>
                  <a:pt x="5367397" y="3063615"/>
                </a:lnTo>
                <a:lnTo>
                  <a:pt x="5394128" y="3079403"/>
                </a:lnTo>
                <a:lnTo>
                  <a:pt x="5442757" y="3108586"/>
                </a:lnTo>
                <a:lnTo>
                  <a:pt x="5442706" y="3108467"/>
                </a:lnTo>
                <a:cubicBezTo>
                  <a:pt x="5442602" y="3103204"/>
                  <a:pt x="5448210" y="3098850"/>
                  <a:pt x="5456822" y="3112083"/>
                </a:cubicBezTo>
                <a:lnTo>
                  <a:pt x="5454596" y="3114550"/>
                </a:lnTo>
                <a:cubicBezTo>
                  <a:pt x="5449870" y="3116065"/>
                  <a:pt x="5446689" y="3115200"/>
                  <a:pt x="5444816" y="3113416"/>
                </a:cubicBezTo>
                <a:lnTo>
                  <a:pt x="5443018" y="3109198"/>
                </a:lnTo>
                <a:lnTo>
                  <a:pt x="5393176" y="3083403"/>
                </a:lnTo>
                <a:lnTo>
                  <a:pt x="5369490" y="3069656"/>
                </a:lnTo>
                <a:lnTo>
                  <a:pt x="5370406" y="3072302"/>
                </a:lnTo>
                <a:cubicBezTo>
                  <a:pt x="5370188" y="3073784"/>
                  <a:pt x="5369014" y="3073844"/>
                  <a:pt x="5367781" y="3072730"/>
                </a:cubicBezTo>
                <a:cubicBezTo>
                  <a:pt x="5377924" y="3087111"/>
                  <a:pt x="5419600" y="3097131"/>
                  <a:pt x="5420489" y="3106887"/>
                </a:cubicBezTo>
                <a:lnTo>
                  <a:pt x="5418193" y="3108367"/>
                </a:lnTo>
                <a:lnTo>
                  <a:pt x="5436304" y="3119512"/>
                </a:lnTo>
                <a:lnTo>
                  <a:pt x="5438422" y="3120600"/>
                </a:lnTo>
                <a:lnTo>
                  <a:pt x="5438920" y="3121667"/>
                </a:lnTo>
                <a:lnTo>
                  <a:pt x="5444169" y="3127735"/>
                </a:lnTo>
                <a:lnTo>
                  <a:pt x="5442763" y="3127043"/>
                </a:lnTo>
                <a:lnTo>
                  <a:pt x="5409626" y="3108448"/>
                </a:lnTo>
                <a:lnTo>
                  <a:pt x="5405376" y="3107488"/>
                </a:lnTo>
                <a:cubicBezTo>
                  <a:pt x="5388714" y="3101726"/>
                  <a:pt x="5363974" y="3087457"/>
                  <a:pt x="5361727" y="3087621"/>
                </a:cubicBezTo>
                <a:lnTo>
                  <a:pt x="5363071" y="3089044"/>
                </a:lnTo>
                <a:lnTo>
                  <a:pt x="5430707" y="3128413"/>
                </a:lnTo>
                <a:lnTo>
                  <a:pt x="5431034" y="3128600"/>
                </a:lnTo>
                <a:lnTo>
                  <a:pt x="5438106" y="3134997"/>
                </a:lnTo>
                <a:cubicBezTo>
                  <a:pt x="5440381" y="3136925"/>
                  <a:pt x="5441819" y="3137957"/>
                  <a:pt x="5441591" y="3137337"/>
                </a:cubicBezTo>
                <a:cubicBezTo>
                  <a:pt x="5441909" y="3141644"/>
                  <a:pt x="5437003" y="3146129"/>
                  <a:pt x="5435025" y="3140758"/>
                </a:cubicBezTo>
                <a:cubicBezTo>
                  <a:pt x="5437917" y="3148607"/>
                  <a:pt x="5433517" y="3140108"/>
                  <a:pt x="5441781" y="3148190"/>
                </a:cubicBezTo>
                <a:cubicBezTo>
                  <a:pt x="5452317" y="3158991"/>
                  <a:pt x="5443012" y="3154975"/>
                  <a:pt x="5443012" y="3154975"/>
                </a:cubicBezTo>
                <a:cubicBezTo>
                  <a:pt x="5436724" y="3152262"/>
                  <a:pt x="5425025" y="3138875"/>
                  <a:pt x="5422008" y="3137573"/>
                </a:cubicBezTo>
                <a:cubicBezTo>
                  <a:pt x="5422008" y="3137573"/>
                  <a:pt x="5419307" y="3140578"/>
                  <a:pt x="5416355" y="3143473"/>
                </a:cubicBezTo>
                <a:cubicBezTo>
                  <a:pt x="5412424" y="3139692"/>
                  <a:pt x="5405819" y="3132673"/>
                  <a:pt x="5405819" y="3132673"/>
                </a:cubicBezTo>
                <a:cubicBezTo>
                  <a:pt x="5399849" y="3134266"/>
                  <a:pt x="5410318" y="3140868"/>
                  <a:pt x="5410318" y="3140868"/>
                </a:cubicBezTo>
                <a:lnTo>
                  <a:pt x="5412748" y="3144826"/>
                </a:lnTo>
                <a:lnTo>
                  <a:pt x="5418808" y="3149261"/>
                </a:lnTo>
                <a:lnTo>
                  <a:pt x="5415026" y="3148536"/>
                </a:lnTo>
                <a:lnTo>
                  <a:pt x="5419639" y="3156052"/>
                </a:lnTo>
                <a:cubicBezTo>
                  <a:pt x="5423326" y="3161682"/>
                  <a:pt x="5426683" y="3166344"/>
                  <a:pt x="5426980" y="3165430"/>
                </a:cubicBezTo>
                <a:cubicBezTo>
                  <a:pt x="5423684" y="3170262"/>
                  <a:pt x="5416762" y="3158937"/>
                  <a:pt x="5408749" y="3150962"/>
                </a:cubicBezTo>
                <a:lnTo>
                  <a:pt x="5403097" y="3146252"/>
                </a:lnTo>
                <a:lnTo>
                  <a:pt x="5402885" y="3146211"/>
                </a:lnTo>
                <a:cubicBezTo>
                  <a:pt x="5397879" y="3144115"/>
                  <a:pt x="5393921" y="3141474"/>
                  <a:pt x="5390492" y="3138636"/>
                </a:cubicBezTo>
                <a:lnTo>
                  <a:pt x="5388658" y="3136891"/>
                </a:lnTo>
                <a:lnTo>
                  <a:pt x="5390484" y="3140995"/>
                </a:lnTo>
                <a:cubicBezTo>
                  <a:pt x="5395578" y="3147363"/>
                  <a:pt x="5401170" y="3152208"/>
                  <a:pt x="5407774" y="3159228"/>
                </a:cubicBezTo>
                <a:cubicBezTo>
                  <a:pt x="5414102" y="3165780"/>
                  <a:pt x="5418960" y="3171003"/>
                  <a:pt x="5423048" y="3175510"/>
                </a:cubicBezTo>
                <a:lnTo>
                  <a:pt x="5432481" y="3186110"/>
                </a:lnTo>
                <a:lnTo>
                  <a:pt x="5428903" y="3183957"/>
                </a:lnTo>
                <a:lnTo>
                  <a:pt x="5402419" y="3169510"/>
                </a:lnTo>
                <a:lnTo>
                  <a:pt x="5389700" y="3160114"/>
                </a:lnTo>
                <a:cubicBezTo>
                  <a:pt x="5382093" y="3153531"/>
                  <a:pt x="5384992" y="3156954"/>
                  <a:pt x="5389457" y="3162399"/>
                </a:cubicBezTo>
                <a:lnTo>
                  <a:pt x="5389513" y="3162470"/>
                </a:lnTo>
                <a:lnTo>
                  <a:pt x="5388369" y="3161847"/>
                </a:lnTo>
                <a:cubicBezTo>
                  <a:pt x="5374791" y="3154169"/>
                  <a:pt x="5360938" y="3146017"/>
                  <a:pt x="5346196" y="3136880"/>
                </a:cubicBezTo>
                <a:cubicBezTo>
                  <a:pt x="5344592" y="3136731"/>
                  <a:pt x="5329812" y="3126758"/>
                  <a:pt x="5329504" y="3130056"/>
                </a:cubicBezTo>
                <a:cubicBezTo>
                  <a:pt x="5329170" y="3133629"/>
                  <a:pt x="5349857" y="3142211"/>
                  <a:pt x="5353800" y="3144519"/>
                </a:cubicBezTo>
                <a:lnTo>
                  <a:pt x="5394098" y="3168368"/>
                </a:lnTo>
                <a:lnTo>
                  <a:pt x="5396209" y="3171083"/>
                </a:lnTo>
                <a:cubicBezTo>
                  <a:pt x="5398105" y="3173817"/>
                  <a:pt x="5399274" y="3176059"/>
                  <a:pt x="5398599" y="3176810"/>
                </a:cubicBezTo>
                <a:cubicBezTo>
                  <a:pt x="5397308" y="3180770"/>
                  <a:pt x="5352606" y="3137507"/>
                  <a:pt x="5364424" y="3155810"/>
                </a:cubicBezTo>
                <a:cubicBezTo>
                  <a:pt x="5368606" y="3159699"/>
                  <a:pt x="5394012" y="3185602"/>
                  <a:pt x="5392820" y="3189257"/>
                </a:cubicBezTo>
                <a:cubicBezTo>
                  <a:pt x="5392124" y="3191389"/>
                  <a:pt x="5379272" y="3192097"/>
                  <a:pt x="5380781" y="3192748"/>
                </a:cubicBezTo>
                <a:cubicBezTo>
                  <a:pt x="5379272" y="3192097"/>
                  <a:pt x="5377762" y="3191446"/>
                  <a:pt x="5376253" y="3190795"/>
                </a:cubicBezTo>
                <a:cubicBezTo>
                  <a:pt x="5379490" y="3196708"/>
                  <a:pt x="5397377" y="3213112"/>
                  <a:pt x="5381566" y="3201774"/>
                </a:cubicBezTo>
                <a:cubicBezTo>
                  <a:pt x="5364591" y="3187847"/>
                  <a:pt x="5386563" y="3208446"/>
                  <a:pt x="5394675" y="3216116"/>
                </a:cubicBezTo>
                <a:lnTo>
                  <a:pt x="5396506" y="3217901"/>
                </a:lnTo>
                <a:lnTo>
                  <a:pt x="5345571" y="3188692"/>
                </a:lnTo>
                <a:lnTo>
                  <a:pt x="5338685" y="3189106"/>
                </a:lnTo>
                <a:lnTo>
                  <a:pt x="5379991" y="3215427"/>
                </a:lnTo>
                <a:cubicBezTo>
                  <a:pt x="5372739" y="3212671"/>
                  <a:pt x="5365910" y="3209401"/>
                  <a:pt x="5359295" y="3205869"/>
                </a:cubicBezTo>
                <a:lnTo>
                  <a:pt x="5344687" y="3197499"/>
                </a:lnTo>
                <a:lnTo>
                  <a:pt x="5342525" y="3195698"/>
                </a:lnTo>
                <a:lnTo>
                  <a:pt x="5333525" y="3189416"/>
                </a:lnTo>
                <a:lnTo>
                  <a:pt x="5332828" y="3189458"/>
                </a:lnTo>
                <a:lnTo>
                  <a:pt x="5332973" y="3190768"/>
                </a:lnTo>
                <a:lnTo>
                  <a:pt x="5330901" y="3189574"/>
                </a:lnTo>
                <a:lnTo>
                  <a:pt x="5325237" y="3189914"/>
                </a:lnTo>
                <a:lnTo>
                  <a:pt x="5336325" y="3196911"/>
                </a:lnTo>
                <a:lnTo>
                  <a:pt x="5337529" y="3198770"/>
                </a:lnTo>
                <a:cubicBezTo>
                  <a:pt x="5339020" y="3201004"/>
                  <a:pt x="5340191" y="3202856"/>
                  <a:pt x="5340041" y="3203312"/>
                </a:cubicBezTo>
                <a:cubicBezTo>
                  <a:pt x="5339744" y="3204226"/>
                  <a:pt x="5334141" y="3199637"/>
                  <a:pt x="5327826" y="3194480"/>
                </a:cubicBezTo>
                <a:lnTo>
                  <a:pt x="5322719" y="3190688"/>
                </a:lnTo>
                <a:lnTo>
                  <a:pt x="5323202" y="3194210"/>
                </a:lnTo>
                <a:lnTo>
                  <a:pt x="5331650" y="3201776"/>
                </a:lnTo>
                <a:lnTo>
                  <a:pt x="5338243" y="3207546"/>
                </a:lnTo>
                <a:lnTo>
                  <a:pt x="5356150" y="3215143"/>
                </a:lnTo>
                <a:lnTo>
                  <a:pt x="5368254" y="3218063"/>
                </a:lnTo>
                <a:lnTo>
                  <a:pt x="5365241" y="3215880"/>
                </a:lnTo>
                <a:lnTo>
                  <a:pt x="5362941" y="3213705"/>
                </a:lnTo>
                <a:lnTo>
                  <a:pt x="5370833" y="3218685"/>
                </a:lnTo>
                <a:lnTo>
                  <a:pt x="5377433" y="3220276"/>
                </a:lnTo>
                <a:cubicBezTo>
                  <a:pt x="5384972" y="3220621"/>
                  <a:pt x="5392842" y="3219844"/>
                  <a:pt x="5400704" y="3218673"/>
                </a:cubicBezTo>
                <a:cubicBezTo>
                  <a:pt x="5413623" y="3215914"/>
                  <a:pt x="5438967" y="3213709"/>
                  <a:pt x="5439253" y="3243194"/>
                </a:cubicBezTo>
                <a:lnTo>
                  <a:pt x="5407701" y="3241869"/>
                </a:lnTo>
                <a:lnTo>
                  <a:pt x="5424709" y="3252116"/>
                </a:lnTo>
                <a:lnTo>
                  <a:pt x="5438742" y="3259121"/>
                </a:lnTo>
                <a:lnTo>
                  <a:pt x="5468313" y="3287978"/>
                </a:lnTo>
                <a:lnTo>
                  <a:pt x="5472709" y="3292539"/>
                </a:lnTo>
                <a:lnTo>
                  <a:pt x="5469066" y="3290815"/>
                </a:lnTo>
                <a:cubicBezTo>
                  <a:pt x="5463596" y="3288157"/>
                  <a:pt x="5460590" y="3286802"/>
                  <a:pt x="5459235" y="3286382"/>
                </a:cubicBezTo>
                <a:lnTo>
                  <a:pt x="5459271" y="3286866"/>
                </a:lnTo>
                <a:lnTo>
                  <a:pt x="5444738" y="3273071"/>
                </a:lnTo>
                <a:cubicBezTo>
                  <a:pt x="5434172" y="3263907"/>
                  <a:pt x="5423570" y="3255511"/>
                  <a:pt x="5412819" y="3247571"/>
                </a:cubicBezTo>
                <a:lnTo>
                  <a:pt x="5407271" y="3241850"/>
                </a:lnTo>
                <a:lnTo>
                  <a:pt x="5366483" y="3240137"/>
                </a:lnTo>
                <a:lnTo>
                  <a:pt x="5355196" y="3240588"/>
                </a:lnTo>
                <a:lnTo>
                  <a:pt x="5364901" y="3251992"/>
                </a:lnTo>
                <a:cubicBezTo>
                  <a:pt x="5366058" y="3253844"/>
                  <a:pt x="5364366" y="3252983"/>
                  <a:pt x="5357780" y="3247449"/>
                </a:cubicBezTo>
                <a:lnTo>
                  <a:pt x="5350884" y="3242049"/>
                </a:lnTo>
                <a:lnTo>
                  <a:pt x="5342176" y="3245886"/>
                </a:lnTo>
                <a:cubicBezTo>
                  <a:pt x="5339959" y="3250244"/>
                  <a:pt x="5350437" y="3253373"/>
                  <a:pt x="5351967" y="3253601"/>
                </a:cubicBezTo>
                <a:cubicBezTo>
                  <a:pt x="5356555" y="3254287"/>
                  <a:pt x="5374062" y="3252213"/>
                  <a:pt x="5376022" y="3260028"/>
                </a:cubicBezTo>
                <a:cubicBezTo>
                  <a:pt x="5376675" y="3266119"/>
                  <a:pt x="5355036" y="3264448"/>
                  <a:pt x="5353507" y="3264220"/>
                </a:cubicBezTo>
                <a:lnTo>
                  <a:pt x="5343443" y="3265610"/>
                </a:lnTo>
                <a:lnTo>
                  <a:pt x="5350028" y="3274853"/>
                </a:lnTo>
                <a:cubicBezTo>
                  <a:pt x="5354091" y="3278778"/>
                  <a:pt x="5358711" y="3282422"/>
                  <a:pt x="5362844" y="3286464"/>
                </a:cubicBezTo>
                <a:cubicBezTo>
                  <a:pt x="5379885" y="3304588"/>
                  <a:pt x="5397553" y="3316381"/>
                  <a:pt x="5412489" y="3335681"/>
                </a:cubicBezTo>
                <a:cubicBezTo>
                  <a:pt x="5390889" y="3320107"/>
                  <a:pt x="5377780" y="3305764"/>
                  <a:pt x="5356279" y="3289884"/>
                </a:cubicBezTo>
                <a:cubicBezTo>
                  <a:pt x="5353135" y="3288528"/>
                  <a:pt x="5349307" y="3285313"/>
                  <a:pt x="5344739" y="3280954"/>
                </a:cubicBezTo>
                <a:lnTo>
                  <a:pt x="5330969" y="3267335"/>
                </a:lnTo>
                <a:lnTo>
                  <a:pt x="5322109" y="3268559"/>
                </a:lnTo>
                <a:lnTo>
                  <a:pt x="5328960" y="3276012"/>
                </a:lnTo>
                <a:cubicBezTo>
                  <a:pt x="5329872" y="3278489"/>
                  <a:pt x="5328582" y="3282450"/>
                  <a:pt x="5328582" y="3282450"/>
                </a:cubicBezTo>
                <a:cubicBezTo>
                  <a:pt x="5334589" y="3291296"/>
                  <a:pt x="5343300" y="3297139"/>
                  <a:pt x="5350400" y="3302635"/>
                </a:cubicBezTo>
                <a:lnTo>
                  <a:pt x="5360736" y="3311883"/>
                </a:lnTo>
                <a:lnTo>
                  <a:pt x="5362438" y="3311890"/>
                </a:lnTo>
                <a:cubicBezTo>
                  <a:pt x="5367692" y="3312675"/>
                  <a:pt x="5372071" y="3315318"/>
                  <a:pt x="5370908" y="3323101"/>
                </a:cubicBezTo>
                <a:lnTo>
                  <a:pt x="5369455" y="3323094"/>
                </a:lnTo>
                <a:lnTo>
                  <a:pt x="5370113" y="3323997"/>
                </a:lnTo>
                <a:cubicBezTo>
                  <a:pt x="5370018" y="3325607"/>
                  <a:pt x="5369397" y="3325751"/>
                  <a:pt x="5368565" y="3325186"/>
                </a:cubicBezTo>
                <a:lnTo>
                  <a:pt x="5366634" y="3323082"/>
                </a:lnTo>
                <a:lnTo>
                  <a:pt x="5364875" y="3323074"/>
                </a:lnTo>
                <a:lnTo>
                  <a:pt x="5372947" y="3336860"/>
                </a:lnTo>
                <a:cubicBezTo>
                  <a:pt x="5374956" y="3340158"/>
                  <a:pt x="5373761" y="3339643"/>
                  <a:pt x="5362851" y="3329550"/>
                </a:cubicBezTo>
                <a:lnTo>
                  <a:pt x="5354192" y="3321693"/>
                </a:lnTo>
                <a:lnTo>
                  <a:pt x="5350553" y="3320059"/>
                </a:lnTo>
                <a:lnTo>
                  <a:pt x="5350089" y="3317970"/>
                </a:lnTo>
                <a:lnTo>
                  <a:pt x="5342678" y="3311248"/>
                </a:lnTo>
                <a:lnTo>
                  <a:pt x="5326087" y="3298515"/>
                </a:lnTo>
                <a:lnTo>
                  <a:pt x="5326607" y="3299936"/>
                </a:lnTo>
                <a:cubicBezTo>
                  <a:pt x="5332159" y="3308126"/>
                  <a:pt x="5338894" y="3314930"/>
                  <a:pt x="5344862" y="3322076"/>
                </a:cubicBezTo>
                <a:lnTo>
                  <a:pt x="5343766" y="3322267"/>
                </a:lnTo>
                <a:lnTo>
                  <a:pt x="5344980" y="3323570"/>
                </a:lnTo>
                <a:lnTo>
                  <a:pt x="5346115" y="3324817"/>
                </a:lnTo>
                <a:lnTo>
                  <a:pt x="5341693" y="3322630"/>
                </a:lnTo>
                <a:lnTo>
                  <a:pt x="5338530" y="3323184"/>
                </a:lnTo>
                <a:lnTo>
                  <a:pt x="5352056" y="3331670"/>
                </a:lnTo>
                <a:lnTo>
                  <a:pt x="5354710" y="3337503"/>
                </a:lnTo>
                <a:cubicBezTo>
                  <a:pt x="5355102" y="3340343"/>
                  <a:pt x="5348693" y="3333604"/>
                  <a:pt x="5343368" y="3329482"/>
                </a:cubicBezTo>
                <a:cubicBezTo>
                  <a:pt x="5366885" y="3361171"/>
                  <a:pt x="5397690" y="3381065"/>
                  <a:pt x="5421804" y="3410928"/>
                </a:cubicBezTo>
                <a:lnTo>
                  <a:pt x="5426113" y="3415811"/>
                </a:lnTo>
                <a:lnTo>
                  <a:pt x="5425764" y="3415663"/>
                </a:lnTo>
                <a:cubicBezTo>
                  <a:pt x="5420421" y="3413501"/>
                  <a:pt x="5404191" y="3401731"/>
                  <a:pt x="5395869" y="3399292"/>
                </a:cubicBezTo>
                <a:cubicBezTo>
                  <a:pt x="5384572" y="3396574"/>
                  <a:pt x="5409277" y="3409134"/>
                  <a:pt x="5411871" y="3411040"/>
                </a:cubicBezTo>
                <a:cubicBezTo>
                  <a:pt x="5417703" y="3414148"/>
                  <a:pt x="5422230" y="3416702"/>
                  <a:pt x="5426145" y="3419012"/>
                </a:cubicBezTo>
                <a:lnTo>
                  <a:pt x="5432237" y="3422755"/>
                </a:lnTo>
                <a:lnTo>
                  <a:pt x="5448040" y="3440669"/>
                </a:lnTo>
                <a:lnTo>
                  <a:pt x="5446437" y="3441706"/>
                </a:lnTo>
                <a:cubicBezTo>
                  <a:pt x="5446476" y="3441294"/>
                  <a:pt x="5447409" y="3441814"/>
                  <a:pt x="5448846" y="3442888"/>
                </a:cubicBezTo>
                <a:lnTo>
                  <a:pt x="5453129" y="3446438"/>
                </a:lnTo>
                <a:lnTo>
                  <a:pt x="5464941" y="3459828"/>
                </a:lnTo>
                <a:lnTo>
                  <a:pt x="5459355" y="3456770"/>
                </a:lnTo>
                <a:lnTo>
                  <a:pt x="5457127" y="3460617"/>
                </a:lnTo>
                <a:lnTo>
                  <a:pt x="5443435" y="3448404"/>
                </a:lnTo>
                <a:lnTo>
                  <a:pt x="5455589" y="3463009"/>
                </a:lnTo>
                <a:lnTo>
                  <a:pt x="5446536" y="3458900"/>
                </a:lnTo>
                <a:lnTo>
                  <a:pt x="5442576" y="3457382"/>
                </a:lnTo>
                <a:lnTo>
                  <a:pt x="5415739" y="3429230"/>
                </a:lnTo>
                <a:lnTo>
                  <a:pt x="5410646" y="3434786"/>
                </a:lnTo>
                <a:cubicBezTo>
                  <a:pt x="5401707" y="3441145"/>
                  <a:pt x="5392804" y="3438936"/>
                  <a:pt x="5382600" y="3444446"/>
                </a:cubicBezTo>
                <a:cubicBezTo>
                  <a:pt x="5380192" y="3444868"/>
                  <a:pt x="5378970" y="3447812"/>
                  <a:pt x="5377696" y="3451107"/>
                </a:cubicBezTo>
                <a:lnTo>
                  <a:pt x="5375789" y="3454309"/>
                </a:lnTo>
                <a:lnTo>
                  <a:pt x="5397512" y="3477623"/>
                </a:lnTo>
                <a:lnTo>
                  <a:pt x="5401515" y="3481930"/>
                </a:lnTo>
                <a:lnTo>
                  <a:pt x="5395509" y="3479916"/>
                </a:lnTo>
                <a:lnTo>
                  <a:pt x="5393367" y="3479410"/>
                </a:lnTo>
                <a:lnTo>
                  <a:pt x="5380477" y="3466407"/>
                </a:lnTo>
                <a:lnTo>
                  <a:pt x="5373321" y="3458451"/>
                </a:lnTo>
                <a:lnTo>
                  <a:pt x="5372478" y="3459869"/>
                </a:lnTo>
                <a:cubicBezTo>
                  <a:pt x="5367205" y="3463772"/>
                  <a:pt x="5361087" y="3462858"/>
                  <a:pt x="5354513" y="3465002"/>
                </a:cubicBezTo>
                <a:cubicBezTo>
                  <a:pt x="5357115" y="3468518"/>
                  <a:pt x="5361246" y="3472262"/>
                  <a:pt x="5363618" y="3477306"/>
                </a:cubicBezTo>
                <a:lnTo>
                  <a:pt x="5313960" y="3498820"/>
                </a:lnTo>
                <a:lnTo>
                  <a:pt x="5331175" y="3508282"/>
                </a:lnTo>
                <a:cubicBezTo>
                  <a:pt x="5331175" y="3508282"/>
                  <a:pt x="5350307" y="3518661"/>
                  <a:pt x="5346030" y="3519924"/>
                </a:cubicBezTo>
                <a:lnTo>
                  <a:pt x="5340761" y="3517308"/>
                </a:lnTo>
                <a:lnTo>
                  <a:pt x="5334480" y="3511575"/>
                </a:lnTo>
                <a:cubicBezTo>
                  <a:pt x="5331956" y="3509422"/>
                  <a:pt x="5329850" y="3507851"/>
                  <a:pt x="5328709" y="3507505"/>
                </a:cubicBezTo>
                <a:lnTo>
                  <a:pt x="5328715" y="3510608"/>
                </a:lnTo>
                <a:lnTo>
                  <a:pt x="5326899" y="3509547"/>
                </a:lnTo>
                <a:cubicBezTo>
                  <a:pt x="5329646" y="3509804"/>
                  <a:pt x="5308150" y="3497542"/>
                  <a:pt x="5307663" y="3502762"/>
                </a:cubicBezTo>
                <a:cubicBezTo>
                  <a:pt x="5307508" y="3504411"/>
                  <a:pt x="5329159" y="3515025"/>
                  <a:pt x="5333357" y="3517079"/>
                </a:cubicBezTo>
                <a:lnTo>
                  <a:pt x="5334942" y="3518022"/>
                </a:lnTo>
                <a:lnTo>
                  <a:pt x="5335114" y="3518222"/>
                </a:lnTo>
                <a:lnTo>
                  <a:pt x="5339463" y="3522352"/>
                </a:lnTo>
                <a:lnTo>
                  <a:pt x="5302135" y="3503494"/>
                </a:lnTo>
                <a:lnTo>
                  <a:pt x="5300786" y="3502773"/>
                </a:lnTo>
                <a:lnTo>
                  <a:pt x="5296472" y="3503855"/>
                </a:lnTo>
                <a:lnTo>
                  <a:pt x="5346122" y="3533792"/>
                </a:lnTo>
                <a:cubicBezTo>
                  <a:pt x="5328960" y="3527063"/>
                  <a:pt x="5310287" y="3516727"/>
                  <a:pt x="5291273" y="3505702"/>
                </a:cubicBezTo>
                <a:lnTo>
                  <a:pt x="5290608" y="3505325"/>
                </a:lnTo>
                <a:lnTo>
                  <a:pt x="5283144" y="3507198"/>
                </a:lnTo>
                <a:lnTo>
                  <a:pt x="5293733" y="3513381"/>
                </a:lnTo>
                <a:cubicBezTo>
                  <a:pt x="5290947" y="3512290"/>
                  <a:pt x="5288867" y="3511680"/>
                  <a:pt x="5287181" y="3510864"/>
                </a:cubicBezTo>
                <a:lnTo>
                  <a:pt x="5283105" y="3507208"/>
                </a:lnTo>
                <a:lnTo>
                  <a:pt x="5283060" y="3507219"/>
                </a:lnTo>
                <a:cubicBezTo>
                  <a:pt x="5279008" y="3508177"/>
                  <a:pt x="5277193" y="3509860"/>
                  <a:pt x="5276028" y="3512421"/>
                </a:cubicBezTo>
                <a:lnTo>
                  <a:pt x="5274389" y="3517910"/>
                </a:lnTo>
                <a:lnTo>
                  <a:pt x="5297896" y="3540851"/>
                </a:lnTo>
                <a:lnTo>
                  <a:pt x="5302294" y="3545414"/>
                </a:lnTo>
                <a:lnTo>
                  <a:pt x="5298650" y="3543689"/>
                </a:lnTo>
                <a:cubicBezTo>
                  <a:pt x="5293180" y="3541031"/>
                  <a:pt x="5290174" y="3539676"/>
                  <a:pt x="5288819" y="3539255"/>
                </a:cubicBezTo>
                <a:lnTo>
                  <a:pt x="5288855" y="3539739"/>
                </a:lnTo>
                <a:lnTo>
                  <a:pt x="5274322" y="3525944"/>
                </a:lnTo>
                <a:lnTo>
                  <a:pt x="5271696" y="3523846"/>
                </a:lnTo>
                <a:lnTo>
                  <a:pt x="5262930" y="3530755"/>
                </a:lnTo>
                <a:cubicBezTo>
                  <a:pt x="5259017" y="3532092"/>
                  <a:pt x="5255032" y="3532604"/>
                  <a:pt x="5252528" y="3533663"/>
                </a:cubicBezTo>
                <a:cubicBezTo>
                  <a:pt x="5244387" y="3535833"/>
                  <a:pt x="5237650" y="3540820"/>
                  <a:pt x="5231691" y="3549309"/>
                </a:cubicBezTo>
                <a:cubicBezTo>
                  <a:pt x="5228712" y="3553555"/>
                  <a:pt x="5225521" y="3556596"/>
                  <a:pt x="5222196" y="3559225"/>
                </a:cubicBezTo>
                <a:lnTo>
                  <a:pt x="5217276" y="3562784"/>
                </a:lnTo>
                <a:lnTo>
                  <a:pt x="5218040" y="3563505"/>
                </a:lnTo>
                <a:cubicBezTo>
                  <a:pt x="5226454" y="3571131"/>
                  <a:pt x="5234606" y="3578905"/>
                  <a:pt x="5242074" y="3588555"/>
                </a:cubicBezTo>
                <a:cubicBezTo>
                  <a:pt x="5231273" y="3580767"/>
                  <a:pt x="5222595" y="3573288"/>
                  <a:pt x="5213930" y="3565771"/>
                </a:cubicBezTo>
                <a:lnTo>
                  <a:pt x="5213563" y="3565470"/>
                </a:lnTo>
                <a:lnTo>
                  <a:pt x="5211896" y="3566675"/>
                </a:lnTo>
                <a:cubicBezTo>
                  <a:pt x="5207844" y="3567633"/>
                  <a:pt x="5204329" y="3570235"/>
                  <a:pt x="5200923" y="3573407"/>
                </a:cubicBezTo>
                <a:lnTo>
                  <a:pt x="5198739" y="3575557"/>
                </a:lnTo>
                <a:lnTo>
                  <a:pt x="5199697" y="3576871"/>
                </a:lnTo>
                <a:cubicBezTo>
                  <a:pt x="5199602" y="3578481"/>
                  <a:pt x="5198981" y="3578624"/>
                  <a:pt x="5198148" y="3578059"/>
                </a:cubicBezTo>
                <a:lnTo>
                  <a:pt x="5197223" y="3577051"/>
                </a:lnTo>
                <a:lnTo>
                  <a:pt x="5195878" y="3578374"/>
                </a:lnTo>
                <a:lnTo>
                  <a:pt x="5201229" y="3587511"/>
                </a:lnTo>
                <a:lnTo>
                  <a:pt x="5202388" y="3588445"/>
                </a:lnTo>
                <a:cubicBezTo>
                  <a:pt x="5204991" y="3591960"/>
                  <a:pt x="5202318" y="3599377"/>
                  <a:pt x="5201633" y="3603965"/>
                </a:cubicBezTo>
                <a:lnTo>
                  <a:pt x="5248428" y="3597218"/>
                </a:lnTo>
                <a:lnTo>
                  <a:pt x="5247896" y="3596930"/>
                </a:lnTo>
                <a:cubicBezTo>
                  <a:pt x="5246311" y="3595465"/>
                  <a:pt x="5244273" y="3592805"/>
                  <a:pt x="5242074" y="3588555"/>
                </a:cubicBezTo>
                <a:lnTo>
                  <a:pt x="5249442" y="3597072"/>
                </a:lnTo>
                <a:lnTo>
                  <a:pt x="5262088" y="3595248"/>
                </a:lnTo>
                <a:cubicBezTo>
                  <a:pt x="5272283" y="3592196"/>
                  <a:pt x="5282422" y="3588215"/>
                  <a:pt x="5292328" y="3583112"/>
                </a:cubicBezTo>
                <a:lnTo>
                  <a:pt x="5317024" y="3566963"/>
                </a:lnTo>
                <a:lnTo>
                  <a:pt x="5310871" y="3560852"/>
                </a:lnTo>
                <a:lnTo>
                  <a:pt x="5314010" y="3562307"/>
                </a:lnTo>
                <a:lnTo>
                  <a:pt x="5320428" y="3564738"/>
                </a:lnTo>
                <a:lnTo>
                  <a:pt x="5321181" y="3564246"/>
                </a:lnTo>
                <a:cubicBezTo>
                  <a:pt x="5312005" y="3562874"/>
                  <a:pt x="5319825" y="3531473"/>
                  <a:pt x="5328543" y="3535903"/>
                </a:cubicBezTo>
                <a:cubicBezTo>
                  <a:pt x="5332675" y="3539646"/>
                  <a:pt x="5329126" y="3552926"/>
                  <a:pt x="5331271" y="3559500"/>
                </a:cubicBezTo>
                <a:cubicBezTo>
                  <a:pt x="5335016" y="3555370"/>
                  <a:pt x="5340060" y="3552997"/>
                  <a:pt x="5348101" y="3549768"/>
                </a:cubicBezTo>
                <a:cubicBezTo>
                  <a:pt x="5354903" y="3546094"/>
                  <a:pt x="5384575" y="3556783"/>
                  <a:pt x="5402868" y="3568635"/>
                </a:cubicBezTo>
                <a:cubicBezTo>
                  <a:pt x="5406999" y="3572380"/>
                  <a:pt x="5416632" y="3570692"/>
                  <a:pt x="5414804" y="3582925"/>
                </a:cubicBezTo>
                <a:cubicBezTo>
                  <a:pt x="5412976" y="3595160"/>
                  <a:pt x="5403800" y="3593788"/>
                  <a:pt x="5397454" y="3594403"/>
                </a:cubicBezTo>
                <a:cubicBezTo>
                  <a:pt x="5392637" y="3595247"/>
                  <a:pt x="5387821" y="3596091"/>
                  <a:pt x="5383259" y="3596973"/>
                </a:cubicBezTo>
                <a:cubicBezTo>
                  <a:pt x="5379972" y="3598045"/>
                  <a:pt x="5378215" y="3599345"/>
                  <a:pt x="5375156" y="3598889"/>
                </a:cubicBezTo>
                <a:cubicBezTo>
                  <a:pt x="5374471" y="3603476"/>
                  <a:pt x="5375353" y="3608037"/>
                  <a:pt x="5373138" y="3612396"/>
                </a:cubicBezTo>
                <a:cubicBezTo>
                  <a:pt x="5372452" y="3616984"/>
                  <a:pt x="5367636" y="3617828"/>
                  <a:pt x="5364349" y="3618900"/>
                </a:cubicBezTo>
                <a:cubicBezTo>
                  <a:pt x="5359303" y="3621273"/>
                  <a:pt x="5354259" y="3623646"/>
                  <a:pt x="5348985" y="3627548"/>
                </a:cubicBezTo>
                <a:cubicBezTo>
                  <a:pt x="5325086" y="3642737"/>
                  <a:pt x="5302043" y="3660920"/>
                  <a:pt x="5278735" y="3680887"/>
                </a:cubicBezTo>
                <a:cubicBezTo>
                  <a:pt x="5288070" y="3691663"/>
                  <a:pt x="5301218" y="3687374"/>
                  <a:pt x="5312152" y="3687445"/>
                </a:cubicBezTo>
                <a:cubicBezTo>
                  <a:pt x="5325891" y="3687934"/>
                  <a:pt x="5339883" y="3688461"/>
                  <a:pt x="5353875" y="3688990"/>
                </a:cubicBezTo>
                <a:cubicBezTo>
                  <a:pt x="5348830" y="3691362"/>
                  <a:pt x="5336982" y="3697408"/>
                  <a:pt x="5341767" y="3707243"/>
                </a:cubicBezTo>
                <a:cubicBezTo>
                  <a:pt x="5343682" y="3715346"/>
                  <a:pt x="5353544" y="3712130"/>
                  <a:pt x="5355460" y="3720233"/>
                </a:cubicBezTo>
                <a:cubicBezTo>
                  <a:pt x="5357376" y="3728336"/>
                  <a:pt x="5352946" y="3737054"/>
                  <a:pt x="5358378" y="3742556"/>
                </a:cubicBezTo>
                <a:cubicBezTo>
                  <a:pt x="5363810" y="3748058"/>
                  <a:pt x="5369900" y="3747404"/>
                  <a:pt x="5375599" y="3751123"/>
                </a:cubicBezTo>
                <a:cubicBezTo>
                  <a:pt x="5367457" y="3753293"/>
                  <a:pt x="5359031" y="3748646"/>
                  <a:pt x="5350471" y="3753621"/>
                </a:cubicBezTo>
                <a:cubicBezTo>
                  <a:pt x="5345197" y="3757523"/>
                  <a:pt x="5342983" y="3761882"/>
                  <a:pt x="5340311" y="3769299"/>
                </a:cubicBezTo>
                <a:cubicBezTo>
                  <a:pt x="5337638" y="3776717"/>
                  <a:pt x="5330837" y="3780391"/>
                  <a:pt x="5326019" y="3781234"/>
                </a:cubicBezTo>
                <a:cubicBezTo>
                  <a:pt x="5296461" y="3792451"/>
                  <a:pt x="5266388" y="3815837"/>
                  <a:pt x="5238098" y="3839491"/>
                </a:cubicBezTo>
                <a:cubicBezTo>
                  <a:pt x="5222278" y="3851196"/>
                  <a:pt x="5207987" y="3863131"/>
                  <a:pt x="5193734" y="3874811"/>
                </a:cubicBezTo>
                <a:cubicBezTo>
                  <a:pt x="5188716" y="3878751"/>
                  <a:pt x="5119767" y="3933849"/>
                  <a:pt x="5104403" y="3942497"/>
                </a:cubicBezTo>
                <a:cubicBezTo>
                  <a:pt x="5122755" y="3945239"/>
                  <a:pt x="5140624" y="3949473"/>
                  <a:pt x="5158748" y="3953744"/>
                </a:cubicBezTo>
                <a:cubicBezTo>
                  <a:pt x="5164865" y="3954657"/>
                  <a:pt x="5170982" y="3955572"/>
                  <a:pt x="5174885" y="3960845"/>
                </a:cubicBezTo>
                <a:cubicBezTo>
                  <a:pt x="5179015" y="3964590"/>
                  <a:pt x="5180511" y="3975496"/>
                  <a:pt x="5176312" y="3982685"/>
                </a:cubicBezTo>
                <a:cubicBezTo>
                  <a:pt x="5170124" y="3992704"/>
                  <a:pt x="5158803" y="3984759"/>
                  <a:pt x="5151157" y="3983616"/>
                </a:cubicBezTo>
                <a:cubicBezTo>
                  <a:pt x="5141751" y="3983774"/>
                  <a:pt x="5132575" y="3982403"/>
                  <a:pt x="5123427" y="3982599"/>
                </a:cubicBezTo>
                <a:cubicBezTo>
                  <a:pt x="5118725" y="3982678"/>
                  <a:pt x="5114444" y="3985165"/>
                  <a:pt x="5110192" y="3987461"/>
                </a:cubicBezTo>
                <a:lnTo>
                  <a:pt x="5106588" y="3989136"/>
                </a:lnTo>
                <a:lnTo>
                  <a:pt x="5106720" y="3993224"/>
                </a:lnTo>
                <a:cubicBezTo>
                  <a:pt x="5106068" y="3993955"/>
                  <a:pt x="5105003" y="3993795"/>
                  <a:pt x="5104413" y="3992880"/>
                </a:cubicBezTo>
                <a:lnTo>
                  <a:pt x="5106021" y="3989400"/>
                </a:lnTo>
                <a:lnTo>
                  <a:pt x="5103788" y="3990437"/>
                </a:lnTo>
                <a:cubicBezTo>
                  <a:pt x="5101626" y="3991164"/>
                  <a:pt x="5099424" y="3991519"/>
                  <a:pt x="5097129" y="3991177"/>
                </a:cubicBezTo>
                <a:cubicBezTo>
                  <a:pt x="5095529" y="4001881"/>
                  <a:pt x="5109135" y="3994534"/>
                  <a:pt x="5112423" y="3993462"/>
                </a:cubicBezTo>
                <a:cubicBezTo>
                  <a:pt x="5117240" y="3992618"/>
                  <a:pt x="5119841" y="3996134"/>
                  <a:pt x="5120685" y="4000949"/>
                </a:cubicBezTo>
                <a:cubicBezTo>
                  <a:pt x="5122602" y="4009053"/>
                  <a:pt x="5123457" y="4012048"/>
                  <a:pt x="5129344" y="4014490"/>
                </a:cubicBezTo>
                <a:cubicBezTo>
                  <a:pt x="5141121" y="4019377"/>
                  <a:pt x="5153129" y="4022735"/>
                  <a:pt x="5165135" y="4026092"/>
                </a:cubicBezTo>
                <a:cubicBezTo>
                  <a:pt x="5169723" y="4026777"/>
                  <a:pt x="5184304" y="4032084"/>
                  <a:pt x="5176358" y="4043403"/>
                </a:cubicBezTo>
                <a:cubicBezTo>
                  <a:pt x="5168210" y="4057819"/>
                  <a:pt x="5140981" y="4041243"/>
                  <a:pt x="5131805" y="4039872"/>
                </a:cubicBezTo>
                <a:cubicBezTo>
                  <a:pt x="5118755" y="4034795"/>
                  <a:pt x="5103918" y="4029451"/>
                  <a:pt x="5089239" y="4033511"/>
                </a:cubicBezTo>
                <a:cubicBezTo>
                  <a:pt x="5074790" y="4036042"/>
                  <a:pt x="5059681" y="4044727"/>
                  <a:pt x="5045003" y="4048788"/>
                </a:cubicBezTo>
                <a:cubicBezTo>
                  <a:pt x="5036900" y="4050704"/>
                  <a:pt x="5030364" y="4052593"/>
                  <a:pt x="5024016" y="4053208"/>
                </a:cubicBezTo>
                <a:cubicBezTo>
                  <a:pt x="5016170" y="4055163"/>
                  <a:pt x="4994915" y="4061367"/>
                  <a:pt x="4990329" y="4060682"/>
                </a:cubicBezTo>
                <a:cubicBezTo>
                  <a:pt x="4982683" y="4059539"/>
                  <a:pt x="4972136" y="4067343"/>
                  <a:pt x="4965332" y="4071016"/>
                </a:cubicBezTo>
                <a:cubicBezTo>
                  <a:pt x="4934055" y="4083279"/>
                  <a:pt x="4902967" y="4094267"/>
                  <a:pt x="4871625" y="4105217"/>
                </a:cubicBezTo>
                <a:cubicBezTo>
                  <a:pt x="4810764" y="4127129"/>
                  <a:pt x="4750805" y="4144747"/>
                  <a:pt x="4689594" y="4148107"/>
                </a:cubicBezTo>
                <a:cubicBezTo>
                  <a:pt x="4556282" y="4156066"/>
                  <a:pt x="4415754" y="4158256"/>
                  <a:pt x="4297955" y="4083331"/>
                </a:cubicBezTo>
                <a:cubicBezTo>
                  <a:pt x="4303071" y="4070024"/>
                  <a:pt x="4313548" y="4073153"/>
                  <a:pt x="4321398" y="4071200"/>
                </a:cubicBezTo>
                <a:cubicBezTo>
                  <a:pt x="4250095" y="4049601"/>
                  <a:pt x="4180754" y="4023606"/>
                  <a:pt x="4110555" y="3994617"/>
                </a:cubicBezTo>
                <a:cubicBezTo>
                  <a:pt x="4077005" y="3980223"/>
                  <a:pt x="4041900" y="3964033"/>
                  <a:pt x="4006820" y="3949411"/>
                </a:cubicBezTo>
                <a:cubicBezTo>
                  <a:pt x="3991127" y="3941073"/>
                  <a:pt x="3973462" y="3933744"/>
                  <a:pt x="3955793" y="3926413"/>
                </a:cubicBezTo>
                <a:cubicBezTo>
                  <a:pt x="3947073" y="3921983"/>
                  <a:pt x="3924160" y="3920123"/>
                  <a:pt x="3927587" y="3897184"/>
                </a:cubicBezTo>
                <a:cubicBezTo>
                  <a:pt x="3982936" y="3922652"/>
                  <a:pt x="4037839" y="3949357"/>
                  <a:pt x="4094945" y="3973523"/>
                </a:cubicBezTo>
                <a:cubicBezTo>
                  <a:pt x="4108254" y="3978638"/>
                  <a:pt x="4121332" y="3985284"/>
                  <a:pt x="4134842" y="3987302"/>
                </a:cubicBezTo>
                <a:cubicBezTo>
                  <a:pt x="4145547" y="3988902"/>
                  <a:pt x="4158468" y="3986142"/>
                  <a:pt x="4167575" y="3998446"/>
                </a:cubicBezTo>
                <a:cubicBezTo>
                  <a:pt x="4175381" y="4008993"/>
                  <a:pt x="4188503" y="4003138"/>
                  <a:pt x="4198295" y="4010854"/>
                </a:cubicBezTo>
                <a:cubicBezTo>
                  <a:pt x="4209616" y="4018799"/>
                  <a:pt x="4218106" y="4024758"/>
                  <a:pt x="4229897" y="4027824"/>
                </a:cubicBezTo>
                <a:cubicBezTo>
                  <a:pt x="4287302" y="4039528"/>
                  <a:pt x="4346237" y="4051461"/>
                  <a:pt x="4404100" y="4060107"/>
                </a:cubicBezTo>
                <a:cubicBezTo>
                  <a:pt x="4463722" y="4067454"/>
                  <a:pt x="4524807" y="4073716"/>
                  <a:pt x="4586643" y="4076702"/>
                </a:cubicBezTo>
                <a:cubicBezTo>
                  <a:pt x="4589157" y="4059881"/>
                  <a:pt x="4557225" y="4066053"/>
                  <a:pt x="4551107" y="4065138"/>
                </a:cubicBezTo>
                <a:cubicBezTo>
                  <a:pt x="4554078" y="4045259"/>
                  <a:pt x="4572430" y="4048001"/>
                  <a:pt x="4582265" y="4043217"/>
                </a:cubicBezTo>
                <a:cubicBezTo>
                  <a:pt x="4459147" y="4024820"/>
                  <a:pt x="4339779" y="3990046"/>
                  <a:pt x="4222305" y="3944351"/>
                </a:cubicBezTo>
                <a:cubicBezTo>
                  <a:pt x="4164969" y="3921713"/>
                  <a:pt x="4106752" y="3894514"/>
                  <a:pt x="4050103" y="3867288"/>
                </a:cubicBezTo>
                <a:cubicBezTo>
                  <a:pt x="3992140" y="3840127"/>
                  <a:pt x="3935490" y="3812901"/>
                  <a:pt x="3879526" y="3781088"/>
                </a:cubicBezTo>
                <a:cubicBezTo>
                  <a:pt x="3862304" y="3772522"/>
                  <a:pt x="3846851" y="3760832"/>
                  <a:pt x="3829641" y="3750444"/>
                </a:cubicBezTo>
                <a:cubicBezTo>
                  <a:pt x="3821151" y="3744485"/>
                  <a:pt x="3812915" y="3738565"/>
                  <a:pt x="3805724" y="3734363"/>
                </a:cubicBezTo>
                <a:cubicBezTo>
                  <a:pt x="3797005" y="3729934"/>
                  <a:pt x="3789707" y="3727279"/>
                  <a:pt x="3785190" y="3715661"/>
                </a:cubicBezTo>
                <a:cubicBezTo>
                  <a:pt x="3799290" y="3714641"/>
                  <a:pt x="3811912" y="3724344"/>
                  <a:pt x="3824737" y="3730950"/>
                </a:cubicBezTo>
                <a:cubicBezTo>
                  <a:pt x="3839117" y="3739353"/>
                  <a:pt x="3853724" y="3746225"/>
                  <a:pt x="3867849" y="3754590"/>
                </a:cubicBezTo>
                <a:cubicBezTo>
                  <a:pt x="3896838" y="3769865"/>
                  <a:pt x="3927140" y="3785076"/>
                  <a:pt x="3956129" y="3800352"/>
                </a:cubicBezTo>
                <a:cubicBezTo>
                  <a:pt x="3984862" y="3815589"/>
                  <a:pt x="4015353" y="3829526"/>
                  <a:pt x="4044343" y="3844801"/>
                </a:cubicBezTo>
                <a:cubicBezTo>
                  <a:pt x="4058696" y="3851636"/>
                  <a:pt x="4072042" y="3856496"/>
                  <a:pt x="4086421" y="3864899"/>
                </a:cubicBezTo>
                <a:cubicBezTo>
                  <a:pt x="4092310" y="3867342"/>
                  <a:pt x="4096442" y="3871086"/>
                  <a:pt x="4101847" y="3875020"/>
                </a:cubicBezTo>
                <a:cubicBezTo>
                  <a:pt x="4107278" y="3880522"/>
                  <a:pt x="4115155" y="3880136"/>
                  <a:pt x="4121273" y="3881050"/>
                </a:cubicBezTo>
                <a:cubicBezTo>
                  <a:pt x="4122644" y="3871875"/>
                  <a:pt x="4117826" y="3872719"/>
                  <a:pt x="4113238" y="3872033"/>
                </a:cubicBezTo>
                <a:cubicBezTo>
                  <a:pt x="4104061" y="3870661"/>
                  <a:pt x="4095826" y="3864740"/>
                  <a:pt x="4087107" y="3860311"/>
                </a:cubicBezTo>
                <a:cubicBezTo>
                  <a:pt x="4068329" y="3849949"/>
                  <a:pt x="4051145" y="3841127"/>
                  <a:pt x="4032404" y="3830510"/>
                </a:cubicBezTo>
                <a:cubicBezTo>
                  <a:pt x="3999541" y="3811529"/>
                  <a:pt x="3965121" y="3790752"/>
                  <a:pt x="3930002" y="3776385"/>
                </a:cubicBezTo>
                <a:cubicBezTo>
                  <a:pt x="3924113" y="3773941"/>
                  <a:pt x="3916694" y="3771270"/>
                  <a:pt x="3909759" y="3767106"/>
                </a:cubicBezTo>
                <a:cubicBezTo>
                  <a:pt x="3902569" y="3762906"/>
                  <a:pt x="3897594" y="3754345"/>
                  <a:pt x="3892162" y="3748843"/>
                </a:cubicBezTo>
                <a:cubicBezTo>
                  <a:pt x="3885201" y="3743113"/>
                  <a:pt x="3875795" y="3743271"/>
                  <a:pt x="3867559" y="3737349"/>
                </a:cubicBezTo>
                <a:cubicBezTo>
                  <a:pt x="3858841" y="3732920"/>
                  <a:pt x="3850349" y="3726961"/>
                  <a:pt x="3841858" y="3721002"/>
                </a:cubicBezTo>
                <a:cubicBezTo>
                  <a:pt x="3826368" y="3709568"/>
                  <a:pt x="3809641" y="3697688"/>
                  <a:pt x="3794081" y="3687546"/>
                </a:cubicBezTo>
                <a:cubicBezTo>
                  <a:pt x="3787120" y="3681816"/>
                  <a:pt x="3778401" y="3677386"/>
                  <a:pt x="3771694" y="3671694"/>
                </a:cubicBezTo>
                <a:cubicBezTo>
                  <a:pt x="3767792" y="3666421"/>
                  <a:pt x="3760831" y="3660691"/>
                  <a:pt x="3754644" y="3670709"/>
                </a:cubicBezTo>
                <a:cubicBezTo>
                  <a:pt x="3741896" y="3640924"/>
                  <a:pt x="3720424" y="3618956"/>
                  <a:pt x="3695041" y="3621416"/>
                </a:cubicBezTo>
                <a:cubicBezTo>
                  <a:pt x="3696341" y="3623174"/>
                  <a:pt x="3696877" y="3624818"/>
                  <a:pt x="3696840" y="3626375"/>
                </a:cubicBezTo>
                <a:lnTo>
                  <a:pt x="3695427" y="3630202"/>
                </a:lnTo>
                <a:lnTo>
                  <a:pt x="3696963" y="3628980"/>
                </a:lnTo>
                <a:cubicBezTo>
                  <a:pt x="3697672" y="3629086"/>
                  <a:pt x="3698269" y="3629954"/>
                  <a:pt x="3698751" y="3631583"/>
                </a:cubicBezTo>
                <a:cubicBezTo>
                  <a:pt x="3697104" y="3632894"/>
                  <a:pt x="3695456" y="3634204"/>
                  <a:pt x="3695228" y="3635727"/>
                </a:cubicBezTo>
                <a:cubicBezTo>
                  <a:pt x="3695456" y="3634204"/>
                  <a:pt x="3694264" y="3632469"/>
                  <a:pt x="3694492" y="3630947"/>
                </a:cubicBezTo>
                <a:lnTo>
                  <a:pt x="3694839" y="3630670"/>
                </a:lnTo>
                <a:lnTo>
                  <a:pt x="3689342" y="3628381"/>
                </a:lnTo>
                <a:cubicBezTo>
                  <a:pt x="3687519" y="3627718"/>
                  <a:pt x="3685729" y="3627059"/>
                  <a:pt x="3683676" y="3625971"/>
                </a:cubicBezTo>
                <a:cubicBezTo>
                  <a:pt x="3685663" y="3623141"/>
                  <a:pt x="3687165" y="3621802"/>
                  <a:pt x="3689152" y="3618973"/>
                </a:cubicBezTo>
                <a:cubicBezTo>
                  <a:pt x="3684889" y="3607393"/>
                  <a:pt x="3673112" y="3602505"/>
                  <a:pt x="3666151" y="3596776"/>
                </a:cubicBezTo>
                <a:cubicBezTo>
                  <a:pt x="3653263" y="3588856"/>
                  <a:pt x="3642197" y="3580949"/>
                  <a:pt x="3631105" y="3571475"/>
                </a:cubicBezTo>
                <a:cubicBezTo>
                  <a:pt x="3608464" y="3555585"/>
                  <a:pt x="3584777" y="3537975"/>
                  <a:pt x="3560568" y="3522111"/>
                </a:cubicBezTo>
                <a:lnTo>
                  <a:pt x="3509849" y="3485189"/>
                </a:lnTo>
                <a:lnTo>
                  <a:pt x="3501556" y="3483173"/>
                </a:lnTo>
                <a:cubicBezTo>
                  <a:pt x="3494363" y="3479330"/>
                  <a:pt x="3487665" y="3472399"/>
                  <a:pt x="3482153" y="3468413"/>
                </a:cubicBezTo>
                <a:lnTo>
                  <a:pt x="3486735" y="3468363"/>
                </a:lnTo>
                <a:lnTo>
                  <a:pt x="3420500" y="3420146"/>
                </a:lnTo>
                <a:cubicBezTo>
                  <a:pt x="3373878" y="3386863"/>
                  <a:pt x="3326505" y="3351643"/>
                  <a:pt x="3279884" y="3318360"/>
                </a:cubicBezTo>
                <a:cubicBezTo>
                  <a:pt x="3257465" y="3301851"/>
                  <a:pt x="3234624" y="3285997"/>
                  <a:pt x="3212027" y="3269592"/>
                </a:cubicBezTo>
                <a:lnTo>
                  <a:pt x="3168263" y="3235269"/>
                </a:lnTo>
                <a:lnTo>
                  <a:pt x="3168463" y="3236443"/>
                </a:lnTo>
                <a:cubicBezTo>
                  <a:pt x="3166508" y="3239265"/>
                  <a:pt x="3165237" y="3237518"/>
                  <a:pt x="3164216" y="3235808"/>
                </a:cubicBezTo>
                <a:lnTo>
                  <a:pt x="3166076" y="3233553"/>
                </a:lnTo>
                <a:lnTo>
                  <a:pt x="3164457" y="3232284"/>
                </a:lnTo>
                <a:lnTo>
                  <a:pt x="3161358" y="3234029"/>
                </a:lnTo>
                <a:cubicBezTo>
                  <a:pt x="3155628" y="3233679"/>
                  <a:pt x="3149827" y="3224431"/>
                  <a:pt x="3145669" y="3221498"/>
                </a:cubicBezTo>
                <a:lnTo>
                  <a:pt x="3145983" y="3221149"/>
                </a:lnTo>
                <a:lnTo>
                  <a:pt x="3145709" y="3218297"/>
                </a:lnTo>
                <a:cubicBezTo>
                  <a:pt x="3145440" y="3217673"/>
                  <a:pt x="3145142" y="3217240"/>
                  <a:pt x="3145256" y="3216478"/>
                </a:cubicBezTo>
                <a:cubicBezTo>
                  <a:pt x="3146193" y="3215061"/>
                  <a:pt x="3147017" y="3214406"/>
                  <a:pt x="3147727" y="3214512"/>
                </a:cubicBezTo>
                <a:lnTo>
                  <a:pt x="3148424" y="3215528"/>
                </a:lnTo>
                <a:lnTo>
                  <a:pt x="3149909" y="3214463"/>
                </a:lnTo>
                <a:cubicBezTo>
                  <a:pt x="3154899" y="3214415"/>
                  <a:pt x="3161384" y="3222028"/>
                  <a:pt x="3163306" y="3224855"/>
                </a:cubicBezTo>
                <a:lnTo>
                  <a:pt x="3197423" y="3247846"/>
                </a:lnTo>
                <a:lnTo>
                  <a:pt x="3196833" y="3240607"/>
                </a:lnTo>
                <a:cubicBezTo>
                  <a:pt x="3202223" y="3246834"/>
                  <a:pt x="3209001" y="3251267"/>
                  <a:pt x="3215001" y="3256939"/>
                </a:cubicBezTo>
                <a:lnTo>
                  <a:pt x="3220820" y="3263953"/>
                </a:lnTo>
                <a:lnTo>
                  <a:pt x="3262981" y="3293009"/>
                </a:lnTo>
                <a:lnTo>
                  <a:pt x="3265538" y="3291615"/>
                </a:lnTo>
                <a:cubicBezTo>
                  <a:pt x="3271005" y="3292241"/>
                  <a:pt x="3276657" y="3297261"/>
                  <a:pt x="3281994" y="3302846"/>
                </a:cubicBezTo>
                <a:lnTo>
                  <a:pt x="3290625" y="3311516"/>
                </a:lnTo>
                <a:lnTo>
                  <a:pt x="3310683" y="3324578"/>
                </a:lnTo>
                <a:lnTo>
                  <a:pt x="3320122" y="3328909"/>
                </a:lnTo>
                <a:cubicBezTo>
                  <a:pt x="3324773" y="3332182"/>
                  <a:pt x="3329259" y="3335927"/>
                  <a:pt x="3333540" y="3338344"/>
                </a:cubicBezTo>
                <a:lnTo>
                  <a:pt x="3332656" y="3338888"/>
                </a:lnTo>
                <a:lnTo>
                  <a:pt x="3333165" y="3339219"/>
                </a:lnTo>
                <a:lnTo>
                  <a:pt x="3333582" y="3338866"/>
                </a:lnTo>
                <a:lnTo>
                  <a:pt x="3334273" y="3339940"/>
                </a:lnTo>
                <a:lnTo>
                  <a:pt x="3338766" y="3342866"/>
                </a:lnTo>
                <a:lnTo>
                  <a:pt x="3340547" y="3342498"/>
                </a:lnTo>
                <a:cubicBezTo>
                  <a:pt x="3346245" y="3342869"/>
                  <a:pt x="3351586" y="3346072"/>
                  <a:pt x="3356333" y="3350146"/>
                </a:cubicBezTo>
                <a:lnTo>
                  <a:pt x="3362567" y="3356264"/>
                </a:lnTo>
                <a:lnTo>
                  <a:pt x="3362613" y="3356167"/>
                </a:lnTo>
                <a:lnTo>
                  <a:pt x="3362644" y="3356339"/>
                </a:lnTo>
                <a:lnTo>
                  <a:pt x="3362980" y="3356668"/>
                </a:lnTo>
                <a:lnTo>
                  <a:pt x="3362741" y="3356876"/>
                </a:lnTo>
                <a:lnTo>
                  <a:pt x="3363119" y="3358945"/>
                </a:lnTo>
                <a:lnTo>
                  <a:pt x="3365985" y="3360883"/>
                </a:lnTo>
                <a:lnTo>
                  <a:pt x="3368252" y="3358868"/>
                </a:lnTo>
                <a:cubicBezTo>
                  <a:pt x="3370614" y="3358274"/>
                  <a:pt x="3373218" y="3358711"/>
                  <a:pt x="3375855" y="3359591"/>
                </a:cubicBezTo>
                <a:lnTo>
                  <a:pt x="3381734" y="3361963"/>
                </a:lnTo>
                <a:lnTo>
                  <a:pt x="3321862" y="3319943"/>
                </a:lnTo>
                <a:cubicBezTo>
                  <a:pt x="3299220" y="3304052"/>
                  <a:pt x="3276834" y="3288200"/>
                  <a:pt x="3252854" y="3270806"/>
                </a:cubicBezTo>
                <a:cubicBezTo>
                  <a:pt x="3241789" y="3262900"/>
                  <a:pt x="3228938" y="3254726"/>
                  <a:pt x="3217618" y="3246782"/>
                </a:cubicBezTo>
                <a:cubicBezTo>
                  <a:pt x="3211958" y="3242809"/>
                  <a:pt x="3207826" y="3239065"/>
                  <a:pt x="3202166" y="3235092"/>
                </a:cubicBezTo>
                <a:cubicBezTo>
                  <a:pt x="3197807" y="3232877"/>
                  <a:pt x="3195917" y="3226341"/>
                  <a:pt x="3193506" y="3221551"/>
                </a:cubicBezTo>
                <a:cubicBezTo>
                  <a:pt x="3197478" y="3215892"/>
                  <a:pt x="3202725" y="3210422"/>
                  <a:pt x="3208386" y="3214395"/>
                </a:cubicBezTo>
                <a:cubicBezTo>
                  <a:pt x="3214047" y="3218367"/>
                  <a:pt x="3219478" y="3223869"/>
                  <a:pt x="3224910" y="3229371"/>
                </a:cubicBezTo>
                <a:cubicBezTo>
                  <a:pt x="3238870" y="3240577"/>
                  <a:pt x="3251008" y="3251770"/>
                  <a:pt x="3263401" y="3263003"/>
                </a:cubicBezTo>
                <a:cubicBezTo>
                  <a:pt x="3276022" y="3272706"/>
                  <a:pt x="3289690" y="3284129"/>
                  <a:pt x="3302768" y="3290773"/>
                </a:cubicBezTo>
                <a:cubicBezTo>
                  <a:pt x="3306496" y="3291981"/>
                  <a:pt x="3309937" y="3292496"/>
                  <a:pt x="3313210" y="3292821"/>
                </a:cubicBezTo>
                <a:lnTo>
                  <a:pt x="3316406" y="3293134"/>
                </a:lnTo>
                <a:lnTo>
                  <a:pt x="3315489" y="3291007"/>
                </a:lnTo>
                <a:cubicBezTo>
                  <a:pt x="3318563" y="3289863"/>
                  <a:pt x="3317612" y="3286514"/>
                  <a:pt x="3319749" y="3291644"/>
                </a:cubicBezTo>
                <a:lnTo>
                  <a:pt x="3318594" y="3293347"/>
                </a:lnTo>
                <a:lnTo>
                  <a:pt x="3322649" y="3293743"/>
                </a:lnTo>
                <a:cubicBezTo>
                  <a:pt x="3330105" y="3296160"/>
                  <a:pt x="3336812" y="3301853"/>
                  <a:pt x="3344001" y="3306054"/>
                </a:cubicBezTo>
                <a:cubicBezTo>
                  <a:pt x="3368171" y="3322173"/>
                  <a:pt x="3387200" y="3350030"/>
                  <a:pt x="3413395" y="3363064"/>
                </a:cubicBezTo>
                <a:cubicBezTo>
                  <a:pt x="3426219" y="3369670"/>
                  <a:pt x="3437082" y="3380674"/>
                  <a:pt x="3449932" y="3388847"/>
                </a:cubicBezTo>
                <a:cubicBezTo>
                  <a:pt x="3456242" y="3393699"/>
                  <a:pt x="3462661" y="3397393"/>
                  <a:pt x="3468802" y="3401634"/>
                </a:cubicBezTo>
                <a:lnTo>
                  <a:pt x="3477623" y="3409863"/>
                </a:lnTo>
                <a:lnTo>
                  <a:pt x="3510165" y="3424706"/>
                </a:lnTo>
                <a:lnTo>
                  <a:pt x="3517873" y="3422450"/>
                </a:lnTo>
                <a:cubicBezTo>
                  <a:pt x="3500075" y="3407283"/>
                  <a:pt x="3482022" y="3392079"/>
                  <a:pt x="3464223" y="3376913"/>
                </a:cubicBezTo>
                <a:cubicBezTo>
                  <a:pt x="3447661" y="3362191"/>
                  <a:pt x="3431392" y="3347253"/>
                  <a:pt x="3410439" y="3340996"/>
                </a:cubicBezTo>
                <a:cubicBezTo>
                  <a:pt x="3371845" y="3328975"/>
                  <a:pt x="3340975" y="3294919"/>
                  <a:pt x="3308182" y="3265005"/>
                </a:cubicBezTo>
                <a:lnTo>
                  <a:pt x="3308534" y="3262643"/>
                </a:lnTo>
                <a:lnTo>
                  <a:pt x="3309414" y="3260822"/>
                </a:lnTo>
                <a:lnTo>
                  <a:pt x="3308892" y="3260256"/>
                </a:lnTo>
                <a:lnTo>
                  <a:pt x="3309182" y="3258314"/>
                </a:lnTo>
                <a:cubicBezTo>
                  <a:pt x="3308063" y="3257951"/>
                  <a:pt x="3306038" y="3258430"/>
                  <a:pt x="3304737" y="3256672"/>
                </a:cubicBezTo>
                <a:cubicBezTo>
                  <a:pt x="3301906" y="3254687"/>
                  <a:pt x="3302592" y="3250099"/>
                  <a:pt x="3299762" y="3248112"/>
                </a:cubicBezTo>
                <a:cubicBezTo>
                  <a:pt x="3296959" y="3247693"/>
                  <a:pt x="3293671" y="3248766"/>
                  <a:pt x="3290129" y="3249800"/>
                </a:cubicBezTo>
                <a:cubicBezTo>
                  <a:pt x="3285339" y="3252211"/>
                  <a:pt x="3280751" y="3251525"/>
                  <a:pt x="3277693" y="3251068"/>
                </a:cubicBezTo>
                <a:cubicBezTo>
                  <a:pt x="3274748" y="3249846"/>
                  <a:pt x="3274822" y="3246731"/>
                  <a:pt x="3275656" y="3243761"/>
                </a:cubicBezTo>
                <a:lnTo>
                  <a:pt x="3276279" y="3242112"/>
                </a:lnTo>
                <a:lnTo>
                  <a:pt x="3272318" y="3241520"/>
                </a:lnTo>
                <a:cubicBezTo>
                  <a:pt x="3273258" y="3240087"/>
                  <a:pt x="3274083" y="3239424"/>
                  <a:pt x="3274793" y="3239530"/>
                </a:cubicBezTo>
                <a:lnTo>
                  <a:pt x="3276374" y="3241856"/>
                </a:lnTo>
                <a:lnTo>
                  <a:pt x="3277196" y="3239672"/>
                </a:lnTo>
                <a:cubicBezTo>
                  <a:pt x="3277711" y="3238515"/>
                  <a:pt x="3278134" y="3237650"/>
                  <a:pt x="3278182" y="3237332"/>
                </a:cubicBezTo>
                <a:cubicBezTo>
                  <a:pt x="3275351" y="3235345"/>
                  <a:pt x="3271378" y="3241005"/>
                  <a:pt x="3269850" y="3240776"/>
                </a:cubicBezTo>
                <a:cubicBezTo>
                  <a:pt x="3266600" y="3241594"/>
                  <a:pt x="3262430" y="3238104"/>
                  <a:pt x="3259639" y="3235863"/>
                </a:cubicBezTo>
                <a:cubicBezTo>
                  <a:pt x="3251339" y="3228630"/>
                  <a:pt x="3244149" y="3224429"/>
                  <a:pt x="3235914" y="3218509"/>
                </a:cubicBezTo>
                <a:cubicBezTo>
                  <a:pt x="3216331" y="3203076"/>
                  <a:pt x="3198533" y="3187909"/>
                  <a:pt x="3180670" y="3171429"/>
                </a:cubicBezTo>
                <a:cubicBezTo>
                  <a:pt x="3188387" y="3161639"/>
                  <a:pt x="3195963" y="3173715"/>
                  <a:pt x="3201407" y="3177394"/>
                </a:cubicBezTo>
                <a:cubicBezTo>
                  <a:pt x="3202284" y="3171533"/>
                  <a:pt x="3196878" y="3167598"/>
                  <a:pt x="3194047" y="3165612"/>
                </a:cubicBezTo>
                <a:cubicBezTo>
                  <a:pt x="3192861" y="3163089"/>
                  <a:pt x="3190624" y="3162364"/>
                  <a:pt x="3188053" y="3162566"/>
                </a:cubicBezTo>
                <a:lnTo>
                  <a:pt x="3181525" y="3164622"/>
                </a:lnTo>
                <a:lnTo>
                  <a:pt x="3181672" y="3164894"/>
                </a:lnTo>
                <a:cubicBezTo>
                  <a:pt x="3181942" y="3165518"/>
                  <a:pt x="3182182" y="3166333"/>
                  <a:pt x="3182069" y="3167095"/>
                </a:cubicBezTo>
                <a:cubicBezTo>
                  <a:pt x="3180307" y="3169166"/>
                  <a:pt x="3179242" y="3169008"/>
                  <a:pt x="3179029" y="3168003"/>
                </a:cubicBezTo>
                <a:lnTo>
                  <a:pt x="3180563" y="3164925"/>
                </a:lnTo>
                <a:lnTo>
                  <a:pt x="3180055" y="3165084"/>
                </a:lnTo>
                <a:cubicBezTo>
                  <a:pt x="3173253" y="3168758"/>
                  <a:pt x="3167592" y="3164785"/>
                  <a:pt x="3160403" y="3160584"/>
                </a:cubicBezTo>
                <a:cubicBezTo>
                  <a:pt x="3153468" y="3156421"/>
                  <a:pt x="3144749" y="3151991"/>
                  <a:pt x="3136258" y="3146033"/>
                </a:cubicBezTo>
                <a:cubicBezTo>
                  <a:pt x="3120349" y="3137402"/>
                  <a:pt x="3106225" y="3129038"/>
                  <a:pt x="3092303" y="3117577"/>
                </a:cubicBezTo>
                <a:cubicBezTo>
                  <a:pt x="3079454" y="3109404"/>
                  <a:pt x="3065881" y="3106073"/>
                  <a:pt x="3057715" y="3089219"/>
                </a:cubicBezTo>
                <a:cubicBezTo>
                  <a:pt x="3064518" y="3085546"/>
                  <a:pt x="3069308" y="3083134"/>
                  <a:pt x="3076110" y="3079460"/>
                </a:cubicBezTo>
                <a:cubicBezTo>
                  <a:pt x="3070679" y="3073959"/>
                  <a:pt x="3057431" y="3059734"/>
                  <a:pt x="3070781" y="3052348"/>
                </a:cubicBezTo>
                <a:cubicBezTo>
                  <a:pt x="3077584" y="3048675"/>
                  <a:pt x="3078656" y="3051962"/>
                  <a:pt x="3080572" y="3060065"/>
                </a:cubicBezTo>
                <a:cubicBezTo>
                  <a:pt x="3082200" y="3064868"/>
                  <a:pt x="3085479" y="3066465"/>
                  <a:pt x="3089087" y="3067167"/>
                </a:cubicBezTo>
                <a:lnTo>
                  <a:pt x="3089972" y="3067313"/>
                </a:lnTo>
                <a:lnTo>
                  <a:pt x="3091925" y="3059446"/>
                </a:lnTo>
                <a:lnTo>
                  <a:pt x="3097890" y="3068619"/>
                </a:lnTo>
                <a:lnTo>
                  <a:pt x="3099578" y="3068897"/>
                </a:lnTo>
                <a:lnTo>
                  <a:pt x="3099096" y="3070474"/>
                </a:lnTo>
                <a:lnTo>
                  <a:pt x="3101823" y="3074668"/>
                </a:lnTo>
                <a:lnTo>
                  <a:pt x="3104828" y="3073004"/>
                </a:lnTo>
                <a:cubicBezTo>
                  <a:pt x="3106711" y="3073481"/>
                  <a:pt x="3107954" y="3075621"/>
                  <a:pt x="3107382" y="3079444"/>
                </a:cubicBezTo>
                <a:cubicBezTo>
                  <a:pt x="3107541" y="3088848"/>
                  <a:pt x="3108842" y="3090605"/>
                  <a:pt x="3114704" y="3091481"/>
                </a:cubicBezTo>
                <a:cubicBezTo>
                  <a:pt x="3117877" y="3091174"/>
                  <a:pt x="3119424" y="3088669"/>
                  <a:pt x="3120291" y="3085476"/>
                </a:cubicBezTo>
                <a:lnTo>
                  <a:pt x="3120302" y="3085412"/>
                </a:lnTo>
                <a:lnTo>
                  <a:pt x="3117161" y="3081604"/>
                </a:lnTo>
                <a:lnTo>
                  <a:pt x="3120583" y="3083527"/>
                </a:lnTo>
                <a:lnTo>
                  <a:pt x="3121805" y="3075346"/>
                </a:lnTo>
                <a:cubicBezTo>
                  <a:pt x="3121837" y="3064667"/>
                  <a:pt x="3108786" y="3059590"/>
                  <a:pt x="3104426" y="3057376"/>
                </a:cubicBezTo>
                <a:cubicBezTo>
                  <a:pt x="3097466" y="3051645"/>
                  <a:pt x="3090275" y="3047444"/>
                  <a:pt x="3081557" y="3043015"/>
                </a:cubicBezTo>
                <a:cubicBezTo>
                  <a:pt x="3074622" y="3038851"/>
                  <a:pt x="3065675" y="3035951"/>
                  <a:pt x="3059171" y="3027163"/>
                </a:cubicBezTo>
                <a:cubicBezTo>
                  <a:pt x="3052895" y="3016844"/>
                  <a:pt x="3042348" y="3024649"/>
                  <a:pt x="3045281" y="3005023"/>
                </a:cubicBezTo>
                <a:cubicBezTo>
                  <a:pt x="3070632" y="3013242"/>
                  <a:pt x="3093633" y="3035439"/>
                  <a:pt x="3116502" y="3049800"/>
                </a:cubicBezTo>
                <a:cubicBezTo>
                  <a:pt x="3141947" y="3066109"/>
                  <a:pt x="3165901" y="3081935"/>
                  <a:pt x="3191601" y="3098282"/>
                </a:cubicBezTo>
                <a:lnTo>
                  <a:pt x="3230120" y="3125315"/>
                </a:lnTo>
                <a:lnTo>
                  <a:pt x="3222341" y="3115458"/>
                </a:lnTo>
                <a:cubicBezTo>
                  <a:pt x="3217994" y="3112073"/>
                  <a:pt x="3213309" y="3109418"/>
                  <a:pt x="3209829" y="3106553"/>
                </a:cubicBezTo>
                <a:cubicBezTo>
                  <a:pt x="3196941" y="3098635"/>
                  <a:pt x="3185875" y="3090727"/>
                  <a:pt x="3174783" y="3081253"/>
                </a:cubicBezTo>
                <a:cubicBezTo>
                  <a:pt x="3152142" y="3065363"/>
                  <a:pt x="3128455" y="3047753"/>
                  <a:pt x="3104246" y="3031889"/>
                </a:cubicBezTo>
                <a:lnTo>
                  <a:pt x="3028389" y="2976668"/>
                </a:lnTo>
                <a:lnTo>
                  <a:pt x="3013174" y="2970522"/>
                </a:lnTo>
                <a:cubicBezTo>
                  <a:pt x="3001853" y="2962577"/>
                  <a:pt x="2990761" y="2953102"/>
                  <a:pt x="2979428" y="2946979"/>
                </a:cubicBezTo>
                <a:cubicBezTo>
                  <a:pt x="2958115" y="2934415"/>
                  <a:pt x="2934815" y="2924679"/>
                  <a:pt x="2913702" y="2909017"/>
                </a:cubicBezTo>
                <a:cubicBezTo>
                  <a:pt x="2891317" y="2893165"/>
                  <a:pt x="2870581" y="2874988"/>
                  <a:pt x="2848194" y="2859136"/>
                </a:cubicBezTo>
                <a:cubicBezTo>
                  <a:pt x="2858188" y="2863756"/>
                  <a:pt x="2866907" y="2868186"/>
                  <a:pt x="2877155" y="2872844"/>
                </a:cubicBezTo>
                <a:cubicBezTo>
                  <a:pt x="2887404" y="2877502"/>
                  <a:pt x="2895437" y="2886519"/>
                  <a:pt x="2905702" y="2889322"/>
                </a:cubicBezTo>
                <a:lnTo>
                  <a:pt x="2913972" y="2893582"/>
                </a:lnTo>
                <a:lnTo>
                  <a:pt x="2823562" y="2828138"/>
                </a:lnTo>
                <a:cubicBezTo>
                  <a:pt x="2801143" y="2811630"/>
                  <a:pt x="2778301" y="2795774"/>
                  <a:pt x="2755704" y="2779370"/>
                </a:cubicBezTo>
                <a:lnTo>
                  <a:pt x="2742922" y="2769345"/>
                </a:lnTo>
                <a:lnTo>
                  <a:pt x="2740014" y="2772459"/>
                </a:lnTo>
                <a:lnTo>
                  <a:pt x="2740537" y="2767474"/>
                </a:lnTo>
                <a:lnTo>
                  <a:pt x="2727760" y="2757453"/>
                </a:lnTo>
                <a:lnTo>
                  <a:pt x="2727341" y="2764811"/>
                </a:lnTo>
                <a:cubicBezTo>
                  <a:pt x="2725744" y="2764572"/>
                  <a:pt x="2724971" y="2762910"/>
                  <a:pt x="2724817" y="2760700"/>
                </a:cubicBezTo>
                <a:lnTo>
                  <a:pt x="2725605" y="2755763"/>
                </a:lnTo>
                <a:lnTo>
                  <a:pt x="2689317" y="2727304"/>
                </a:lnTo>
                <a:cubicBezTo>
                  <a:pt x="2693747" y="2718585"/>
                  <a:pt x="2704421" y="2730863"/>
                  <a:pt x="2706984" y="2734634"/>
                </a:cubicBezTo>
                <a:lnTo>
                  <a:pt x="2742068" y="2758276"/>
                </a:lnTo>
                <a:lnTo>
                  <a:pt x="2747873" y="2752058"/>
                </a:lnTo>
                <a:lnTo>
                  <a:pt x="2746873" y="2761585"/>
                </a:lnTo>
                <a:lnTo>
                  <a:pt x="2819984" y="2811970"/>
                </a:lnTo>
                <a:cubicBezTo>
                  <a:pt x="2845429" y="2828278"/>
                  <a:pt x="2872659" y="2844854"/>
                  <a:pt x="2897874" y="2862693"/>
                </a:cubicBezTo>
                <a:cubicBezTo>
                  <a:pt x="2910762" y="2870611"/>
                  <a:pt x="2923129" y="2880276"/>
                  <a:pt x="2935979" y="2888450"/>
                </a:cubicBezTo>
                <a:cubicBezTo>
                  <a:pt x="2941640" y="2892422"/>
                  <a:pt x="2947300" y="2896395"/>
                  <a:pt x="2952960" y="2900368"/>
                </a:cubicBezTo>
                <a:cubicBezTo>
                  <a:pt x="2958620" y="2904340"/>
                  <a:pt x="2962294" y="2911143"/>
                  <a:pt x="2966425" y="2914887"/>
                </a:cubicBezTo>
                <a:cubicBezTo>
                  <a:pt x="2977262" y="2924323"/>
                  <a:pt x="2989992" y="2922838"/>
                  <a:pt x="2998025" y="2931855"/>
                </a:cubicBezTo>
                <a:cubicBezTo>
                  <a:pt x="3008889" y="2942859"/>
                  <a:pt x="3018654" y="2949008"/>
                  <a:pt x="3030431" y="2953895"/>
                </a:cubicBezTo>
                <a:cubicBezTo>
                  <a:pt x="3043281" y="2962068"/>
                  <a:pt x="3054373" y="2971542"/>
                  <a:pt x="3066739" y="2981207"/>
                </a:cubicBezTo>
                <a:cubicBezTo>
                  <a:pt x="3072400" y="2985180"/>
                  <a:pt x="3078184" y="2988324"/>
                  <a:pt x="3083908" y="2991656"/>
                </a:cubicBezTo>
                <a:lnTo>
                  <a:pt x="3100306" y="3002940"/>
                </a:lnTo>
                <a:lnTo>
                  <a:pt x="3100832" y="3000875"/>
                </a:lnTo>
                <a:lnTo>
                  <a:pt x="3084990" y="2989863"/>
                </a:lnTo>
                <a:cubicBezTo>
                  <a:pt x="3074402" y="2982678"/>
                  <a:pt x="3063844" y="2975303"/>
                  <a:pt x="3053529" y="2966726"/>
                </a:cubicBezTo>
                <a:cubicBezTo>
                  <a:pt x="3045267" y="2959238"/>
                  <a:pt x="3037919" y="2945634"/>
                  <a:pt x="3026986" y="2945563"/>
                </a:cubicBezTo>
                <a:cubicBezTo>
                  <a:pt x="3022398" y="2944877"/>
                  <a:pt x="3020869" y="2944649"/>
                  <a:pt x="3017195" y="2937846"/>
                </a:cubicBezTo>
                <a:cubicBezTo>
                  <a:pt x="3015049" y="2931272"/>
                  <a:pt x="3006946" y="2933188"/>
                  <a:pt x="3001313" y="2930783"/>
                </a:cubicBezTo>
                <a:cubicBezTo>
                  <a:pt x="2991255" y="2924851"/>
                  <a:pt x="2980391" y="2913847"/>
                  <a:pt x="2970601" y="2906130"/>
                </a:cubicBezTo>
                <a:lnTo>
                  <a:pt x="2941433" y="2883417"/>
                </a:lnTo>
                <a:lnTo>
                  <a:pt x="2939989" y="2885084"/>
                </a:lnTo>
                <a:lnTo>
                  <a:pt x="2940313" y="2882544"/>
                </a:lnTo>
                <a:lnTo>
                  <a:pt x="2935821" y="2879046"/>
                </a:lnTo>
                <a:lnTo>
                  <a:pt x="2923060" y="2870090"/>
                </a:lnTo>
                <a:lnTo>
                  <a:pt x="2922413" y="2874425"/>
                </a:lnTo>
                <a:cubicBezTo>
                  <a:pt x="2921330" y="2871254"/>
                  <a:pt x="2918503" y="2869328"/>
                  <a:pt x="2915898" y="2865929"/>
                </a:cubicBezTo>
                <a:lnTo>
                  <a:pt x="2916584" y="2865546"/>
                </a:lnTo>
                <a:lnTo>
                  <a:pt x="2878221" y="2838621"/>
                </a:lnTo>
                <a:lnTo>
                  <a:pt x="2878278" y="2839092"/>
                </a:lnTo>
                <a:cubicBezTo>
                  <a:pt x="2875249" y="2838640"/>
                  <a:pt x="2872221" y="2838188"/>
                  <a:pt x="2867679" y="2837509"/>
                </a:cubicBezTo>
                <a:lnTo>
                  <a:pt x="2868027" y="2831466"/>
                </a:lnTo>
                <a:lnTo>
                  <a:pt x="2865539" y="2829720"/>
                </a:lnTo>
                <a:cubicBezTo>
                  <a:pt x="2842898" y="2813830"/>
                  <a:pt x="2820511" y="2797978"/>
                  <a:pt x="2796532" y="2780585"/>
                </a:cubicBezTo>
                <a:cubicBezTo>
                  <a:pt x="2785466" y="2772678"/>
                  <a:pt x="2772616" y="2764504"/>
                  <a:pt x="2761295" y="2756559"/>
                </a:cubicBezTo>
                <a:cubicBezTo>
                  <a:pt x="2755636" y="2752586"/>
                  <a:pt x="2751504" y="2748843"/>
                  <a:pt x="2745844" y="2744871"/>
                </a:cubicBezTo>
                <a:cubicBezTo>
                  <a:pt x="2741484" y="2742655"/>
                  <a:pt x="2739595" y="2736120"/>
                  <a:pt x="2737184" y="2731330"/>
                </a:cubicBezTo>
                <a:cubicBezTo>
                  <a:pt x="2741157" y="2725669"/>
                  <a:pt x="2746404" y="2720200"/>
                  <a:pt x="2752064" y="2724173"/>
                </a:cubicBezTo>
                <a:cubicBezTo>
                  <a:pt x="2757724" y="2728146"/>
                  <a:pt x="2763156" y="2733647"/>
                  <a:pt x="2768587" y="2739149"/>
                </a:cubicBezTo>
                <a:cubicBezTo>
                  <a:pt x="2782548" y="2750355"/>
                  <a:pt x="2794685" y="2761549"/>
                  <a:pt x="2807079" y="2772781"/>
                </a:cubicBezTo>
                <a:cubicBezTo>
                  <a:pt x="2813390" y="2777633"/>
                  <a:pt x="2819962" y="2782914"/>
                  <a:pt x="2826592" y="2787813"/>
                </a:cubicBezTo>
                <a:lnTo>
                  <a:pt x="2838557" y="2795489"/>
                </a:lnTo>
                <a:lnTo>
                  <a:pt x="2843315" y="2796201"/>
                </a:lnTo>
                <a:lnTo>
                  <a:pt x="2842996" y="2798337"/>
                </a:lnTo>
                <a:lnTo>
                  <a:pt x="2846445" y="2800550"/>
                </a:lnTo>
                <a:cubicBezTo>
                  <a:pt x="2850174" y="2801759"/>
                  <a:pt x="2853615" y="2802273"/>
                  <a:pt x="2856888" y="2802600"/>
                </a:cubicBezTo>
                <a:lnTo>
                  <a:pt x="2860084" y="2802912"/>
                </a:lnTo>
                <a:lnTo>
                  <a:pt x="2859167" y="2800785"/>
                </a:lnTo>
                <a:cubicBezTo>
                  <a:pt x="2862241" y="2799641"/>
                  <a:pt x="2861290" y="2796293"/>
                  <a:pt x="2863426" y="2801422"/>
                </a:cubicBezTo>
                <a:lnTo>
                  <a:pt x="2862272" y="2803126"/>
                </a:lnTo>
                <a:lnTo>
                  <a:pt x="2866327" y="2803521"/>
                </a:lnTo>
                <a:cubicBezTo>
                  <a:pt x="2873783" y="2805938"/>
                  <a:pt x="2880489" y="2811631"/>
                  <a:pt x="2887679" y="2815832"/>
                </a:cubicBezTo>
                <a:cubicBezTo>
                  <a:pt x="2899764" y="2823892"/>
                  <a:pt x="2910564" y="2834885"/>
                  <a:pt x="2921617" y="2845494"/>
                </a:cubicBezTo>
                <a:lnTo>
                  <a:pt x="2956520" y="2872414"/>
                </a:lnTo>
                <a:lnTo>
                  <a:pt x="2958944" y="2866344"/>
                </a:lnTo>
                <a:lnTo>
                  <a:pt x="2958631" y="2873891"/>
                </a:lnTo>
                <a:lnTo>
                  <a:pt x="2973406" y="2883848"/>
                </a:lnTo>
                <a:lnTo>
                  <a:pt x="2980338" y="2886696"/>
                </a:lnTo>
                <a:lnTo>
                  <a:pt x="2979685" y="2887319"/>
                </a:lnTo>
                <a:lnTo>
                  <a:pt x="2980522" y="2888973"/>
                </a:lnTo>
                <a:lnTo>
                  <a:pt x="2993610" y="2898625"/>
                </a:lnTo>
                <a:lnTo>
                  <a:pt x="2999581" y="2902671"/>
                </a:lnTo>
                <a:lnTo>
                  <a:pt x="2998111" y="2892581"/>
                </a:lnTo>
                <a:cubicBezTo>
                  <a:pt x="3010992" y="2891362"/>
                  <a:pt x="3020253" y="2903751"/>
                  <a:pt x="3031376" y="2914298"/>
                </a:cubicBezTo>
                <a:cubicBezTo>
                  <a:pt x="3026718" y="2913602"/>
                  <a:pt x="3024935" y="2914907"/>
                  <a:pt x="3024016" y="2921058"/>
                </a:cubicBezTo>
                <a:cubicBezTo>
                  <a:pt x="3025569" y="2921290"/>
                  <a:pt x="3027122" y="2921522"/>
                  <a:pt x="3030227" y="2921986"/>
                </a:cubicBezTo>
                <a:lnTo>
                  <a:pt x="3028225" y="2926100"/>
                </a:lnTo>
                <a:lnTo>
                  <a:pt x="3029690" y="2927467"/>
                </a:lnTo>
                <a:lnTo>
                  <a:pt x="3029370" y="2928143"/>
                </a:lnTo>
                <a:lnTo>
                  <a:pt x="3029807" y="2931188"/>
                </a:lnTo>
                <a:lnTo>
                  <a:pt x="3028443" y="2933983"/>
                </a:lnTo>
                <a:lnTo>
                  <a:pt x="3028585" y="2934859"/>
                </a:lnTo>
                <a:lnTo>
                  <a:pt x="3033653" y="2932110"/>
                </a:lnTo>
                <a:lnTo>
                  <a:pt x="3033036" y="2927959"/>
                </a:lnTo>
                <a:cubicBezTo>
                  <a:pt x="3036034" y="2928407"/>
                  <a:pt x="3038782" y="2928817"/>
                  <a:pt x="3041779" y="2929265"/>
                </a:cubicBezTo>
                <a:lnTo>
                  <a:pt x="3040415" y="2933582"/>
                </a:lnTo>
                <a:lnTo>
                  <a:pt x="3041239" y="2933883"/>
                </a:lnTo>
                <a:lnTo>
                  <a:pt x="3043433" y="2934189"/>
                </a:lnTo>
                <a:lnTo>
                  <a:pt x="3040708" y="2925540"/>
                </a:lnTo>
                <a:cubicBezTo>
                  <a:pt x="3037610" y="2923293"/>
                  <a:pt x="3033492" y="2922677"/>
                  <a:pt x="3030450" y="2922223"/>
                </a:cubicBezTo>
                <a:cubicBezTo>
                  <a:pt x="3031080" y="2918004"/>
                  <a:pt x="3032442" y="2915337"/>
                  <a:pt x="3034205" y="2913738"/>
                </a:cubicBezTo>
                <a:lnTo>
                  <a:pt x="3038185" y="2912395"/>
                </a:lnTo>
                <a:lnTo>
                  <a:pt x="3007901" y="2886691"/>
                </a:lnTo>
                <a:cubicBezTo>
                  <a:pt x="2991339" y="2871969"/>
                  <a:pt x="2975070" y="2857031"/>
                  <a:pt x="2954118" y="2850774"/>
                </a:cubicBezTo>
                <a:cubicBezTo>
                  <a:pt x="2915523" y="2838753"/>
                  <a:pt x="2884653" y="2804697"/>
                  <a:pt x="2851860" y="2774782"/>
                </a:cubicBezTo>
                <a:lnTo>
                  <a:pt x="2852213" y="2772422"/>
                </a:lnTo>
                <a:lnTo>
                  <a:pt x="2853092" y="2770599"/>
                </a:lnTo>
                <a:lnTo>
                  <a:pt x="2852570" y="2770033"/>
                </a:lnTo>
                <a:lnTo>
                  <a:pt x="2852859" y="2768092"/>
                </a:lnTo>
                <a:cubicBezTo>
                  <a:pt x="2851741" y="2767730"/>
                  <a:pt x="2849715" y="2768209"/>
                  <a:pt x="2848415" y="2766450"/>
                </a:cubicBezTo>
                <a:lnTo>
                  <a:pt x="2845020" y="2760608"/>
                </a:lnTo>
                <a:lnTo>
                  <a:pt x="2838002" y="2758843"/>
                </a:lnTo>
                <a:lnTo>
                  <a:pt x="2833807" y="2759578"/>
                </a:lnTo>
                <a:cubicBezTo>
                  <a:pt x="2829016" y="2761989"/>
                  <a:pt x="2824429" y="2761303"/>
                  <a:pt x="2821371" y="2760846"/>
                </a:cubicBezTo>
                <a:cubicBezTo>
                  <a:pt x="2818426" y="2759624"/>
                  <a:pt x="2818500" y="2756509"/>
                  <a:pt x="2819335" y="2753539"/>
                </a:cubicBezTo>
                <a:lnTo>
                  <a:pt x="2819573" y="2752905"/>
                </a:lnTo>
                <a:lnTo>
                  <a:pt x="2818950" y="2751739"/>
                </a:lnTo>
                <a:lnTo>
                  <a:pt x="2815996" y="2751298"/>
                </a:lnTo>
                <a:lnTo>
                  <a:pt x="2817897" y="2749770"/>
                </a:lnTo>
                <a:lnTo>
                  <a:pt x="2817085" y="2748251"/>
                </a:lnTo>
                <a:lnTo>
                  <a:pt x="2813527" y="2750555"/>
                </a:lnTo>
                <a:cubicBezTo>
                  <a:pt x="2810278" y="2751372"/>
                  <a:pt x="2806108" y="2747883"/>
                  <a:pt x="2803316" y="2745642"/>
                </a:cubicBezTo>
                <a:cubicBezTo>
                  <a:pt x="2795017" y="2738408"/>
                  <a:pt x="2787827" y="2734208"/>
                  <a:pt x="2779592" y="2728287"/>
                </a:cubicBezTo>
                <a:lnTo>
                  <a:pt x="2778908" y="2727704"/>
                </a:lnTo>
                <a:lnTo>
                  <a:pt x="2771569" y="2727318"/>
                </a:lnTo>
                <a:cubicBezTo>
                  <a:pt x="2768874" y="2726557"/>
                  <a:pt x="2766965" y="2724378"/>
                  <a:pt x="2767862" y="2718373"/>
                </a:cubicBezTo>
                <a:lnTo>
                  <a:pt x="2767966" y="2718379"/>
                </a:lnTo>
                <a:lnTo>
                  <a:pt x="2750341" y="2703358"/>
                </a:lnTo>
                <a:lnTo>
                  <a:pt x="2747724" y="2705658"/>
                </a:lnTo>
                <a:cubicBezTo>
                  <a:pt x="2750098" y="2710684"/>
                  <a:pt x="2760404" y="2704439"/>
                  <a:pt x="2758584" y="2716623"/>
                </a:cubicBezTo>
                <a:lnTo>
                  <a:pt x="2725681" y="2705530"/>
                </a:lnTo>
                <a:lnTo>
                  <a:pt x="2729250" y="2730336"/>
                </a:lnTo>
                <a:cubicBezTo>
                  <a:pt x="2720940" y="2722936"/>
                  <a:pt x="2710645" y="2718318"/>
                  <a:pt x="2700350" y="2713700"/>
                </a:cubicBezTo>
                <a:cubicBezTo>
                  <a:pt x="2697505" y="2711734"/>
                  <a:pt x="2694886" y="2708264"/>
                  <a:pt x="2697096" y="2703975"/>
                </a:cubicBezTo>
                <a:cubicBezTo>
                  <a:pt x="2700841" y="2699915"/>
                  <a:pt x="2704996" y="2703615"/>
                  <a:pt x="2708065" y="2704075"/>
                </a:cubicBezTo>
                <a:cubicBezTo>
                  <a:pt x="2710798" y="2706792"/>
                  <a:pt x="2713586" y="2709134"/>
                  <a:pt x="2716465" y="2709564"/>
                </a:cubicBezTo>
                <a:lnTo>
                  <a:pt x="2723561" y="2704817"/>
                </a:lnTo>
                <a:lnTo>
                  <a:pt x="2681313" y="2690574"/>
                </a:lnTo>
                <a:lnTo>
                  <a:pt x="2681889" y="2693512"/>
                </a:lnTo>
                <a:cubicBezTo>
                  <a:pt x="2680784" y="2695583"/>
                  <a:pt x="2680059" y="2695102"/>
                  <a:pt x="2679861" y="2693768"/>
                </a:cubicBezTo>
                <a:lnTo>
                  <a:pt x="2680651" y="2690351"/>
                </a:lnTo>
                <a:lnTo>
                  <a:pt x="2678349" y="2689576"/>
                </a:lnTo>
                <a:lnTo>
                  <a:pt x="2676294" y="2690208"/>
                </a:lnTo>
                <a:cubicBezTo>
                  <a:pt x="2674572" y="2689951"/>
                  <a:pt x="2672716" y="2689279"/>
                  <a:pt x="2671185" y="2689050"/>
                </a:cubicBezTo>
                <a:lnTo>
                  <a:pt x="2665074" y="2685100"/>
                </a:lnTo>
                <a:lnTo>
                  <a:pt x="2638101" y="2676008"/>
                </a:lnTo>
                <a:lnTo>
                  <a:pt x="2641335" y="2684800"/>
                </a:lnTo>
                <a:cubicBezTo>
                  <a:pt x="2641928" y="2689443"/>
                  <a:pt x="2641656" y="2694703"/>
                  <a:pt x="2640306" y="2699802"/>
                </a:cubicBezTo>
                <a:lnTo>
                  <a:pt x="2591604" y="2660462"/>
                </a:lnTo>
                <a:lnTo>
                  <a:pt x="2575113" y="2654952"/>
                </a:lnTo>
                <a:cubicBezTo>
                  <a:pt x="2573813" y="2653201"/>
                  <a:pt x="2563570" y="2648557"/>
                  <a:pt x="2570556" y="2643632"/>
                </a:cubicBezTo>
                <a:lnTo>
                  <a:pt x="2570735" y="2643605"/>
                </a:lnTo>
                <a:lnTo>
                  <a:pt x="2569134" y="2642312"/>
                </a:lnTo>
                <a:lnTo>
                  <a:pt x="2572286" y="2643366"/>
                </a:lnTo>
                <a:lnTo>
                  <a:pt x="2579318" y="2642283"/>
                </a:lnTo>
                <a:cubicBezTo>
                  <a:pt x="2582323" y="2642863"/>
                  <a:pt x="2585211" y="2644009"/>
                  <a:pt x="2587376" y="2644332"/>
                </a:cubicBezTo>
                <a:cubicBezTo>
                  <a:pt x="2591695" y="2646792"/>
                  <a:pt x="2594562" y="2648517"/>
                  <a:pt x="2599146" y="2649203"/>
                </a:cubicBezTo>
                <a:cubicBezTo>
                  <a:pt x="2602203" y="2649659"/>
                  <a:pt x="2608999" y="2646001"/>
                  <a:pt x="2603530" y="2640774"/>
                </a:cubicBezTo>
                <a:cubicBezTo>
                  <a:pt x="2599629" y="2635520"/>
                  <a:pt x="2593288" y="2636130"/>
                  <a:pt x="2588704" y="2635445"/>
                </a:cubicBezTo>
                <a:cubicBezTo>
                  <a:pt x="2581318" y="2634342"/>
                  <a:pt x="2573904" y="2631676"/>
                  <a:pt x="2566491" y="2629012"/>
                </a:cubicBezTo>
                <a:lnTo>
                  <a:pt x="2552082" y="2624707"/>
                </a:lnTo>
                <a:lnTo>
                  <a:pt x="2552610" y="2628100"/>
                </a:lnTo>
                <a:cubicBezTo>
                  <a:pt x="2548195" y="2627441"/>
                  <a:pt x="2543781" y="2626781"/>
                  <a:pt x="2539366" y="2626121"/>
                </a:cubicBezTo>
                <a:lnTo>
                  <a:pt x="2541126" y="2621435"/>
                </a:lnTo>
                <a:lnTo>
                  <a:pt x="2503926" y="2610321"/>
                </a:lnTo>
                <a:cubicBezTo>
                  <a:pt x="2494757" y="2608951"/>
                  <a:pt x="2486070" y="2606096"/>
                  <a:pt x="2476902" y="2604726"/>
                </a:cubicBezTo>
                <a:cubicBezTo>
                  <a:pt x="2476137" y="2604612"/>
                  <a:pt x="2470903" y="2603051"/>
                  <a:pt x="2466107" y="2601166"/>
                </a:cubicBezTo>
                <a:lnTo>
                  <a:pt x="2460091" y="2597112"/>
                </a:lnTo>
                <a:lnTo>
                  <a:pt x="2457945" y="2595666"/>
                </a:lnTo>
                <a:lnTo>
                  <a:pt x="2459055" y="2595306"/>
                </a:lnTo>
                <a:lnTo>
                  <a:pt x="2467798" y="2592467"/>
                </a:lnTo>
                <a:cubicBezTo>
                  <a:pt x="2472609" y="2591629"/>
                  <a:pt x="2478494" y="2594065"/>
                  <a:pt x="2483080" y="2594750"/>
                </a:cubicBezTo>
                <a:lnTo>
                  <a:pt x="2488160" y="2595509"/>
                </a:lnTo>
                <a:lnTo>
                  <a:pt x="2484574" y="2593005"/>
                </a:lnTo>
                <a:lnTo>
                  <a:pt x="2489733" y="2592042"/>
                </a:lnTo>
                <a:lnTo>
                  <a:pt x="2491468" y="2580434"/>
                </a:lnTo>
                <a:lnTo>
                  <a:pt x="2533547" y="2595760"/>
                </a:lnTo>
                <a:lnTo>
                  <a:pt x="2532174" y="2587660"/>
                </a:lnTo>
                <a:cubicBezTo>
                  <a:pt x="2533073" y="2584275"/>
                  <a:pt x="2534645" y="2582946"/>
                  <a:pt x="2536563" y="2582914"/>
                </a:cubicBezTo>
                <a:cubicBezTo>
                  <a:pt x="2542316" y="2582821"/>
                  <a:pt x="2551181" y="2594410"/>
                  <a:pt x="2554293" y="2597222"/>
                </a:cubicBezTo>
                <a:lnTo>
                  <a:pt x="2572621" y="2609990"/>
                </a:lnTo>
                <a:lnTo>
                  <a:pt x="2592963" y="2617398"/>
                </a:lnTo>
                <a:cubicBezTo>
                  <a:pt x="2610846" y="2623184"/>
                  <a:pt x="2626974" y="2630266"/>
                  <a:pt x="2644603" y="2636014"/>
                </a:cubicBezTo>
                <a:lnTo>
                  <a:pt x="2654279" y="2639201"/>
                </a:lnTo>
                <a:lnTo>
                  <a:pt x="2635982" y="2627356"/>
                </a:lnTo>
                <a:cubicBezTo>
                  <a:pt x="2629556" y="2623268"/>
                  <a:pt x="2622950" y="2620393"/>
                  <a:pt x="2616930" y="2616432"/>
                </a:cubicBezTo>
                <a:lnTo>
                  <a:pt x="2601547" y="2599170"/>
                </a:lnTo>
                <a:lnTo>
                  <a:pt x="2589075" y="2594770"/>
                </a:lnTo>
                <a:lnTo>
                  <a:pt x="2533947" y="2578309"/>
                </a:lnTo>
                <a:lnTo>
                  <a:pt x="2534412" y="2580688"/>
                </a:lnTo>
                <a:cubicBezTo>
                  <a:pt x="2532638" y="2581913"/>
                  <a:pt x="2532420" y="2583372"/>
                  <a:pt x="2532202" y="2584830"/>
                </a:cubicBezTo>
                <a:lnTo>
                  <a:pt x="2533210" y="2578090"/>
                </a:lnTo>
                <a:lnTo>
                  <a:pt x="2516031" y="2572960"/>
                </a:lnTo>
                <a:lnTo>
                  <a:pt x="2514148" y="2585566"/>
                </a:lnTo>
                <a:cubicBezTo>
                  <a:pt x="2509091" y="2580098"/>
                  <a:pt x="2503555" y="2576129"/>
                  <a:pt x="2498249" y="2570623"/>
                </a:cubicBezTo>
                <a:lnTo>
                  <a:pt x="2502278" y="2569216"/>
                </a:lnTo>
                <a:lnTo>
                  <a:pt x="2500522" y="2568743"/>
                </a:lnTo>
                <a:lnTo>
                  <a:pt x="2497066" y="2570060"/>
                </a:lnTo>
                <a:cubicBezTo>
                  <a:pt x="2496287" y="2569736"/>
                  <a:pt x="2495598" y="2568806"/>
                  <a:pt x="2494101" y="2567755"/>
                </a:cubicBezTo>
                <a:lnTo>
                  <a:pt x="2495240" y="2567321"/>
                </a:lnTo>
                <a:lnTo>
                  <a:pt x="2493084" y="2566741"/>
                </a:lnTo>
                <a:lnTo>
                  <a:pt x="2492197" y="2568887"/>
                </a:lnTo>
                <a:cubicBezTo>
                  <a:pt x="2487892" y="2570584"/>
                  <a:pt x="2482414" y="2570935"/>
                  <a:pt x="2480767" y="2571469"/>
                </a:cubicBezTo>
                <a:cubicBezTo>
                  <a:pt x="2481844" y="2574749"/>
                  <a:pt x="2487209" y="2589587"/>
                  <a:pt x="2481300" y="2587144"/>
                </a:cubicBezTo>
                <a:cubicBezTo>
                  <a:pt x="2469509" y="2583823"/>
                  <a:pt x="2458404" y="2575924"/>
                  <a:pt x="2446814" y="2569514"/>
                </a:cubicBezTo>
                <a:cubicBezTo>
                  <a:pt x="2443973" y="2567530"/>
                  <a:pt x="2443351" y="2561199"/>
                  <a:pt x="2446648" y="2560132"/>
                </a:cubicBezTo>
                <a:cubicBezTo>
                  <a:pt x="2451706" y="2557768"/>
                  <a:pt x="2455853" y="2561507"/>
                  <a:pt x="2460227" y="2563720"/>
                </a:cubicBezTo>
                <a:cubicBezTo>
                  <a:pt x="2463488" y="2564207"/>
                  <a:pt x="2469959" y="2567806"/>
                  <a:pt x="2473856" y="2563783"/>
                </a:cubicBezTo>
                <a:lnTo>
                  <a:pt x="2474669" y="2561783"/>
                </a:lnTo>
                <a:lnTo>
                  <a:pt x="2439840" y="2552406"/>
                </a:lnTo>
                <a:lnTo>
                  <a:pt x="2422085" y="2547346"/>
                </a:lnTo>
                <a:lnTo>
                  <a:pt x="2421444" y="2548679"/>
                </a:lnTo>
                <a:cubicBezTo>
                  <a:pt x="2418011" y="2550975"/>
                  <a:pt x="2412273" y="2546116"/>
                  <a:pt x="2410205" y="2544576"/>
                </a:cubicBezTo>
                <a:lnTo>
                  <a:pt x="2411934" y="2544454"/>
                </a:lnTo>
                <a:lnTo>
                  <a:pt x="2380876" y="2535602"/>
                </a:lnTo>
                <a:lnTo>
                  <a:pt x="2380492" y="2535728"/>
                </a:lnTo>
                <a:lnTo>
                  <a:pt x="2380710" y="2535555"/>
                </a:lnTo>
                <a:lnTo>
                  <a:pt x="2359111" y="2529399"/>
                </a:lnTo>
                <a:cubicBezTo>
                  <a:pt x="2332523" y="2520737"/>
                  <a:pt x="2305224" y="2515094"/>
                  <a:pt x="2279094" y="2503372"/>
                </a:cubicBezTo>
                <a:cubicBezTo>
                  <a:pt x="2278408" y="2507960"/>
                  <a:pt x="2277723" y="2512547"/>
                  <a:pt x="2276809" y="2518664"/>
                </a:cubicBezTo>
                <a:cubicBezTo>
                  <a:pt x="2273135" y="2511862"/>
                  <a:pt x="2269232" y="2506589"/>
                  <a:pt x="2265330" y="2501315"/>
                </a:cubicBezTo>
                <a:cubicBezTo>
                  <a:pt x="2264644" y="2505903"/>
                  <a:pt x="2265031" y="2513779"/>
                  <a:pt x="2261515" y="2516379"/>
                </a:cubicBezTo>
                <a:cubicBezTo>
                  <a:pt x="2256497" y="2520321"/>
                  <a:pt x="2244948" y="2513904"/>
                  <a:pt x="2238830" y="2512989"/>
                </a:cubicBezTo>
                <a:cubicBezTo>
                  <a:pt x="2237301" y="2512761"/>
                  <a:pt x="2234471" y="2510775"/>
                  <a:pt x="2232713" y="2512075"/>
                </a:cubicBezTo>
                <a:cubicBezTo>
                  <a:pt x="2229197" y="2514676"/>
                  <a:pt x="2227211" y="2517507"/>
                  <a:pt x="2224153" y="2517050"/>
                </a:cubicBezTo>
                <a:cubicBezTo>
                  <a:pt x="2218035" y="2516136"/>
                  <a:pt x="2214590" y="2507804"/>
                  <a:pt x="2210458" y="2504060"/>
                </a:cubicBezTo>
                <a:lnTo>
                  <a:pt x="2210865" y="2501836"/>
                </a:lnTo>
                <a:lnTo>
                  <a:pt x="2211594" y="2501697"/>
                </a:lnTo>
                <a:lnTo>
                  <a:pt x="2211174" y="2500146"/>
                </a:lnTo>
                <a:lnTo>
                  <a:pt x="2211711" y="2497211"/>
                </a:lnTo>
                <a:cubicBezTo>
                  <a:pt x="2209639" y="2496902"/>
                  <a:pt x="2206033" y="2497927"/>
                  <a:pt x="2203752" y="2498368"/>
                </a:cubicBezTo>
                <a:cubicBezTo>
                  <a:pt x="2198936" y="2499211"/>
                  <a:pt x="2193640" y="2498029"/>
                  <a:pt x="2188403" y="2496464"/>
                </a:cubicBezTo>
                <a:lnTo>
                  <a:pt x="2184394" y="2495344"/>
                </a:lnTo>
                <a:lnTo>
                  <a:pt x="2173395" y="2492268"/>
                </a:lnTo>
                <a:cubicBezTo>
                  <a:pt x="2161643" y="2488948"/>
                  <a:pt x="2148952" y="2490178"/>
                  <a:pt x="2136717" y="2488350"/>
                </a:cubicBezTo>
                <a:cubicBezTo>
                  <a:pt x="2132129" y="2487665"/>
                  <a:pt x="2127770" y="2485450"/>
                  <a:pt x="2121423" y="2486064"/>
                </a:cubicBezTo>
                <a:cubicBezTo>
                  <a:pt x="2115078" y="2486680"/>
                  <a:pt x="2115694" y="2493026"/>
                  <a:pt x="2114551" y="2500672"/>
                </a:cubicBezTo>
                <a:cubicBezTo>
                  <a:pt x="2121125" y="2498526"/>
                  <a:pt x="2127471" y="2497912"/>
                  <a:pt x="2127172" y="2510375"/>
                </a:cubicBezTo>
                <a:cubicBezTo>
                  <a:pt x="2113866" y="2505259"/>
                  <a:pt x="2099055" y="2501482"/>
                  <a:pt x="2085748" y="2496368"/>
                </a:cubicBezTo>
                <a:cubicBezTo>
                  <a:pt x="2087735" y="2493537"/>
                  <a:pt x="2091479" y="2489407"/>
                  <a:pt x="2093465" y="2486577"/>
                </a:cubicBezTo>
                <a:cubicBezTo>
                  <a:pt x="2049141" y="2481518"/>
                  <a:pt x="2004589" y="2477986"/>
                  <a:pt x="1958506" y="2474226"/>
                </a:cubicBezTo>
                <a:cubicBezTo>
                  <a:pt x="1977816" y="2458352"/>
                  <a:pt x="1999228" y="2461551"/>
                  <a:pt x="2017324" y="2464256"/>
                </a:cubicBezTo>
                <a:cubicBezTo>
                  <a:pt x="2029559" y="2466084"/>
                  <a:pt x="2040265" y="2467684"/>
                  <a:pt x="2052918" y="2466708"/>
                </a:cubicBezTo>
                <a:cubicBezTo>
                  <a:pt x="2059530" y="2464309"/>
                  <a:pt x="2070470" y="2452134"/>
                  <a:pt x="2073229" y="2465054"/>
                </a:cubicBezTo>
                <a:cubicBezTo>
                  <a:pt x="2076974" y="2460924"/>
                  <a:pt x="2078574" y="2450219"/>
                  <a:pt x="2084691" y="2451133"/>
                </a:cubicBezTo>
                <a:cubicBezTo>
                  <a:pt x="2092337" y="2452276"/>
                  <a:pt x="2099984" y="2453419"/>
                  <a:pt x="2107631" y="2454561"/>
                </a:cubicBezTo>
                <a:cubicBezTo>
                  <a:pt x="2105346" y="2469853"/>
                  <a:pt x="2093638" y="2454034"/>
                  <a:pt x="2091581" y="2467796"/>
                </a:cubicBezTo>
                <a:cubicBezTo>
                  <a:pt x="2133532" y="2467811"/>
                  <a:pt x="2174183" y="2466069"/>
                  <a:pt x="2214305" y="2478318"/>
                </a:cubicBezTo>
                <a:cubicBezTo>
                  <a:pt x="2214991" y="2473730"/>
                  <a:pt x="2215676" y="2469143"/>
                  <a:pt x="2216362" y="2464555"/>
                </a:cubicBezTo>
                <a:cubicBezTo>
                  <a:pt x="2230930" y="2469078"/>
                  <a:pt x="2245884" y="2471019"/>
                  <a:pt x="2259506" y="2476719"/>
                </a:cubicBezTo>
                <a:lnTo>
                  <a:pt x="2262786" y="2478516"/>
                </a:lnTo>
                <a:lnTo>
                  <a:pt x="2260377" y="2479535"/>
                </a:lnTo>
                <a:cubicBezTo>
                  <a:pt x="2259412" y="2480759"/>
                  <a:pt x="2258744" y="2482613"/>
                  <a:pt x="2258401" y="2484908"/>
                </a:cubicBezTo>
                <a:cubicBezTo>
                  <a:pt x="2260057" y="2485155"/>
                  <a:pt x="2261319" y="2484562"/>
                  <a:pt x="2262252" y="2483333"/>
                </a:cubicBezTo>
                <a:lnTo>
                  <a:pt x="2263749" y="2479044"/>
                </a:lnTo>
                <a:lnTo>
                  <a:pt x="2272622" y="2483905"/>
                </a:lnTo>
                <a:cubicBezTo>
                  <a:pt x="2282642" y="2490093"/>
                  <a:pt x="2292729" y="2492772"/>
                  <a:pt x="2303046" y="2493923"/>
                </a:cubicBezTo>
                <a:lnTo>
                  <a:pt x="2315964" y="2494265"/>
                </a:lnTo>
                <a:lnTo>
                  <a:pt x="2313464" y="2492153"/>
                </a:lnTo>
                <a:lnTo>
                  <a:pt x="2313816" y="2491704"/>
                </a:lnTo>
                <a:lnTo>
                  <a:pt x="2312979" y="2488409"/>
                </a:lnTo>
                <a:cubicBezTo>
                  <a:pt x="2312972" y="2487240"/>
                  <a:pt x="2313497" y="2486151"/>
                  <a:pt x="2315145" y="2484841"/>
                </a:cubicBezTo>
                <a:lnTo>
                  <a:pt x="2315816" y="2489194"/>
                </a:lnTo>
                <a:lnTo>
                  <a:pt x="2318372" y="2489278"/>
                </a:lnTo>
                <a:lnTo>
                  <a:pt x="2319541" y="2494361"/>
                </a:lnTo>
                <a:lnTo>
                  <a:pt x="2334841" y="2494767"/>
                </a:lnTo>
                <a:cubicBezTo>
                  <a:pt x="2345533" y="2495583"/>
                  <a:pt x="2355402" y="2499728"/>
                  <a:pt x="2365213" y="2504483"/>
                </a:cubicBezTo>
                <a:lnTo>
                  <a:pt x="2389679" y="2515386"/>
                </a:lnTo>
                <a:lnTo>
                  <a:pt x="2389295" y="2509500"/>
                </a:lnTo>
                <a:cubicBezTo>
                  <a:pt x="2386871" y="2500849"/>
                  <a:pt x="2380010" y="2500117"/>
                  <a:pt x="2373677" y="2496823"/>
                </a:cubicBezTo>
                <a:cubicBezTo>
                  <a:pt x="2360402" y="2491710"/>
                  <a:pt x="2348287" y="2484487"/>
                  <a:pt x="2336448" y="2476719"/>
                </a:cubicBezTo>
                <a:lnTo>
                  <a:pt x="2315077" y="2462676"/>
                </a:lnTo>
                <a:lnTo>
                  <a:pt x="2307601" y="2460825"/>
                </a:lnTo>
                <a:cubicBezTo>
                  <a:pt x="2302183" y="2458289"/>
                  <a:pt x="2297398" y="2454123"/>
                  <a:pt x="2293818" y="2446685"/>
                </a:cubicBezTo>
                <a:cubicBezTo>
                  <a:pt x="2291641" y="2450789"/>
                  <a:pt x="2287898" y="2454919"/>
                  <a:pt x="2285683" y="2459276"/>
                </a:cubicBezTo>
                <a:cubicBezTo>
                  <a:pt x="2287473" y="2447300"/>
                  <a:pt x="2278525" y="2444400"/>
                  <a:pt x="2271989" y="2446289"/>
                </a:cubicBezTo>
                <a:cubicBezTo>
                  <a:pt x="2268702" y="2447361"/>
                  <a:pt x="2262839" y="2446485"/>
                  <a:pt x="2259514" y="2447812"/>
                </a:cubicBezTo>
                <a:lnTo>
                  <a:pt x="2255278" y="2451054"/>
                </a:lnTo>
                <a:lnTo>
                  <a:pt x="2264340" y="2456631"/>
                </a:lnTo>
                <a:cubicBezTo>
                  <a:pt x="2274882" y="2459745"/>
                  <a:pt x="2287157" y="2460040"/>
                  <a:pt x="2293048" y="2473238"/>
                </a:cubicBezTo>
                <a:cubicBezTo>
                  <a:pt x="2273982" y="2465770"/>
                  <a:pt x="2254660" y="2458263"/>
                  <a:pt x="2236876" y="2450986"/>
                </a:cubicBezTo>
                <a:lnTo>
                  <a:pt x="2243486" y="2447256"/>
                </a:lnTo>
                <a:lnTo>
                  <a:pt x="2238741" y="2443918"/>
                </a:lnTo>
                <a:lnTo>
                  <a:pt x="2238590" y="2444010"/>
                </a:lnTo>
                <a:lnTo>
                  <a:pt x="2239344" y="2448107"/>
                </a:lnTo>
                <a:cubicBezTo>
                  <a:pt x="2237518" y="2450071"/>
                  <a:pt x="2236511" y="2449547"/>
                  <a:pt x="2236357" y="2448220"/>
                </a:cubicBezTo>
                <a:lnTo>
                  <a:pt x="2238146" y="2444283"/>
                </a:lnTo>
                <a:lnTo>
                  <a:pt x="2234725" y="2446388"/>
                </a:lnTo>
                <a:cubicBezTo>
                  <a:pt x="2230669" y="2447488"/>
                  <a:pt x="2226808" y="2444834"/>
                  <a:pt x="2223534" y="2443159"/>
                </a:cubicBezTo>
                <a:lnTo>
                  <a:pt x="2210370" y="2437942"/>
                </a:lnTo>
                <a:lnTo>
                  <a:pt x="2187700" y="2438384"/>
                </a:lnTo>
                <a:cubicBezTo>
                  <a:pt x="2175244" y="2438475"/>
                  <a:pt x="2162778" y="2437979"/>
                  <a:pt x="2150307" y="2437190"/>
                </a:cubicBezTo>
                <a:lnTo>
                  <a:pt x="2128393" y="2435460"/>
                </a:lnTo>
                <a:lnTo>
                  <a:pt x="2126528" y="2440754"/>
                </a:lnTo>
                <a:cubicBezTo>
                  <a:pt x="2125618" y="2441980"/>
                  <a:pt x="2124440" y="2442582"/>
                  <a:pt x="2123019" y="2442369"/>
                </a:cubicBezTo>
                <a:cubicBezTo>
                  <a:pt x="2123361" y="2440086"/>
                  <a:pt x="2124001" y="2438233"/>
                  <a:pt x="2124911" y="2437003"/>
                </a:cubicBezTo>
                <a:lnTo>
                  <a:pt x="2128284" y="2435450"/>
                </a:lnTo>
                <a:lnTo>
                  <a:pt x="2118164" y="2434651"/>
                </a:lnTo>
                <a:lnTo>
                  <a:pt x="2112883" y="2434235"/>
                </a:lnTo>
                <a:cubicBezTo>
                  <a:pt x="2087930" y="2432071"/>
                  <a:pt x="2062976" y="2429911"/>
                  <a:pt x="2038064" y="2430096"/>
                </a:cubicBezTo>
                <a:cubicBezTo>
                  <a:pt x="2040121" y="2416331"/>
                  <a:pt x="2043636" y="2413730"/>
                  <a:pt x="2051016" y="2416656"/>
                </a:cubicBezTo>
                <a:cubicBezTo>
                  <a:pt x="2064590" y="2419987"/>
                  <a:pt x="2078556" y="2418948"/>
                  <a:pt x="2091019" y="2419246"/>
                </a:cubicBezTo>
                <a:cubicBezTo>
                  <a:pt x="2106312" y="2421532"/>
                  <a:pt x="2120012" y="2422276"/>
                  <a:pt x="2133775" y="2424333"/>
                </a:cubicBezTo>
                <a:cubicBezTo>
                  <a:pt x="2141423" y="2425475"/>
                  <a:pt x="2149297" y="2425089"/>
                  <a:pt x="2155414" y="2426003"/>
                </a:cubicBezTo>
                <a:cubicBezTo>
                  <a:pt x="2160003" y="2426688"/>
                  <a:pt x="2163061" y="2427146"/>
                  <a:pt x="2166120" y="2427603"/>
                </a:cubicBezTo>
                <a:lnTo>
                  <a:pt x="2167158" y="2420659"/>
                </a:lnTo>
                <a:lnTo>
                  <a:pt x="2160230" y="2417885"/>
                </a:lnTo>
                <a:cubicBezTo>
                  <a:pt x="2162224" y="2415020"/>
                  <a:pt x="2165750" y="2412383"/>
                  <a:pt x="2167513" y="2411066"/>
                </a:cubicBezTo>
                <a:lnTo>
                  <a:pt x="2172151" y="2413187"/>
                </a:lnTo>
                <a:lnTo>
                  <a:pt x="2223795" y="2425278"/>
                </a:lnTo>
                <a:cubicBezTo>
                  <a:pt x="2232970" y="2426649"/>
                  <a:pt x="2241918" y="2429550"/>
                  <a:pt x="2249564" y="2430693"/>
                </a:cubicBezTo>
                <a:cubicBezTo>
                  <a:pt x="2252623" y="2431150"/>
                  <a:pt x="2260041" y="2433821"/>
                  <a:pt x="2258354" y="2424189"/>
                </a:cubicBezTo>
                <a:cubicBezTo>
                  <a:pt x="2256895" y="2413028"/>
                  <a:pt x="2241145" y="2413801"/>
                  <a:pt x="2236328" y="2414644"/>
                </a:cubicBezTo>
                <a:cubicBezTo>
                  <a:pt x="2230211" y="2413730"/>
                  <a:pt x="2225622" y="2413044"/>
                  <a:pt x="2221035" y="2412359"/>
                </a:cubicBezTo>
                <a:lnTo>
                  <a:pt x="2214315" y="2411209"/>
                </a:lnTo>
                <a:lnTo>
                  <a:pt x="2214672" y="2413253"/>
                </a:lnTo>
                <a:cubicBezTo>
                  <a:pt x="2210257" y="2412593"/>
                  <a:pt x="2205843" y="2411933"/>
                  <a:pt x="2201428" y="2411274"/>
                </a:cubicBezTo>
                <a:cubicBezTo>
                  <a:pt x="2203324" y="2408659"/>
                  <a:pt x="2204478" y="2400932"/>
                  <a:pt x="2207653" y="2399825"/>
                </a:cubicBezTo>
                <a:lnTo>
                  <a:pt x="2211799" y="2403400"/>
                </a:lnTo>
                <a:lnTo>
                  <a:pt x="2218346" y="2401795"/>
                </a:lnTo>
                <a:cubicBezTo>
                  <a:pt x="2222329" y="2402391"/>
                  <a:pt x="2226357" y="2403774"/>
                  <a:pt x="2228523" y="2404098"/>
                </a:cubicBezTo>
                <a:cubicBezTo>
                  <a:pt x="2235941" y="2406770"/>
                  <a:pt x="2244888" y="2409670"/>
                  <a:pt x="2252764" y="2409283"/>
                </a:cubicBezTo>
                <a:cubicBezTo>
                  <a:pt x="2257352" y="2409969"/>
                  <a:pt x="2267472" y="2407964"/>
                  <a:pt x="2271185" y="2414015"/>
                </a:cubicBezTo>
                <a:lnTo>
                  <a:pt x="2271711" y="2418246"/>
                </a:lnTo>
                <a:lnTo>
                  <a:pt x="2273126" y="2421982"/>
                </a:lnTo>
                <a:lnTo>
                  <a:pt x="2272093" y="2421316"/>
                </a:lnTo>
                <a:lnTo>
                  <a:pt x="2272320" y="2423149"/>
                </a:lnTo>
                <a:cubicBezTo>
                  <a:pt x="2271107" y="2441728"/>
                  <a:pt x="2279668" y="2436753"/>
                  <a:pt x="2289529" y="2433538"/>
                </a:cubicBezTo>
                <a:cubicBezTo>
                  <a:pt x="2305965" y="2428176"/>
                  <a:pt x="2322691" y="2440056"/>
                  <a:pt x="2337527" y="2445400"/>
                </a:cubicBezTo>
                <a:lnTo>
                  <a:pt x="2337983" y="2442746"/>
                </a:lnTo>
                <a:lnTo>
                  <a:pt x="2312388" y="2428118"/>
                </a:lnTo>
                <a:lnTo>
                  <a:pt x="2291094" y="2416804"/>
                </a:lnTo>
                <a:lnTo>
                  <a:pt x="2273919" y="2412445"/>
                </a:lnTo>
                <a:lnTo>
                  <a:pt x="2286037" y="2414116"/>
                </a:lnTo>
                <a:lnTo>
                  <a:pt x="2239081" y="2389168"/>
                </a:lnTo>
                <a:lnTo>
                  <a:pt x="2212418" y="2387197"/>
                </a:lnTo>
                <a:cubicBezTo>
                  <a:pt x="2201581" y="2386913"/>
                  <a:pt x="2190711" y="2386853"/>
                  <a:pt x="2179872" y="2386145"/>
                </a:cubicBezTo>
                <a:lnTo>
                  <a:pt x="2163698" y="2386128"/>
                </a:lnTo>
                <a:lnTo>
                  <a:pt x="2160717" y="2390430"/>
                </a:lnTo>
                <a:cubicBezTo>
                  <a:pt x="2158752" y="2391109"/>
                  <a:pt x="2156565" y="2390783"/>
                  <a:pt x="2155106" y="2390565"/>
                </a:cubicBezTo>
                <a:lnTo>
                  <a:pt x="2157757" y="2386121"/>
                </a:lnTo>
                <a:lnTo>
                  <a:pt x="2125270" y="2386087"/>
                </a:lnTo>
                <a:lnTo>
                  <a:pt x="2127631" y="2386719"/>
                </a:lnTo>
                <a:cubicBezTo>
                  <a:pt x="2128082" y="2394448"/>
                  <a:pt x="2128570" y="2401927"/>
                  <a:pt x="2129245" y="2408156"/>
                </a:cubicBezTo>
                <a:cubicBezTo>
                  <a:pt x="2124533" y="2407452"/>
                  <a:pt x="2121167" y="2408481"/>
                  <a:pt x="2120717" y="2400753"/>
                </a:cubicBezTo>
                <a:cubicBezTo>
                  <a:pt x="2122246" y="2390511"/>
                  <a:pt x="2118882" y="2391540"/>
                  <a:pt x="2112599" y="2390602"/>
                </a:cubicBezTo>
                <a:lnTo>
                  <a:pt x="2117775" y="2386079"/>
                </a:lnTo>
                <a:lnTo>
                  <a:pt x="2044653" y="2386002"/>
                </a:lnTo>
                <a:lnTo>
                  <a:pt x="2047010" y="2380859"/>
                </a:lnTo>
                <a:lnTo>
                  <a:pt x="2045018" y="2380493"/>
                </a:lnTo>
                <a:lnTo>
                  <a:pt x="2042671" y="2374501"/>
                </a:lnTo>
                <a:lnTo>
                  <a:pt x="2041938" y="2376526"/>
                </a:lnTo>
                <a:cubicBezTo>
                  <a:pt x="2039150" y="2380811"/>
                  <a:pt x="2035847" y="2384626"/>
                  <a:pt x="2033861" y="2387463"/>
                </a:cubicBezTo>
                <a:cubicBezTo>
                  <a:pt x="2012273" y="2387371"/>
                  <a:pt x="1992185" y="2385937"/>
                  <a:pt x="1970367" y="2387378"/>
                </a:cubicBezTo>
                <a:cubicBezTo>
                  <a:pt x="1978209" y="2385415"/>
                  <a:pt x="1984777" y="2383263"/>
                  <a:pt x="1992873" y="2381338"/>
                </a:cubicBezTo>
                <a:cubicBezTo>
                  <a:pt x="1995928" y="2381794"/>
                  <a:pt x="1999212" y="2380718"/>
                  <a:pt x="2002496" y="2379642"/>
                </a:cubicBezTo>
                <a:cubicBezTo>
                  <a:pt x="2003412" y="2373511"/>
                  <a:pt x="2004557" y="2365846"/>
                  <a:pt x="2005702" y="2358182"/>
                </a:cubicBezTo>
                <a:cubicBezTo>
                  <a:pt x="2013341" y="2359323"/>
                  <a:pt x="2011508" y="2371586"/>
                  <a:pt x="2011890" y="2379479"/>
                </a:cubicBezTo>
                <a:cubicBezTo>
                  <a:pt x="2020902" y="2371423"/>
                  <a:pt x="2021589" y="2366825"/>
                  <a:pt x="2020557" y="2352828"/>
                </a:cubicBezTo>
                <a:cubicBezTo>
                  <a:pt x="2023612" y="2353285"/>
                  <a:pt x="2030002" y="2351889"/>
                  <a:pt x="2035728" y="2352320"/>
                </a:cubicBezTo>
                <a:cubicBezTo>
                  <a:pt x="2041455" y="2352751"/>
                  <a:pt x="2046518" y="2355010"/>
                  <a:pt x="2046920" y="2362775"/>
                </a:cubicBezTo>
                <a:lnTo>
                  <a:pt x="2042717" y="2374375"/>
                </a:lnTo>
                <a:lnTo>
                  <a:pt x="2048645" y="2375445"/>
                </a:lnTo>
                <a:lnTo>
                  <a:pt x="2050177" y="2380482"/>
                </a:lnTo>
                <a:lnTo>
                  <a:pt x="2051330" y="2380551"/>
                </a:lnTo>
                <a:cubicBezTo>
                  <a:pt x="2054303" y="2381582"/>
                  <a:pt x="2057573" y="2383243"/>
                  <a:pt x="2059788" y="2378884"/>
                </a:cubicBezTo>
                <a:cubicBezTo>
                  <a:pt x="2064904" y="2365577"/>
                  <a:pt x="2054846" y="2359645"/>
                  <a:pt x="2049413" y="2354143"/>
                </a:cubicBezTo>
                <a:cubicBezTo>
                  <a:pt x="2069751" y="2354055"/>
                  <a:pt x="2091206" y="2344754"/>
                  <a:pt x="2107273" y="2362789"/>
                </a:cubicBezTo>
                <a:cubicBezTo>
                  <a:pt x="2096111" y="2364248"/>
                  <a:pt x="2084948" y="2365707"/>
                  <a:pt x="2072549" y="2366720"/>
                </a:cubicBezTo>
                <a:cubicBezTo>
                  <a:pt x="2088432" y="2373783"/>
                  <a:pt x="2109717" y="2356901"/>
                  <a:pt x="2122534" y="2375753"/>
                </a:cubicBezTo>
                <a:cubicBezTo>
                  <a:pt x="2123181" y="2371419"/>
                  <a:pt x="2125395" y="2367061"/>
                  <a:pt x="2126081" y="2362473"/>
                </a:cubicBezTo>
                <a:cubicBezTo>
                  <a:pt x="2121494" y="2361788"/>
                  <a:pt x="2114919" y="2363932"/>
                  <a:pt x="2112775" y="2357358"/>
                </a:cubicBezTo>
                <a:cubicBezTo>
                  <a:pt x="2111703" y="2354071"/>
                  <a:pt x="2119807" y="2352155"/>
                  <a:pt x="2119807" y="2352155"/>
                </a:cubicBezTo>
                <a:cubicBezTo>
                  <a:pt x="2124394" y="2352841"/>
                  <a:pt x="2132498" y="2350925"/>
                  <a:pt x="2134616" y="2355932"/>
                </a:cubicBezTo>
                <a:cubicBezTo>
                  <a:pt x="2136989" y="2360977"/>
                  <a:pt x="2132788" y="2368165"/>
                  <a:pt x="2133403" y="2374511"/>
                </a:cubicBezTo>
                <a:cubicBezTo>
                  <a:pt x="2136075" y="2367093"/>
                  <a:pt x="2141735" y="2371066"/>
                  <a:pt x="2144794" y="2371523"/>
                </a:cubicBezTo>
                <a:cubicBezTo>
                  <a:pt x="2143950" y="2366707"/>
                  <a:pt x="2142878" y="2363419"/>
                  <a:pt x="2140276" y="2359904"/>
                </a:cubicBezTo>
                <a:lnTo>
                  <a:pt x="2161386" y="2355128"/>
                </a:lnTo>
                <a:lnTo>
                  <a:pt x="2142487" y="2347124"/>
                </a:lnTo>
                <a:cubicBezTo>
                  <a:pt x="2128522" y="2341119"/>
                  <a:pt x="2114065" y="2336216"/>
                  <a:pt x="2099336" y="2332056"/>
                </a:cubicBezTo>
                <a:lnTo>
                  <a:pt x="2072567" y="2325716"/>
                </a:lnTo>
                <a:lnTo>
                  <a:pt x="2033860" y="2329546"/>
                </a:lnTo>
                <a:cubicBezTo>
                  <a:pt x="2018363" y="2330357"/>
                  <a:pt x="2004142" y="2331359"/>
                  <a:pt x="1988392" y="2332132"/>
                </a:cubicBezTo>
                <a:cubicBezTo>
                  <a:pt x="1982045" y="2332747"/>
                  <a:pt x="1974196" y="2334700"/>
                  <a:pt x="1967850" y="2335317"/>
                </a:cubicBezTo>
                <a:cubicBezTo>
                  <a:pt x="1961504" y="2335931"/>
                  <a:pt x="1955773" y="2342892"/>
                  <a:pt x="1949428" y="2343507"/>
                </a:cubicBezTo>
                <a:cubicBezTo>
                  <a:pt x="1917762" y="2347895"/>
                  <a:pt x="1888247" y="2346611"/>
                  <a:pt x="1857000" y="2348196"/>
                </a:cubicBezTo>
                <a:cubicBezTo>
                  <a:pt x="1841249" y="2348969"/>
                  <a:pt x="1827282" y="2350009"/>
                  <a:pt x="1811532" y="2350783"/>
                </a:cubicBezTo>
                <a:cubicBezTo>
                  <a:pt x="1803657" y="2351169"/>
                  <a:pt x="1797310" y="2351784"/>
                  <a:pt x="1789435" y="2352171"/>
                </a:cubicBezTo>
                <a:cubicBezTo>
                  <a:pt x="1784846" y="2351485"/>
                  <a:pt x="1773323" y="2346635"/>
                  <a:pt x="1770423" y="2355584"/>
                </a:cubicBezTo>
                <a:cubicBezTo>
                  <a:pt x="1769281" y="2363229"/>
                  <a:pt x="1770125" y="2368046"/>
                  <a:pt x="1763778" y="2368662"/>
                </a:cubicBezTo>
                <a:cubicBezTo>
                  <a:pt x="1757242" y="2370551"/>
                  <a:pt x="1752882" y="2368336"/>
                  <a:pt x="1746536" y="2368951"/>
                </a:cubicBezTo>
                <a:cubicBezTo>
                  <a:pt x="1730785" y="2369724"/>
                  <a:pt x="1636948" y="2383845"/>
                  <a:pt x="1606545" y="2390246"/>
                </a:cubicBezTo>
                <a:cubicBezTo>
                  <a:pt x="1577912" y="2393524"/>
                  <a:pt x="1548582" y="2403212"/>
                  <a:pt x="1520850" y="2402194"/>
                </a:cubicBezTo>
                <a:cubicBezTo>
                  <a:pt x="1512974" y="2402582"/>
                  <a:pt x="1505328" y="2401439"/>
                  <a:pt x="1497224" y="2403354"/>
                </a:cubicBezTo>
                <a:cubicBezTo>
                  <a:pt x="1493937" y="2404427"/>
                  <a:pt x="1490421" y="2407028"/>
                  <a:pt x="1488434" y="2409858"/>
                </a:cubicBezTo>
                <a:cubicBezTo>
                  <a:pt x="1484462" y="2415519"/>
                  <a:pt x="1486835" y="2420563"/>
                  <a:pt x="1481790" y="2422936"/>
                </a:cubicBezTo>
                <a:cubicBezTo>
                  <a:pt x="1475215" y="2425081"/>
                  <a:pt x="1469352" y="2424205"/>
                  <a:pt x="1463045" y="2424565"/>
                </a:cubicBezTo>
                <a:cubicBezTo>
                  <a:pt x="1453373" y="2426507"/>
                  <a:pt x="1442478" y="2426183"/>
                  <a:pt x="1431314" y="2427641"/>
                </a:cubicBezTo>
                <a:cubicBezTo>
                  <a:pt x="1451811" y="2436958"/>
                  <a:pt x="1472581" y="2432243"/>
                  <a:pt x="1493149" y="2430627"/>
                </a:cubicBezTo>
                <a:cubicBezTo>
                  <a:pt x="1492234" y="2436744"/>
                  <a:pt x="1492849" y="2443090"/>
                  <a:pt x="1487576" y="2446992"/>
                </a:cubicBezTo>
                <a:cubicBezTo>
                  <a:pt x="1482531" y="2449366"/>
                  <a:pt x="1477943" y="2448680"/>
                  <a:pt x="1471597" y="2449295"/>
                </a:cubicBezTo>
                <a:cubicBezTo>
                  <a:pt x="1466780" y="2450138"/>
                  <a:pt x="1461506" y="2454041"/>
                  <a:pt x="1456945" y="2454922"/>
                </a:cubicBezTo>
                <a:cubicBezTo>
                  <a:pt x="1452356" y="2454236"/>
                  <a:pt x="1449298" y="2453780"/>
                  <a:pt x="1448155" y="2461425"/>
                </a:cubicBezTo>
                <a:lnTo>
                  <a:pt x="1460930" y="2458640"/>
                </a:lnTo>
                <a:lnTo>
                  <a:pt x="1460976" y="2457841"/>
                </a:lnTo>
                <a:cubicBezTo>
                  <a:pt x="1460889" y="2457415"/>
                  <a:pt x="1460654" y="2456965"/>
                  <a:pt x="1460183" y="2456068"/>
                </a:cubicBezTo>
                <a:cubicBezTo>
                  <a:pt x="1461017" y="2454537"/>
                  <a:pt x="1462081" y="2454697"/>
                  <a:pt x="1462492" y="2455586"/>
                </a:cubicBezTo>
                <a:lnTo>
                  <a:pt x="1461260" y="2458568"/>
                </a:lnTo>
                <a:lnTo>
                  <a:pt x="1463576" y="2458064"/>
                </a:lnTo>
                <a:cubicBezTo>
                  <a:pt x="1468874" y="2457487"/>
                  <a:pt x="1474278" y="2457513"/>
                  <a:pt x="1479630" y="2458313"/>
                </a:cubicBezTo>
                <a:cubicBezTo>
                  <a:pt x="1478259" y="2467488"/>
                  <a:pt x="1472371" y="2465045"/>
                  <a:pt x="1469083" y="2466117"/>
                </a:cubicBezTo>
                <a:cubicBezTo>
                  <a:pt x="1462535" y="2469829"/>
                  <a:pt x="1456804" y="2476791"/>
                  <a:pt x="1450267" y="2478680"/>
                </a:cubicBezTo>
                <a:cubicBezTo>
                  <a:pt x="1438648" y="2483197"/>
                  <a:pt x="1361994" y="2506138"/>
                  <a:pt x="1357889" y="2503961"/>
                </a:cubicBezTo>
                <a:cubicBezTo>
                  <a:pt x="1353531" y="2501746"/>
                  <a:pt x="1352072" y="2490584"/>
                  <a:pt x="1346569" y="2496015"/>
                </a:cubicBezTo>
                <a:cubicBezTo>
                  <a:pt x="1341523" y="2498389"/>
                  <a:pt x="1338395" y="2508866"/>
                  <a:pt x="1331858" y="2510754"/>
                </a:cubicBezTo>
                <a:cubicBezTo>
                  <a:pt x="1323296" y="2515729"/>
                  <a:pt x="1314349" y="2512829"/>
                  <a:pt x="1306500" y="2514783"/>
                </a:cubicBezTo>
                <a:cubicBezTo>
                  <a:pt x="1269953" y="2518702"/>
                  <a:pt x="1232062" y="2533366"/>
                  <a:pt x="1196195" y="2544942"/>
                </a:cubicBezTo>
                <a:cubicBezTo>
                  <a:pt x="1158505" y="2556509"/>
                  <a:pt x="1122372" y="2569870"/>
                  <a:pt x="1086276" y="2582977"/>
                </a:cubicBezTo>
                <a:cubicBezTo>
                  <a:pt x="1068083" y="2589640"/>
                  <a:pt x="1049888" y="2596301"/>
                  <a:pt x="1031949" y="2603001"/>
                </a:cubicBezTo>
                <a:cubicBezTo>
                  <a:pt x="1023615" y="2606446"/>
                  <a:pt x="1015554" y="2608084"/>
                  <a:pt x="1007260" y="2611275"/>
                </a:cubicBezTo>
                <a:cubicBezTo>
                  <a:pt x="1002214" y="2613648"/>
                  <a:pt x="993424" y="2620151"/>
                  <a:pt x="989979" y="2611820"/>
                </a:cubicBezTo>
                <a:lnTo>
                  <a:pt x="992916" y="2609896"/>
                </a:lnTo>
                <a:lnTo>
                  <a:pt x="990313" y="2610874"/>
                </a:lnTo>
                <a:cubicBezTo>
                  <a:pt x="989808" y="2610619"/>
                  <a:pt x="989617" y="2609872"/>
                  <a:pt x="989131" y="2609081"/>
                </a:cubicBezTo>
                <a:cubicBezTo>
                  <a:pt x="989827" y="2608466"/>
                  <a:pt x="990219" y="2607867"/>
                  <a:pt x="990773" y="2607800"/>
                </a:cubicBezTo>
                <a:lnTo>
                  <a:pt x="993323" y="2609669"/>
                </a:lnTo>
                <a:lnTo>
                  <a:pt x="996429" y="2608549"/>
                </a:lnTo>
                <a:cubicBezTo>
                  <a:pt x="998470" y="2607747"/>
                  <a:pt x="1000145" y="2606564"/>
                  <a:pt x="1000675" y="2603018"/>
                </a:cubicBezTo>
                <a:cubicBezTo>
                  <a:pt x="994622" y="2603417"/>
                  <a:pt x="988933" y="2610100"/>
                  <a:pt x="982815" y="2609186"/>
                </a:cubicBezTo>
                <a:cubicBezTo>
                  <a:pt x="979757" y="2608729"/>
                  <a:pt x="978455" y="2606971"/>
                  <a:pt x="979104" y="2602638"/>
                </a:cubicBezTo>
                <a:cubicBezTo>
                  <a:pt x="979132" y="2591982"/>
                  <a:pt x="972786" y="2592597"/>
                  <a:pt x="968428" y="2590382"/>
                </a:cubicBezTo>
                <a:cubicBezTo>
                  <a:pt x="978859" y="2583342"/>
                  <a:pt x="989229" y="2576293"/>
                  <a:pt x="999643" y="2570260"/>
                </a:cubicBezTo>
                <a:lnTo>
                  <a:pt x="1011232" y="2564223"/>
                </a:lnTo>
                <a:lnTo>
                  <a:pt x="1010841" y="2561748"/>
                </a:lnTo>
                <a:cubicBezTo>
                  <a:pt x="1010389" y="2561128"/>
                  <a:pt x="1009726" y="2560705"/>
                  <a:pt x="1009111" y="2559964"/>
                </a:cubicBezTo>
                <a:cubicBezTo>
                  <a:pt x="1012217" y="2558612"/>
                  <a:pt x="1012445" y="2557089"/>
                  <a:pt x="1013371" y="2560601"/>
                </a:cubicBezTo>
                <a:lnTo>
                  <a:pt x="1011661" y="2563999"/>
                </a:lnTo>
                <a:lnTo>
                  <a:pt x="1015308" y="2562100"/>
                </a:lnTo>
                <a:cubicBezTo>
                  <a:pt x="1020549" y="2559721"/>
                  <a:pt x="1025815" y="2557722"/>
                  <a:pt x="1031119" y="2556234"/>
                </a:cubicBezTo>
                <a:cubicBezTo>
                  <a:pt x="1040980" y="2553018"/>
                  <a:pt x="1049744" y="2544947"/>
                  <a:pt x="1059605" y="2541730"/>
                </a:cubicBezTo>
                <a:cubicBezTo>
                  <a:pt x="1064651" y="2539356"/>
                  <a:pt x="1073598" y="2542256"/>
                  <a:pt x="1075198" y="2531552"/>
                </a:cubicBezTo>
                <a:lnTo>
                  <a:pt x="1057688" y="2536500"/>
                </a:lnTo>
                <a:lnTo>
                  <a:pt x="1045339" y="2539990"/>
                </a:lnTo>
                <a:cubicBezTo>
                  <a:pt x="1035234" y="2543951"/>
                  <a:pt x="1025151" y="2549089"/>
                  <a:pt x="1015598" y="2555479"/>
                </a:cubicBezTo>
                <a:cubicBezTo>
                  <a:pt x="995252" y="2567812"/>
                  <a:pt x="973155" y="2569200"/>
                  <a:pt x="951902" y="2575406"/>
                </a:cubicBezTo>
                <a:cubicBezTo>
                  <a:pt x="902004" y="2586711"/>
                  <a:pt x="810391" y="2606872"/>
                  <a:pt x="805118" y="2610774"/>
                </a:cubicBezTo>
                <a:cubicBezTo>
                  <a:pt x="799844" y="2614677"/>
                  <a:pt x="814434" y="2590278"/>
                  <a:pt x="819481" y="2587905"/>
                </a:cubicBezTo>
                <a:cubicBezTo>
                  <a:pt x="828041" y="2582931"/>
                  <a:pt x="836332" y="2579763"/>
                  <a:pt x="844855" y="2575044"/>
                </a:cubicBezTo>
                <a:cubicBezTo>
                  <a:pt x="861493" y="2566585"/>
                  <a:pt x="905432" y="2563771"/>
                  <a:pt x="913764" y="2560325"/>
                </a:cubicBezTo>
                <a:cubicBezTo>
                  <a:pt x="925155" y="2557337"/>
                  <a:pt x="936776" y="2552820"/>
                  <a:pt x="948395" y="2548302"/>
                </a:cubicBezTo>
                <a:cubicBezTo>
                  <a:pt x="973099" y="2538185"/>
                  <a:pt x="997868" y="2529377"/>
                  <a:pt x="1022610" y="2519003"/>
                </a:cubicBezTo>
                <a:cubicBezTo>
                  <a:pt x="1045813" y="2510224"/>
                  <a:pt x="1070326" y="2501379"/>
                  <a:pt x="1093566" y="2492345"/>
                </a:cubicBezTo>
                <a:cubicBezTo>
                  <a:pt x="1103427" y="2489128"/>
                  <a:pt x="1175657" y="2462659"/>
                  <a:pt x="1188577" y="2459899"/>
                </a:cubicBezTo>
                <a:cubicBezTo>
                  <a:pt x="1199968" y="2456910"/>
                  <a:pt x="1211816" y="2450865"/>
                  <a:pt x="1222565" y="2439967"/>
                </a:cubicBezTo>
                <a:cubicBezTo>
                  <a:pt x="1228030" y="2434786"/>
                  <a:pt x="1234148" y="2435700"/>
                  <a:pt x="1238736" y="2436385"/>
                </a:cubicBezTo>
                <a:cubicBezTo>
                  <a:pt x="1243096" y="2438600"/>
                  <a:pt x="1309887" y="2418877"/>
                  <a:pt x="1314704" y="2418033"/>
                </a:cubicBezTo>
                <a:cubicBezTo>
                  <a:pt x="1321278" y="2415889"/>
                  <a:pt x="1326525" y="2410418"/>
                  <a:pt x="1333062" y="2408529"/>
                </a:cubicBezTo>
                <a:cubicBezTo>
                  <a:pt x="1346440" y="2402711"/>
                  <a:pt x="1395424" y="2397524"/>
                  <a:pt x="1398940" y="2394921"/>
                </a:cubicBezTo>
                <a:cubicBezTo>
                  <a:pt x="1404213" y="2391019"/>
                  <a:pt x="1408573" y="2393235"/>
                  <a:pt x="1413161" y="2393921"/>
                </a:cubicBezTo>
                <a:cubicBezTo>
                  <a:pt x="1426899" y="2394409"/>
                  <a:pt x="1460844" y="2386974"/>
                  <a:pt x="1471980" y="2383948"/>
                </a:cubicBezTo>
                <a:cubicBezTo>
                  <a:pt x="1486659" y="2379888"/>
                  <a:pt x="1501071" y="2377612"/>
                  <a:pt x="1515749" y="2373552"/>
                </a:cubicBezTo>
                <a:cubicBezTo>
                  <a:pt x="1530173" y="2369453"/>
                  <a:pt x="1544624" y="2366922"/>
                  <a:pt x="1559073" y="2364391"/>
                </a:cubicBezTo>
                <a:cubicBezTo>
                  <a:pt x="1570236" y="2362932"/>
                  <a:pt x="1583517" y="2366480"/>
                  <a:pt x="1595822" y="2357370"/>
                </a:cubicBezTo>
                <a:cubicBezTo>
                  <a:pt x="1601095" y="2353471"/>
                  <a:pt x="1662963" y="2345779"/>
                  <a:pt x="1677412" y="2343248"/>
                </a:cubicBezTo>
                <a:cubicBezTo>
                  <a:pt x="1709345" y="2337075"/>
                  <a:pt x="1739519" y="2332204"/>
                  <a:pt x="1771249" y="2329128"/>
                </a:cubicBezTo>
                <a:cubicBezTo>
                  <a:pt x="1799665" y="2325558"/>
                  <a:pt x="1828915" y="2328625"/>
                  <a:pt x="1857560" y="2323525"/>
                </a:cubicBezTo>
                <a:lnTo>
                  <a:pt x="1865228" y="2322813"/>
                </a:lnTo>
                <a:lnTo>
                  <a:pt x="1872546" y="2318722"/>
                </a:lnTo>
                <a:lnTo>
                  <a:pt x="1872030" y="2322181"/>
                </a:lnTo>
                <a:lnTo>
                  <a:pt x="1900303" y="2319555"/>
                </a:lnTo>
                <a:cubicBezTo>
                  <a:pt x="1914566" y="2319146"/>
                  <a:pt x="1928935" y="2319339"/>
                  <a:pt x="1943679" y="2319197"/>
                </a:cubicBezTo>
                <a:cubicBezTo>
                  <a:pt x="1973946" y="2319811"/>
                  <a:pt x="2004766" y="2319336"/>
                  <a:pt x="2035554" y="2319082"/>
                </a:cubicBezTo>
                <a:lnTo>
                  <a:pt x="2043464" y="2319188"/>
                </a:lnTo>
                <a:lnTo>
                  <a:pt x="2040997" y="2317855"/>
                </a:lnTo>
                <a:cubicBezTo>
                  <a:pt x="2038622" y="2312799"/>
                  <a:pt x="2039539" y="2306667"/>
                  <a:pt x="2034948" y="2305980"/>
                </a:cubicBezTo>
                <a:cubicBezTo>
                  <a:pt x="2019874" y="2302161"/>
                  <a:pt x="2003066" y="2301216"/>
                  <a:pt x="1987763" y="2298930"/>
                </a:cubicBezTo>
                <a:cubicBezTo>
                  <a:pt x="1959171" y="2293090"/>
                  <a:pt x="1930553" y="2285680"/>
                  <a:pt x="1902877" y="2273708"/>
                </a:cubicBezTo>
                <a:lnTo>
                  <a:pt x="1898617" y="2271776"/>
                </a:lnTo>
                <a:lnTo>
                  <a:pt x="1895070" y="2272185"/>
                </a:lnTo>
                <a:lnTo>
                  <a:pt x="1893205" y="2269319"/>
                </a:lnTo>
                <a:lnTo>
                  <a:pt x="1887858" y="2266893"/>
                </a:lnTo>
                <a:lnTo>
                  <a:pt x="1878498" y="2258284"/>
                </a:lnTo>
                <a:lnTo>
                  <a:pt x="1873473" y="2259583"/>
                </a:lnTo>
                <a:cubicBezTo>
                  <a:pt x="1866011" y="2262374"/>
                  <a:pt x="1858076" y="2263532"/>
                  <a:pt x="1850036" y="2264088"/>
                </a:cubicBezTo>
                <a:lnTo>
                  <a:pt x="1849104" y="2264123"/>
                </a:lnTo>
                <a:lnTo>
                  <a:pt x="1825965" y="2264983"/>
                </a:lnTo>
                <a:cubicBezTo>
                  <a:pt x="1757639" y="2273523"/>
                  <a:pt x="1689283" y="2292734"/>
                  <a:pt x="1622324" y="2304343"/>
                </a:cubicBezTo>
                <a:cubicBezTo>
                  <a:pt x="1623627" y="2306100"/>
                  <a:pt x="1624702" y="2309386"/>
                  <a:pt x="1625776" y="2312671"/>
                </a:cubicBezTo>
                <a:cubicBezTo>
                  <a:pt x="1617435" y="2316111"/>
                  <a:pt x="1610693" y="2308855"/>
                  <a:pt x="1603265" y="2306183"/>
                </a:cubicBezTo>
                <a:cubicBezTo>
                  <a:pt x="1601438" y="2318409"/>
                  <a:pt x="1613526" y="2310841"/>
                  <a:pt x="1615447" y="2318939"/>
                </a:cubicBezTo>
                <a:cubicBezTo>
                  <a:pt x="1576898" y="2327242"/>
                  <a:pt x="1538293" y="2344648"/>
                  <a:pt x="1501800" y="2339195"/>
                </a:cubicBezTo>
                <a:cubicBezTo>
                  <a:pt x="1510103" y="2336010"/>
                  <a:pt x="1517569" y="2338427"/>
                  <a:pt x="1525025" y="2330427"/>
                </a:cubicBezTo>
                <a:cubicBezTo>
                  <a:pt x="1530277" y="2324962"/>
                  <a:pt x="1534509" y="2319344"/>
                  <a:pt x="1541909" y="2320451"/>
                </a:cubicBezTo>
                <a:cubicBezTo>
                  <a:pt x="1551096" y="2321823"/>
                  <a:pt x="1559438" y="2318383"/>
                  <a:pt x="1569081" y="2316699"/>
                </a:cubicBezTo>
                <a:cubicBezTo>
                  <a:pt x="1575435" y="2316086"/>
                  <a:pt x="1583090" y="2317229"/>
                  <a:pt x="1587496" y="2306951"/>
                </a:cubicBezTo>
                <a:cubicBezTo>
                  <a:pt x="1591472" y="2301295"/>
                  <a:pt x="1592157" y="2296710"/>
                  <a:pt x="1596980" y="2295868"/>
                </a:cubicBezTo>
                <a:cubicBezTo>
                  <a:pt x="1607697" y="2297470"/>
                  <a:pt x="1617303" y="2296041"/>
                  <a:pt x="1627176" y="2292828"/>
                </a:cubicBezTo>
                <a:cubicBezTo>
                  <a:pt x="1647967" y="2288123"/>
                  <a:pt x="1669014" y="2283456"/>
                  <a:pt x="1690062" y="2278789"/>
                </a:cubicBezTo>
                <a:lnTo>
                  <a:pt x="1709037" y="2274994"/>
                </a:lnTo>
                <a:lnTo>
                  <a:pt x="1709302" y="2273223"/>
                </a:lnTo>
                <a:cubicBezTo>
                  <a:pt x="1709473" y="2272081"/>
                  <a:pt x="1709643" y="2270939"/>
                  <a:pt x="1709871" y="2269417"/>
                </a:cubicBezTo>
                <a:cubicBezTo>
                  <a:pt x="1712000" y="2269734"/>
                  <a:pt x="1712483" y="2271364"/>
                  <a:pt x="1712049" y="2273050"/>
                </a:cubicBezTo>
                <a:lnTo>
                  <a:pt x="1710708" y="2274659"/>
                </a:lnTo>
                <a:lnTo>
                  <a:pt x="1754808" y="2265840"/>
                </a:lnTo>
                <a:cubicBezTo>
                  <a:pt x="1776211" y="2261845"/>
                  <a:pt x="1797342" y="2258362"/>
                  <a:pt x="1817919" y="2255968"/>
                </a:cubicBezTo>
                <a:lnTo>
                  <a:pt x="1877757" y="2251564"/>
                </a:lnTo>
                <a:lnTo>
                  <a:pt x="1878738" y="2249403"/>
                </a:lnTo>
                <a:cubicBezTo>
                  <a:pt x="1881942" y="2248902"/>
                  <a:pt x="1886151" y="2249532"/>
                  <a:pt x="1887681" y="2249761"/>
                </a:cubicBezTo>
                <a:lnTo>
                  <a:pt x="1907922" y="2254125"/>
                </a:lnTo>
                <a:lnTo>
                  <a:pt x="1908502" y="2253879"/>
                </a:lnTo>
                <a:lnTo>
                  <a:pt x="1908382" y="2254224"/>
                </a:lnTo>
                <a:lnTo>
                  <a:pt x="1908855" y="2254326"/>
                </a:lnTo>
                <a:lnTo>
                  <a:pt x="1920068" y="2253106"/>
                </a:lnTo>
                <a:cubicBezTo>
                  <a:pt x="1924381" y="2251711"/>
                  <a:pt x="1928372" y="2249232"/>
                  <a:pt x="1931727" y="2245110"/>
                </a:cubicBezTo>
                <a:lnTo>
                  <a:pt x="1990533" y="2255449"/>
                </a:lnTo>
                <a:lnTo>
                  <a:pt x="1956839" y="2246542"/>
                </a:lnTo>
                <a:cubicBezTo>
                  <a:pt x="1947866" y="2243648"/>
                  <a:pt x="1938666" y="2242273"/>
                  <a:pt x="1929694" y="2239380"/>
                </a:cubicBezTo>
                <a:cubicBezTo>
                  <a:pt x="1922254" y="2236716"/>
                  <a:pt x="1921175" y="2233450"/>
                  <a:pt x="1922763" y="2222819"/>
                </a:cubicBezTo>
                <a:lnTo>
                  <a:pt x="2010979" y="2249497"/>
                </a:lnTo>
                <a:lnTo>
                  <a:pt x="2011710" y="2247918"/>
                </a:lnTo>
                <a:cubicBezTo>
                  <a:pt x="2013190" y="2246739"/>
                  <a:pt x="2015036" y="2246475"/>
                  <a:pt x="2017014" y="2246672"/>
                </a:cubicBezTo>
                <a:cubicBezTo>
                  <a:pt x="2020969" y="2247067"/>
                  <a:pt x="2025451" y="2249308"/>
                  <a:pt x="2028592" y="2249777"/>
                </a:cubicBezTo>
                <a:lnTo>
                  <a:pt x="2026409" y="2254163"/>
                </a:lnTo>
                <a:lnTo>
                  <a:pt x="2074986" y="2268854"/>
                </a:lnTo>
                <a:cubicBezTo>
                  <a:pt x="2082424" y="2271519"/>
                  <a:pt x="2089863" y="2274182"/>
                  <a:pt x="2097530" y="2275328"/>
                </a:cubicBezTo>
                <a:lnTo>
                  <a:pt x="2101844" y="2278061"/>
                </a:lnTo>
                <a:lnTo>
                  <a:pt x="2127627" y="2277134"/>
                </a:lnTo>
                <a:cubicBezTo>
                  <a:pt x="2133703" y="2278041"/>
                  <a:pt x="2137992" y="2280526"/>
                  <a:pt x="2143816" y="2281396"/>
                </a:cubicBezTo>
                <a:cubicBezTo>
                  <a:pt x="2148181" y="2283366"/>
                  <a:pt x="2151047" y="2274576"/>
                  <a:pt x="2153259" y="2270166"/>
                </a:cubicBezTo>
                <a:cubicBezTo>
                  <a:pt x="2158644" y="2275711"/>
                  <a:pt x="2163835" y="2282544"/>
                  <a:pt x="2167469" y="2289408"/>
                </a:cubicBezTo>
                <a:cubicBezTo>
                  <a:pt x="2148719" y="2290161"/>
                  <a:pt x="2127492" y="2296767"/>
                  <a:pt x="2109809" y="2290125"/>
                </a:cubicBezTo>
                <a:lnTo>
                  <a:pt x="2103199" y="2285347"/>
                </a:lnTo>
                <a:lnTo>
                  <a:pt x="2094635" y="2284211"/>
                </a:lnTo>
                <a:lnTo>
                  <a:pt x="2088061" y="2282477"/>
                </a:lnTo>
                <a:lnTo>
                  <a:pt x="2087125" y="2288746"/>
                </a:lnTo>
                <a:lnTo>
                  <a:pt x="2082695" y="2281061"/>
                </a:lnTo>
                <a:lnTo>
                  <a:pt x="2067978" y="2277178"/>
                </a:lnTo>
                <a:lnTo>
                  <a:pt x="2057842" y="2277413"/>
                </a:lnTo>
                <a:cubicBezTo>
                  <a:pt x="2055779" y="2277121"/>
                  <a:pt x="2053932" y="2276381"/>
                  <a:pt x="2052740" y="2274778"/>
                </a:cubicBezTo>
                <a:lnTo>
                  <a:pt x="2052437" y="2272736"/>
                </a:lnTo>
                <a:lnTo>
                  <a:pt x="2010873" y="2260826"/>
                </a:lnTo>
                <a:lnTo>
                  <a:pt x="2003342" y="2258836"/>
                </a:lnTo>
                <a:lnTo>
                  <a:pt x="2003982" y="2260665"/>
                </a:lnTo>
                <a:cubicBezTo>
                  <a:pt x="2002524" y="2260446"/>
                  <a:pt x="2000227" y="2260856"/>
                  <a:pt x="1998469" y="2260149"/>
                </a:cubicBezTo>
                <a:lnTo>
                  <a:pt x="1997573" y="2257310"/>
                </a:lnTo>
                <a:lnTo>
                  <a:pt x="1990871" y="2255539"/>
                </a:lnTo>
                <a:lnTo>
                  <a:pt x="1947160" y="2262586"/>
                </a:lnTo>
                <a:lnTo>
                  <a:pt x="1964601" y="2266347"/>
                </a:lnTo>
                <a:cubicBezTo>
                  <a:pt x="1990145" y="2272515"/>
                  <a:pt x="2015633" y="2279066"/>
                  <a:pt x="2041177" y="2285234"/>
                </a:cubicBezTo>
                <a:cubicBezTo>
                  <a:pt x="2050324" y="2297309"/>
                  <a:pt x="2062541" y="2297567"/>
                  <a:pt x="2074554" y="2300930"/>
                </a:cubicBezTo>
                <a:cubicBezTo>
                  <a:pt x="2088099" y="2304520"/>
                  <a:pt x="2102944" y="2309874"/>
                  <a:pt x="2117534" y="2315187"/>
                </a:cubicBezTo>
                <a:lnTo>
                  <a:pt x="2133292" y="2321608"/>
                </a:lnTo>
                <a:lnTo>
                  <a:pt x="2135651" y="2318629"/>
                </a:lnTo>
                <a:cubicBezTo>
                  <a:pt x="2137544" y="2318353"/>
                  <a:pt x="2139675" y="2319044"/>
                  <a:pt x="2141174" y="2319268"/>
                </a:cubicBezTo>
                <a:lnTo>
                  <a:pt x="2137785" y="2323438"/>
                </a:lnTo>
                <a:lnTo>
                  <a:pt x="2155757" y="2330760"/>
                </a:lnTo>
                <a:lnTo>
                  <a:pt x="2156786" y="2325274"/>
                </a:lnTo>
                <a:cubicBezTo>
                  <a:pt x="2157707" y="2321731"/>
                  <a:pt x="2158985" y="2318404"/>
                  <a:pt x="2160858" y="2316339"/>
                </a:cubicBezTo>
                <a:lnTo>
                  <a:pt x="2165819" y="2316457"/>
                </a:lnTo>
                <a:lnTo>
                  <a:pt x="2156912" y="2311669"/>
                </a:lnTo>
                <a:cubicBezTo>
                  <a:pt x="2180505" y="2315194"/>
                  <a:pt x="2203535" y="2321281"/>
                  <a:pt x="2226155" y="2329182"/>
                </a:cubicBezTo>
                <a:lnTo>
                  <a:pt x="2261746" y="2344320"/>
                </a:lnTo>
                <a:lnTo>
                  <a:pt x="2344541" y="2357923"/>
                </a:lnTo>
                <a:lnTo>
                  <a:pt x="2369721" y="2363403"/>
                </a:lnTo>
                <a:lnTo>
                  <a:pt x="2366001" y="2355858"/>
                </a:lnTo>
                <a:cubicBezTo>
                  <a:pt x="2368207" y="2356188"/>
                  <a:pt x="2371692" y="2355522"/>
                  <a:pt x="2374423" y="2356127"/>
                </a:cubicBezTo>
                <a:cubicBezTo>
                  <a:pt x="2377153" y="2356733"/>
                  <a:pt x="2379129" y="2358610"/>
                  <a:pt x="2378319" y="2364028"/>
                </a:cubicBezTo>
                <a:lnTo>
                  <a:pt x="2371613" y="2363814"/>
                </a:lnTo>
                <a:lnTo>
                  <a:pt x="2383217" y="2366340"/>
                </a:lnTo>
                <a:lnTo>
                  <a:pt x="2383159" y="2364018"/>
                </a:lnTo>
                <a:lnTo>
                  <a:pt x="2384111" y="2366534"/>
                </a:lnTo>
                <a:lnTo>
                  <a:pt x="2454385" y="2381828"/>
                </a:lnTo>
                <a:lnTo>
                  <a:pt x="2484316" y="2389773"/>
                </a:lnTo>
                <a:lnTo>
                  <a:pt x="2484881" y="2385350"/>
                </a:lnTo>
                <a:cubicBezTo>
                  <a:pt x="2485575" y="2382092"/>
                  <a:pt x="2486789" y="2379503"/>
                  <a:pt x="2489218" y="2379866"/>
                </a:cubicBezTo>
                <a:cubicBezTo>
                  <a:pt x="2488755" y="2382962"/>
                  <a:pt x="2488582" y="2386893"/>
                  <a:pt x="2487916" y="2389958"/>
                </a:cubicBezTo>
                <a:lnTo>
                  <a:pt x="2487373" y="2390585"/>
                </a:lnTo>
                <a:lnTo>
                  <a:pt x="2508179" y="2396108"/>
                </a:lnTo>
                <a:lnTo>
                  <a:pt x="2506280" y="2393824"/>
                </a:lnTo>
                <a:cubicBezTo>
                  <a:pt x="2509263" y="2393518"/>
                  <a:pt x="2512363" y="2392853"/>
                  <a:pt x="2515385" y="2392928"/>
                </a:cubicBezTo>
                <a:lnTo>
                  <a:pt x="2519680" y="2394693"/>
                </a:lnTo>
                <a:lnTo>
                  <a:pt x="2524479" y="2392302"/>
                </a:lnTo>
                <a:lnTo>
                  <a:pt x="2535151" y="2392530"/>
                </a:lnTo>
                <a:lnTo>
                  <a:pt x="2539174" y="2387332"/>
                </a:lnTo>
                <a:cubicBezTo>
                  <a:pt x="2538718" y="2390377"/>
                  <a:pt x="2538079" y="2392228"/>
                  <a:pt x="2537198" y="2393263"/>
                </a:cubicBezTo>
                <a:lnTo>
                  <a:pt x="2536662" y="2393427"/>
                </a:lnTo>
                <a:lnTo>
                  <a:pt x="2545179" y="2398521"/>
                </a:lnTo>
                <a:cubicBezTo>
                  <a:pt x="2562845" y="2405850"/>
                  <a:pt x="2578955" y="2411387"/>
                  <a:pt x="2596850" y="2417188"/>
                </a:cubicBezTo>
                <a:cubicBezTo>
                  <a:pt x="2603390" y="2420509"/>
                  <a:pt x="2616321" y="2421269"/>
                  <a:pt x="2621029" y="2430474"/>
                </a:cubicBezTo>
                <a:lnTo>
                  <a:pt x="2622056" y="2439433"/>
                </a:lnTo>
                <a:lnTo>
                  <a:pt x="2622214" y="2438737"/>
                </a:lnTo>
                <a:lnTo>
                  <a:pt x="2625510" y="2442177"/>
                </a:lnTo>
                <a:lnTo>
                  <a:pt x="2630557" y="2440984"/>
                </a:lnTo>
                <a:cubicBezTo>
                  <a:pt x="2631014" y="2437926"/>
                  <a:pt x="2629941" y="2434639"/>
                  <a:pt x="2627111" y="2432652"/>
                </a:cubicBezTo>
                <a:cubicBezTo>
                  <a:pt x="2633229" y="2433567"/>
                  <a:pt x="2639118" y="2436011"/>
                  <a:pt x="2643705" y="2436696"/>
                </a:cubicBezTo>
                <a:cubicBezTo>
                  <a:pt x="2648065" y="2438910"/>
                  <a:pt x="2651123" y="2439367"/>
                  <a:pt x="2653953" y="2441353"/>
                </a:cubicBezTo>
                <a:cubicBezTo>
                  <a:pt x="2653267" y="2445942"/>
                  <a:pt x="2652582" y="2450529"/>
                  <a:pt x="2651935" y="2454862"/>
                </a:cubicBezTo>
                <a:cubicBezTo>
                  <a:pt x="2656523" y="2455548"/>
                  <a:pt x="2657856" y="2446627"/>
                  <a:pt x="2658542" y="2442039"/>
                </a:cubicBezTo>
                <a:lnTo>
                  <a:pt x="2680875" y="2450776"/>
                </a:lnTo>
                <a:lnTo>
                  <a:pt x="2680073" y="2447383"/>
                </a:lnTo>
                <a:cubicBezTo>
                  <a:pt x="2673956" y="2446469"/>
                  <a:pt x="2669825" y="2442724"/>
                  <a:pt x="2663936" y="2440281"/>
                </a:cubicBezTo>
                <a:lnTo>
                  <a:pt x="2664161" y="2439963"/>
                </a:lnTo>
                <a:lnTo>
                  <a:pt x="2663979" y="2440166"/>
                </a:lnTo>
                <a:cubicBezTo>
                  <a:pt x="2663505" y="2438487"/>
                  <a:pt x="2663790" y="2436585"/>
                  <a:pt x="2664463" y="2435714"/>
                </a:cubicBezTo>
                <a:lnTo>
                  <a:pt x="2664593" y="2435675"/>
                </a:lnTo>
                <a:lnTo>
                  <a:pt x="2661988" y="2436310"/>
                </a:lnTo>
                <a:cubicBezTo>
                  <a:pt x="2659097" y="2436041"/>
                  <a:pt x="2656096" y="2435201"/>
                  <a:pt x="2655446" y="2434322"/>
                </a:cubicBezTo>
                <a:cubicBezTo>
                  <a:pt x="2649329" y="2433409"/>
                  <a:pt x="2645802" y="2425619"/>
                  <a:pt x="2640142" y="2421647"/>
                </a:cubicBezTo>
                <a:cubicBezTo>
                  <a:pt x="2633207" y="2417484"/>
                  <a:pt x="2624031" y="2416113"/>
                  <a:pt x="2616613" y="2413442"/>
                </a:cubicBezTo>
                <a:cubicBezTo>
                  <a:pt x="2613018" y="2411341"/>
                  <a:pt x="2610627" y="2409029"/>
                  <a:pt x="2608543" y="2405981"/>
                </a:cubicBezTo>
                <a:lnTo>
                  <a:pt x="2605564" y="2400313"/>
                </a:lnTo>
                <a:lnTo>
                  <a:pt x="2589306" y="2394433"/>
                </a:lnTo>
                <a:cubicBezTo>
                  <a:pt x="2575771" y="2390847"/>
                  <a:pt x="2564019" y="2387527"/>
                  <a:pt x="2552013" y="2384170"/>
                </a:cubicBezTo>
                <a:cubicBezTo>
                  <a:pt x="2549183" y="2382185"/>
                  <a:pt x="2544367" y="2383028"/>
                  <a:pt x="2541764" y="2379513"/>
                </a:cubicBezTo>
                <a:cubicBezTo>
                  <a:pt x="2537634" y="2375768"/>
                  <a:pt x="2541835" y="2368579"/>
                  <a:pt x="2542749" y="2362462"/>
                </a:cubicBezTo>
                <a:cubicBezTo>
                  <a:pt x="2543047" y="2350001"/>
                  <a:pt x="2525795" y="2352112"/>
                  <a:pt x="2521206" y="2351426"/>
                </a:cubicBezTo>
                <a:cubicBezTo>
                  <a:pt x="2507443" y="2349370"/>
                  <a:pt x="2495666" y="2344482"/>
                  <a:pt x="2482385" y="2340936"/>
                </a:cubicBezTo>
                <a:cubicBezTo>
                  <a:pt x="2456843" y="2333991"/>
                  <a:pt x="2431301" y="2327048"/>
                  <a:pt x="2407506" y="2320626"/>
                </a:cubicBezTo>
                <a:cubicBezTo>
                  <a:pt x="2406173" y="2329547"/>
                  <a:pt x="2405259" y="2335663"/>
                  <a:pt x="2398914" y="2336277"/>
                </a:cubicBezTo>
                <a:cubicBezTo>
                  <a:pt x="2392568" y="2336894"/>
                  <a:pt x="2386679" y="2334450"/>
                  <a:pt x="2380562" y="2333535"/>
                </a:cubicBezTo>
                <a:cubicBezTo>
                  <a:pt x="2379288" y="2333345"/>
                  <a:pt x="2371869" y="2330674"/>
                  <a:pt x="2372555" y="2326086"/>
                </a:cubicBezTo>
                <a:cubicBezTo>
                  <a:pt x="2375454" y="2317140"/>
                  <a:pt x="2388964" y="2319158"/>
                  <a:pt x="2393742" y="2318570"/>
                </a:cubicBezTo>
                <a:lnTo>
                  <a:pt x="2386072" y="2312146"/>
                </a:lnTo>
                <a:lnTo>
                  <a:pt x="2385855" y="2313593"/>
                </a:lnTo>
                <a:cubicBezTo>
                  <a:pt x="2382939" y="2313157"/>
                  <a:pt x="2380023" y="2312722"/>
                  <a:pt x="2377106" y="2312286"/>
                </a:cubicBezTo>
                <a:lnTo>
                  <a:pt x="2377612" y="2308899"/>
                </a:lnTo>
                <a:lnTo>
                  <a:pt x="2373729" y="2307763"/>
                </a:lnTo>
                <a:cubicBezTo>
                  <a:pt x="2364553" y="2306391"/>
                  <a:pt x="2355378" y="2305020"/>
                  <a:pt x="2346430" y="2302121"/>
                </a:cubicBezTo>
                <a:cubicBezTo>
                  <a:pt x="2328561" y="2297886"/>
                  <a:pt x="2308680" y="2294915"/>
                  <a:pt x="2290812" y="2290681"/>
                </a:cubicBezTo>
                <a:cubicBezTo>
                  <a:pt x="2283165" y="2289539"/>
                  <a:pt x="2275290" y="2289925"/>
                  <a:pt x="2268101" y="2285724"/>
                </a:cubicBezTo>
                <a:cubicBezTo>
                  <a:pt x="2268329" y="2284194"/>
                  <a:pt x="2259610" y="2279765"/>
                  <a:pt x="2264426" y="2278922"/>
                </a:cubicBezTo>
                <a:cubicBezTo>
                  <a:pt x="2267714" y="2277850"/>
                  <a:pt x="2272302" y="2278536"/>
                  <a:pt x="2275360" y="2278992"/>
                </a:cubicBezTo>
                <a:lnTo>
                  <a:pt x="2284483" y="2274702"/>
                </a:lnTo>
                <a:lnTo>
                  <a:pt x="2285109" y="2268736"/>
                </a:lnTo>
                <a:cubicBezTo>
                  <a:pt x="2285950" y="2264443"/>
                  <a:pt x="2287630" y="2261250"/>
                  <a:pt x="2291551" y="2261836"/>
                </a:cubicBezTo>
                <a:cubicBezTo>
                  <a:pt x="2290981" y="2265650"/>
                  <a:pt x="2290977" y="2271043"/>
                  <a:pt x="2290135" y="2275337"/>
                </a:cubicBezTo>
                <a:lnTo>
                  <a:pt x="2289497" y="2276020"/>
                </a:lnTo>
                <a:lnTo>
                  <a:pt x="2290189" y="2276322"/>
                </a:lnTo>
                <a:cubicBezTo>
                  <a:pt x="2291295" y="2277856"/>
                  <a:pt x="2292156" y="2279939"/>
                  <a:pt x="2293457" y="2281697"/>
                </a:cubicBezTo>
                <a:cubicBezTo>
                  <a:pt x="2297201" y="2277567"/>
                  <a:pt x="2300717" y="2274965"/>
                  <a:pt x="2304233" y="2272364"/>
                </a:cubicBezTo>
                <a:cubicBezTo>
                  <a:pt x="2301631" y="2268848"/>
                  <a:pt x="2299029" y="2265332"/>
                  <a:pt x="2296200" y="2263345"/>
                </a:cubicBezTo>
                <a:cubicBezTo>
                  <a:pt x="2304075" y="2262960"/>
                  <a:pt x="2313479" y="2262802"/>
                  <a:pt x="2321126" y="2263945"/>
                </a:cubicBezTo>
                <a:cubicBezTo>
                  <a:pt x="2316081" y="2266317"/>
                  <a:pt x="2309735" y="2266932"/>
                  <a:pt x="2308135" y="2277636"/>
                </a:cubicBezTo>
                <a:cubicBezTo>
                  <a:pt x="2320369" y="2279465"/>
                  <a:pt x="2333290" y="2276705"/>
                  <a:pt x="2342370" y="2287442"/>
                </a:cubicBezTo>
                <a:lnTo>
                  <a:pt x="2344991" y="2288932"/>
                </a:lnTo>
                <a:lnTo>
                  <a:pt x="2357215" y="2291640"/>
                </a:lnTo>
                <a:lnTo>
                  <a:pt x="2357561" y="2292866"/>
                </a:lnTo>
                <a:lnTo>
                  <a:pt x="2358735" y="2293014"/>
                </a:lnTo>
                <a:lnTo>
                  <a:pt x="2364818" y="2295300"/>
                </a:lnTo>
                <a:lnTo>
                  <a:pt x="2364801" y="2294617"/>
                </a:lnTo>
                <a:lnTo>
                  <a:pt x="2365099" y="2295406"/>
                </a:lnTo>
                <a:lnTo>
                  <a:pt x="2379460" y="2300802"/>
                </a:lnTo>
                <a:cubicBezTo>
                  <a:pt x="2383819" y="2303017"/>
                  <a:pt x="2387950" y="2306760"/>
                  <a:pt x="2393426" y="2299762"/>
                </a:cubicBezTo>
                <a:cubicBezTo>
                  <a:pt x="2397398" y="2294102"/>
                  <a:pt x="2399385" y="2291272"/>
                  <a:pt x="2403288" y="2296545"/>
                </a:cubicBezTo>
                <a:cubicBezTo>
                  <a:pt x="2414379" y="2306020"/>
                  <a:pt x="2420268" y="2308463"/>
                  <a:pt x="2426526" y="2287511"/>
                </a:cubicBezTo>
                <a:cubicBezTo>
                  <a:pt x="2421938" y="2286825"/>
                  <a:pt x="2417121" y="2287669"/>
                  <a:pt x="2414291" y="2285682"/>
                </a:cubicBezTo>
                <a:cubicBezTo>
                  <a:pt x="2409932" y="2283468"/>
                  <a:pt x="2413676" y="2279337"/>
                  <a:pt x="2416963" y="2278266"/>
                </a:cubicBezTo>
                <a:cubicBezTo>
                  <a:pt x="2421780" y="2277422"/>
                  <a:pt x="2427440" y="2281394"/>
                  <a:pt x="2432028" y="2282079"/>
                </a:cubicBezTo>
                <a:cubicBezTo>
                  <a:pt x="2441204" y="2283450"/>
                  <a:pt x="2448596" y="2284555"/>
                  <a:pt x="2456243" y="2285698"/>
                </a:cubicBezTo>
                <a:cubicBezTo>
                  <a:pt x="2473065" y="2288212"/>
                  <a:pt x="2487875" y="2291988"/>
                  <a:pt x="2502939" y="2295802"/>
                </a:cubicBezTo>
                <a:cubicBezTo>
                  <a:pt x="2515174" y="2297631"/>
                  <a:pt x="2534440" y="2294256"/>
                  <a:pt x="2545049" y="2305222"/>
                </a:cubicBezTo>
                <a:cubicBezTo>
                  <a:pt x="2549773" y="2310227"/>
                  <a:pt x="2554997" y="2313744"/>
                  <a:pt x="2560533" y="2316256"/>
                </a:cubicBezTo>
                <a:lnTo>
                  <a:pt x="2572334" y="2319664"/>
                </a:lnTo>
                <a:lnTo>
                  <a:pt x="2496897" y="2269441"/>
                </a:lnTo>
                <a:cubicBezTo>
                  <a:pt x="2477086" y="2255537"/>
                  <a:pt x="2455962" y="2241697"/>
                  <a:pt x="2433937" y="2232152"/>
                </a:cubicBezTo>
                <a:cubicBezTo>
                  <a:pt x="2422160" y="2227266"/>
                  <a:pt x="2412394" y="2221117"/>
                  <a:pt x="2402375" y="2214930"/>
                </a:cubicBezTo>
                <a:cubicBezTo>
                  <a:pt x="2398015" y="2212714"/>
                  <a:pt x="2393656" y="2210499"/>
                  <a:pt x="2387538" y="2209586"/>
                </a:cubicBezTo>
                <a:lnTo>
                  <a:pt x="2386804" y="2199159"/>
                </a:lnTo>
                <a:lnTo>
                  <a:pt x="2381495" y="2198366"/>
                </a:lnTo>
                <a:lnTo>
                  <a:pt x="2380480" y="2198214"/>
                </a:lnTo>
                <a:lnTo>
                  <a:pt x="2376447" y="2200111"/>
                </a:lnTo>
                <a:lnTo>
                  <a:pt x="2375039" y="2197401"/>
                </a:lnTo>
                <a:lnTo>
                  <a:pt x="2357035" y="2194711"/>
                </a:lnTo>
                <a:cubicBezTo>
                  <a:pt x="2350919" y="2193797"/>
                  <a:pt x="2319435" y="2197048"/>
                  <a:pt x="2321761" y="2181484"/>
                </a:cubicBezTo>
                <a:lnTo>
                  <a:pt x="2341536" y="2182404"/>
                </a:lnTo>
                <a:lnTo>
                  <a:pt x="2323976" y="2173279"/>
                </a:lnTo>
                <a:lnTo>
                  <a:pt x="2301562" y="2155685"/>
                </a:lnTo>
                <a:lnTo>
                  <a:pt x="2298715" y="2163243"/>
                </a:lnTo>
                <a:cubicBezTo>
                  <a:pt x="2297661" y="2166375"/>
                  <a:pt x="2296439" y="2169319"/>
                  <a:pt x="2294796" y="2169855"/>
                </a:cubicBezTo>
                <a:lnTo>
                  <a:pt x="2292391" y="2169720"/>
                </a:lnTo>
                <a:lnTo>
                  <a:pt x="2292031" y="2172123"/>
                </a:lnTo>
                <a:lnTo>
                  <a:pt x="2290550" y="2169617"/>
                </a:lnTo>
                <a:lnTo>
                  <a:pt x="2282198" y="2169146"/>
                </a:lnTo>
                <a:cubicBezTo>
                  <a:pt x="2277859" y="2168106"/>
                  <a:pt x="2273385" y="2166656"/>
                  <a:pt x="2268797" y="2165971"/>
                </a:cubicBezTo>
                <a:cubicBezTo>
                  <a:pt x="2267427" y="2175145"/>
                  <a:pt x="2278588" y="2173686"/>
                  <a:pt x="2277218" y="2182862"/>
                </a:cubicBezTo>
                <a:lnTo>
                  <a:pt x="2267794" y="2180352"/>
                </a:lnTo>
                <a:lnTo>
                  <a:pt x="2268424" y="2184176"/>
                </a:lnTo>
                <a:cubicBezTo>
                  <a:pt x="2268013" y="2186925"/>
                  <a:pt x="2267164" y="2190009"/>
                  <a:pt x="2266813" y="2192366"/>
                </a:cubicBezTo>
                <a:cubicBezTo>
                  <a:pt x="2257715" y="2189601"/>
                  <a:pt x="2247702" y="2177069"/>
                  <a:pt x="2237689" y="2183414"/>
                </a:cubicBezTo>
                <a:lnTo>
                  <a:pt x="2235027" y="2185873"/>
                </a:lnTo>
                <a:lnTo>
                  <a:pt x="2234961" y="2186227"/>
                </a:lnTo>
                <a:cubicBezTo>
                  <a:pt x="2234495" y="2188020"/>
                  <a:pt x="2233779" y="2190149"/>
                  <a:pt x="2233670" y="2190879"/>
                </a:cubicBezTo>
                <a:cubicBezTo>
                  <a:pt x="2234106" y="2187962"/>
                  <a:pt x="2232549" y="2187729"/>
                  <a:pt x="2232767" y="2186271"/>
                </a:cubicBezTo>
                <a:lnTo>
                  <a:pt x="2233219" y="2185478"/>
                </a:lnTo>
                <a:lnTo>
                  <a:pt x="2232793" y="2181060"/>
                </a:lnTo>
                <a:cubicBezTo>
                  <a:pt x="2232677" y="2179235"/>
                  <a:pt x="2232533" y="2177609"/>
                  <a:pt x="2232008" y="2175925"/>
                </a:cubicBezTo>
                <a:lnTo>
                  <a:pt x="2240609" y="2173111"/>
                </a:lnTo>
                <a:lnTo>
                  <a:pt x="2235805" y="2171832"/>
                </a:lnTo>
                <a:lnTo>
                  <a:pt x="2235809" y="2171837"/>
                </a:lnTo>
                <a:cubicBezTo>
                  <a:pt x="2232324" y="2175727"/>
                  <a:pt x="2232324" y="2175727"/>
                  <a:pt x="2231548" y="2171200"/>
                </a:cubicBezTo>
                <a:lnTo>
                  <a:pt x="2231907" y="2170794"/>
                </a:lnTo>
                <a:lnTo>
                  <a:pt x="2230581" y="2170441"/>
                </a:lnTo>
                <a:lnTo>
                  <a:pt x="2226173" y="2174939"/>
                </a:lnTo>
                <a:cubicBezTo>
                  <a:pt x="2223737" y="2177300"/>
                  <a:pt x="2221436" y="2180070"/>
                  <a:pt x="2219988" y="2184524"/>
                </a:cubicBezTo>
                <a:cubicBezTo>
                  <a:pt x="2224573" y="2185209"/>
                  <a:pt x="2230204" y="2187607"/>
                  <a:pt x="2234333" y="2191338"/>
                </a:cubicBezTo>
                <a:cubicBezTo>
                  <a:pt x="2238528" y="2184180"/>
                  <a:pt x="2242657" y="2187911"/>
                  <a:pt x="2245485" y="2189891"/>
                </a:cubicBezTo>
                <a:lnTo>
                  <a:pt x="2268211" y="2199090"/>
                </a:lnTo>
                <a:lnTo>
                  <a:pt x="2270533" y="2199174"/>
                </a:lnTo>
                <a:lnTo>
                  <a:pt x="2273928" y="2201405"/>
                </a:lnTo>
                <a:lnTo>
                  <a:pt x="2282070" y="2204700"/>
                </a:lnTo>
                <a:cubicBezTo>
                  <a:pt x="2278396" y="2197923"/>
                  <a:pt x="2273220" y="2192479"/>
                  <a:pt x="2277616" y="2182237"/>
                </a:cubicBezTo>
                <a:cubicBezTo>
                  <a:pt x="2283727" y="2183150"/>
                  <a:pt x="2291369" y="2184292"/>
                  <a:pt x="2298782" y="2186957"/>
                </a:cubicBezTo>
                <a:cubicBezTo>
                  <a:pt x="2301839" y="2187413"/>
                  <a:pt x="2304667" y="2189393"/>
                  <a:pt x="2307723" y="2189850"/>
                </a:cubicBezTo>
                <a:cubicBezTo>
                  <a:pt x="2308342" y="2196170"/>
                  <a:pt x="2309187" y="2200967"/>
                  <a:pt x="2310033" y="2205764"/>
                </a:cubicBezTo>
                <a:cubicBezTo>
                  <a:pt x="2309155" y="2206412"/>
                  <a:pt x="2303522" y="2207516"/>
                  <a:pt x="2298596" y="2209116"/>
                </a:cubicBezTo>
                <a:lnTo>
                  <a:pt x="2297133" y="2210401"/>
                </a:lnTo>
                <a:lnTo>
                  <a:pt x="2296547" y="2214324"/>
                </a:lnTo>
                <a:lnTo>
                  <a:pt x="2295018" y="2212258"/>
                </a:lnTo>
                <a:lnTo>
                  <a:pt x="2291401" y="2215436"/>
                </a:lnTo>
                <a:lnTo>
                  <a:pt x="2297373" y="2217822"/>
                </a:lnTo>
                <a:lnTo>
                  <a:pt x="2297126" y="2215482"/>
                </a:lnTo>
                <a:cubicBezTo>
                  <a:pt x="2297832" y="2214809"/>
                  <a:pt x="2298242" y="2214091"/>
                  <a:pt x="2298802" y="2213980"/>
                </a:cubicBezTo>
                <a:cubicBezTo>
                  <a:pt x="2299364" y="2213870"/>
                  <a:pt x="2300076" y="2214366"/>
                  <a:pt x="2301386" y="2216118"/>
                </a:cubicBezTo>
                <a:lnTo>
                  <a:pt x="2299072" y="2218648"/>
                </a:lnTo>
                <a:lnTo>
                  <a:pt x="2301667" y="2220254"/>
                </a:lnTo>
                <a:cubicBezTo>
                  <a:pt x="2302415" y="2221460"/>
                  <a:pt x="2302717" y="2223355"/>
                  <a:pt x="2302263" y="2226401"/>
                </a:cubicBezTo>
                <a:lnTo>
                  <a:pt x="2248551" y="2208295"/>
                </a:lnTo>
                <a:lnTo>
                  <a:pt x="2199338" y="2200941"/>
                </a:lnTo>
                <a:lnTo>
                  <a:pt x="2203390" y="2193072"/>
                </a:lnTo>
                <a:lnTo>
                  <a:pt x="2177817" y="2184450"/>
                </a:lnTo>
                <a:lnTo>
                  <a:pt x="2174604" y="2183377"/>
                </a:lnTo>
                <a:lnTo>
                  <a:pt x="2179907" y="2199327"/>
                </a:lnTo>
                <a:lnTo>
                  <a:pt x="2101776" y="2195627"/>
                </a:lnTo>
                <a:lnTo>
                  <a:pt x="2102241" y="2196647"/>
                </a:lnTo>
                <a:cubicBezTo>
                  <a:pt x="2098748" y="2200598"/>
                  <a:pt x="2100421" y="2199108"/>
                  <a:pt x="2097980" y="2196011"/>
                </a:cubicBezTo>
                <a:lnTo>
                  <a:pt x="2098545" y="2195474"/>
                </a:lnTo>
                <a:lnTo>
                  <a:pt x="2055772" y="2193448"/>
                </a:lnTo>
                <a:cubicBezTo>
                  <a:pt x="2014364" y="2193286"/>
                  <a:pt x="1972896" y="2194840"/>
                  <a:pt x="1931271" y="2197870"/>
                </a:cubicBezTo>
                <a:cubicBezTo>
                  <a:pt x="1933289" y="2184362"/>
                  <a:pt x="1942167" y="2198196"/>
                  <a:pt x="1946139" y="2192537"/>
                </a:cubicBezTo>
                <a:cubicBezTo>
                  <a:pt x="1948583" y="2186648"/>
                  <a:pt x="1935276" y="2181533"/>
                  <a:pt x="1933746" y="2181304"/>
                </a:cubicBezTo>
                <a:cubicBezTo>
                  <a:pt x="1930688" y="2180847"/>
                  <a:pt x="1925871" y="2181691"/>
                  <a:pt x="1923656" y="2186050"/>
                </a:cubicBezTo>
                <a:cubicBezTo>
                  <a:pt x="1919913" y="2190180"/>
                  <a:pt x="1919036" y="2196042"/>
                  <a:pt x="1915521" y="2198644"/>
                </a:cubicBezTo>
                <a:cubicBezTo>
                  <a:pt x="1908717" y="2202318"/>
                  <a:pt x="1900254" y="2197926"/>
                  <a:pt x="1894137" y="2197012"/>
                </a:cubicBezTo>
                <a:cubicBezTo>
                  <a:pt x="1890850" y="2198084"/>
                  <a:pt x="1886261" y="2197398"/>
                  <a:pt x="1885379" y="2192837"/>
                </a:cubicBezTo>
                <a:lnTo>
                  <a:pt x="1884426" y="2191462"/>
                </a:lnTo>
                <a:lnTo>
                  <a:pt x="1883717" y="2194641"/>
                </a:lnTo>
                <a:cubicBezTo>
                  <a:pt x="1883403" y="2195525"/>
                  <a:pt x="1883046" y="2196092"/>
                  <a:pt x="1882631" y="2196443"/>
                </a:cubicBezTo>
                <a:lnTo>
                  <a:pt x="1882412" y="2196465"/>
                </a:lnTo>
                <a:lnTo>
                  <a:pt x="1883402" y="2198570"/>
                </a:lnTo>
                <a:cubicBezTo>
                  <a:pt x="1881982" y="2198357"/>
                  <a:pt x="1880563" y="2198145"/>
                  <a:pt x="1879143" y="2197933"/>
                </a:cubicBezTo>
                <a:lnTo>
                  <a:pt x="1880279" y="2196679"/>
                </a:lnTo>
                <a:lnTo>
                  <a:pt x="1879315" y="2196776"/>
                </a:lnTo>
                <a:lnTo>
                  <a:pt x="1879809" y="2195004"/>
                </a:lnTo>
                <a:lnTo>
                  <a:pt x="1878616" y="2196256"/>
                </a:lnTo>
                <a:cubicBezTo>
                  <a:pt x="1871355" y="2202987"/>
                  <a:pt x="1855218" y="2195886"/>
                  <a:pt x="1846297" y="2194553"/>
                </a:cubicBezTo>
                <a:cubicBezTo>
                  <a:pt x="1819841" y="2193727"/>
                  <a:pt x="1793640" y="2192938"/>
                  <a:pt x="1767185" y="2192112"/>
                </a:cubicBezTo>
                <a:lnTo>
                  <a:pt x="1773421" y="2189647"/>
                </a:lnTo>
                <a:lnTo>
                  <a:pt x="1722838" y="2185635"/>
                </a:lnTo>
                <a:cubicBezTo>
                  <a:pt x="1712166" y="2185622"/>
                  <a:pt x="1701240" y="2185571"/>
                  <a:pt x="1690545" y="2183973"/>
                </a:cubicBezTo>
                <a:cubicBezTo>
                  <a:pt x="1684202" y="2184606"/>
                  <a:pt x="1679619" y="2183921"/>
                  <a:pt x="1675036" y="2183236"/>
                </a:cubicBezTo>
                <a:cubicBezTo>
                  <a:pt x="1672234" y="2182817"/>
                  <a:pt x="1670706" y="2182589"/>
                  <a:pt x="1667650" y="2182132"/>
                </a:cubicBezTo>
                <a:cubicBezTo>
                  <a:pt x="1666816" y="2177264"/>
                  <a:pt x="1667278" y="2174169"/>
                  <a:pt x="1666444" y="2169301"/>
                </a:cubicBezTo>
                <a:lnTo>
                  <a:pt x="1689274" y="2159833"/>
                </a:lnTo>
                <a:lnTo>
                  <a:pt x="1662699" y="2162428"/>
                </a:lnTo>
                <a:lnTo>
                  <a:pt x="1637186" y="2166060"/>
                </a:lnTo>
                <a:lnTo>
                  <a:pt x="1661367" y="2170776"/>
                </a:lnTo>
                <a:cubicBezTo>
                  <a:pt x="1652163" y="2180025"/>
                  <a:pt x="1643399" y="2175866"/>
                  <a:pt x="1634218" y="2174494"/>
                </a:cubicBezTo>
                <a:cubicBezTo>
                  <a:pt x="1623535" y="2174453"/>
                  <a:pt x="1614355" y="2173081"/>
                  <a:pt x="1603227" y="2174268"/>
                </a:cubicBezTo>
                <a:cubicBezTo>
                  <a:pt x="1600034" y="2174698"/>
                  <a:pt x="1592433" y="2176283"/>
                  <a:pt x="1585965" y="2175510"/>
                </a:cubicBezTo>
                <a:lnTo>
                  <a:pt x="1582072" y="2173904"/>
                </a:lnTo>
                <a:lnTo>
                  <a:pt x="1576968" y="2174631"/>
                </a:lnTo>
                <a:cubicBezTo>
                  <a:pt x="1567335" y="2176318"/>
                  <a:pt x="1555970" y="2180873"/>
                  <a:pt x="1547023" y="2177973"/>
                </a:cubicBezTo>
                <a:cubicBezTo>
                  <a:pt x="1544193" y="2175987"/>
                  <a:pt x="1546637" y="2170099"/>
                  <a:pt x="1549696" y="2170555"/>
                </a:cubicBezTo>
                <a:cubicBezTo>
                  <a:pt x="1552983" y="2169483"/>
                  <a:pt x="1555812" y="2171470"/>
                  <a:pt x="1560146" y="2172117"/>
                </a:cubicBezTo>
                <a:lnTo>
                  <a:pt x="1560544" y="2169054"/>
                </a:lnTo>
                <a:lnTo>
                  <a:pt x="1558257" y="2168992"/>
                </a:lnTo>
                <a:cubicBezTo>
                  <a:pt x="1554157" y="2168218"/>
                  <a:pt x="1550899" y="2165846"/>
                  <a:pt x="1551906" y="2159108"/>
                </a:cubicBezTo>
                <a:lnTo>
                  <a:pt x="1561868" y="2158876"/>
                </a:lnTo>
                <a:lnTo>
                  <a:pt x="1562116" y="2156973"/>
                </a:lnTo>
                <a:cubicBezTo>
                  <a:pt x="1563244" y="2152256"/>
                  <a:pt x="1565345" y="2148662"/>
                  <a:pt x="1569920" y="2148563"/>
                </a:cubicBezTo>
                <a:cubicBezTo>
                  <a:pt x="1580853" y="2148634"/>
                  <a:pt x="1593735" y="2146130"/>
                  <a:pt x="1604897" y="2144672"/>
                </a:cubicBezTo>
                <a:cubicBezTo>
                  <a:pt x="1631784" y="2140872"/>
                  <a:pt x="1658925" y="2137111"/>
                  <a:pt x="1685811" y="2133312"/>
                </a:cubicBezTo>
                <a:lnTo>
                  <a:pt x="1810793" y="2115803"/>
                </a:lnTo>
                <a:lnTo>
                  <a:pt x="1791021" y="2112468"/>
                </a:lnTo>
                <a:cubicBezTo>
                  <a:pt x="1784515" y="2111496"/>
                  <a:pt x="1777986" y="2110904"/>
                  <a:pt x="1770969" y="2111387"/>
                </a:cubicBezTo>
                <a:cubicBezTo>
                  <a:pt x="1767507" y="2110870"/>
                  <a:pt x="1758477" y="2112106"/>
                  <a:pt x="1755011" y="2107172"/>
                </a:cubicBezTo>
                <a:lnTo>
                  <a:pt x="1754117" y="2101729"/>
                </a:lnTo>
                <a:lnTo>
                  <a:pt x="1743229" y="2103068"/>
                </a:lnTo>
                <a:cubicBezTo>
                  <a:pt x="1681364" y="2110759"/>
                  <a:pt x="1617475" y="2121537"/>
                  <a:pt x="1555599" y="2131051"/>
                </a:cubicBezTo>
                <a:lnTo>
                  <a:pt x="1426582" y="2152013"/>
                </a:lnTo>
                <a:lnTo>
                  <a:pt x="1427077" y="2177486"/>
                </a:lnTo>
                <a:cubicBezTo>
                  <a:pt x="1421151" y="2176600"/>
                  <a:pt x="1407649" y="2182359"/>
                  <a:pt x="1406377" y="2169726"/>
                </a:cubicBezTo>
                <a:cubicBezTo>
                  <a:pt x="1404422" y="2161658"/>
                  <a:pt x="1409741" y="2157787"/>
                  <a:pt x="1414151" y="2160001"/>
                </a:cubicBezTo>
                <a:cubicBezTo>
                  <a:pt x="1416356" y="2161108"/>
                  <a:pt x="1418459" y="2160256"/>
                  <a:pt x="1420510" y="2158423"/>
                </a:cubicBezTo>
                <a:lnTo>
                  <a:pt x="1425582" y="2152175"/>
                </a:lnTo>
                <a:lnTo>
                  <a:pt x="1346755" y="2164983"/>
                </a:lnTo>
                <a:lnTo>
                  <a:pt x="1310485" y="2170620"/>
                </a:lnTo>
                <a:lnTo>
                  <a:pt x="1312338" y="2172890"/>
                </a:lnTo>
                <a:cubicBezTo>
                  <a:pt x="1312358" y="2175525"/>
                  <a:pt x="1311458" y="2178776"/>
                  <a:pt x="1311019" y="2181719"/>
                </a:cubicBezTo>
                <a:cubicBezTo>
                  <a:pt x="1308591" y="2181356"/>
                  <a:pt x="1307706" y="2178967"/>
                  <a:pt x="1307512" y="2176118"/>
                </a:cubicBezTo>
                <a:lnTo>
                  <a:pt x="1307896" y="2171022"/>
                </a:lnTo>
                <a:lnTo>
                  <a:pt x="1300603" y="2172156"/>
                </a:lnTo>
                <a:cubicBezTo>
                  <a:pt x="1292728" y="2172543"/>
                  <a:pt x="1285714" y="2175012"/>
                  <a:pt x="1278806" y="2178084"/>
                </a:cubicBezTo>
                <a:lnTo>
                  <a:pt x="1269444" y="2182304"/>
                </a:lnTo>
                <a:lnTo>
                  <a:pt x="1267340" y="2190129"/>
                </a:lnTo>
                <a:lnTo>
                  <a:pt x="1265025" y="2184296"/>
                </a:lnTo>
                <a:lnTo>
                  <a:pt x="1257641" y="2187625"/>
                </a:lnTo>
                <a:cubicBezTo>
                  <a:pt x="1241461" y="2193023"/>
                  <a:pt x="1225063" y="2198129"/>
                  <a:pt x="1206868" y="2204793"/>
                </a:cubicBezTo>
                <a:cubicBezTo>
                  <a:pt x="1199020" y="2206745"/>
                  <a:pt x="1192446" y="2208889"/>
                  <a:pt x="1184113" y="2212334"/>
                </a:cubicBezTo>
                <a:cubicBezTo>
                  <a:pt x="1177311" y="2216007"/>
                  <a:pt x="1168980" y="2219452"/>
                  <a:pt x="1165076" y="2214179"/>
                </a:cubicBezTo>
                <a:cubicBezTo>
                  <a:pt x="1170579" y="2208748"/>
                  <a:pt x="1177381" y="2205075"/>
                  <a:pt x="1184183" y="2201404"/>
                </a:cubicBezTo>
                <a:lnTo>
                  <a:pt x="1177707" y="2191679"/>
                </a:lnTo>
                <a:lnTo>
                  <a:pt x="1171292" y="2190720"/>
                </a:lnTo>
                <a:lnTo>
                  <a:pt x="1171980" y="2191322"/>
                </a:lnTo>
                <a:cubicBezTo>
                  <a:pt x="1166091" y="2193562"/>
                  <a:pt x="1160438" y="2194667"/>
                  <a:pt x="1154898" y="2195008"/>
                </a:cubicBezTo>
                <a:lnTo>
                  <a:pt x="1145260" y="2194485"/>
                </a:lnTo>
                <a:lnTo>
                  <a:pt x="1145274" y="2194537"/>
                </a:lnTo>
                <a:lnTo>
                  <a:pt x="1144964" y="2194469"/>
                </a:lnTo>
                <a:lnTo>
                  <a:pt x="1138500" y="2194118"/>
                </a:lnTo>
                <a:lnTo>
                  <a:pt x="1140143" y="2193417"/>
                </a:lnTo>
                <a:lnTo>
                  <a:pt x="1139859" y="2193355"/>
                </a:lnTo>
                <a:cubicBezTo>
                  <a:pt x="1138146" y="2192353"/>
                  <a:pt x="1136960" y="2190313"/>
                  <a:pt x="1137614" y="2185938"/>
                </a:cubicBezTo>
                <a:cubicBezTo>
                  <a:pt x="1139802" y="2186265"/>
                  <a:pt x="1141988" y="2186592"/>
                  <a:pt x="1143493" y="2187749"/>
                </a:cubicBezTo>
                <a:lnTo>
                  <a:pt x="1144492" y="2191559"/>
                </a:lnTo>
                <a:lnTo>
                  <a:pt x="1151462" y="2188584"/>
                </a:lnTo>
                <a:cubicBezTo>
                  <a:pt x="1156162" y="2186312"/>
                  <a:pt x="1160966" y="2184407"/>
                  <a:pt x="1165043" y="2185254"/>
                </a:cubicBezTo>
                <a:lnTo>
                  <a:pt x="1169882" y="2189488"/>
                </a:lnTo>
                <a:lnTo>
                  <a:pt x="1175447" y="2182690"/>
                </a:lnTo>
                <a:cubicBezTo>
                  <a:pt x="1178422" y="2182006"/>
                  <a:pt x="1181807" y="2182512"/>
                  <a:pt x="1184216" y="2182120"/>
                </a:cubicBezTo>
                <a:cubicBezTo>
                  <a:pt x="1184436" y="2180649"/>
                  <a:pt x="1185970" y="2180877"/>
                  <a:pt x="1186189" y="2179406"/>
                </a:cubicBezTo>
                <a:lnTo>
                  <a:pt x="1186002" y="2185048"/>
                </a:lnTo>
                <a:lnTo>
                  <a:pt x="1193850" y="2189035"/>
                </a:lnTo>
                <a:lnTo>
                  <a:pt x="1199340" y="2186348"/>
                </a:lnTo>
                <a:lnTo>
                  <a:pt x="1199342" y="2185527"/>
                </a:lnTo>
                <a:cubicBezTo>
                  <a:pt x="1199325" y="2184357"/>
                  <a:pt x="1199496" y="2183215"/>
                  <a:pt x="1200472" y="2181804"/>
                </a:cubicBezTo>
                <a:lnTo>
                  <a:pt x="1201371" y="2185354"/>
                </a:lnTo>
                <a:lnTo>
                  <a:pt x="1201650" y="2185219"/>
                </a:lnTo>
                <a:cubicBezTo>
                  <a:pt x="1203738" y="2183021"/>
                  <a:pt x="1204625" y="2179701"/>
                  <a:pt x="1202251" y="2174656"/>
                </a:cubicBezTo>
                <a:cubicBezTo>
                  <a:pt x="1206839" y="2175343"/>
                  <a:pt x="1211401" y="2174460"/>
                  <a:pt x="1213774" y="2179506"/>
                </a:cubicBezTo>
                <a:cubicBezTo>
                  <a:pt x="1216375" y="2183022"/>
                  <a:pt x="1213932" y="2188910"/>
                  <a:pt x="1213285" y="2193241"/>
                </a:cubicBezTo>
                <a:lnTo>
                  <a:pt x="1218639" y="2191850"/>
                </a:lnTo>
                <a:lnTo>
                  <a:pt x="1218593" y="2189995"/>
                </a:lnTo>
                <a:lnTo>
                  <a:pt x="1219237" y="2191695"/>
                </a:lnTo>
                <a:lnTo>
                  <a:pt x="1227925" y="2189437"/>
                </a:lnTo>
                <a:cubicBezTo>
                  <a:pt x="1229067" y="2181792"/>
                  <a:pt x="1222722" y="2182406"/>
                  <a:pt x="1220577" y="2175832"/>
                </a:cubicBezTo>
                <a:lnTo>
                  <a:pt x="1230607" y="2169734"/>
                </a:lnTo>
                <a:lnTo>
                  <a:pt x="1226704" y="2166574"/>
                </a:lnTo>
                <a:cubicBezTo>
                  <a:pt x="1229647" y="2165673"/>
                  <a:pt x="1232880" y="2164547"/>
                  <a:pt x="1235877" y="2164995"/>
                </a:cubicBezTo>
                <a:lnTo>
                  <a:pt x="1232898" y="2168900"/>
                </a:lnTo>
                <a:lnTo>
                  <a:pt x="1279948" y="2153437"/>
                </a:lnTo>
                <a:cubicBezTo>
                  <a:pt x="1315585" y="2143389"/>
                  <a:pt x="1351059" y="2136183"/>
                  <a:pt x="1386963" y="2124351"/>
                </a:cubicBezTo>
                <a:cubicBezTo>
                  <a:pt x="1374957" y="2120994"/>
                  <a:pt x="1364963" y="2116374"/>
                  <a:pt x="1352499" y="2116074"/>
                </a:cubicBezTo>
                <a:cubicBezTo>
                  <a:pt x="1339809" y="2117305"/>
                  <a:pt x="1328189" y="2121822"/>
                  <a:pt x="1315295" y="2126148"/>
                </a:cubicBezTo>
                <a:lnTo>
                  <a:pt x="1274159" y="2137653"/>
                </a:lnTo>
                <a:lnTo>
                  <a:pt x="1274233" y="2137664"/>
                </a:lnTo>
                <a:cubicBezTo>
                  <a:pt x="1273311" y="2138511"/>
                  <a:pt x="1272460" y="2138876"/>
                  <a:pt x="1271877" y="2138789"/>
                </a:cubicBezTo>
                <a:lnTo>
                  <a:pt x="1271650" y="2138314"/>
                </a:lnTo>
                <a:lnTo>
                  <a:pt x="1234094" y="2148148"/>
                </a:lnTo>
                <a:lnTo>
                  <a:pt x="1071433" y="2191928"/>
                </a:lnTo>
                <a:lnTo>
                  <a:pt x="1072000" y="2192695"/>
                </a:lnTo>
                <a:cubicBezTo>
                  <a:pt x="1070691" y="2201456"/>
                  <a:pt x="1065839" y="2202316"/>
                  <a:pt x="1060755" y="2204725"/>
                </a:cubicBezTo>
                <a:lnTo>
                  <a:pt x="1042246" y="2212440"/>
                </a:lnTo>
                <a:lnTo>
                  <a:pt x="1035568" y="2215223"/>
                </a:lnTo>
                <a:lnTo>
                  <a:pt x="1036620" y="2211346"/>
                </a:lnTo>
                <a:lnTo>
                  <a:pt x="1034691" y="2211762"/>
                </a:lnTo>
                <a:cubicBezTo>
                  <a:pt x="1031060" y="2211219"/>
                  <a:pt x="1026701" y="2209005"/>
                  <a:pt x="1022667" y="2209835"/>
                </a:cubicBezTo>
                <a:lnTo>
                  <a:pt x="1008238" y="2216485"/>
                </a:lnTo>
                <a:lnTo>
                  <a:pt x="1009411" y="2219330"/>
                </a:lnTo>
                <a:lnTo>
                  <a:pt x="1002878" y="2218955"/>
                </a:lnTo>
                <a:lnTo>
                  <a:pt x="989366" y="2225183"/>
                </a:lnTo>
                <a:cubicBezTo>
                  <a:pt x="976445" y="2227941"/>
                  <a:pt x="963525" y="2230702"/>
                  <a:pt x="950378" y="2234990"/>
                </a:cubicBezTo>
                <a:cubicBezTo>
                  <a:pt x="939242" y="2238016"/>
                  <a:pt x="926549" y="2239246"/>
                  <a:pt x="914739" y="2245037"/>
                </a:cubicBezTo>
                <a:cubicBezTo>
                  <a:pt x="909694" y="2247410"/>
                  <a:pt x="904650" y="2249782"/>
                  <a:pt x="903736" y="2255900"/>
                </a:cubicBezTo>
                <a:cubicBezTo>
                  <a:pt x="901293" y="2261791"/>
                  <a:pt x="901679" y="2269664"/>
                  <a:pt x="897935" y="2273795"/>
                </a:cubicBezTo>
                <a:cubicBezTo>
                  <a:pt x="890472" y="2283624"/>
                  <a:pt x="873650" y="2281110"/>
                  <a:pt x="865127" y="2285828"/>
                </a:cubicBezTo>
                <a:cubicBezTo>
                  <a:pt x="858324" y="2289503"/>
                  <a:pt x="845334" y="2303195"/>
                  <a:pt x="842116" y="2293333"/>
                </a:cubicBezTo>
                <a:cubicBezTo>
                  <a:pt x="847619" y="2287902"/>
                  <a:pt x="854194" y="2285758"/>
                  <a:pt x="860959" y="2282339"/>
                </a:cubicBezTo>
                <a:cubicBezTo>
                  <a:pt x="864474" y="2279739"/>
                  <a:pt x="874336" y="2276522"/>
                  <a:pt x="876779" y="2270633"/>
                </a:cubicBezTo>
                <a:cubicBezTo>
                  <a:pt x="876893" y="2269869"/>
                  <a:pt x="875746" y="2269698"/>
                  <a:pt x="874379" y="2269689"/>
                </a:cubicBezTo>
                <a:lnTo>
                  <a:pt x="872256" y="2269706"/>
                </a:lnTo>
                <a:lnTo>
                  <a:pt x="872628" y="2271166"/>
                </a:lnTo>
                <a:cubicBezTo>
                  <a:pt x="872280" y="2272283"/>
                  <a:pt x="871400" y="2273318"/>
                  <a:pt x="870463" y="2274735"/>
                </a:cubicBezTo>
                <a:cubicBezTo>
                  <a:pt x="870690" y="2273212"/>
                  <a:pt x="870504" y="2272017"/>
                  <a:pt x="870498" y="2270848"/>
                </a:cubicBezTo>
                <a:lnTo>
                  <a:pt x="870831" y="2269718"/>
                </a:lnTo>
                <a:lnTo>
                  <a:pt x="870662" y="2269720"/>
                </a:lnTo>
                <a:cubicBezTo>
                  <a:pt x="867602" y="2269262"/>
                  <a:pt x="867216" y="2261389"/>
                  <a:pt x="866143" y="2258102"/>
                </a:cubicBezTo>
                <a:lnTo>
                  <a:pt x="929607" y="2230561"/>
                </a:lnTo>
                <a:lnTo>
                  <a:pt x="927038" y="2228442"/>
                </a:lnTo>
                <a:cubicBezTo>
                  <a:pt x="926340" y="2226980"/>
                  <a:pt x="926096" y="2224832"/>
                  <a:pt x="926566" y="2221684"/>
                </a:cubicBezTo>
                <a:cubicBezTo>
                  <a:pt x="927670" y="2221849"/>
                  <a:pt x="929077" y="2221875"/>
                  <a:pt x="930540" y="2221989"/>
                </a:cubicBezTo>
                <a:cubicBezTo>
                  <a:pt x="932736" y="2222160"/>
                  <a:pt x="935061" y="2222530"/>
                  <a:pt x="936686" y="2223865"/>
                </a:cubicBezTo>
                <a:lnTo>
                  <a:pt x="937515" y="2227128"/>
                </a:lnTo>
                <a:lnTo>
                  <a:pt x="948164" y="2222507"/>
                </a:lnTo>
                <a:lnTo>
                  <a:pt x="952209" y="2218129"/>
                </a:lnTo>
                <a:lnTo>
                  <a:pt x="954428" y="2219789"/>
                </a:lnTo>
                <a:lnTo>
                  <a:pt x="960486" y="2217161"/>
                </a:lnTo>
                <a:lnTo>
                  <a:pt x="959606" y="2215982"/>
                </a:lnTo>
                <a:lnTo>
                  <a:pt x="976485" y="2210218"/>
                </a:lnTo>
                <a:lnTo>
                  <a:pt x="1037094" y="2183916"/>
                </a:lnTo>
                <a:cubicBezTo>
                  <a:pt x="1094075" y="2159209"/>
                  <a:pt x="1151237" y="2135897"/>
                  <a:pt x="1209139" y="2118102"/>
                </a:cubicBezTo>
                <a:cubicBezTo>
                  <a:pt x="1237476" y="2109830"/>
                  <a:pt x="1266248" y="2101688"/>
                  <a:pt x="1294931" y="2095681"/>
                </a:cubicBezTo>
                <a:lnTo>
                  <a:pt x="1305115" y="2094534"/>
                </a:lnTo>
                <a:lnTo>
                  <a:pt x="1303348" y="2084287"/>
                </a:lnTo>
                <a:cubicBezTo>
                  <a:pt x="1306045" y="2086194"/>
                  <a:pt x="1308742" y="2088100"/>
                  <a:pt x="1311438" y="2090010"/>
                </a:cubicBezTo>
                <a:lnTo>
                  <a:pt x="1308558" y="2094146"/>
                </a:lnTo>
                <a:lnTo>
                  <a:pt x="1380174" y="2086077"/>
                </a:lnTo>
                <a:lnTo>
                  <a:pt x="1389436" y="2086681"/>
                </a:lnTo>
                <a:lnTo>
                  <a:pt x="1390653" y="2081160"/>
                </a:lnTo>
                <a:cubicBezTo>
                  <a:pt x="1391645" y="2078676"/>
                  <a:pt x="1393133" y="2077018"/>
                  <a:pt x="1395562" y="2077380"/>
                </a:cubicBezTo>
                <a:cubicBezTo>
                  <a:pt x="1395232" y="2079587"/>
                  <a:pt x="1395141" y="2082959"/>
                  <a:pt x="1394325" y="2085657"/>
                </a:cubicBezTo>
                <a:lnTo>
                  <a:pt x="1392695" y="2086892"/>
                </a:lnTo>
                <a:lnTo>
                  <a:pt x="1398723" y="2087285"/>
                </a:lnTo>
                <a:cubicBezTo>
                  <a:pt x="1404923" y="2087430"/>
                  <a:pt x="1411205" y="2086805"/>
                  <a:pt x="1417766" y="2083877"/>
                </a:cubicBezTo>
                <a:cubicBezTo>
                  <a:pt x="1431143" y="2078059"/>
                  <a:pt x="1443181" y="2070738"/>
                  <a:pt x="1457631" y="2068208"/>
                </a:cubicBezTo>
                <a:cubicBezTo>
                  <a:pt x="1486503" y="2061578"/>
                  <a:pt x="1514488" y="2062634"/>
                  <a:pt x="1543519" y="2065408"/>
                </a:cubicBezTo>
                <a:lnTo>
                  <a:pt x="1543174" y="2069418"/>
                </a:lnTo>
                <a:lnTo>
                  <a:pt x="1547848" y="2069110"/>
                </a:lnTo>
                <a:lnTo>
                  <a:pt x="1546204" y="2080110"/>
                </a:lnTo>
                <a:lnTo>
                  <a:pt x="1549815" y="2086054"/>
                </a:lnTo>
                <a:cubicBezTo>
                  <a:pt x="1549773" y="2088947"/>
                  <a:pt x="1548829" y="2092649"/>
                  <a:pt x="1548162" y="2097109"/>
                </a:cubicBezTo>
                <a:cubicBezTo>
                  <a:pt x="1554279" y="2098022"/>
                  <a:pt x="1551939" y="2082300"/>
                  <a:pt x="1558284" y="2081685"/>
                </a:cubicBezTo>
                <a:cubicBezTo>
                  <a:pt x="1568120" y="2076901"/>
                  <a:pt x="1579054" y="2076971"/>
                  <a:pt x="1588916" y="2073756"/>
                </a:cubicBezTo>
                <a:lnTo>
                  <a:pt x="1589943" y="2073574"/>
                </a:lnTo>
                <a:lnTo>
                  <a:pt x="1590853" y="2067489"/>
                </a:lnTo>
                <a:cubicBezTo>
                  <a:pt x="1592037" y="2067666"/>
                  <a:pt x="1593456" y="2067878"/>
                  <a:pt x="1595113" y="2068126"/>
                </a:cubicBezTo>
                <a:lnTo>
                  <a:pt x="1594417" y="2072784"/>
                </a:lnTo>
                <a:lnTo>
                  <a:pt x="1656092" y="2061906"/>
                </a:lnTo>
                <a:cubicBezTo>
                  <a:pt x="1702206" y="2054987"/>
                  <a:pt x="1748129" y="2049343"/>
                  <a:pt x="1794054" y="2043699"/>
                </a:cubicBezTo>
                <a:cubicBezTo>
                  <a:pt x="1795424" y="2034523"/>
                  <a:pt x="1785791" y="2036210"/>
                  <a:pt x="1787162" y="2027035"/>
                </a:cubicBezTo>
                <a:cubicBezTo>
                  <a:pt x="1790221" y="2027492"/>
                  <a:pt x="1793279" y="2027949"/>
                  <a:pt x="1796338" y="2028406"/>
                </a:cubicBezTo>
                <a:cubicBezTo>
                  <a:pt x="1799397" y="2028864"/>
                  <a:pt x="1800241" y="2033679"/>
                  <a:pt x="1803299" y="2034137"/>
                </a:cubicBezTo>
                <a:cubicBezTo>
                  <a:pt x="1812475" y="2035508"/>
                  <a:pt x="1820541" y="2033846"/>
                  <a:pt x="1828390" y="2031893"/>
                </a:cubicBezTo>
                <a:lnTo>
                  <a:pt x="1870344" y="2029596"/>
                </a:lnTo>
                <a:lnTo>
                  <a:pt x="1862609" y="2027312"/>
                </a:lnTo>
                <a:cubicBezTo>
                  <a:pt x="1849195" y="2023352"/>
                  <a:pt x="1835838" y="2019011"/>
                  <a:pt x="1822772" y="2013151"/>
                </a:cubicBezTo>
                <a:lnTo>
                  <a:pt x="1822632" y="2014092"/>
                </a:lnTo>
                <a:lnTo>
                  <a:pt x="1824759" y="2014219"/>
                </a:lnTo>
                <a:lnTo>
                  <a:pt x="1822465" y="2015204"/>
                </a:lnTo>
                <a:lnTo>
                  <a:pt x="1820487" y="2028442"/>
                </a:lnTo>
                <a:lnTo>
                  <a:pt x="1814103" y="2018794"/>
                </a:lnTo>
                <a:lnTo>
                  <a:pt x="1811189" y="2020046"/>
                </a:lnTo>
                <a:cubicBezTo>
                  <a:pt x="1812512" y="2021815"/>
                  <a:pt x="1813606" y="2025120"/>
                  <a:pt x="1814698" y="2028426"/>
                </a:cubicBezTo>
                <a:cubicBezTo>
                  <a:pt x="1809811" y="2029267"/>
                  <a:pt x="1806246" y="2031876"/>
                  <a:pt x="1802047" y="2028106"/>
                </a:cubicBezTo>
                <a:lnTo>
                  <a:pt x="1799735" y="2026220"/>
                </a:lnTo>
                <a:lnTo>
                  <a:pt x="1794263" y="2026283"/>
                </a:lnTo>
                <a:cubicBezTo>
                  <a:pt x="1789984" y="2025058"/>
                  <a:pt x="1785567" y="2023224"/>
                  <a:pt x="1782508" y="2022768"/>
                </a:cubicBezTo>
                <a:cubicBezTo>
                  <a:pt x="1780979" y="2022539"/>
                  <a:pt x="1778149" y="2020553"/>
                  <a:pt x="1776391" y="2021853"/>
                </a:cubicBezTo>
                <a:cubicBezTo>
                  <a:pt x="1772876" y="2024454"/>
                  <a:pt x="1770890" y="2027285"/>
                  <a:pt x="1767830" y="2026828"/>
                </a:cubicBezTo>
                <a:cubicBezTo>
                  <a:pt x="1761713" y="2025913"/>
                  <a:pt x="1758268" y="2017582"/>
                  <a:pt x="1754137" y="2013838"/>
                </a:cubicBezTo>
                <a:lnTo>
                  <a:pt x="1754543" y="2011614"/>
                </a:lnTo>
                <a:lnTo>
                  <a:pt x="1755273" y="2011475"/>
                </a:lnTo>
                <a:lnTo>
                  <a:pt x="1754852" y="2009924"/>
                </a:lnTo>
                <a:lnTo>
                  <a:pt x="1755388" y="2006990"/>
                </a:lnTo>
                <a:cubicBezTo>
                  <a:pt x="1753317" y="2006680"/>
                  <a:pt x="1749711" y="2007705"/>
                  <a:pt x="1747431" y="2008146"/>
                </a:cubicBezTo>
                <a:cubicBezTo>
                  <a:pt x="1742614" y="2008990"/>
                  <a:pt x="1737319" y="2007807"/>
                  <a:pt x="1732080" y="2006242"/>
                </a:cubicBezTo>
                <a:lnTo>
                  <a:pt x="1728071" y="2005122"/>
                </a:lnTo>
                <a:lnTo>
                  <a:pt x="1717073" y="2002046"/>
                </a:lnTo>
                <a:lnTo>
                  <a:pt x="1712090" y="2001355"/>
                </a:lnTo>
                <a:lnTo>
                  <a:pt x="1694616" y="2002474"/>
                </a:lnTo>
                <a:lnTo>
                  <a:pt x="1658910" y="2005885"/>
                </a:lnTo>
                <a:lnTo>
                  <a:pt x="1658228" y="2010450"/>
                </a:lnTo>
                <a:cubicBezTo>
                  <a:pt x="1664803" y="2008305"/>
                  <a:pt x="1671149" y="2007691"/>
                  <a:pt x="1670849" y="2020153"/>
                </a:cubicBezTo>
                <a:lnTo>
                  <a:pt x="1635318" y="2008138"/>
                </a:lnTo>
                <a:lnTo>
                  <a:pt x="1618333" y="2009761"/>
                </a:lnTo>
                <a:lnTo>
                  <a:pt x="1610004" y="2013552"/>
                </a:lnTo>
                <a:cubicBezTo>
                  <a:pt x="1605877" y="2015322"/>
                  <a:pt x="1601840" y="2016708"/>
                  <a:pt x="1598041" y="2016936"/>
                </a:cubicBezTo>
                <a:cubicBezTo>
                  <a:pt x="1589957" y="2018911"/>
                  <a:pt x="1582803" y="2014659"/>
                  <a:pt x="1574952" y="2015077"/>
                </a:cubicBezTo>
                <a:lnTo>
                  <a:pt x="1573655" y="2014986"/>
                </a:lnTo>
                <a:lnTo>
                  <a:pt x="1520746" y="2021591"/>
                </a:lnTo>
                <a:cubicBezTo>
                  <a:pt x="1506289" y="2024124"/>
                  <a:pt x="1491835" y="2026655"/>
                  <a:pt x="1477862" y="2027697"/>
                </a:cubicBezTo>
                <a:lnTo>
                  <a:pt x="1475991" y="2027920"/>
                </a:lnTo>
                <a:lnTo>
                  <a:pt x="1476061" y="2028763"/>
                </a:lnTo>
                <a:lnTo>
                  <a:pt x="1469007" y="2028755"/>
                </a:lnTo>
                <a:lnTo>
                  <a:pt x="1455566" y="2030360"/>
                </a:lnTo>
                <a:cubicBezTo>
                  <a:pt x="1452277" y="2031433"/>
                  <a:pt x="1449217" y="2030976"/>
                  <a:pt x="1444399" y="2031820"/>
                </a:cubicBezTo>
                <a:lnTo>
                  <a:pt x="1443557" y="2028724"/>
                </a:lnTo>
                <a:lnTo>
                  <a:pt x="1434915" y="2028713"/>
                </a:lnTo>
                <a:cubicBezTo>
                  <a:pt x="1421234" y="2029620"/>
                  <a:pt x="1407500" y="2031110"/>
                  <a:pt x="1393442" y="2032156"/>
                </a:cubicBezTo>
                <a:cubicBezTo>
                  <a:pt x="1379256" y="2033184"/>
                  <a:pt x="1366596" y="2034439"/>
                  <a:pt x="1352870" y="2032388"/>
                </a:cubicBezTo>
                <a:cubicBezTo>
                  <a:pt x="1345499" y="2031287"/>
                  <a:pt x="1337874" y="2030147"/>
                  <a:pt x="1331543" y="2030776"/>
                </a:cubicBezTo>
                <a:cubicBezTo>
                  <a:pt x="1326969" y="2030092"/>
                  <a:pt x="1323917" y="2029636"/>
                  <a:pt x="1320868" y="2029180"/>
                </a:cubicBezTo>
                <a:cubicBezTo>
                  <a:pt x="1320033" y="2024335"/>
                  <a:pt x="1319428" y="2017949"/>
                  <a:pt x="1318593" y="2013102"/>
                </a:cubicBezTo>
                <a:cubicBezTo>
                  <a:pt x="1327053" y="2019088"/>
                  <a:pt x="1333988" y="2024846"/>
                  <a:pt x="1341614" y="2025986"/>
                </a:cubicBezTo>
                <a:cubicBezTo>
                  <a:pt x="1343139" y="2026213"/>
                  <a:pt x="1348985" y="2027087"/>
                  <a:pt x="1349904" y="2020929"/>
                </a:cubicBezTo>
                <a:cubicBezTo>
                  <a:pt x="1350595" y="2016311"/>
                  <a:pt x="1342994" y="2016749"/>
                  <a:pt x="1341469" y="2016520"/>
                </a:cubicBezTo>
                <a:cubicBezTo>
                  <a:pt x="1343079" y="2005745"/>
                  <a:pt x="1367916" y="2004733"/>
                  <a:pt x="1358851" y="1992362"/>
                </a:cubicBezTo>
                <a:cubicBezTo>
                  <a:pt x="1366668" y="1992218"/>
                  <a:pt x="1374562" y="1991561"/>
                  <a:pt x="1380662" y="1992473"/>
                </a:cubicBezTo>
                <a:cubicBezTo>
                  <a:pt x="1379052" y="2003250"/>
                  <a:pt x="1371886" y="1999031"/>
                  <a:pt x="1367311" y="1998348"/>
                </a:cubicBezTo>
                <a:cubicBezTo>
                  <a:pt x="1363401" y="2024520"/>
                  <a:pt x="1424778" y="2008509"/>
                  <a:pt x="1434160" y="2008337"/>
                </a:cubicBezTo>
                <a:cubicBezTo>
                  <a:pt x="1433082" y="1973812"/>
                  <a:pt x="1399942" y="2009520"/>
                  <a:pt x="1391989" y="1989707"/>
                </a:cubicBezTo>
                <a:cubicBezTo>
                  <a:pt x="1412250" y="1988013"/>
                  <a:pt x="1435587" y="1988352"/>
                  <a:pt x="1456078" y="1985119"/>
                </a:cubicBezTo>
                <a:cubicBezTo>
                  <a:pt x="1462409" y="1984490"/>
                  <a:pt x="1470494" y="1982552"/>
                  <a:pt x="1476594" y="1983463"/>
                </a:cubicBezTo>
                <a:lnTo>
                  <a:pt x="1478614" y="1986748"/>
                </a:lnTo>
                <a:lnTo>
                  <a:pt x="1479963" y="1985189"/>
                </a:lnTo>
                <a:cubicBezTo>
                  <a:pt x="1483855" y="1984568"/>
                  <a:pt x="1488242" y="1985549"/>
                  <a:pt x="1491228" y="1985215"/>
                </a:cubicBezTo>
                <a:cubicBezTo>
                  <a:pt x="1488524" y="1987930"/>
                  <a:pt x="1484848" y="1992449"/>
                  <a:pt x="1481241" y="1995225"/>
                </a:cubicBezTo>
                <a:lnTo>
                  <a:pt x="1480828" y="1995415"/>
                </a:lnTo>
                <a:lnTo>
                  <a:pt x="1477757" y="2006983"/>
                </a:lnTo>
                <a:lnTo>
                  <a:pt x="1474937" y="1996926"/>
                </a:lnTo>
                <a:lnTo>
                  <a:pt x="1471669" y="1994769"/>
                </a:lnTo>
                <a:lnTo>
                  <a:pt x="1473602" y="1992537"/>
                </a:lnTo>
                <a:lnTo>
                  <a:pt x="1466668" y="1997718"/>
                </a:lnTo>
                <a:lnTo>
                  <a:pt x="1464082" y="1991390"/>
                </a:lnTo>
                <a:lnTo>
                  <a:pt x="1459349" y="1996390"/>
                </a:lnTo>
                <a:lnTo>
                  <a:pt x="1458190" y="1996235"/>
                </a:lnTo>
                <a:lnTo>
                  <a:pt x="1469258" y="2001253"/>
                </a:lnTo>
                <a:lnTo>
                  <a:pt x="1473634" y="2010525"/>
                </a:lnTo>
                <a:lnTo>
                  <a:pt x="1489987" y="2007611"/>
                </a:lnTo>
                <a:cubicBezTo>
                  <a:pt x="1499396" y="2007452"/>
                  <a:pt x="1507504" y="2005535"/>
                  <a:pt x="1517141" y="2003847"/>
                </a:cubicBezTo>
                <a:cubicBezTo>
                  <a:pt x="1523489" y="2003232"/>
                  <a:pt x="1527039" y="1989946"/>
                  <a:pt x="1533426" y="1989075"/>
                </a:cubicBezTo>
                <a:cubicBezTo>
                  <a:pt x="1539710" y="1987147"/>
                  <a:pt x="1546940" y="1991095"/>
                  <a:pt x="1553250" y="1990735"/>
                </a:cubicBezTo>
                <a:lnTo>
                  <a:pt x="1563321" y="1989599"/>
                </a:lnTo>
                <a:lnTo>
                  <a:pt x="1502185" y="1984004"/>
                </a:lnTo>
                <a:cubicBezTo>
                  <a:pt x="1521495" y="1968130"/>
                  <a:pt x="1542905" y="1971330"/>
                  <a:pt x="1561002" y="1974034"/>
                </a:cubicBezTo>
                <a:cubicBezTo>
                  <a:pt x="1573237" y="1975863"/>
                  <a:pt x="1583943" y="1977462"/>
                  <a:pt x="1596596" y="1976487"/>
                </a:cubicBezTo>
                <a:lnTo>
                  <a:pt x="1597262" y="1976109"/>
                </a:lnTo>
                <a:lnTo>
                  <a:pt x="1596891" y="1969102"/>
                </a:lnTo>
                <a:lnTo>
                  <a:pt x="1601279" y="1973834"/>
                </a:lnTo>
                <a:lnTo>
                  <a:pt x="1608197" y="1969915"/>
                </a:lnTo>
                <a:cubicBezTo>
                  <a:pt x="1612103" y="1968186"/>
                  <a:pt x="1615528" y="1968372"/>
                  <a:pt x="1616907" y="1974832"/>
                </a:cubicBezTo>
                <a:cubicBezTo>
                  <a:pt x="1620652" y="1970702"/>
                  <a:pt x="1622252" y="1959997"/>
                  <a:pt x="1628368" y="1960911"/>
                </a:cubicBezTo>
                <a:cubicBezTo>
                  <a:pt x="1636015" y="1962055"/>
                  <a:pt x="1643661" y="1963197"/>
                  <a:pt x="1651309" y="1964340"/>
                </a:cubicBezTo>
                <a:cubicBezTo>
                  <a:pt x="1649024" y="1979631"/>
                  <a:pt x="1637316" y="1963812"/>
                  <a:pt x="1635260" y="1977574"/>
                </a:cubicBezTo>
                <a:lnTo>
                  <a:pt x="1648473" y="1977718"/>
                </a:lnTo>
                <a:lnTo>
                  <a:pt x="1651715" y="1977294"/>
                </a:lnTo>
                <a:cubicBezTo>
                  <a:pt x="1654160" y="1971403"/>
                  <a:pt x="1656604" y="1965512"/>
                  <a:pt x="1659010" y="1959876"/>
                </a:cubicBezTo>
                <a:cubicBezTo>
                  <a:pt x="1659892" y="1964439"/>
                  <a:pt x="1657676" y="1968800"/>
                  <a:pt x="1658749" y="1972089"/>
                </a:cubicBezTo>
                <a:cubicBezTo>
                  <a:pt x="1660051" y="1973847"/>
                  <a:pt x="1661677" y="1976046"/>
                  <a:pt x="1663581" y="1977699"/>
                </a:cubicBezTo>
                <a:lnTo>
                  <a:pt x="1664105" y="1977888"/>
                </a:lnTo>
                <a:lnTo>
                  <a:pt x="1672852" y="1977982"/>
                </a:lnTo>
                <a:lnTo>
                  <a:pt x="1678868" y="1973531"/>
                </a:lnTo>
                <a:cubicBezTo>
                  <a:pt x="1681927" y="1973989"/>
                  <a:pt x="1684988" y="1974446"/>
                  <a:pt x="1689322" y="1975093"/>
                </a:cubicBezTo>
                <a:cubicBezTo>
                  <a:pt x="1690009" y="1970504"/>
                  <a:pt x="1690695" y="1965915"/>
                  <a:pt x="1691342" y="1961579"/>
                </a:cubicBezTo>
                <a:cubicBezTo>
                  <a:pt x="1695932" y="1962265"/>
                  <a:pt x="1693069" y="1970961"/>
                  <a:pt x="1692382" y="1975551"/>
                </a:cubicBezTo>
                <a:cubicBezTo>
                  <a:pt x="1719078" y="1974848"/>
                  <a:pt x="1745448" y="1985045"/>
                  <a:pt x="1773091" y="1967538"/>
                </a:cubicBezTo>
                <a:lnTo>
                  <a:pt x="1785629" y="1955953"/>
                </a:lnTo>
                <a:lnTo>
                  <a:pt x="1778458" y="1950910"/>
                </a:lnTo>
                <a:cubicBezTo>
                  <a:pt x="1773623" y="1948930"/>
                  <a:pt x="1768477" y="1947957"/>
                  <a:pt x="1763197" y="1947543"/>
                </a:cubicBezTo>
                <a:lnTo>
                  <a:pt x="1743349" y="1947929"/>
                </a:lnTo>
                <a:lnTo>
                  <a:pt x="1751129" y="1949615"/>
                </a:lnTo>
                <a:cubicBezTo>
                  <a:pt x="1755293" y="1951009"/>
                  <a:pt x="1759077" y="1953889"/>
                  <a:pt x="1760309" y="1961021"/>
                </a:cubicBezTo>
                <a:cubicBezTo>
                  <a:pt x="1752590" y="1961411"/>
                  <a:pt x="1745097" y="1960292"/>
                  <a:pt x="1737626" y="1960719"/>
                </a:cubicBezTo>
                <a:lnTo>
                  <a:pt x="1739526" y="1948003"/>
                </a:lnTo>
                <a:lnTo>
                  <a:pt x="1731378" y="1948162"/>
                </a:lnTo>
                <a:cubicBezTo>
                  <a:pt x="1718923" y="1948253"/>
                  <a:pt x="1706456" y="1947757"/>
                  <a:pt x="1693985" y="1946968"/>
                </a:cubicBezTo>
                <a:lnTo>
                  <a:pt x="1672071" y="1945237"/>
                </a:lnTo>
                <a:lnTo>
                  <a:pt x="1670205" y="1950533"/>
                </a:lnTo>
                <a:cubicBezTo>
                  <a:pt x="1669296" y="1951758"/>
                  <a:pt x="1668118" y="1952359"/>
                  <a:pt x="1666697" y="1952147"/>
                </a:cubicBezTo>
                <a:cubicBezTo>
                  <a:pt x="1667038" y="1949863"/>
                  <a:pt x="1667679" y="1948011"/>
                  <a:pt x="1668589" y="1946782"/>
                </a:cubicBezTo>
                <a:lnTo>
                  <a:pt x="1671962" y="1945228"/>
                </a:lnTo>
                <a:lnTo>
                  <a:pt x="1656560" y="1944013"/>
                </a:lnTo>
                <a:cubicBezTo>
                  <a:pt x="1631608" y="1941849"/>
                  <a:pt x="1606654" y="1939690"/>
                  <a:pt x="1581742" y="1939875"/>
                </a:cubicBezTo>
                <a:cubicBezTo>
                  <a:pt x="1583798" y="1926108"/>
                  <a:pt x="1587314" y="1923508"/>
                  <a:pt x="1594695" y="1926434"/>
                </a:cubicBezTo>
                <a:cubicBezTo>
                  <a:pt x="1608268" y="1929765"/>
                  <a:pt x="1622234" y="1928726"/>
                  <a:pt x="1634697" y="1929025"/>
                </a:cubicBezTo>
                <a:cubicBezTo>
                  <a:pt x="1649990" y="1931310"/>
                  <a:pt x="1663690" y="1932054"/>
                  <a:pt x="1677454" y="1934111"/>
                </a:cubicBezTo>
                <a:cubicBezTo>
                  <a:pt x="1685100" y="1935253"/>
                  <a:pt x="1692976" y="1934867"/>
                  <a:pt x="1699093" y="1935782"/>
                </a:cubicBezTo>
                <a:cubicBezTo>
                  <a:pt x="1703681" y="1936467"/>
                  <a:pt x="1706739" y="1936925"/>
                  <a:pt x="1709798" y="1937381"/>
                </a:cubicBezTo>
                <a:cubicBezTo>
                  <a:pt x="1710484" y="1932795"/>
                  <a:pt x="1711398" y="1926676"/>
                  <a:pt x="1712083" y="1922089"/>
                </a:cubicBezTo>
                <a:cubicBezTo>
                  <a:pt x="1731481" y="1926552"/>
                  <a:pt x="1749604" y="1930823"/>
                  <a:pt x="1767473" y="1935056"/>
                </a:cubicBezTo>
                <a:cubicBezTo>
                  <a:pt x="1776649" y="1936427"/>
                  <a:pt x="1785595" y="1939328"/>
                  <a:pt x="1793243" y="1940471"/>
                </a:cubicBezTo>
                <a:cubicBezTo>
                  <a:pt x="1796301" y="1940928"/>
                  <a:pt x="1803719" y="1943599"/>
                  <a:pt x="1802032" y="1933968"/>
                </a:cubicBezTo>
                <a:cubicBezTo>
                  <a:pt x="1800572" y="1922806"/>
                  <a:pt x="1784823" y="1923579"/>
                  <a:pt x="1780006" y="1924422"/>
                </a:cubicBezTo>
                <a:cubicBezTo>
                  <a:pt x="1773889" y="1923508"/>
                  <a:pt x="1769301" y="1922823"/>
                  <a:pt x="1764713" y="1922137"/>
                </a:cubicBezTo>
                <a:cubicBezTo>
                  <a:pt x="1762955" y="1923438"/>
                  <a:pt x="1746616" y="1919433"/>
                  <a:pt x="1752118" y="1914002"/>
                </a:cubicBezTo>
                <a:cubicBezTo>
                  <a:pt x="1756090" y="1908342"/>
                  <a:pt x="1767867" y="1913229"/>
                  <a:pt x="1772201" y="1913876"/>
                </a:cubicBezTo>
                <a:cubicBezTo>
                  <a:pt x="1779619" y="1916548"/>
                  <a:pt x="1788566" y="1919448"/>
                  <a:pt x="1796442" y="1919062"/>
                </a:cubicBezTo>
                <a:cubicBezTo>
                  <a:pt x="1802559" y="1919976"/>
                  <a:pt x="1818512" y="1916106"/>
                  <a:pt x="1815998" y="1932927"/>
                </a:cubicBezTo>
                <a:cubicBezTo>
                  <a:pt x="1814785" y="1951505"/>
                  <a:pt x="1823346" y="1946532"/>
                  <a:pt x="1833207" y="1943316"/>
                </a:cubicBezTo>
                <a:cubicBezTo>
                  <a:pt x="1849643" y="1937955"/>
                  <a:pt x="1866368" y="1949834"/>
                  <a:pt x="1881205" y="1955178"/>
                </a:cubicBezTo>
                <a:cubicBezTo>
                  <a:pt x="1881891" y="1950591"/>
                  <a:pt x="1884792" y="1941644"/>
                  <a:pt x="1880432" y="1939429"/>
                </a:cubicBezTo>
                <a:cubicBezTo>
                  <a:pt x="1874771" y="1935456"/>
                  <a:pt x="1868426" y="1936072"/>
                  <a:pt x="1862537" y="1933628"/>
                </a:cubicBezTo>
                <a:cubicBezTo>
                  <a:pt x="1847727" y="1929852"/>
                  <a:pt x="1832662" y="1926037"/>
                  <a:pt x="1817598" y="1922223"/>
                </a:cubicBezTo>
                <a:lnTo>
                  <a:pt x="1943606" y="1939609"/>
                </a:lnTo>
                <a:lnTo>
                  <a:pt x="1944226" y="1937063"/>
                </a:lnTo>
                <a:cubicBezTo>
                  <a:pt x="1947488" y="1934422"/>
                  <a:pt x="1952078" y="1935109"/>
                  <a:pt x="1956668" y="1935794"/>
                </a:cubicBezTo>
                <a:lnTo>
                  <a:pt x="1955846" y="1941298"/>
                </a:lnTo>
                <a:lnTo>
                  <a:pt x="1997926" y="1947104"/>
                </a:lnTo>
                <a:lnTo>
                  <a:pt x="2000554" y="1943917"/>
                </a:lnTo>
                <a:cubicBezTo>
                  <a:pt x="2004299" y="1939784"/>
                  <a:pt x="2010191" y="1942228"/>
                  <a:pt x="2012794" y="1945745"/>
                </a:cubicBezTo>
                <a:lnTo>
                  <a:pt x="2012334" y="1948828"/>
                </a:lnTo>
                <a:lnTo>
                  <a:pt x="2011762" y="1948742"/>
                </a:lnTo>
                <a:lnTo>
                  <a:pt x="2011805" y="1949019"/>
                </a:lnTo>
                <a:lnTo>
                  <a:pt x="2012295" y="1949087"/>
                </a:lnTo>
                <a:lnTo>
                  <a:pt x="2012334" y="1948828"/>
                </a:lnTo>
                <a:lnTo>
                  <a:pt x="2016022" y="1949379"/>
                </a:lnTo>
                <a:lnTo>
                  <a:pt x="2015854" y="1949578"/>
                </a:lnTo>
                <a:lnTo>
                  <a:pt x="2042674" y="1953278"/>
                </a:lnTo>
                <a:lnTo>
                  <a:pt x="2041221" y="1942173"/>
                </a:lnTo>
                <a:cubicBezTo>
                  <a:pt x="2046040" y="1941329"/>
                  <a:pt x="2051087" y="1938954"/>
                  <a:pt x="2056979" y="1941400"/>
                </a:cubicBezTo>
                <a:cubicBezTo>
                  <a:pt x="2058395" y="1942393"/>
                  <a:pt x="2058817" y="1944802"/>
                  <a:pt x="2058799" y="1947536"/>
                </a:cubicBezTo>
                <a:lnTo>
                  <a:pt x="2058005" y="1955394"/>
                </a:lnTo>
                <a:lnTo>
                  <a:pt x="2060509" y="1955740"/>
                </a:lnTo>
                <a:lnTo>
                  <a:pt x="2089350" y="1957028"/>
                </a:lnTo>
                <a:lnTo>
                  <a:pt x="2087084" y="1951548"/>
                </a:lnTo>
                <a:cubicBezTo>
                  <a:pt x="2090600" y="1948947"/>
                  <a:pt x="2095416" y="1948103"/>
                  <a:pt x="2098894" y="1945757"/>
                </a:cubicBezTo>
                <a:lnTo>
                  <a:pt x="2079176" y="1932531"/>
                </a:lnTo>
                <a:lnTo>
                  <a:pt x="2075048" y="1936435"/>
                </a:lnTo>
                <a:lnTo>
                  <a:pt x="2075769" y="1931610"/>
                </a:lnTo>
                <a:lnTo>
                  <a:pt x="2058155" y="1927164"/>
                </a:lnTo>
                <a:cubicBezTo>
                  <a:pt x="2041562" y="1923120"/>
                  <a:pt x="2024282" y="1923665"/>
                  <a:pt x="2008628" y="1915072"/>
                </a:cubicBezTo>
                <a:cubicBezTo>
                  <a:pt x="1994021" y="1908199"/>
                  <a:pt x="1977427" y="1904156"/>
                  <a:pt x="1962845" y="1898851"/>
                </a:cubicBezTo>
                <a:cubicBezTo>
                  <a:pt x="1955428" y="1896179"/>
                  <a:pt x="1949995" y="1890676"/>
                  <a:pt x="1943650" y="1891290"/>
                </a:cubicBezTo>
                <a:cubicBezTo>
                  <a:pt x="1938832" y="1892138"/>
                  <a:pt x="1936618" y="1896495"/>
                  <a:pt x="1932875" y="1900625"/>
                </a:cubicBezTo>
                <a:cubicBezTo>
                  <a:pt x="1930659" y="1904984"/>
                  <a:pt x="1933032" y="1910029"/>
                  <a:pt x="1933876" y="1914845"/>
                </a:cubicBezTo>
                <a:cubicBezTo>
                  <a:pt x="1926229" y="1913703"/>
                  <a:pt x="1918354" y="1914090"/>
                  <a:pt x="1910733" y="1914514"/>
                </a:cubicBezTo>
                <a:cubicBezTo>
                  <a:pt x="1912948" y="1910155"/>
                  <a:pt x="1914909" y="1905758"/>
                  <a:pt x="1915594" y="1901170"/>
                </a:cubicBezTo>
                <a:cubicBezTo>
                  <a:pt x="1918451" y="1904723"/>
                  <a:pt x="1922555" y="1906900"/>
                  <a:pt x="1925156" y="1910416"/>
                </a:cubicBezTo>
                <a:cubicBezTo>
                  <a:pt x="1926299" y="1902770"/>
                  <a:pt x="1931415" y="1889462"/>
                  <a:pt x="1925527" y="1887020"/>
                </a:cubicBezTo>
                <a:cubicBezTo>
                  <a:pt x="1921422" y="1884843"/>
                  <a:pt x="1916833" y="1884157"/>
                  <a:pt x="1913546" y="1885229"/>
                </a:cubicBezTo>
                <a:cubicBezTo>
                  <a:pt x="1907200" y="1885843"/>
                  <a:pt x="1901541" y="1881873"/>
                  <a:pt x="1895423" y="1880958"/>
                </a:cubicBezTo>
                <a:cubicBezTo>
                  <a:pt x="1888370" y="1881077"/>
                  <a:pt x="1888288" y="1887513"/>
                  <a:pt x="1886463" y="1892371"/>
                </a:cubicBezTo>
                <a:lnTo>
                  <a:pt x="1885372" y="1893984"/>
                </a:lnTo>
                <a:lnTo>
                  <a:pt x="1885616" y="1893689"/>
                </a:lnTo>
                <a:cubicBezTo>
                  <a:pt x="1886030" y="1893350"/>
                  <a:pt x="1886268" y="1894188"/>
                  <a:pt x="1887219" y="1897536"/>
                </a:cubicBezTo>
                <a:lnTo>
                  <a:pt x="1887199" y="1897559"/>
                </a:lnTo>
                <a:lnTo>
                  <a:pt x="1888321" y="1897095"/>
                </a:lnTo>
                <a:cubicBezTo>
                  <a:pt x="1887635" y="1901683"/>
                  <a:pt x="1888480" y="1906498"/>
                  <a:pt x="1887794" y="1911086"/>
                </a:cubicBezTo>
                <a:cubicBezTo>
                  <a:pt x="1868168" y="1908153"/>
                  <a:pt x="1849816" y="1905411"/>
                  <a:pt x="1829935" y="1902440"/>
                </a:cubicBezTo>
                <a:cubicBezTo>
                  <a:pt x="1831534" y="1891736"/>
                  <a:pt x="1842011" y="1894865"/>
                  <a:pt x="1846599" y="1895551"/>
                </a:cubicBezTo>
                <a:cubicBezTo>
                  <a:pt x="1849275" y="1895950"/>
                  <a:pt x="1852007" y="1895871"/>
                  <a:pt x="1854777" y="1895478"/>
                </a:cubicBezTo>
                <a:lnTo>
                  <a:pt x="1861415" y="1893944"/>
                </a:lnTo>
                <a:lnTo>
                  <a:pt x="1860564" y="1892960"/>
                </a:lnTo>
                <a:cubicBezTo>
                  <a:pt x="1862325" y="1890887"/>
                  <a:pt x="1863206" y="1889852"/>
                  <a:pt x="1863738" y="1889931"/>
                </a:cubicBezTo>
                <a:lnTo>
                  <a:pt x="1864665" y="1893062"/>
                </a:lnTo>
                <a:lnTo>
                  <a:pt x="1880287" y="1888078"/>
                </a:lnTo>
                <a:cubicBezTo>
                  <a:pt x="1860890" y="1883615"/>
                  <a:pt x="1841237" y="1879116"/>
                  <a:pt x="1821356" y="1876145"/>
                </a:cubicBezTo>
                <a:cubicBezTo>
                  <a:pt x="1820214" y="1883790"/>
                  <a:pt x="1822516" y="1899768"/>
                  <a:pt x="1814439" y="1903251"/>
                </a:cubicBezTo>
                <a:cubicBezTo>
                  <a:pt x="1806145" y="1906441"/>
                  <a:pt x="1796088" y="1900508"/>
                  <a:pt x="1788441" y="1899366"/>
                </a:cubicBezTo>
                <a:cubicBezTo>
                  <a:pt x="1767030" y="1896167"/>
                  <a:pt x="1745227" y="1897338"/>
                  <a:pt x="1723551" y="1895923"/>
                </a:cubicBezTo>
                <a:cubicBezTo>
                  <a:pt x="1678807" y="1893667"/>
                  <a:pt x="1633569" y="1894724"/>
                  <a:pt x="1588330" y="1895780"/>
                </a:cubicBezTo>
                <a:cubicBezTo>
                  <a:pt x="1590387" y="1882017"/>
                  <a:pt x="1599036" y="1897380"/>
                  <a:pt x="1603465" y="1888661"/>
                </a:cubicBezTo>
                <a:lnTo>
                  <a:pt x="1603198" y="1885339"/>
                </a:lnTo>
                <a:lnTo>
                  <a:pt x="1602331" y="1884597"/>
                </a:lnTo>
                <a:lnTo>
                  <a:pt x="1603122" y="1884404"/>
                </a:lnTo>
                <a:lnTo>
                  <a:pt x="1602234" y="1873365"/>
                </a:lnTo>
                <a:cubicBezTo>
                  <a:pt x="1599680" y="1869531"/>
                  <a:pt x="1595808" y="1866672"/>
                  <a:pt x="1593091" y="1863922"/>
                </a:cubicBezTo>
                <a:cubicBezTo>
                  <a:pt x="1613429" y="1863833"/>
                  <a:pt x="1634884" y="1854533"/>
                  <a:pt x="1650951" y="1872568"/>
                </a:cubicBezTo>
                <a:cubicBezTo>
                  <a:pt x="1639788" y="1874027"/>
                  <a:pt x="1628626" y="1875485"/>
                  <a:pt x="1616227" y="1876498"/>
                </a:cubicBezTo>
                <a:cubicBezTo>
                  <a:pt x="1620198" y="1878264"/>
                  <a:pt x="1624506" y="1878534"/>
                  <a:pt x="1628935" y="1878239"/>
                </a:cubicBezTo>
                <a:lnTo>
                  <a:pt x="1637098" y="1877240"/>
                </a:lnTo>
                <a:lnTo>
                  <a:pt x="1637989" y="1876486"/>
                </a:lnTo>
                <a:lnTo>
                  <a:pt x="1638808" y="1877030"/>
                </a:lnTo>
                <a:lnTo>
                  <a:pt x="1642369" y="1876594"/>
                </a:lnTo>
                <a:cubicBezTo>
                  <a:pt x="1646823" y="1876103"/>
                  <a:pt x="1651182" y="1875982"/>
                  <a:pt x="1655227" y="1877160"/>
                </a:cubicBezTo>
                <a:lnTo>
                  <a:pt x="1655319" y="1877230"/>
                </a:lnTo>
                <a:lnTo>
                  <a:pt x="1668599" y="1876596"/>
                </a:lnTo>
                <a:lnTo>
                  <a:pt x="1669759" y="1872251"/>
                </a:lnTo>
                <a:cubicBezTo>
                  <a:pt x="1665172" y="1871566"/>
                  <a:pt x="1658598" y="1873710"/>
                  <a:pt x="1656452" y="1867137"/>
                </a:cubicBezTo>
                <a:cubicBezTo>
                  <a:pt x="1655381" y="1863849"/>
                  <a:pt x="1663484" y="1861934"/>
                  <a:pt x="1663484" y="1861934"/>
                </a:cubicBezTo>
                <a:cubicBezTo>
                  <a:pt x="1668072" y="1862619"/>
                  <a:pt x="1676176" y="1860703"/>
                  <a:pt x="1678294" y="1865710"/>
                </a:cubicBezTo>
                <a:cubicBezTo>
                  <a:pt x="1680667" y="1870755"/>
                  <a:pt x="1676466" y="1877944"/>
                  <a:pt x="1677081" y="1884289"/>
                </a:cubicBezTo>
                <a:cubicBezTo>
                  <a:pt x="1679753" y="1876871"/>
                  <a:pt x="1685413" y="1880844"/>
                  <a:pt x="1688472" y="1881302"/>
                </a:cubicBezTo>
                <a:lnTo>
                  <a:pt x="1687580" y="1879007"/>
                </a:lnTo>
                <a:lnTo>
                  <a:pt x="1681570" y="1874443"/>
                </a:lnTo>
                <a:lnTo>
                  <a:pt x="1685318" y="1873187"/>
                </a:lnTo>
                <a:lnTo>
                  <a:pt x="1683954" y="1869682"/>
                </a:lnTo>
                <a:cubicBezTo>
                  <a:pt x="1693815" y="1866466"/>
                  <a:pt x="1703450" y="1864779"/>
                  <a:pt x="1713082" y="1863092"/>
                </a:cubicBezTo>
                <a:lnTo>
                  <a:pt x="1712958" y="1863923"/>
                </a:lnTo>
                <a:lnTo>
                  <a:pt x="1715663" y="1863016"/>
                </a:lnTo>
                <a:lnTo>
                  <a:pt x="1730485" y="1863210"/>
                </a:lnTo>
                <a:lnTo>
                  <a:pt x="1730106" y="1862510"/>
                </a:lnTo>
                <a:cubicBezTo>
                  <a:pt x="1727506" y="1858991"/>
                  <a:pt x="1721871" y="1856587"/>
                  <a:pt x="1723014" y="1848941"/>
                </a:cubicBezTo>
                <a:cubicBezTo>
                  <a:pt x="1728876" y="1849818"/>
                  <a:pt x="1739969" y="1859291"/>
                  <a:pt x="1742215" y="1844255"/>
                </a:cubicBezTo>
                <a:cubicBezTo>
                  <a:pt x="1731911" y="1843888"/>
                  <a:pt x="1721119" y="1839930"/>
                  <a:pt x="1709903" y="1841515"/>
                </a:cubicBezTo>
                <a:lnTo>
                  <a:pt x="1700987" y="1844474"/>
                </a:lnTo>
                <a:lnTo>
                  <a:pt x="1701946" y="1845385"/>
                </a:lnTo>
                <a:cubicBezTo>
                  <a:pt x="1700106" y="1847982"/>
                  <a:pt x="1698896" y="1846365"/>
                  <a:pt x="1697686" y="1844748"/>
                </a:cubicBezTo>
                <a:lnTo>
                  <a:pt x="1698744" y="1844220"/>
                </a:lnTo>
                <a:lnTo>
                  <a:pt x="1700465" y="1835053"/>
                </a:lnTo>
                <a:lnTo>
                  <a:pt x="1702059" y="1831554"/>
                </a:lnTo>
                <a:lnTo>
                  <a:pt x="1517430" y="1854621"/>
                </a:lnTo>
                <a:cubicBezTo>
                  <a:pt x="1501451" y="1856923"/>
                  <a:pt x="1485727" y="1859264"/>
                  <a:pt x="1468219" y="1861337"/>
                </a:cubicBezTo>
                <a:lnTo>
                  <a:pt x="1472772" y="1854774"/>
                </a:lnTo>
                <a:lnTo>
                  <a:pt x="1456545" y="1855963"/>
                </a:lnTo>
                <a:lnTo>
                  <a:pt x="1456907" y="1858564"/>
                </a:lnTo>
                <a:lnTo>
                  <a:pt x="1455956" y="1860611"/>
                </a:lnTo>
                <a:lnTo>
                  <a:pt x="1457991" y="1858991"/>
                </a:lnTo>
                <a:cubicBezTo>
                  <a:pt x="1459115" y="1858594"/>
                  <a:pt x="1460279" y="1858581"/>
                  <a:pt x="1461414" y="1858750"/>
                </a:cubicBezTo>
                <a:cubicBezTo>
                  <a:pt x="1463685" y="1859089"/>
                  <a:pt x="1465846" y="1860164"/>
                  <a:pt x="1467360" y="1860391"/>
                </a:cubicBezTo>
                <a:cubicBezTo>
                  <a:pt x="1466205" y="1868116"/>
                  <a:pt x="1461302" y="1865973"/>
                  <a:pt x="1457737" y="1863607"/>
                </a:cubicBezTo>
                <a:lnTo>
                  <a:pt x="1455351" y="1861910"/>
                </a:lnTo>
                <a:lnTo>
                  <a:pt x="1455215" y="1862203"/>
                </a:lnTo>
                <a:cubicBezTo>
                  <a:pt x="1454194" y="1860493"/>
                  <a:pt x="1454194" y="1860493"/>
                  <a:pt x="1452923" y="1858746"/>
                </a:cubicBezTo>
                <a:lnTo>
                  <a:pt x="1455134" y="1856066"/>
                </a:lnTo>
                <a:lnTo>
                  <a:pt x="1446735" y="1856681"/>
                </a:lnTo>
                <a:lnTo>
                  <a:pt x="1423366" y="1857337"/>
                </a:lnTo>
                <a:lnTo>
                  <a:pt x="1430461" y="1861230"/>
                </a:lnTo>
                <a:lnTo>
                  <a:pt x="1368257" y="1879049"/>
                </a:lnTo>
                <a:lnTo>
                  <a:pt x="1372841" y="1894436"/>
                </a:lnTo>
                <a:cubicBezTo>
                  <a:pt x="1364097" y="1893129"/>
                  <a:pt x="1355104" y="1891786"/>
                  <a:pt x="1346112" y="1890442"/>
                </a:cubicBezTo>
                <a:lnTo>
                  <a:pt x="1348553" y="1884694"/>
                </a:lnTo>
                <a:lnTo>
                  <a:pt x="1323822" y="1891779"/>
                </a:lnTo>
                <a:lnTo>
                  <a:pt x="1322486" y="1900720"/>
                </a:lnTo>
                <a:lnTo>
                  <a:pt x="1311947" y="1895181"/>
                </a:lnTo>
                <a:lnTo>
                  <a:pt x="1291591" y="1901012"/>
                </a:lnTo>
                <a:lnTo>
                  <a:pt x="1286073" y="1907000"/>
                </a:lnTo>
                <a:lnTo>
                  <a:pt x="1274695" y="1912148"/>
                </a:lnTo>
                <a:lnTo>
                  <a:pt x="1274235" y="1913038"/>
                </a:lnTo>
                <a:lnTo>
                  <a:pt x="1274210" y="1912367"/>
                </a:lnTo>
                <a:lnTo>
                  <a:pt x="1273844" y="1912532"/>
                </a:lnTo>
                <a:lnTo>
                  <a:pt x="1274190" y="1911852"/>
                </a:lnTo>
                <a:lnTo>
                  <a:pt x="1274190" y="1911839"/>
                </a:lnTo>
                <a:cubicBezTo>
                  <a:pt x="1274135" y="1909715"/>
                  <a:pt x="1274149" y="1905630"/>
                  <a:pt x="1275145" y="1906946"/>
                </a:cubicBezTo>
                <a:lnTo>
                  <a:pt x="1276236" y="1907789"/>
                </a:lnTo>
                <a:lnTo>
                  <a:pt x="1276933" y="1905710"/>
                </a:lnTo>
                <a:cubicBezTo>
                  <a:pt x="1276974" y="1904485"/>
                  <a:pt x="1275094" y="1905826"/>
                  <a:pt x="1272781" y="1906515"/>
                </a:cubicBezTo>
                <a:lnTo>
                  <a:pt x="1272628" y="1906445"/>
                </a:lnTo>
                <a:lnTo>
                  <a:pt x="1263643" y="1909018"/>
                </a:lnTo>
                <a:lnTo>
                  <a:pt x="1264896" y="1910986"/>
                </a:lnTo>
                <a:cubicBezTo>
                  <a:pt x="1268225" y="1917768"/>
                  <a:pt x="1255795" y="1920624"/>
                  <a:pt x="1254296" y="1920399"/>
                </a:cubicBezTo>
                <a:cubicBezTo>
                  <a:pt x="1254640" y="1918094"/>
                  <a:pt x="1255989" y="1914835"/>
                  <a:pt x="1257627" y="1912171"/>
                </a:cubicBezTo>
                <a:lnTo>
                  <a:pt x="1259879" y="1910096"/>
                </a:lnTo>
                <a:lnTo>
                  <a:pt x="1256303" y="1911121"/>
                </a:lnTo>
                <a:lnTo>
                  <a:pt x="1207669" y="1924629"/>
                </a:lnTo>
                <a:lnTo>
                  <a:pt x="1208059" y="1925447"/>
                </a:lnTo>
                <a:lnTo>
                  <a:pt x="1204046" y="1925635"/>
                </a:lnTo>
                <a:lnTo>
                  <a:pt x="1168664" y="1935463"/>
                </a:lnTo>
                <a:cubicBezTo>
                  <a:pt x="1155540" y="1939481"/>
                  <a:pt x="1142863" y="1942266"/>
                  <a:pt x="1129475" y="1948065"/>
                </a:cubicBezTo>
                <a:cubicBezTo>
                  <a:pt x="1122894" y="1950202"/>
                  <a:pt x="1107063" y="1961875"/>
                  <a:pt x="1102535" y="1950279"/>
                </a:cubicBezTo>
                <a:cubicBezTo>
                  <a:pt x="1102991" y="1947227"/>
                  <a:pt x="1103675" y="1942650"/>
                  <a:pt x="1104131" y="1939599"/>
                </a:cubicBezTo>
                <a:cubicBezTo>
                  <a:pt x="1107421" y="1938530"/>
                  <a:pt x="1112241" y="1937691"/>
                  <a:pt x="1115531" y="1936622"/>
                </a:cubicBezTo>
                <a:lnTo>
                  <a:pt x="1116764" y="1936222"/>
                </a:lnTo>
                <a:lnTo>
                  <a:pt x="1106913" y="1933604"/>
                </a:lnTo>
                <a:cubicBezTo>
                  <a:pt x="1103842" y="1933145"/>
                  <a:pt x="1103441" y="1925327"/>
                  <a:pt x="1102586" y="1920546"/>
                </a:cubicBezTo>
                <a:cubicBezTo>
                  <a:pt x="1124958" y="1916132"/>
                  <a:pt x="1148001" y="1908974"/>
                  <a:pt x="1170600" y="1903042"/>
                </a:cubicBezTo>
                <a:cubicBezTo>
                  <a:pt x="1183455" y="1899728"/>
                  <a:pt x="1197272" y="1896066"/>
                  <a:pt x="1210365" y="1896498"/>
                </a:cubicBezTo>
                <a:cubicBezTo>
                  <a:pt x="1214728" y="1896643"/>
                  <a:pt x="1219011" y="1897241"/>
                  <a:pt x="1223152" y="1898460"/>
                </a:cubicBezTo>
                <a:lnTo>
                  <a:pt x="1229597" y="1901989"/>
                </a:lnTo>
                <a:lnTo>
                  <a:pt x="1243898" y="1897819"/>
                </a:lnTo>
                <a:lnTo>
                  <a:pt x="1243955" y="1897281"/>
                </a:lnTo>
                <a:lnTo>
                  <a:pt x="1244591" y="1897616"/>
                </a:lnTo>
                <a:lnTo>
                  <a:pt x="1270403" y="1890089"/>
                </a:lnTo>
                <a:cubicBezTo>
                  <a:pt x="1299786" y="1882000"/>
                  <a:pt x="1327155" y="1875171"/>
                  <a:pt x="1356056" y="1868570"/>
                </a:cubicBezTo>
                <a:cubicBezTo>
                  <a:pt x="1364168" y="1866663"/>
                  <a:pt x="1370483" y="1866306"/>
                  <a:pt x="1378594" y="1864399"/>
                </a:cubicBezTo>
                <a:lnTo>
                  <a:pt x="1388495" y="1858668"/>
                </a:lnTo>
                <a:lnTo>
                  <a:pt x="1355209" y="1860561"/>
                </a:lnTo>
                <a:cubicBezTo>
                  <a:pt x="1347334" y="1860947"/>
                  <a:pt x="1340988" y="1861563"/>
                  <a:pt x="1333112" y="1861948"/>
                </a:cubicBezTo>
                <a:cubicBezTo>
                  <a:pt x="1328525" y="1861263"/>
                  <a:pt x="1317001" y="1856414"/>
                  <a:pt x="1314101" y="1865362"/>
                </a:cubicBezTo>
                <a:cubicBezTo>
                  <a:pt x="1312958" y="1873007"/>
                  <a:pt x="1313802" y="1877825"/>
                  <a:pt x="1307456" y="1878440"/>
                </a:cubicBezTo>
                <a:cubicBezTo>
                  <a:pt x="1300920" y="1880328"/>
                  <a:pt x="1296560" y="1878114"/>
                  <a:pt x="1290214" y="1878729"/>
                </a:cubicBezTo>
                <a:cubicBezTo>
                  <a:pt x="1274464" y="1879502"/>
                  <a:pt x="1180626" y="1893623"/>
                  <a:pt x="1150224" y="1900024"/>
                </a:cubicBezTo>
                <a:cubicBezTo>
                  <a:pt x="1121591" y="1903302"/>
                  <a:pt x="1092260" y="1912989"/>
                  <a:pt x="1064528" y="1911973"/>
                </a:cubicBezTo>
                <a:cubicBezTo>
                  <a:pt x="1056652" y="1912360"/>
                  <a:pt x="1049007" y="1911217"/>
                  <a:pt x="1040902" y="1913133"/>
                </a:cubicBezTo>
                <a:cubicBezTo>
                  <a:pt x="1037615" y="1914205"/>
                  <a:pt x="1034099" y="1916807"/>
                  <a:pt x="1032112" y="1919637"/>
                </a:cubicBezTo>
                <a:cubicBezTo>
                  <a:pt x="1028139" y="1925297"/>
                  <a:pt x="1030513" y="1930342"/>
                  <a:pt x="1025468" y="1932715"/>
                </a:cubicBezTo>
                <a:cubicBezTo>
                  <a:pt x="1018893" y="1934859"/>
                  <a:pt x="1013030" y="1933983"/>
                  <a:pt x="1006723" y="1934344"/>
                </a:cubicBezTo>
                <a:cubicBezTo>
                  <a:pt x="997051" y="1936285"/>
                  <a:pt x="986156" y="1935961"/>
                  <a:pt x="974993" y="1937419"/>
                </a:cubicBezTo>
                <a:cubicBezTo>
                  <a:pt x="995490" y="1946736"/>
                  <a:pt x="1016259" y="1942021"/>
                  <a:pt x="1036827" y="1940406"/>
                </a:cubicBezTo>
                <a:cubicBezTo>
                  <a:pt x="1035912" y="1946523"/>
                  <a:pt x="1036528" y="1952868"/>
                  <a:pt x="1031254" y="1956770"/>
                </a:cubicBezTo>
                <a:cubicBezTo>
                  <a:pt x="1026209" y="1959144"/>
                  <a:pt x="1021621" y="1958458"/>
                  <a:pt x="1015274" y="1959073"/>
                </a:cubicBezTo>
                <a:cubicBezTo>
                  <a:pt x="1010458" y="1959916"/>
                  <a:pt x="1005184" y="1963819"/>
                  <a:pt x="1000623" y="1964701"/>
                </a:cubicBezTo>
                <a:cubicBezTo>
                  <a:pt x="996034" y="1964015"/>
                  <a:pt x="992976" y="1963558"/>
                  <a:pt x="991833" y="1971204"/>
                </a:cubicBezTo>
                <a:lnTo>
                  <a:pt x="1004609" y="1968418"/>
                </a:lnTo>
                <a:lnTo>
                  <a:pt x="1004654" y="1967619"/>
                </a:lnTo>
                <a:cubicBezTo>
                  <a:pt x="1004567" y="1967193"/>
                  <a:pt x="1004332" y="1966744"/>
                  <a:pt x="1003861" y="1965846"/>
                </a:cubicBezTo>
                <a:cubicBezTo>
                  <a:pt x="1004695" y="1964315"/>
                  <a:pt x="1005759" y="1964475"/>
                  <a:pt x="1006170" y="1965363"/>
                </a:cubicBezTo>
                <a:lnTo>
                  <a:pt x="1004938" y="1968347"/>
                </a:lnTo>
                <a:lnTo>
                  <a:pt x="1007254" y="1967842"/>
                </a:lnTo>
                <a:cubicBezTo>
                  <a:pt x="1012552" y="1967265"/>
                  <a:pt x="1017956" y="1967290"/>
                  <a:pt x="1023308" y="1968091"/>
                </a:cubicBezTo>
                <a:cubicBezTo>
                  <a:pt x="1021937" y="1977266"/>
                  <a:pt x="1016049" y="1974822"/>
                  <a:pt x="1012761" y="1975895"/>
                </a:cubicBezTo>
                <a:cubicBezTo>
                  <a:pt x="1006213" y="1979607"/>
                  <a:pt x="1000482" y="1986570"/>
                  <a:pt x="993946" y="1988458"/>
                </a:cubicBezTo>
                <a:cubicBezTo>
                  <a:pt x="982325" y="1992975"/>
                  <a:pt x="905673" y="2015916"/>
                  <a:pt x="901568" y="2013739"/>
                </a:cubicBezTo>
                <a:cubicBezTo>
                  <a:pt x="897208" y="2011524"/>
                  <a:pt x="895750" y="2000362"/>
                  <a:pt x="890247" y="2005794"/>
                </a:cubicBezTo>
                <a:cubicBezTo>
                  <a:pt x="885202" y="2008167"/>
                  <a:pt x="882073" y="2018644"/>
                  <a:pt x="875536" y="2020533"/>
                </a:cubicBezTo>
                <a:cubicBezTo>
                  <a:pt x="866975" y="2025508"/>
                  <a:pt x="858028" y="2022608"/>
                  <a:pt x="850178" y="2024562"/>
                </a:cubicBezTo>
                <a:cubicBezTo>
                  <a:pt x="813631" y="2028481"/>
                  <a:pt x="775739" y="2043144"/>
                  <a:pt x="739873" y="2054721"/>
                </a:cubicBezTo>
                <a:cubicBezTo>
                  <a:pt x="702183" y="2066288"/>
                  <a:pt x="666050" y="2079649"/>
                  <a:pt x="629954" y="2092756"/>
                </a:cubicBezTo>
                <a:cubicBezTo>
                  <a:pt x="611760" y="2099418"/>
                  <a:pt x="593565" y="2106080"/>
                  <a:pt x="575626" y="2112779"/>
                </a:cubicBezTo>
                <a:cubicBezTo>
                  <a:pt x="567294" y="2116225"/>
                  <a:pt x="559232" y="2117863"/>
                  <a:pt x="550937" y="2121053"/>
                </a:cubicBezTo>
                <a:cubicBezTo>
                  <a:pt x="545891" y="2123426"/>
                  <a:pt x="537103" y="2129930"/>
                  <a:pt x="533656" y="2121598"/>
                </a:cubicBezTo>
                <a:lnTo>
                  <a:pt x="536593" y="2119674"/>
                </a:lnTo>
                <a:lnTo>
                  <a:pt x="533992" y="2120652"/>
                </a:lnTo>
                <a:cubicBezTo>
                  <a:pt x="533486" y="2120397"/>
                  <a:pt x="533294" y="2119650"/>
                  <a:pt x="532808" y="2118859"/>
                </a:cubicBezTo>
                <a:cubicBezTo>
                  <a:pt x="533504" y="2118245"/>
                  <a:pt x="533897" y="2117645"/>
                  <a:pt x="534451" y="2117578"/>
                </a:cubicBezTo>
                <a:lnTo>
                  <a:pt x="537002" y="2119447"/>
                </a:lnTo>
                <a:lnTo>
                  <a:pt x="540106" y="2118326"/>
                </a:lnTo>
                <a:cubicBezTo>
                  <a:pt x="542148" y="2117525"/>
                  <a:pt x="543823" y="2116342"/>
                  <a:pt x="544353" y="2112797"/>
                </a:cubicBezTo>
                <a:cubicBezTo>
                  <a:pt x="538300" y="2113195"/>
                  <a:pt x="532611" y="2119878"/>
                  <a:pt x="526493" y="2118964"/>
                </a:cubicBezTo>
                <a:cubicBezTo>
                  <a:pt x="523434" y="2118506"/>
                  <a:pt x="522134" y="2116749"/>
                  <a:pt x="522782" y="2112416"/>
                </a:cubicBezTo>
                <a:cubicBezTo>
                  <a:pt x="522809" y="2101760"/>
                  <a:pt x="516465" y="2102375"/>
                  <a:pt x="512105" y="2100160"/>
                </a:cubicBezTo>
                <a:cubicBezTo>
                  <a:pt x="522537" y="2093120"/>
                  <a:pt x="532907" y="2086071"/>
                  <a:pt x="543320" y="2080038"/>
                </a:cubicBezTo>
                <a:lnTo>
                  <a:pt x="554910" y="2074002"/>
                </a:lnTo>
                <a:lnTo>
                  <a:pt x="554519" y="2071526"/>
                </a:lnTo>
                <a:cubicBezTo>
                  <a:pt x="554067" y="2070906"/>
                  <a:pt x="553404" y="2070483"/>
                  <a:pt x="552789" y="2069743"/>
                </a:cubicBezTo>
                <a:cubicBezTo>
                  <a:pt x="555895" y="2068391"/>
                  <a:pt x="556122" y="2066867"/>
                  <a:pt x="557048" y="2070379"/>
                </a:cubicBezTo>
                <a:lnTo>
                  <a:pt x="555339" y="2073777"/>
                </a:lnTo>
                <a:lnTo>
                  <a:pt x="558986" y="2071879"/>
                </a:lnTo>
                <a:cubicBezTo>
                  <a:pt x="564227" y="2069498"/>
                  <a:pt x="569493" y="2067500"/>
                  <a:pt x="574797" y="2066013"/>
                </a:cubicBezTo>
                <a:cubicBezTo>
                  <a:pt x="584658" y="2062796"/>
                  <a:pt x="593421" y="2054725"/>
                  <a:pt x="603284" y="2051509"/>
                </a:cubicBezTo>
                <a:cubicBezTo>
                  <a:pt x="608329" y="2049134"/>
                  <a:pt x="617277" y="2052034"/>
                  <a:pt x="618875" y="2041330"/>
                </a:cubicBezTo>
                <a:lnTo>
                  <a:pt x="601365" y="2046279"/>
                </a:lnTo>
                <a:lnTo>
                  <a:pt x="589017" y="2049767"/>
                </a:lnTo>
                <a:cubicBezTo>
                  <a:pt x="578912" y="2053729"/>
                  <a:pt x="568829" y="2058868"/>
                  <a:pt x="559275" y="2065257"/>
                </a:cubicBezTo>
                <a:cubicBezTo>
                  <a:pt x="538930" y="2077590"/>
                  <a:pt x="516833" y="2078979"/>
                  <a:pt x="495580" y="2085184"/>
                </a:cubicBezTo>
                <a:cubicBezTo>
                  <a:pt x="445682" y="2096488"/>
                  <a:pt x="354069" y="2116650"/>
                  <a:pt x="348796" y="2120552"/>
                </a:cubicBezTo>
                <a:cubicBezTo>
                  <a:pt x="343522" y="2124454"/>
                  <a:pt x="358112" y="2100056"/>
                  <a:pt x="363158" y="2097683"/>
                </a:cubicBezTo>
                <a:cubicBezTo>
                  <a:pt x="371718" y="2092708"/>
                  <a:pt x="380009" y="2089542"/>
                  <a:pt x="388532" y="2084821"/>
                </a:cubicBezTo>
                <a:cubicBezTo>
                  <a:pt x="405171" y="2076363"/>
                  <a:pt x="449109" y="2073549"/>
                  <a:pt x="457442" y="2070104"/>
                </a:cubicBezTo>
                <a:cubicBezTo>
                  <a:pt x="468834" y="2067116"/>
                  <a:pt x="480454" y="2062598"/>
                  <a:pt x="492073" y="2058080"/>
                </a:cubicBezTo>
                <a:cubicBezTo>
                  <a:pt x="516777" y="2047963"/>
                  <a:pt x="541546" y="2039155"/>
                  <a:pt x="566288" y="2028782"/>
                </a:cubicBezTo>
                <a:cubicBezTo>
                  <a:pt x="589490" y="2020002"/>
                  <a:pt x="614005" y="2011157"/>
                  <a:pt x="637243" y="2002122"/>
                </a:cubicBezTo>
                <a:cubicBezTo>
                  <a:pt x="647106" y="1998906"/>
                  <a:pt x="719335" y="1972437"/>
                  <a:pt x="732255" y="1969678"/>
                </a:cubicBezTo>
                <a:cubicBezTo>
                  <a:pt x="743646" y="1966689"/>
                  <a:pt x="755494" y="1960644"/>
                  <a:pt x="766243" y="1949746"/>
                </a:cubicBezTo>
                <a:cubicBezTo>
                  <a:pt x="771708" y="1944565"/>
                  <a:pt x="777826" y="1945478"/>
                  <a:pt x="782415" y="1946164"/>
                </a:cubicBezTo>
                <a:cubicBezTo>
                  <a:pt x="786774" y="1948378"/>
                  <a:pt x="853565" y="1928655"/>
                  <a:pt x="858382" y="1927812"/>
                </a:cubicBezTo>
                <a:cubicBezTo>
                  <a:pt x="864956" y="1925667"/>
                  <a:pt x="870203" y="1920196"/>
                  <a:pt x="876740" y="1918307"/>
                </a:cubicBezTo>
                <a:cubicBezTo>
                  <a:pt x="890118" y="1912490"/>
                  <a:pt x="939102" y="1907302"/>
                  <a:pt x="942618" y="1904700"/>
                </a:cubicBezTo>
                <a:cubicBezTo>
                  <a:pt x="947891" y="1900798"/>
                  <a:pt x="952251" y="1903014"/>
                  <a:pt x="956839" y="1903700"/>
                </a:cubicBezTo>
                <a:cubicBezTo>
                  <a:pt x="970577" y="1904188"/>
                  <a:pt x="1004522" y="1896753"/>
                  <a:pt x="1015658" y="1893726"/>
                </a:cubicBezTo>
                <a:cubicBezTo>
                  <a:pt x="1030338" y="1889666"/>
                  <a:pt x="1044748" y="1887390"/>
                  <a:pt x="1059427" y="1883330"/>
                </a:cubicBezTo>
                <a:cubicBezTo>
                  <a:pt x="1073851" y="1879231"/>
                  <a:pt x="1088301" y="1876700"/>
                  <a:pt x="1102751" y="1874170"/>
                </a:cubicBezTo>
                <a:cubicBezTo>
                  <a:pt x="1113914" y="1872711"/>
                  <a:pt x="1127195" y="1876258"/>
                  <a:pt x="1139500" y="1867148"/>
                </a:cubicBezTo>
                <a:cubicBezTo>
                  <a:pt x="1144774" y="1863249"/>
                  <a:pt x="1206641" y="1855558"/>
                  <a:pt x="1221091" y="1853026"/>
                </a:cubicBezTo>
                <a:cubicBezTo>
                  <a:pt x="1253023" y="1846854"/>
                  <a:pt x="1283197" y="1841982"/>
                  <a:pt x="1314927" y="1838907"/>
                </a:cubicBezTo>
                <a:cubicBezTo>
                  <a:pt x="1343344" y="1835336"/>
                  <a:pt x="1372592" y="1838404"/>
                  <a:pt x="1401238" y="1833304"/>
                </a:cubicBezTo>
                <a:cubicBezTo>
                  <a:pt x="1429883" y="1828203"/>
                  <a:pt x="1457869" y="1829259"/>
                  <a:pt x="1487357" y="1828975"/>
                </a:cubicBezTo>
                <a:lnTo>
                  <a:pt x="1551471" y="1828895"/>
                </a:lnTo>
                <a:lnTo>
                  <a:pt x="1630016" y="1809172"/>
                </a:lnTo>
                <a:lnTo>
                  <a:pt x="1672390" y="1802812"/>
                </a:lnTo>
                <a:lnTo>
                  <a:pt x="1672129" y="1802837"/>
                </a:lnTo>
                <a:cubicBezTo>
                  <a:pt x="1659211" y="1802881"/>
                  <a:pt x="1646976" y="1799868"/>
                  <a:pt x="1637210" y="1788137"/>
                </a:cubicBezTo>
                <a:cubicBezTo>
                  <a:pt x="1648054" y="1786598"/>
                  <a:pt x="1659150" y="1785096"/>
                  <a:pt x="1671305" y="1786912"/>
                </a:cubicBezTo>
                <a:cubicBezTo>
                  <a:pt x="1677381" y="1787820"/>
                  <a:pt x="1681670" y="1790304"/>
                  <a:pt x="1687494" y="1791174"/>
                </a:cubicBezTo>
                <a:cubicBezTo>
                  <a:pt x="1691859" y="1793144"/>
                  <a:pt x="1694726" y="1784354"/>
                  <a:pt x="1696937" y="1779944"/>
                </a:cubicBezTo>
                <a:cubicBezTo>
                  <a:pt x="1702321" y="1785490"/>
                  <a:pt x="1707514" y="1792323"/>
                  <a:pt x="1711148" y="1799186"/>
                </a:cubicBezTo>
                <a:lnTo>
                  <a:pt x="1682107" y="1801903"/>
                </a:lnTo>
                <a:lnTo>
                  <a:pt x="1721597" y="1799667"/>
                </a:lnTo>
                <a:lnTo>
                  <a:pt x="1751551" y="1797202"/>
                </a:lnTo>
                <a:lnTo>
                  <a:pt x="1763422" y="1791948"/>
                </a:lnTo>
                <a:cubicBezTo>
                  <a:pt x="1757077" y="1792576"/>
                  <a:pt x="1750732" y="1793204"/>
                  <a:pt x="1744386" y="1793831"/>
                </a:cubicBezTo>
                <a:cubicBezTo>
                  <a:pt x="1745077" y="1789206"/>
                  <a:pt x="1745999" y="1783040"/>
                  <a:pt x="1746690" y="1778416"/>
                </a:cubicBezTo>
                <a:cubicBezTo>
                  <a:pt x="1754334" y="1779558"/>
                  <a:pt x="1766711" y="1790863"/>
                  <a:pt x="1772910" y="1780757"/>
                </a:cubicBezTo>
                <a:cubicBezTo>
                  <a:pt x="1780407" y="1772421"/>
                  <a:pt x="1767109" y="1767282"/>
                  <a:pt x="1768261" y="1759574"/>
                </a:cubicBezTo>
                <a:cubicBezTo>
                  <a:pt x="1787880" y="1762506"/>
                  <a:pt x="1806225" y="1765247"/>
                  <a:pt x="1826099" y="1768217"/>
                </a:cubicBezTo>
                <a:cubicBezTo>
                  <a:pt x="1824026" y="1782092"/>
                  <a:pt x="1806372" y="1774725"/>
                  <a:pt x="1800487" y="1772270"/>
                </a:cubicBezTo>
                <a:cubicBezTo>
                  <a:pt x="1795901" y="1771585"/>
                  <a:pt x="1785890" y="1765360"/>
                  <a:pt x="1782166" y="1771108"/>
                </a:cubicBezTo>
                <a:cubicBezTo>
                  <a:pt x="1779528" y="1773078"/>
                  <a:pt x="1777690" y="1777532"/>
                  <a:pt x="1776587" y="1782292"/>
                </a:cubicBezTo>
                <a:lnTo>
                  <a:pt x="1775430" y="1795237"/>
                </a:lnTo>
                <a:lnTo>
                  <a:pt x="1808846" y="1792487"/>
                </a:lnTo>
                <a:lnTo>
                  <a:pt x="1808221" y="1791844"/>
                </a:lnTo>
                <a:cubicBezTo>
                  <a:pt x="1806672" y="1790441"/>
                  <a:pt x="1805696" y="1789121"/>
                  <a:pt x="1808104" y="1788700"/>
                </a:cubicBezTo>
                <a:cubicBezTo>
                  <a:pt x="1811391" y="1787628"/>
                  <a:pt x="1815980" y="1788314"/>
                  <a:pt x="1819038" y="1788771"/>
                </a:cubicBezTo>
                <a:cubicBezTo>
                  <a:pt x="1822097" y="1789227"/>
                  <a:pt x="1825613" y="1786626"/>
                  <a:pt x="1829129" y="1784025"/>
                </a:cubicBezTo>
                <a:cubicBezTo>
                  <a:pt x="1831410" y="1783584"/>
                  <a:pt x="1832760" y="1784567"/>
                  <a:pt x="1833867" y="1786101"/>
                </a:cubicBezTo>
                <a:lnTo>
                  <a:pt x="1836561" y="1790530"/>
                </a:lnTo>
                <a:lnTo>
                  <a:pt x="1838365" y="1790410"/>
                </a:lnTo>
                <a:lnTo>
                  <a:pt x="1847911" y="1782142"/>
                </a:lnTo>
                <a:cubicBezTo>
                  <a:pt x="1845310" y="1778626"/>
                  <a:pt x="1842708" y="1775110"/>
                  <a:pt x="1839878" y="1773124"/>
                </a:cubicBezTo>
                <a:cubicBezTo>
                  <a:pt x="1847753" y="1772738"/>
                  <a:pt x="1857157" y="1772580"/>
                  <a:pt x="1864804" y="1773722"/>
                </a:cubicBezTo>
                <a:cubicBezTo>
                  <a:pt x="1859759" y="1776095"/>
                  <a:pt x="1853412" y="1776710"/>
                  <a:pt x="1851814" y="1787414"/>
                </a:cubicBezTo>
                <a:lnTo>
                  <a:pt x="1865645" y="1788596"/>
                </a:lnTo>
                <a:lnTo>
                  <a:pt x="1908953" y="1785715"/>
                </a:lnTo>
                <a:lnTo>
                  <a:pt x="1918672" y="1785633"/>
                </a:lnTo>
                <a:lnTo>
                  <a:pt x="1914059" y="1781228"/>
                </a:lnTo>
                <a:cubicBezTo>
                  <a:pt x="1917658" y="1778601"/>
                  <a:pt x="1922596" y="1777756"/>
                  <a:pt x="1926196" y="1775129"/>
                </a:cubicBezTo>
                <a:lnTo>
                  <a:pt x="1924633" y="1785584"/>
                </a:lnTo>
                <a:lnTo>
                  <a:pt x="1954775" y="1785331"/>
                </a:lnTo>
                <a:cubicBezTo>
                  <a:pt x="1969905" y="1785443"/>
                  <a:pt x="1985095" y="1785367"/>
                  <a:pt x="2000958" y="1783830"/>
                </a:cubicBezTo>
                <a:cubicBezTo>
                  <a:pt x="2015154" y="1781261"/>
                  <a:pt x="2028530" y="1775443"/>
                  <a:pt x="2042981" y="1772912"/>
                </a:cubicBezTo>
                <a:lnTo>
                  <a:pt x="2071989" y="1770459"/>
                </a:lnTo>
                <a:lnTo>
                  <a:pt x="2067590" y="1765001"/>
                </a:lnTo>
                <a:cubicBezTo>
                  <a:pt x="2065617" y="1762577"/>
                  <a:pt x="2063560" y="1760721"/>
                  <a:pt x="2060515" y="1760265"/>
                </a:cubicBezTo>
                <a:cubicBezTo>
                  <a:pt x="2050310" y="1755643"/>
                  <a:pt x="2038548" y="1763179"/>
                  <a:pt x="2030319" y="1755753"/>
                </a:cubicBezTo>
                <a:cubicBezTo>
                  <a:pt x="2017522" y="1747645"/>
                  <a:pt x="2005568" y="1744311"/>
                  <a:pt x="1993841" y="1739460"/>
                </a:cubicBezTo>
                <a:cubicBezTo>
                  <a:pt x="2015383" y="1741130"/>
                  <a:pt x="2037150" y="1741286"/>
                  <a:pt x="2056877" y="1742943"/>
                </a:cubicBezTo>
                <a:cubicBezTo>
                  <a:pt x="2061445" y="1743625"/>
                  <a:pt x="2062516" y="1746882"/>
                  <a:pt x="2065560" y="1747337"/>
                </a:cubicBezTo>
                <a:cubicBezTo>
                  <a:pt x="2071461" y="1749510"/>
                  <a:pt x="2075802" y="1751708"/>
                  <a:pt x="2080369" y="1752390"/>
                </a:cubicBezTo>
                <a:cubicBezTo>
                  <a:pt x="2089052" y="1756786"/>
                  <a:pt x="2097706" y="1759627"/>
                  <a:pt x="2103960" y="1769855"/>
                </a:cubicBezTo>
                <a:lnTo>
                  <a:pt x="2103844" y="1770038"/>
                </a:lnTo>
                <a:lnTo>
                  <a:pt x="2177040" y="1774783"/>
                </a:lnTo>
                <a:lnTo>
                  <a:pt x="2172898" y="1773121"/>
                </a:lnTo>
                <a:cubicBezTo>
                  <a:pt x="2155003" y="1767320"/>
                  <a:pt x="2137108" y="1761519"/>
                  <a:pt x="2120769" y="1757514"/>
                </a:cubicBezTo>
                <a:cubicBezTo>
                  <a:pt x="2111784" y="1754869"/>
                  <a:pt x="2104137" y="1753726"/>
                  <a:pt x="2096490" y="1752584"/>
                </a:cubicBezTo>
                <a:cubicBezTo>
                  <a:pt x="2087569" y="1751250"/>
                  <a:pt x="2076673" y="1750925"/>
                  <a:pt x="2069674" y="1745450"/>
                </a:cubicBezTo>
                <a:cubicBezTo>
                  <a:pt x="2064242" y="1739947"/>
                  <a:pt x="2060340" y="1734674"/>
                  <a:pt x="2052694" y="1733531"/>
                </a:cubicBezTo>
                <a:cubicBezTo>
                  <a:pt x="2048106" y="1732846"/>
                  <a:pt x="2036970" y="1735872"/>
                  <a:pt x="2035282" y="1726240"/>
                </a:cubicBezTo>
                <a:cubicBezTo>
                  <a:pt x="2031679" y="1708505"/>
                  <a:pt x="2042612" y="1708575"/>
                  <a:pt x="2050461" y="1706621"/>
                </a:cubicBezTo>
                <a:cubicBezTo>
                  <a:pt x="2048800" y="1698556"/>
                  <a:pt x="2045741" y="1698099"/>
                  <a:pt x="2040239" y="1703531"/>
                </a:cubicBezTo>
                <a:cubicBezTo>
                  <a:pt x="2041153" y="1697414"/>
                  <a:pt x="2040310" y="1692597"/>
                  <a:pt x="2040957" y="1688264"/>
                </a:cubicBezTo>
                <a:cubicBezTo>
                  <a:pt x="2050590" y="1686578"/>
                  <a:pt x="2059968" y="1684852"/>
                  <a:pt x="2070902" y="1684922"/>
                </a:cubicBezTo>
                <a:cubicBezTo>
                  <a:pt x="2042240" y="1658752"/>
                  <a:pt x="2007294" y="1651967"/>
                  <a:pt x="1974132" y="1645448"/>
                </a:cubicBezTo>
                <a:cubicBezTo>
                  <a:pt x="1937684" y="1640001"/>
                  <a:pt x="1902079" y="1639371"/>
                  <a:pt x="1865602" y="1632357"/>
                </a:cubicBezTo>
                <a:cubicBezTo>
                  <a:pt x="1864003" y="1643061"/>
                  <a:pt x="1875165" y="1641603"/>
                  <a:pt x="1879754" y="1642289"/>
                </a:cubicBezTo>
                <a:cubicBezTo>
                  <a:pt x="1884570" y="1641445"/>
                  <a:pt x="1887857" y="1640373"/>
                  <a:pt x="1892217" y="1642588"/>
                </a:cubicBezTo>
                <a:cubicBezTo>
                  <a:pt x="1898105" y="1645031"/>
                  <a:pt x="1895433" y="1652448"/>
                  <a:pt x="1894519" y="1658565"/>
                </a:cubicBezTo>
                <a:cubicBezTo>
                  <a:pt x="1911316" y="1659512"/>
                  <a:pt x="1932568" y="1653308"/>
                  <a:pt x="1945119" y="1673943"/>
                </a:cubicBezTo>
                <a:cubicBezTo>
                  <a:pt x="1920422" y="1671816"/>
                  <a:pt x="1897318" y="1671230"/>
                  <a:pt x="1873921" y="1670860"/>
                </a:cubicBezTo>
                <a:cubicBezTo>
                  <a:pt x="1874568" y="1666527"/>
                  <a:pt x="1873953" y="1660183"/>
                  <a:pt x="1875939" y="1657352"/>
                </a:cubicBezTo>
                <a:cubicBezTo>
                  <a:pt x="1877697" y="1656051"/>
                  <a:pt x="1880299" y="1659567"/>
                  <a:pt x="1882285" y="1656737"/>
                </a:cubicBezTo>
                <a:cubicBezTo>
                  <a:pt x="1884043" y="1655436"/>
                  <a:pt x="1884499" y="1652377"/>
                  <a:pt x="1886486" y="1649548"/>
                </a:cubicBezTo>
                <a:lnTo>
                  <a:pt x="1876664" y="1653455"/>
                </a:lnTo>
                <a:lnTo>
                  <a:pt x="1876875" y="1653811"/>
                </a:lnTo>
                <a:cubicBezTo>
                  <a:pt x="1877179" y="1654440"/>
                  <a:pt x="1877455" y="1655259"/>
                  <a:pt x="1877341" y="1656021"/>
                </a:cubicBezTo>
                <a:cubicBezTo>
                  <a:pt x="1875443" y="1658073"/>
                  <a:pt x="1874665" y="1657956"/>
                  <a:pt x="1874613" y="1656976"/>
                </a:cubicBezTo>
                <a:lnTo>
                  <a:pt x="1875840" y="1653783"/>
                </a:lnTo>
                <a:lnTo>
                  <a:pt x="1875057" y="1654094"/>
                </a:lnTo>
                <a:cubicBezTo>
                  <a:pt x="1871465" y="1655902"/>
                  <a:pt x="1868064" y="1657738"/>
                  <a:pt x="1864777" y="1658811"/>
                </a:cubicBezTo>
                <a:cubicBezTo>
                  <a:pt x="1859960" y="1659654"/>
                  <a:pt x="1849510" y="1658092"/>
                  <a:pt x="1845308" y="1665282"/>
                </a:cubicBezTo>
                <a:cubicBezTo>
                  <a:pt x="1843361" y="1667857"/>
                  <a:pt x="1841761" y="1678562"/>
                  <a:pt x="1838474" y="1679634"/>
                </a:cubicBezTo>
                <a:cubicBezTo>
                  <a:pt x="1830370" y="1681549"/>
                  <a:pt x="1821651" y="1677120"/>
                  <a:pt x="1812475" y="1675749"/>
                </a:cubicBezTo>
                <a:cubicBezTo>
                  <a:pt x="1811104" y="1684924"/>
                  <a:pt x="1822266" y="1683465"/>
                  <a:pt x="1820896" y="1692641"/>
                </a:cubicBezTo>
                <a:cubicBezTo>
                  <a:pt x="1786890" y="1681306"/>
                  <a:pt x="1751329" y="1668175"/>
                  <a:pt x="1717112" y="1689639"/>
                </a:cubicBezTo>
                <a:cubicBezTo>
                  <a:pt x="1721244" y="1693383"/>
                  <a:pt x="1723426" y="1699702"/>
                  <a:pt x="1723585" y="1709106"/>
                </a:cubicBezTo>
                <a:cubicBezTo>
                  <a:pt x="1640825" y="1701429"/>
                  <a:pt x="1558197" y="1701589"/>
                  <a:pt x="1474948" y="1707649"/>
                </a:cubicBezTo>
                <a:cubicBezTo>
                  <a:pt x="1476967" y="1694141"/>
                  <a:pt x="1485845" y="1707975"/>
                  <a:pt x="1489817" y="1702315"/>
                </a:cubicBezTo>
                <a:cubicBezTo>
                  <a:pt x="1492261" y="1696426"/>
                  <a:pt x="1478954" y="1691311"/>
                  <a:pt x="1477424" y="1691083"/>
                </a:cubicBezTo>
                <a:cubicBezTo>
                  <a:pt x="1474366" y="1690625"/>
                  <a:pt x="1469549" y="1691469"/>
                  <a:pt x="1467334" y="1695828"/>
                </a:cubicBezTo>
                <a:cubicBezTo>
                  <a:pt x="1463589" y="1699959"/>
                  <a:pt x="1462714" y="1705821"/>
                  <a:pt x="1459198" y="1708422"/>
                </a:cubicBezTo>
                <a:cubicBezTo>
                  <a:pt x="1452395" y="1712096"/>
                  <a:pt x="1443932" y="1707705"/>
                  <a:pt x="1437814" y="1706790"/>
                </a:cubicBezTo>
                <a:cubicBezTo>
                  <a:pt x="1434527" y="1707862"/>
                  <a:pt x="1429939" y="1707176"/>
                  <a:pt x="1429058" y="1702615"/>
                </a:cubicBezTo>
                <a:lnTo>
                  <a:pt x="1428104" y="1701240"/>
                </a:lnTo>
                <a:lnTo>
                  <a:pt x="1427395" y="1704419"/>
                </a:lnTo>
                <a:cubicBezTo>
                  <a:pt x="1427081" y="1705303"/>
                  <a:pt x="1426724" y="1705871"/>
                  <a:pt x="1426309" y="1706221"/>
                </a:cubicBezTo>
                <a:lnTo>
                  <a:pt x="1426090" y="1706244"/>
                </a:lnTo>
                <a:lnTo>
                  <a:pt x="1427080" y="1708348"/>
                </a:lnTo>
                <a:cubicBezTo>
                  <a:pt x="1425660" y="1708136"/>
                  <a:pt x="1424240" y="1707923"/>
                  <a:pt x="1422820" y="1707711"/>
                </a:cubicBezTo>
                <a:lnTo>
                  <a:pt x="1423957" y="1706457"/>
                </a:lnTo>
                <a:lnTo>
                  <a:pt x="1422993" y="1706554"/>
                </a:lnTo>
                <a:lnTo>
                  <a:pt x="1423488" y="1704782"/>
                </a:lnTo>
                <a:lnTo>
                  <a:pt x="1422293" y="1706033"/>
                </a:lnTo>
                <a:cubicBezTo>
                  <a:pt x="1415033" y="1712765"/>
                  <a:pt x="1398896" y="1705664"/>
                  <a:pt x="1389975" y="1704331"/>
                </a:cubicBezTo>
                <a:cubicBezTo>
                  <a:pt x="1363519" y="1703505"/>
                  <a:pt x="1337319" y="1702716"/>
                  <a:pt x="1310862" y="1701890"/>
                </a:cubicBezTo>
                <a:cubicBezTo>
                  <a:pt x="1321182" y="1695615"/>
                  <a:pt x="1332343" y="1694156"/>
                  <a:pt x="1341749" y="1693998"/>
                </a:cubicBezTo>
                <a:cubicBezTo>
                  <a:pt x="1348094" y="1693383"/>
                  <a:pt x="1354185" y="1692730"/>
                  <a:pt x="1360493" y="1692370"/>
                </a:cubicBezTo>
                <a:cubicBezTo>
                  <a:pt x="1362022" y="1692598"/>
                  <a:pt x="1365081" y="1693056"/>
                  <a:pt x="1366877" y="1691500"/>
                </a:cubicBezTo>
                <a:cubicBezTo>
                  <a:pt x="1369054" y="1687396"/>
                  <a:pt x="1369739" y="1682808"/>
                  <a:pt x="1372182" y="1676919"/>
                </a:cubicBezTo>
                <a:cubicBezTo>
                  <a:pt x="1375627" y="1685251"/>
                  <a:pt x="1383731" y="1683335"/>
                  <a:pt x="1390077" y="1682721"/>
                </a:cubicBezTo>
                <a:cubicBezTo>
                  <a:pt x="1399482" y="1682562"/>
                  <a:pt x="1407945" y="1686953"/>
                  <a:pt x="1417579" y="1685266"/>
                </a:cubicBezTo>
                <a:cubicBezTo>
                  <a:pt x="1422395" y="1684423"/>
                  <a:pt x="1425682" y="1683351"/>
                  <a:pt x="1427898" y="1678991"/>
                </a:cubicBezTo>
                <a:cubicBezTo>
                  <a:pt x="1432485" y="1679677"/>
                  <a:pt x="1436845" y="1681892"/>
                  <a:pt x="1441432" y="1682577"/>
                </a:cubicBezTo>
                <a:cubicBezTo>
                  <a:pt x="1451654" y="1685668"/>
                  <a:pt x="1462360" y="1687268"/>
                  <a:pt x="1473065" y="1688868"/>
                </a:cubicBezTo>
                <a:cubicBezTo>
                  <a:pt x="1508214" y="1692557"/>
                  <a:pt x="1546447" y="1698269"/>
                  <a:pt x="1581310" y="1672473"/>
                </a:cubicBezTo>
                <a:cubicBezTo>
                  <a:pt x="1582192" y="1677033"/>
                  <a:pt x="1582578" y="1684908"/>
                  <a:pt x="1585637" y="1685366"/>
                </a:cubicBezTo>
                <a:cubicBezTo>
                  <a:pt x="1591755" y="1686280"/>
                  <a:pt x="1601590" y="1681496"/>
                  <a:pt x="1608126" y="1679606"/>
                </a:cubicBezTo>
                <a:cubicBezTo>
                  <a:pt x="1614701" y="1677462"/>
                  <a:pt x="1643898" y="1659938"/>
                  <a:pt x="1646201" y="1675916"/>
                </a:cubicBezTo>
                <a:cubicBezTo>
                  <a:pt x="1646816" y="1682261"/>
                  <a:pt x="1645940" y="1688124"/>
                  <a:pt x="1650044" y="1690300"/>
                </a:cubicBezTo>
                <a:cubicBezTo>
                  <a:pt x="1654405" y="1692515"/>
                  <a:pt x="1660979" y="1690371"/>
                  <a:pt x="1665566" y="1691056"/>
                </a:cubicBezTo>
                <a:cubicBezTo>
                  <a:pt x="1681279" y="1690538"/>
                  <a:pt x="1696153" y="1695626"/>
                  <a:pt x="1711223" y="1687196"/>
                </a:cubicBezTo>
                <a:cubicBezTo>
                  <a:pt x="1702988" y="1681274"/>
                  <a:pt x="1689452" y="1677689"/>
                  <a:pt x="1692423" y="1657809"/>
                </a:cubicBezTo>
                <a:cubicBezTo>
                  <a:pt x="1637552" y="1660553"/>
                  <a:pt x="1582681" y="1663297"/>
                  <a:pt x="1526509" y="1664284"/>
                </a:cubicBezTo>
                <a:cubicBezTo>
                  <a:pt x="1500118" y="1664770"/>
                  <a:pt x="1472133" y="1663715"/>
                  <a:pt x="1445933" y="1662926"/>
                </a:cubicBezTo>
                <a:cubicBezTo>
                  <a:pt x="1431940" y="1662398"/>
                  <a:pt x="1417948" y="1661872"/>
                  <a:pt x="1404184" y="1659815"/>
                </a:cubicBezTo>
                <a:cubicBezTo>
                  <a:pt x="1399851" y="1659166"/>
                  <a:pt x="1395491" y="1656952"/>
                  <a:pt x="1390219" y="1660854"/>
                </a:cubicBezTo>
                <a:cubicBezTo>
                  <a:pt x="1383644" y="1662999"/>
                  <a:pt x="1380743" y="1671945"/>
                  <a:pt x="1376770" y="1677604"/>
                </a:cubicBezTo>
                <a:cubicBezTo>
                  <a:pt x="1374168" y="1674089"/>
                  <a:pt x="1375083" y="1667973"/>
                  <a:pt x="1375768" y="1663385"/>
                </a:cubicBezTo>
                <a:cubicBezTo>
                  <a:pt x="1320281" y="1659783"/>
                  <a:pt x="1263425" y="1665358"/>
                  <a:pt x="1206377" y="1672206"/>
                </a:cubicBezTo>
                <a:cubicBezTo>
                  <a:pt x="1177961" y="1675777"/>
                  <a:pt x="1149546" y="1679348"/>
                  <a:pt x="1120647" y="1684410"/>
                </a:cubicBezTo>
                <a:cubicBezTo>
                  <a:pt x="1111013" y="1686096"/>
                  <a:pt x="1099649" y="1690651"/>
                  <a:pt x="1090701" y="1687752"/>
                </a:cubicBezTo>
                <a:cubicBezTo>
                  <a:pt x="1087871" y="1685765"/>
                  <a:pt x="1090314" y="1679876"/>
                  <a:pt x="1093374" y="1680333"/>
                </a:cubicBezTo>
                <a:cubicBezTo>
                  <a:pt x="1096661" y="1679261"/>
                  <a:pt x="1099491" y="1681248"/>
                  <a:pt x="1103824" y="1681895"/>
                </a:cubicBezTo>
                <a:cubicBezTo>
                  <a:pt x="1105195" y="1672720"/>
                  <a:pt x="1104447" y="1658538"/>
                  <a:pt x="1113598" y="1658342"/>
                </a:cubicBezTo>
                <a:cubicBezTo>
                  <a:pt x="1124532" y="1658412"/>
                  <a:pt x="1137414" y="1655908"/>
                  <a:pt x="1148576" y="1654450"/>
                </a:cubicBezTo>
                <a:cubicBezTo>
                  <a:pt x="1175462" y="1650650"/>
                  <a:pt x="1202604" y="1646889"/>
                  <a:pt x="1229489" y="1643090"/>
                </a:cubicBezTo>
                <a:cubicBezTo>
                  <a:pt x="1280458" y="1635072"/>
                  <a:pt x="1332918" y="1627538"/>
                  <a:pt x="1385187" y="1621279"/>
                </a:cubicBezTo>
                <a:cubicBezTo>
                  <a:pt x="1437457" y="1615019"/>
                  <a:pt x="1489916" y="1607485"/>
                  <a:pt x="1542186" y="1601226"/>
                </a:cubicBezTo>
                <a:cubicBezTo>
                  <a:pt x="1567314" y="1598727"/>
                  <a:pt x="1594455" y="1594966"/>
                  <a:pt x="1621114" y="1592696"/>
                </a:cubicBezTo>
                <a:cubicBezTo>
                  <a:pt x="1626694" y="1591966"/>
                  <a:pt x="1632333" y="1590855"/>
                  <a:pt x="1637999" y="1589552"/>
                </a:cubicBezTo>
                <a:lnTo>
                  <a:pt x="1647534" y="1587154"/>
                </a:lnTo>
                <a:lnTo>
                  <a:pt x="1645959" y="1583357"/>
                </a:lnTo>
                <a:cubicBezTo>
                  <a:pt x="1647810" y="1580684"/>
                  <a:pt x="1649231" y="1580896"/>
                  <a:pt x="1650219" y="1583993"/>
                </a:cubicBezTo>
                <a:lnTo>
                  <a:pt x="1648890" y="1586812"/>
                </a:lnTo>
                <a:lnTo>
                  <a:pt x="1655057" y="1585261"/>
                </a:lnTo>
                <a:cubicBezTo>
                  <a:pt x="1667939" y="1582757"/>
                  <a:pt x="1680800" y="1589108"/>
                  <a:pt x="1693035" y="1590937"/>
                </a:cubicBezTo>
                <a:cubicBezTo>
                  <a:pt x="1695511" y="1574370"/>
                  <a:pt x="1632118" y="1581834"/>
                  <a:pt x="1624014" y="1583749"/>
                </a:cubicBezTo>
                <a:cubicBezTo>
                  <a:pt x="1596055" y="1584262"/>
                  <a:pt x="1566998" y="1579920"/>
                  <a:pt x="1538810" y="1581961"/>
                </a:cubicBezTo>
                <a:cubicBezTo>
                  <a:pt x="1524590" y="1582963"/>
                  <a:pt x="1512153" y="1584231"/>
                  <a:pt x="1497475" y="1588291"/>
                </a:cubicBezTo>
                <a:cubicBezTo>
                  <a:pt x="1482797" y="1592351"/>
                  <a:pt x="1470721" y="1599927"/>
                  <a:pt x="1460341" y="1587432"/>
                </a:cubicBezTo>
                <a:cubicBezTo>
                  <a:pt x="1451007" y="1576657"/>
                  <a:pt x="1434958" y="1589892"/>
                  <a:pt x="1423338" y="1594410"/>
                </a:cubicBezTo>
                <a:cubicBezTo>
                  <a:pt x="1408686" y="1600037"/>
                  <a:pt x="1394504" y="1600783"/>
                  <a:pt x="1378753" y="1601557"/>
                </a:cubicBezTo>
                <a:cubicBezTo>
                  <a:pt x="1348809" y="1604899"/>
                  <a:pt x="1317079" y="1607975"/>
                  <a:pt x="1286907" y="1612846"/>
                </a:cubicBezTo>
                <a:cubicBezTo>
                  <a:pt x="1225042" y="1620538"/>
                  <a:pt x="1161153" y="1631315"/>
                  <a:pt x="1099277" y="1640829"/>
                </a:cubicBezTo>
                <a:cubicBezTo>
                  <a:pt x="1029308" y="1650437"/>
                  <a:pt x="960603" y="1662057"/>
                  <a:pt x="890433" y="1674761"/>
                </a:cubicBezTo>
                <a:cubicBezTo>
                  <a:pt x="875985" y="1677292"/>
                  <a:pt x="859777" y="1681124"/>
                  <a:pt x="844281" y="1681934"/>
                </a:cubicBezTo>
                <a:cubicBezTo>
                  <a:pt x="828531" y="1682708"/>
                  <a:pt x="816226" y="1691813"/>
                  <a:pt x="801320" y="1697403"/>
                </a:cubicBezTo>
                <a:cubicBezTo>
                  <a:pt x="785139" y="1702802"/>
                  <a:pt x="768741" y="1707907"/>
                  <a:pt x="750547" y="1714571"/>
                </a:cubicBezTo>
                <a:cubicBezTo>
                  <a:pt x="742698" y="1716523"/>
                  <a:pt x="736123" y="1718667"/>
                  <a:pt x="727791" y="1722112"/>
                </a:cubicBezTo>
                <a:cubicBezTo>
                  <a:pt x="720989" y="1725785"/>
                  <a:pt x="712657" y="1729231"/>
                  <a:pt x="708754" y="1723958"/>
                </a:cubicBezTo>
                <a:cubicBezTo>
                  <a:pt x="714257" y="1718526"/>
                  <a:pt x="721060" y="1714853"/>
                  <a:pt x="727861" y="1711182"/>
                </a:cubicBezTo>
                <a:cubicBezTo>
                  <a:pt x="725489" y="1706134"/>
                  <a:pt x="719829" y="1702161"/>
                  <a:pt x="717646" y="1695842"/>
                </a:cubicBezTo>
                <a:cubicBezTo>
                  <a:pt x="720972" y="1694516"/>
                  <a:pt x="724449" y="1692170"/>
                  <a:pt x="728808" y="1694383"/>
                </a:cubicBezTo>
                <a:cubicBezTo>
                  <a:pt x="731866" y="1694841"/>
                  <a:pt x="732940" y="1698127"/>
                  <a:pt x="737528" y="1698813"/>
                </a:cubicBezTo>
                <a:lnTo>
                  <a:pt x="743019" y="1696127"/>
                </a:lnTo>
                <a:lnTo>
                  <a:pt x="743020" y="1695306"/>
                </a:lnTo>
                <a:cubicBezTo>
                  <a:pt x="743003" y="1694136"/>
                  <a:pt x="743174" y="1692994"/>
                  <a:pt x="744150" y="1691582"/>
                </a:cubicBezTo>
                <a:lnTo>
                  <a:pt x="745050" y="1695133"/>
                </a:lnTo>
                <a:lnTo>
                  <a:pt x="745330" y="1694997"/>
                </a:lnTo>
                <a:cubicBezTo>
                  <a:pt x="747416" y="1692800"/>
                  <a:pt x="748302" y="1689480"/>
                  <a:pt x="745930" y="1684435"/>
                </a:cubicBezTo>
                <a:cubicBezTo>
                  <a:pt x="750517" y="1685121"/>
                  <a:pt x="755080" y="1684239"/>
                  <a:pt x="757453" y="1689285"/>
                </a:cubicBezTo>
                <a:cubicBezTo>
                  <a:pt x="760054" y="1692800"/>
                  <a:pt x="757611" y="1698688"/>
                  <a:pt x="756963" y="1703020"/>
                </a:cubicBezTo>
                <a:cubicBezTo>
                  <a:pt x="762008" y="1700648"/>
                  <a:pt x="766788" y="1700059"/>
                  <a:pt x="771603" y="1699215"/>
                </a:cubicBezTo>
                <a:cubicBezTo>
                  <a:pt x="772746" y="1691570"/>
                  <a:pt x="766400" y="1692185"/>
                  <a:pt x="764255" y="1685611"/>
                </a:cubicBezTo>
                <a:cubicBezTo>
                  <a:pt x="764713" y="1682552"/>
                  <a:pt x="772816" y="1680636"/>
                  <a:pt x="774574" y="1679336"/>
                </a:cubicBezTo>
                <a:cubicBezTo>
                  <a:pt x="791010" y="1673974"/>
                  <a:pt x="807445" y="1668615"/>
                  <a:pt x="823626" y="1663215"/>
                </a:cubicBezTo>
                <a:cubicBezTo>
                  <a:pt x="859263" y="1653168"/>
                  <a:pt x="894737" y="1645961"/>
                  <a:pt x="930641" y="1634130"/>
                </a:cubicBezTo>
                <a:cubicBezTo>
                  <a:pt x="918635" y="1630772"/>
                  <a:pt x="908641" y="1626152"/>
                  <a:pt x="896178" y="1625852"/>
                </a:cubicBezTo>
                <a:cubicBezTo>
                  <a:pt x="883487" y="1627083"/>
                  <a:pt x="871867" y="1631600"/>
                  <a:pt x="858973" y="1635927"/>
                </a:cubicBezTo>
                <a:lnTo>
                  <a:pt x="817837" y="1647431"/>
                </a:lnTo>
                <a:lnTo>
                  <a:pt x="817911" y="1647442"/>
                </a:lnTo>
                <a:cubicBezTo>
                  <a:pt x="816989" y="1648289"/>
                  <a:pt x="816138" y="1648655"/>
                  <a:pt x="815556" y="1648567"/>
                </a:cubicBezTo>
                <a:lnTo>
                  <a:pt x="815329" y="1648092"/>
                </a:lnTo>
                <a:lnTo>
                  <a:pt x="777773" y="1657926"/>
                </a:lnTo>
                <a:cubicBezTo>
                  <a:pt x="722603" y="1673133"/>
                  <a:pt x="667433" y="1688339"/>
                  <a:pt x="614060" y="1701990"/>
                </a:cubicBezTo>
                <a:cubicBezTo>
                  <a:pt x="609014" y="1704363"/>
                  <a:pt x="588931" y="1704489"/>
                  <a:pt x="586031" y="1713436"/>
                </a:cubicBezTo>
                <a:cubicBezTo>
                  <a:pt x="583784" y="1728473"/>
                  <a:pt x="574411" y="1717952"/>
                  <a:pt x="566346" y="1719613"/>
                </a:cubicBezTo>
                <a:cubicBezTo>
                  <a:pt x="554955" y="1722601"/>
                  <a:pt x="544434" y="1731973"/>
                  <a:pt x="533044" y="1734960"/>
                </a:cubicBezTo>
                <a:cubicBezTo>
                  <a:pt x="520123" y="1737720"/>
                  <a:pt x="507203" y="1740479"/>
                  <a:pt x="494055" y="1744769"/>
                </a:cubicBezTo>
                <a:cubicBezTo>
                  <a:pt x="482919" y="1747794"/>
                  <a:pt x="470227" y="1749024"/>
                  <a:pt x="458416" y="1754815"/>
                </a:cubicBezTo>
                <a:cubicBezTo>
                  <a:pt x="453372" y="1757188"/>
                  <a:pt x="448328" y="1759560"/>
                  <a:pt x="447413" y="1765679"/>
                </a:cubicBezTo>
                <a:cubicBezTo>
                  <a:pt x="444970" y="1771569"/>
                  <a:pt x="445357" y="1779442"/>
                  <a:pt x="441612" y="1783573"/>
                </a:cubicBezTo>
                <a:cubicBezTo>
                  <a:pt x="434151" y="1793402"/>
                  <a:pt x="417328" y="1790888"/>
                  <a:pt x="408804" y="1795607"/>
                </a:cubicBezTo>
                <a:cubicBezTo>
                  <a:pt x="402002" y="1799280"/>
                  <a:pt x="389011" y="1812973"/>
                  <a:pt x="385795" y="1803112"/>
                </a:cubicBezTo>
                <a:cubicBezTo>
                  <a:pt x="391296" y="1797681"/>
                  <a:pt x="397872" y="1795536"/>
                  <a:pt x="404636" y="1792117"/>
                </a:cubicBezTo>
                <a:cubicBezTo>
                  <a:pt x="408151" y="1789517"/>
                  <a:pt x="418014" y="1786299"/>
                  <a:pt x="420456" y="1780412"/>
                </a:cubicBezTo>
                <a:cubicBezTo>
                  <a:pt x="420571" y="1779647"/>
                  <a:pt x="419424" y="1779475"/>
                  <a:pt x="418058" y="1779467"/>
                </a:cubicBezTo>
                <a:lnTo>
                  <a:pt x="415935" y="1779485"/>
                </a:lnTo>
                <a:lnTo>
                  <a:pt x="416305" y="1780944"/>
                </a:lnTo>
                <a:cubicBezTo>
                  <a:pt x="415957" y="1782060"/>
                  <a:pt x="415077" y="1783096"/>
                  <a:pt x="414139" y="1784514"/>
                </a:cubicBezTo>
                <a:cubicBezTo>
                  <a:pt x="414367" y="1782990"/>
                  <a:pt x="414183" y="1781795"/>
                  <a:pt x="414176" y="1780626"/>
                </a:cubicBezTo>
                <a:lnTo>
                  <a:pt x="414510" y="1779496"/>
                </a:lnTo>
                <a:lnTo>
                  <a:pt x="414339" y="1779497"/>
                </a:lnTo>
                <a:cubicBezTo>
                  <a:pt x="411280" y="1779041"/>
                  <a:pt x="410893" y="1771167"/>
                  <a:pt x="409821" y="1767880"/>
                </a:cubicBezTo>
                <a:cubicBezTo>
                  <a:pt x="524166" y="1721128"/>
                  <a:pt x="637013" y="1663469"/>
                  <a:pt x="752817" y="1627880"/>
                </a:cubicBezTo>
                <a:cubicBezTo>
                  <a:pt x="809490" y="1611336"/>
                  <a:pt x="867909" y="1595312"/>
                  <a:pt x="923852" y="1595855"/>
                </a:cubicBezTo>
                <a:cubicBezTo>
                  <a:pt x="936315" y="1596154"/>
                  <a:pt x="948323" y="1599511"/>
                  <a:pt x="961444" y="1593655"/>
                </a:cubicBezTo>
                <a:cubicBezTo>
                  <a:pt x="974821" y="1587837"/>
                  <a:pt x="986859" y="1580517"/>
                  <a:pt x="1001308" y="1577986"/>
                </a:cubicBezTo>
                <a:cubicBezTo>
                  <a:pt x="1030183" y="1571356"/>
                  <a:pt x="1058166" y="1572411"/>
                  <a:pt x="1087197" y="1575186"/>
                </a:cubicBezTo>
                <a:cubicBezTo>
                  <a:pt x="1086283" y="1581303"/>
                  <a:pt x="1085140" y="1588949"/>
                  <a:pt x="1089728" y="1589634"/>
                </a:cubicBezTo>
                <a:cubicBezTo>
                  <a:pt x="1095617" y="1592079"/>
                  <a:pt x="1093174" y="1597967"/>
                  <a:pt x="1091842" y="1606887"/>
                </a:cubicBezTo>
                <a:cubicBezTo>
                  <a:pt x="1097958" y="1607801"/>
                  <a:pt x="1095617" y="1592079"/>
                  <a:pt x="1101962" y="1591463"/>
                </a:cubicBezTo>
                <a:cubicBezTo>
                  <a:pt x="1111798" y="1586679"/>
                  <a:pt x="1122733" y="1586750"/>
                  <a:pt x="1132594" y="1583533"/>
                </a:cubicBezTo>
                <a:cubicBezTo>
                  <a:pt x="1155147" y="1579087"/>
                  <a:pt x="1177445" y="1574602"/>
                  <a:pt x="1199769" y="1571684"/>
                </a:cubicBezTo>
                <a:cubicBezTo>
                  <a:pt x="1245884" y="1564766"/>
                  <a:pt x="1291807" y="1559122"/>
                  <a:pt x="1337731" y="1553476"/>
                </a:cubicBezTo>
                <a:cubicBezTo>
                  <a:pt x="1339102" y="1544301"/>
                  <a:pt x="1329469" y="1545988"/>
                  <a:pt x="1330840" y="1536813"/>
                </a:cubicBezTo>
                <a:cubicBezTo>
                  <a:pt x="1333899" y="1537270"/>
                  <a:pt x="1336957" y="1537728"/>
                  <a:pt x="1340016" y="1538184"/>
                </a:cubicBezTo>
                <a:cubicBezTo>
                  <a:pt x="1343075" y="1538642"/>
                  <a:pt x="1343919" y="1543457"/>
                  <a:pt x="1346977" y="1543914"/>
                </a:cubicBezTo>
                <a:cubicBezTo>
                  <a:pt x="1356153" y="1545286"/>
                  <a:pt x="1364219" y="1543625"/>
                  <a:pt x="1372068" y="1541671"/>
                </a:cubicBezTo>
                <a:cubicBezTo>
                  <a:pt x="1389576" y="1539597"/>
                  <a:pt x="1408156" y="1540811"/>
                  <a:pt x="1425665" y="1538737"/>
                </a:cubicBezTo>
                <a:cubicBezTo>
                  <a:pt x="1463026" y="1538066"/>
                  <a:pt x="1499318" y="1534109"/>
                  <a:pt x="1534922" y="1534739"/>
                </a:cubicBezTo>
                <a:cubicBezTo>
                  <a:pt x="1550445" y="1535495"/>
                  <a:pt x="1566036" y="1525319"/>
                  <a:pt x="1582795" y="1526520"/>
                </a:cubicBezTo>
                <a:cubicBezTo>
                  <a:pt x="1600075" y="1525975"/>
                  <a:pt x="1618883" y="1525659"/>
                  <a:pt x="1636136" y="1523547"/>
                </a:cubicBezTo>
                <a:cubicBezTo>
                  <a:pt x="1672225" y="1522687"/>
                  <a:pt x="1709588" y="1522012"/>
                  <a:pt x="1745422" y="1521113"/>
                </a:cubicBezTo>
                <a:cubicBezTo>
                  <a:pt x="1672524" y="1510220"/>
                  <a:pt x="1599143" y="1500818"/>
                  <a:pt x="1523802" y="1495813"/>
                </a:cubicBezTo>
                <a:cubicBezTo>
                  <a:pt x="1533276" y="1484723"/>
                  <a:pt x="1545027" y="1488041"/>
                  <a:pt x="1553975" y="1490942"/>
                </a:cubicBezTo>
                <a:cubicBezTo>
                  <a:pt x="1561622" y="1492085"/>
                  <a:pt x="1567510" y="1494528"/>
                  <a:pt x="1574313" y="1490854"/>
                </a:cubicBezTo>
                <a:cubicBezTo>
                  <a:pt x="1580861" y="1487143"/>
                  <a:pt x="1586134" y="1483241"/>
                  <a:pt x="1592252" y="1484156"/>
                </a:cubicBezTo>
                <a:cubicBezTo>
                  <a:pt x="1596840" y="1484841"/>
                  <a:pt x="1602729" y="1487284"/>
                  <a:pt x="1607317" y="1487969"/>
                </a:cubicBezTo>
                <a:cubicBezTo>
                  <a:pt x="1613435" y="1488884"/>
                  <a:pt x="1618708" y="1484982"/>
                  <a:pt x="1625054" y="1484366"/>
                </a:cubicBezTo>
                <a:cubicBezTo>
                  <a:pt x="1637680" y="1481824"/>
                  <a:pt x="1649458" y="1486711"/>
                  <a:pt x="1661693" y="1488539"/>
                </a:cubicBezTo>
                <a:cubicBezTo>
                  <a:pt x="1719362" y="1498459"/>
                  <a:pt x="1777423" y="1504008"/>
                  <a:pt x="1835284" y="1512655"/>
                </a:cubicBezTo>
                <a:cubicBezTo>
                  <a:pt x="1891347" y="1522857"/>
                  <a:pt x="1947676" y="1531274"/>
                  <a:pt x="2003816" y="1540966"/>
                </a:cubicBezTo>
                <a:cubicBezTo>
                  <a:pt x="2017581" y="1543023"/>
                  <a:pt x="2029332" y="1546341"/>
                  <a:pt x="2043096" y="1548398"/>
                </a:cubicBezTo>
                <a:cubicBezTo>
                  <a:pt x="2044625" y="1548627"/>
                  <a:pt x="2053572" y="1551528"/>
                  <a:pt x="2053148" y="1543907"/>
                </a:cubicBezTo>
                <a:cubicBezTo>
                  <a:pt x="2051003" y="1537334"/>
                  <a:pt x="2041370" y="1539021"/>
                  <a:pt x="2038311" y="1538564"/>
                </a:cubicBezTo>
                <a:cubicBezTo>
                  <a:pt x="2032193" y="1537649"/>
                  <a:pt x="2025849" y="1538265"/>
                  <a:pt x="2019730" y="1537350"/>
                </a:cubicBezTo>
                <a:cubicBezTo>
                  <a:pt x="2018456" y="1537161"/>
                  <a:pt x="2008208" y="1532503"/>
                  <a:pt x="2015240" y="1527300"/>
                </a:cubicBezTo>
                <a:cubicBezTo>
                  <a:pt x="2020513" y="1523398"/>
                  <a:pt x="2027447" y="1527560"/>
                  <a:pt x="2033794" y="1526946"/>
                </a:cubicBezTo>
                <a:cubicBezTo>
                  <a:pt x="2039911" y="1527859"/>
                  <a:pt x="2047786" y="1527473"/>
                  <a:pt x="2053904" y="1528387"/>
                </a:cubicBezTo>
                <a:cubicBezTo>
                  <a:pt x="2055275" y="1519212"/>
                  <a:pt x="2054888" y="1511338"/>
                  <a:pt x="2054500" y="1503463"/>
                </a:cubicBezTo>
                <a:cubicBezTo>
                  <a:pt x="2049913" y="1502777"/>
                  <a:pt x="2047082" y="1500791"/>
                  <a:pt x="2046468" y="1494446"/>
                </a:cubicBezTo>
                <a:cubicBezTo>
                  <a:pt x="2043283" y="1473907"/>
                  <a:pt x="2034494" y="1480410"/>
                  <a:pt x="2024043" y="1478849"/>
                </a:cubicBezTo>
                <a:cubicBezTo>
                  <a:pt x="2022513" y="1478620"/>
                  <a:pt x="2015095" y="1475948"/>
                  <a:pt x="2018840" y="1471818"/>
                </a:cubicBezTo>
                <a:cubicBezTo>
                  <a:pt x="2021283" y="1465930"/>
                  <a:pt x="2029975" y="1468792"/>
                  <a:pt x="2033289" y="1469287"/>
                </a:cubicBezTo>
                <a:cubicBezTo>
                  <a:pt x="2047026" y="1469777"/>
                  <a:pt x="2059490" y="1470076"/>
                  <a:pt x="2071725" y="1471904"/>
                </a:cubicBezTo>
                <a:cubicBezTo>
                  <a:pt x="2097239" y="1477280"/>
                  <a:pt x="2124081" y="1485981"/>
                  <a:pt x="2146925" y="1498775"/>
                </a:cubicBezTo>
                <a:cubicBezTo>
                  <a:pt x="2152813" y="1501218"/>
                  <a:pt x="2158703" y="1503662"/>
                  <a:pt x="2164591" y="1506105"/>
                </a:cubicBezTo>
                <a:cubicBezTo>
                  <a:pt x="2168951" y="1508319"/>
                  <a:pt x="2176369" y="1510991"/>
                  <a:pt x="2178297" y="1517272"/>
                </a:cubicBezTo>
                <a:cubicBezTo>
                  <a:pt x="2181514" y="1527133"/>
                  <a:pt x="2176398" y="1540438"/>
                  <a:pt x="2174799" y="1551143"/>
                </a:cubicBezTo>
                <a:cubicBezTo>
                  <a:pt x="2152800" y="1543165"/>
                  <a:pt x="2130774" y="1533620"/>
                  <a:pt x="2109231" y="1522585"/>
                </a:cubicBezTo>
                <a:cubicBezTo>
                  <a:pt x="2100512" y="1518155"/>
                  <a:pt x="2091337" y="1516784"/>
                  <a:pt x="2090753" y="1499761"/>
                </a:cubicBezTo>
                <a:cubicBezTo>
                  <a:pt x="2091280" y="1485769"/>
                  <a:pt x="2070512" y="1490482"/>
                  <a:pt x="2065923" y="1489797"/>
                </a:cubicBezTo>
                <a:cubicBezTo>
                  <a:pt x="2064134" y="1501776"/>
                  <a:pt x="2073538" y="1501618"/>
                  <a:pt x="2077898" y="1503833"/>
                </a:cubicBezTo>
                <a:cubicBezTo>
                  <a:pt x="2072624" y="1507734"/>
                  <a:pt x="2067351" y="1511637"/>
                  <a:pt x="2062077" y="1515539"/>
                </a:cubicBezTo>
                <a:cubicBezTo>
                  <a:pt x="2063149" y="1518826"/>
                  <a:pt x="2065751" y="1522340"/>
                  <a:pt x="2068353" y="1525857"/>
                </a:cubicBezTo>
                <a:cubicBezTo>
                  <a:pt x="2067210" y="1533502"/>
                  <a:pt x="2066067" y="1541148"/>
                  <a:pt x="2064925" y="1548794"/>
                </a:cubicBezTo>
                <a:cubicBezTo>
                  <a:pt x="2071957" y="1543592"/>
                  <a:pt x="2077819" y="1544468"/>
                  <a:pt x="2083936" y="1545382"/>
                </a:cubicBezTo>
                <a:cubicBezTo>
                  <a:pt x="2083288" y="1549714"/>
                  <a:pt x="2082603" y="1554303"/>
                  <a:pt x="2081689" y="1560419"/>
                </a:cubicBezTo>
                <a:cubicBezTo>
                  <a:pt x="2086277" y="1561104"/>
                  <a:pt x="2090865" y="1561790"/>
                  <a:pt x="2095453" y="1562475"/>
                </a:cubicBezTo>
                <a:cubicBezTo>
                  <a:pt x="2096786" y="1553555"/>
                  <a:pt x="2087191" y="1554988"/>
                  <a:pt x="2088524" y="1546067"/>
                </a:cubicBezTo>
                <a:cubicBezTo>
                  <a:pt x="2198708" y="1579468"/>
                  <a:pt x="2306412" y="1619017"/>
                  <a:pt x="2413441" y="1661327"/>
                </a:cubicBezTo>
                <a:cubicBezTo>
                  <a:pt x="2438297" y="1672858"/>
                  <a:pt x="2464656" y="1683051"/>
                  <a:pt x="2489740" y="1693052"/>
                </a:cubicBezTo>
                <a:cubicBezTo>
                  <a:pt x="2502792" y="1698129"/>
                  <a:pt x="2515870" y="1704774"/>
                  <a:pt x="2527648" y="1709661"/>
                </a:cubicBezTo>
                <a:cubicBezTo>
                  <a:pt x="2535067" y="1712333"/>
                  <a:pt x="2541184" y="1713247"/>
                  <a:pt x="2546588" y="1717181"/>
                </a:cubicBezTo>
                <a:cubicBezTo>
                  <a:pt x="2552515" y="1719370"/>
                  <a:pt x="2555961" y="1727701"/>
                  <a:pt x="2563380" y="1730373"/>
                </a:cubicBezTo>
                <a:cubicBezTo>
                  <a:pt x="2587980" y="1741867"/>
                  <a:pt x="2614111" y="1753587"/>
                  <a:pt x="2640241" y="1765309"/>
                </a:cubicBezTo>
                <a:cubicBezTo>
                  <a:pt x="2664868" y="1778369"/>
                  <a:pt x="2689508" y="1789608"/>
                  <a:pt x="2715049" y="1796551"/>
                </a:cubicBezTo>
                <a:cubicBezTo>
                  <a:pt x="2716611" y="1786101"/>
                  <a:pt x="2711566" y="1788474"/>
                  <a:pt x="2706978" y="1787789"/>
                </a:cubicBezTo>
                <a:cubicBezTo>
                  <a:pt x="2699104" y="1788175"/>
                  <a:pt x="2692985" y="1787261"/>
                  <a:pt x="2687782" y="1780231"/>
                </a:cubicBezTo>
                <a:cubicBezTo>
                  <a:pt x="2682350" y="1774728"/>
                  <a:pt x="2676946" y="1770794"/>
                  <a:pt x="2671056" y="1768350"/>
                </a:cubicBezTo>
                <a:cubicBezTo>
                  <a:pt x="2666697" y="1766135"/>
                  <a:pt x="2660580" y="1765221"/>
                  <a:pt x="2656906" y="1758419"/>
                </a:cubicBezTo>
                <a:cubicBezTo>
                  <a:pt x="2653231" y="1751617"/>
                  <a:pt x="2655904" y="1744200"/>
                  <a:pt x="2650015" y="1741756"/>
                </a:cubicBezTo>
                <a:cubicBezTo>
                  <a:pt x="2642596" y="1739083"/>
                  <a:pt x="2636506" y="1739737"/>
                  <a:pt x="2628859" y="1738594"/>
                </a:cubicBezTo>
                <a:cubicBezTo>
                  <a:pt x="2625571" y="1739667"/>
                  <a:pt x="2614181" y="1742654"/>
                  <a:pt x="2614023" y="1733251"/>
                </a:cubicBezTo>
                <a:cubicBezTo>
                  <a:pt x="2613370" y="1727160"/>
                  <a:pt x="2615813" y="1721272"/>
                  <a:pt x="2616727" y="1715155"/>
                </a:cubicBezTo>
                <a:cubicBezTo>
                  <a:pt x="2612139" y="1714469"/>
                  <a:pt x="2610768" y="1723644"/>
                  <a:pt x="2610120" y="1727977"/>
                </a:cubicBezTo>
                <a:cubicBezTo>
                  <a:pt x="2596801" y="1724684"/>
                  <a:pt x="2583521" y="1721136"/>
                  <a:pt x="2573114" y="1707074"/>
                </a:cubicBezTo>
                <a:cubicBezTo>
                  <a:pt x="2562708" y="1693013"/>
                  <a:pt x="2577456" y="1678019"/>
                  <a:pt x="2587508" y="1673528"/>
                </a:cubicBezTo>
                <a:cubicBezTo>
                  <a:pt x="2586632" y="1679391"/>
                  <a:pt x="2584189" y="1685278"/>
                  <a:pt x="2588320" y="1689023"/>
                </a:cubicBezTo>
                <a:cubicBezTo>
                  <a:pt x="2590385" y="1690895"/>
                  <a:pt x="2592622" y="1691620"/>
                  <a:pt x="2595076" y="1691987"/>
                </a:cubicBezTo>
                <a:lnTo>
                  <a:pt x="2602587" y="1692745"/>
                </a:lnTo>
                <a:lnTo>
                  <a:pt x="2602935" y="1692381"/>
                </a:lnTo>
                <a:lnTo>
                  <a:pt x="2602891" y="1692775"/>
                </a:lnTo>
                <a:lnTo>
                  <a:pt x="2603130" y="1692799"/>
                </a:lnTo>
                <a:lnTo>
                  <a:pt x="2602870" y="1692963"/>
                </a:lnTo>
                <a:lnTo>
                  <a:pt x="2602284" y="1698122"/>
                </a:lnTo>
                <a:cubicBezTo>
                  <a:pt x="2601159" y="1698732"/>
                  <a:pt x="2599597" y="1698110"/>
                  <a:pt x="2599016" y="1696466"/>
                </a:cubicBezTo>
                <a:lnTo>
                  <a:pt x="2601616" y="1693756"/>
                </a:lnTo>
                <a:lnTo>
                  <a:pt x="2597879" y="1696119"/>
                </a:lnTo>
                <a:cubicBezTo>
                  <a:pt x="2596135" y="1696444"/>
                  <a:pt x="2594288" y="1696168"/>
                  <a:pt x="2591995" y="1695825"/>
                </a:cubicBezTo>
                <a:cubicBezTo>
                  <a:pt x="2590623" y="1705001"/>
                  <a:pt x="2597171" y="1701289"/>
                  <a:pt x="2600458" y="1700216"/>
                </a:cubicBezTo>
                <a:cubicBezTo>
                  <a:pt x="2610548" y="1695471"/>
                  <a:pt x="2618327" y="1704450"/>
                  <a:pt x="2625516" y="1708652"/>
                </a:cubicBezTo>
                <a:cubicBezTo>
                  <a:pt x="2632705" y="1712853"/>
                  <a:pt x="2641170" y="1717244"/>
                  <a:pt x="2648816" y="1718387"/>
                </a:cubicBezTo>
                <a:cubicBezTo>
                  <a:pt x="2656234" y="1721059"/>
                  <a:pt x="2665639" y="1720901"/>
                  <a:pt x="2674587" y="1723801"/>
                </a:cubicBezTo>
                <a:cubicBezTo>
                  <a:pt x="2677417" y="1725787"/>
                  <a:pt x="2676274" y="1733433"/>
                  <a:pt x="2678876" y="1736949"/>
                </a:cubicBezTo>
                <a:cubicBezTo>
                  <a:pt x="2680830" y="1744797"/>
                  <a:pt x="2688933" y="1742881"/>
                  <a:pt x="2693267" y="1743528"/>
                </a:cubicBezTo>
                <a:cubicBezTo>
                  <a:pt x="2711808" y="1744997"/>
                  <a:pt x="2729285" y="1753601"/>
                  <a:pt x="2746925" y="1759364"/>
                </a:cubicBezTo>
                <a:cubicBezTo>
                  <a:pt x="2733029" y="1749471"/>
                  <a:pt x="2719297" y="1736736"/>
                  <a:pt x="2704460" y="1731392"/>
                </a:cubicBezTo>
                <a:cubicBezTo>
                  <a:pt x="2697043" y="1728720"/>
                  <a:pt x="2689167" y="1729107"/>
                  <a:pt x="2682462" y="1723414"/>
                </a:cubicBezTo>
                <a:cubicBezTo>
                  <a:pt x="2675500" y="1717685"/>
                  <a:pt x="2668310" y="1713483"/>
                  <a:pt x="2661121" y="1709282"/>
                </a:cubicBezTo>
                <a:cubicBezTo>
                  <a:pt x="2649343" y="1704395"/>
                  <a:pt x="2636520" y="1697789"/>
                  <a:pt x="2629362" y="1682910"/>
                </a:cubicBezTo>
                <a:cubicBezTo>
                  <a:pt x="2624617" y="1672820"/>
                  <a:pt x="2619572" y="1675193"/>
                  <a:pt x="2613937" y="1672788"/>
                </a:cubicBezTo>
                <a:cubicBezTo>
                  <a:pt x="2604990" y="1669887"/>
                  <a:pt x="2600016" y="1661328"/>
                  <a:pt x="2593767" y="1652572"/>
                </a:cubicBezTo>
                <a:cubicBezTo>
                  <a:pt x="2591552" y="1656931"/>
                  <a:pt x="2590866" y="1661524"/>
                  <a:pt x="2588651" y="1665882"/>
                </a:cubicBezTo>
                <a:cubicBezTo>
                  <a:pt x="2582376" y="1655560"/>
                  <a:pt x="2573657" y="1651131"/>
                  <a:pt x="2566468" y="1646930"/>
                </a:cubicBezTo>
                <a:cubicBezTo>
                  <a:pt x="2556447" y="1640743"/>
                  <a:pt x="2546912" y="1633064"/>
                  <a:pt x="2536663" y="1628407"/>
                </a:cubicBezTo>
                <a:cubicBezTo>
                  <a:pt x="2526415" y="1623748"/>
                  <a:pt x="2517925" y="1617789"/>
                  <a:pt x="2509880" y="1610594"/>
                </a:cubicBezTo>
                <a:cubicBezTo>
                  <a:pt x="2500088" y="1602877"/>
                  <a:pt x="2489154" y="1602807"/>
                  <a:pt x="2478677" y="1599679"/>
                </a:cubicBezTo>
                <a:cubicBezTo>
                  <a:pt x="2485639" y="1605408"/>
                  <a:pt x="2492371" y="1612668"/>
                  <a:pt x="2499370" y="1618143"/>
                </a:cubicBezTo>
                <a:cubicBezTo>
                  <a:pt x="2479489" y="1615173"/>
                  <a:pt x="2462699" y="1601980"/>
                  <a:pt x="2445744" y="1591631"/>
                </a:cubicBezTo>
                <a:cubicBezTo>
                  <a:pt x="2447731" y="1588801"/>
                  <a:pt x="2448417" y="1584213"/>
                  <a:pt x="2450402" y="1581383"/>
                </a:cubicBezTo>
                <a:cubicBezTo>
                  <a:pt x="2447572" y="1579397"/>
                  <a:pt x="2444742" y="1577411"/>
                  <a:pt x="2441684" y="1576953"/>
                </a:cubicBezTo>
                <a:cubicBezTo>
                  <a:pt x="2439698" y="1579784"/>
                  <a:pt x="2439012" y="1584371"/>
                  <a:pt x="2437025" y="1587201"/>
                </a:cubicBezTo>
                <a:cubicBezTo>
                  <a:pt x="2431751" y="1591103"/>
                  <a:pt x="2420889" y="1580099"/>
                  <a:pt x="2416986" y="1574826"/>
                </a:cubicBezTo>
                <a:cubicBezTo>
                  <a:pt x="2413111" y="1571120"/>
                  <a:pt x="2410737" y="1566076"/>
                  <a:pt x="2406377" y="1563861"/>
                </a:cubicBezTo>
                <a:cubicBezTo>
                  <a:pt x="2400260" y="1562947"/>
                  <a:pt x="2398432" y="1575181"/>
                  <a:pt x="2392315" y="1574267"/>
                </a:cubicBezTo>
                <a:cubicBezTo>
                  <a:pt x="2385969" y="1574882"/>
                  <a:pt x="2380308" y="1570909"/>
                  <a:pt x="2372890" y="1568237"/>
                </a:cubicBezTo>
                <a:cubicBezTo>
                  <a:pt x="2368303" y="1567552"/>
                  <a:pt x="2360225" y="1571035"/>
                  <a:pt x="2356551" y="1564232"/>
                </a:cubicBezTo>
                <a:cubicBezTo>
                  <a:pt x="2351190" y="1547798"/>
                  <a:pt x="2367072" y="1554861"/>
                  <a:pt x="2368900" y="1542628"/>
                </a:cubicBezTo>
                <a:cubicBezTo>
                  <a:pt x="2361241" y="1543307"/>
                  <a:pt x="2355391" y="1540608"/>
                  <a:pt x="2349007" y="1541479"/>
                </a:cubicBezTo>
                <a:lnTo>
                  <a:pt x="2342306" y="1542500"/>
                </a:lnTo>
                <a:lnTo>
                  <a:pt x="2339408" y="1542943"/>
                </a:lnTo>
                <a:cubicBezTo>
                  <a:pt x="2336182" y="1543601"/>
                  <a:pt x="2332952" y="1544291"/>
                  <a:pt x="2329779" y="1544598"/>
                </a:cubicBezTo>
                <a:cubicBezTo>
                  <a:pt x="2326493" y="1545670"/>
                  <a:pt x="2315584" y="1547167"/>
                  <a:pt x="2313211" y="1542122"/>
                </a:cubicBezTo>
                <a:cubicBezTo>
                  <a:pt x="2312368" y="1537306"/>
                  <a:pt x="2318941" y="1535162"/>
                  <a:pt x="2320216" y="1535353"/>
                </a:cubicBezTo>
                <a:cubicBezTo>
                  <a:pt x="2324804" y="1536038"/>
                  <a:pt x="2330464" y="1540011"/>
                  <a:pt x="2335510" y="1537638"/>
                </a:cubicBezTo>
                <a:cubicBezTo>
                  <a:pt x="2340517" y="1535520"/>
                  <a:pt x="2338143" y="1530476"/>
                  <a:pt x="2335085" y="1530018"/>
                </a:cubicBezTo>
                <a:cubicBezTo>
                  <a:pt x="2324836" y="1525360"/>
                  <a:pt x="2314158" y="1525327"/>
                  <a:pt x="2305793" y="1539450"/>
                </a:cubicBezTo>
                <a:cubicBezTo>
                  <a:pt x="2299061" y="1532192"/>
                  <a:pt x="2292519" y="1523657"/>
                  <a:pt x="2285786" y="1516398"/>
                </a:cubicBezTo>
                <a:cubicBezTo>
                  <a:pt x="2285101" y="1520986"/>
                  <a:pt x="2284415" y="1525574"/>
                  <a:pt x="2283767" y="1529906"/>
                </a:cubicBezTo>
                <a:cubicBezTo>
                  <a:pt x="2275010" y="1525731"/>
                  <a:pt x="2266318" y="1522869"/>
                  <a:pt x="2257600" y="1518439"/>
                </a:cubicBezTo>
                <a:cubicBezTo>
                  <a:pt x="2258741" y="1510793"/>
                  <a:pt x="2267460" y="1515223"/>
                  <a:pt x="2268832" y="1506048"/>
                </a:cubicBezTo>
                <a:cubicBezTo>
                  <a:pt x="2264244" y="1505362"/>
                  <a:pt x="2259884" y="1503148"/>
                  <a:pt x="2255068" y="1503991"/>
                </a:cubicBezTo>
                <a:cubicBezTo>
                  <a:pt x="2248722" y="1504606"/>
                  <a:pt x="2249337" y="1510951"/>
                  <a:pt x="2248423" y="1517068"/>
                </a:cubicBezTo>
                <a:cubicBezTo>
                  <a:pt x="2242305" y="1516154"/>
                  <a:pt x="2213928" y="1519469"/>
                  <a:pt x="2214875" y="1502675"/>
                </a:cubicBezTo>
                <a:cubicBezTo>
                  <a:pt x="2214030" y="1497859"/>
                  <a:pt x="2216246" y="1493500"/>
                  <a:pt x="2215173" y="1490213"/>
                </a:cubicBezTo>
                <a:cubicBezTo>
                  <a:pt x="2211271" y="1484940"/>
                  <a:pt x="2203395" y="1485326"/>
                  <a:pt x="2198808" y="1484641"/>
                </a:cubicBezTo>
                <a:cubicBezTo>
                  <a:pt x="2182214" y="1480598"/>
                  <a:pt x="2167633" y="1475292"/>
                  <a:pt x="2152568" y="1471477"/>
                </a:cubicBezTo>
                <a:cubicBezTo>
                  <a:pt x="2122922" y="1462357"/>
                  <a:pt x="2092563" y="1456258"/>
                  <a:pt x="2062917" y="1447138"/>
                </a:cubicBezTo>
                <a:cubicBezTo>
                  <a:pt x="2037821" y="1438958"/>
                  <a:pt x="2012121" y="1422611"/>
                  <a:pt x="1985464" y="1424881"/>
                </a:cubicBezTo>
                <a:cubicBezTo>
                  <a:pt x="1982177" y="1425953"/>
                  <a:pt x="1977360" y="1426796"/>
                  <a:pt x="1974530" y="1424810"/>
                </a:cubicBezTo>
                <a:cubicBezTo>
                  <a:pt x="1969943" y="1424125"/>
                  <a:pt x="1967569" y="1419080"/>
                  <a:pt x="1964738" y="1417094"/>
                </a:cubicBezTo>
                <a:cubicBezTo>
                  <a:pt x="1952961" y="1412207"/>
                  <a:pt x="1938740" y="1413209"/>
                  <a:pt x="1926762" y="1411419"/>
                </a:cubicBezTo>
                <a:cubicBezTo>
                  <a:pt x="1896402" y="1405319"/>
                  <a:pt x="1865842" y="1402316"/>
                  <a:pt x="1833981" y="1397555"/>
                </a:cubicBezTo>
                <a:cubicBezTo>
                  <a:pt x="1772606" y="1391510"/>
                  <a:pt x="1710774" y="1388524"/>
                  <a:pt x="1649856" y="1379421"/>
                </a:cubicBezTo>
                <a:cubicBezTo>
                  <a:pt x="1636347" y="1377402"/>
                  <a:pt x="1622584" y="1375345"/>
                  <a:pt x="1609048" y="1371760"/>
                </a:cubicBezTo>
                <a:cubicBezTo>
                  <a:pt x="1604689" y="1369545"/>
                  <a:pt x="1598571" y="1368631"/>
                  <a:pt x="1595899" y="1376048"/>
                </a:cubicBezTo>
                <a:cubicBezTo>
                  <a:pt x="1591534" y="1386079"/>
                  <a:pt x="1587860" y="1379276"/>
                  <a:pt x="1583462" y="1377316"/>
                </a:cubicBezTo>
                <a:cubicBezTo>
                  <a:pt x="1555548" y="1365328"/>
                  <a:pt x="1526027" y="1376290"/>
                  <a:pt x="1497427" y="1368889"/>
                </a:cubicBezTo>
                <a:cubicBezTo>
                  <a:pt x="1499217" y="1356911"/>
                  <a:pt x="1511452" y="1358739"/>
                  <a:pt x="1516041" y="1359424"/>
                </a:cubicBezTo>
                <a:cubicBezTo>
                  <a:pt x="1528275" y="1361253"/>
                  <a:pt x="1540738" y="1361552"/>
                  <a:pt x="1551671" y="1361623"/>
                </a:cubicBezTo>
                <a:cubicBezTo>
                  <a:pt x="1583990" y="1363325"/>
                  <a:pt x="1615007" y="1363270"/>
                  <a:pt x="1646279" y="1363252"/>
                </a:cubicBezTo>
                <a:cubicBezTo>
                  <a:pt x="1661545" y="1363971"/>
                  <a:pt x="1677068" y="1364727"/>
                  <a:pt x="1691060" y="1365255"/>
                </a:cubicBezTo>
                <a:cubicBezTo>
                  <a:pt x="1706327" y="1365973"/>
                  <a:pt x="1720091" y="1368029"/>
                  <a:pt x="1734311" y="1367027"/>
                </a:cubicBezTo>
                <a:cubicBezTo>
                  <a:pt x="1743716" y="1366869"/>
                  <a:pt x="1754237" y="1357498"/>
                  <a:pt x="1761883" y="1358642"/>
                </a:cubicBezTo>
                <a:cubicBezTo>
                  <a:pt x="1766700" y="1357798"/>
                  <a:pt x="1765786" y="1363914"/>
                  <a:pt x="1766630" y="1368730"/>
                </a:cubicBezTo>
                <a:cubicBezTo>
                  <a:pt x="1768775" y="1375304"/>
                  <a:pt x="1773590" y="1374460"/>
                  <a:pt x="1778407" y="1373616"/>
                </a:cubicBezTo>
                <a:cubicBezTo>
                  <a:pt x="1803764" y="1369589"/>
                  <a:pt x="1829535" y="1375003"/>
                  <a:pt x="1855278" y="1378850"/>
                </a:cubicBezTo>
                <a:cubicBezTo>
                  <a:pt x="1885635" y="1384950"/>
                  <a:pt x="1916196" y="1387953"/>
                  <a:pt x="1946756" y="1390956"/>
                </a:cubicBezTo>
                <a:cubicBezTo>
                  <a:pt x="1957461" y="1392556"/>
                  <a:pt x="1971911" y="1390025"/>
                  <a:pt x="1981702" y="1397742"/>
                </a:cubicBezTo>
                <a:cubicBezTo>
                  <a:pt x="1987361" y="1401715"/>
                  <a:pt x="1991009" y="1406950"/>
                  <a:pt x="1997127" y="1407863"/>
                </a:cubicBezTo>
                <a:cubicBezTo>
                  <a:pt x="2005002" y="1407477"/>
                  <a:pt x="2014179" y="1408848"/>
                  <a:pt x="2021825" y="1409991"/>
                </a:cubicBezTo>
                <a:cubicBezTo>
                  <a:pt x="2051928" y="1416053"/>
                  <a:pt x="2080757" y="1421924"/>
                  <a:pt x="2111088" y="1426456"/>
                </a:cubicBezTo>
                <a:cubicBezTo>
                  <a:pt x="2099082" y="1423099"/>
                  <a:pt x="2087559" y="1418250"/>
                  <a:pt x="2075553" y="1414893"/>
                </a:cubicBezTo>
                <a:cubicBezTo>
                  <a:pt x="2066605" y="1411992"/>
                  <a:pt x="2055672" y="1411922"/>
                  <a:pt x="2046954" y="1407493"/>
                </a:cubicBezTo>
                <a:cubicBezTo>
                  <a:pt x="2042848" y="1405316"/>
                  <a:pt x="2041521" y="1401991"/>
                  <a:pt x="2040868" y="1395900"/>
                </a:cubicBezTo>
                <a:cubicBezTo>
                  <a:pt x="2040508" y="1389593"/>
                  <a:pt x="2035462" y="1391966"/>
                  <a:pt x="2032403" y="1391509"/>
                </a:cubicBezTo>
                <a:cubicBezTo>
                  <a:pt x="2021698" y="1389909"/>
                  <a:pt x="2009922" y="1385022"/>
                  <a:pt x="2000130" y="1377306"/>
                </a:cubicBezTo>
                <a:cubicBezTo>
                  <a:pt x="1999444" y="1381894"/>
                  <a:pt x="1999831" y="1389768"/>
                  <a:pt x="1995307" y="1390395"/>
                </a:cubicBezTo>
                <a:cubicBezTo>
                  <a:pt x="1991766" y="1391429"/>
                  <a:pt x="1984374" y="1390325"/>
                  <a:pt x="1985478" y="1382933"/>
                </a:cubicBezTo>
                <a:cubicBezTo>
                  <a:pt x="1988536" y="1383391"/>
                  <a:pt x="1991596" y="1383848"/>
                  <a:pt x="1994399" y="1384267"/>
                </a:cubicBezTo>
                <a:cubicBezTo>
                  <a:pt x="1995770" y="1375092"/>
                  <a:pt x="1988607" y="1372458"/>
                  <a:pt x="1984862" y="1376588"/>
                </a:cubicBezTo>
                <a:cubicBezTo>
                  <a:pt x="1981118" y="1380719"/>
                  <a:pt x="1980014" y="1388109"/>
                  <a:pt x="1973668" y="1388725"/>
                </a:cubicBezTo>
                <a:cubicBezTo>
                  <a:pt x="1972139" y="1388496"/>
                  <a:pt x="1962963" y="1387125"/>
                  <a:pt x="1961853" y="1384093"/>
                </a:cubicBezTo>
                <a:cubicBezTo>
                  <a:pt x="1960780" y="1380806"/>
                  <a:pt x="1963224" y="1374918"/>
                  <a:pt x="1963681" y="1371859"/>
                </a:cubicBezTo>
                <a:cubicBezTo>
                  <a:pt x="1942525" y="1368699"/>
                  <a:pt x="1919356" y="1366800"/>
                  <a:pt x="1896188" y="1364900"/>
                </a:cubicBezTo>
                <a:lnTo>
                  <a:pt x="1897107" y="1363222"/>
                </a:lnTo>
                <a:lnTo>
                  <a:pt x="1896348" y="1363272"/>
                </a:lnTo>
                <a:cubicBezTo>
                  <a:pt x="1895846" y="1362991"/>
                  <a:pt x="1895671" y="1362137"/>
                  <a:pt x="1895200" y="1361240"/>
                </a:cubicBezTo>
                <a:lnTo>
                  <a:pt x="1896722" y="1359349"/>
                </a:lnTo>
                <a:lnTo>
                  <a:pt x="1892541" y="1359666"/>
                </a:lnTo>
                <a:cubicBezTo>
                  <a:pt x="1884437" y="1361582"/>
                  <a:pt x="1877705" y="1354322"/>
                  <a:pt x="1870515" y="1350121"/>
                </a:cubicBezTo>
                <a:cubicBezTo>
                  <a:pt x="1854606" y="1341490"/>
                  <a:pt x="1833539" y="1358666"/>
                  <a:pt x="1820302" y="1342618"/>
                </a:cubicBezTo>
                <a:cubicBezTo>
                  <a:pt x="1818316" y="1345448"/>
                  <a:pt x="1818017" y="1357909"/>
                  <a:pt x="1813430" y="1357224"/>
                </a:cubicBezTo>
                <a:cubicBezTo>
                  <a:pt x="1808841" y="1356538"/>
                  <a:pt x="1811970" y="1346062"/>
                  <a:pt x="1812656" y="1341475"/>
                </a:cubicBezTo>
                <a:cubicBezTo>
                  <a:pt x="1688174" y="1332254"/>
                  <a:pt x="1563475" y="1322740"/>
                  <a:pt x="1438466" y="1327509"/>
                </a:cubicBezTo>
                <a:cubicBezTo>
                  <a:pt x="1313203" y="1332241"/>
                  <a:pt x="1186861" y="1345930"/>
                  <a:pt x="1061108" y="1364400"/>
                </a:cubicBezTo>
                <a:cubicBezTo>
                  <a:pt x="1045129" y="1366701"/>
                  <a:pt x="1029405" y="1369043"/>
                  <a:pt x="1011897" y="1371116"/>
                </a:cubicBezTo>
                <a:cubicBezTo>
                  <a:pt x="1013953" y="1357353"/>
                  <a:pt x="1026644" y="1356123"/>
                  <a:pt x="1033220" y="1353978"/>
                </a:cubicBezTo>
                <a:cubicBezTo>
                  <a:pt x="1049427" y="1350147"/>
                  <a:pt x="1063812" y="1346304"/>
                  <a:pt x="1080019" y="1342472"/>
                </a:cubicBezTo>
                <a:cubicBezTo>
                  <a:pt x="1110649" y="1334543"/>
                  <a:pt x="1141762" y="1325122"/>
                  <a:pt x="1173694" y="1318950"/>
                </a:cubicBezTo>
                <a:cubicBezTo>
                  <a:pt x="1204542" y="1311314"/>
                  <a:pt x="1235558" y="1311258"/>
                  <a:pt x="1265275" y="1309446"/>
                </a:cubicBezTo>
                <a:cubicBezTo>
                  <a:pt x="1296775" y="1307899"/>
                  <a:pt x="1328250" y="1304786"/>
                  <a:pt x="1359723" y="1301673"/>
                </a:cubicBezTo>
                <a:cubicBezTo>
                  <a:pt x="1391224" y="1300126"/>
                  <a:pt x="1422660" y="1297268"/>
                  <a:pt x="1452632" y="1295493"/>
                </a:cubicBezTo>
                <a:cubicBezTo>
                  <a:pt x="1483877" y="1293909"/>
                  <a:pt x="1512908" y="1296683"/>
                  <a:pt x="1544637" y="1293609"/>
                </a:cubicBezTo>
                <a:cubicBezTo>
                  <a:pt x="1558831" y="1291039"/>
                  <a:pt x="1572209" y="1285221"/>
                  <a:pt x="1586658" y="1282690"/>
                </a:cubicBezTo>
                <a:cubicBezTo>
                  <a:pt x="1601069" y="1280415"/>
                  <a:pt x="1616565" y="1279603"/>
                  <a:pt x="1632315" y="1278831"/>
                </a:cubicBezTo>
                <a:cubicBezTo>
                  <a:pt x="1663587" y="1278813"/>
                  <a:pt x="1694147" y="1281817"/>
                  <a:pt x="1724707" y="1284820"/>
                </a:cubicBezTo>
                <a:cubicBezTo>
                  <a:pt x="1729524" y="1283976"/>
                  <a:pt x="1734112" y="1284661"/>
                  <a:pt x="1738700" y="1285347"/>
                </a:cubicBezTo>
                <a:cubicBezTo>
                  <a:pt x="1738014" y="1289935"/>
                  <a:pt x="1737329" y="1294523"/>
                  <a:pt x="1736415" y="1300640"/>
                </a:cubicBezTo>
                <a:cubicBezTo>
                  <a:pt x="1766817" y="1294239"/>
                  <a:pt x="1798089" y="1294222"/>
                  <a:pt x="1826891" y="1298526"/>
                </a:cubicBezTo>
                <a:cubicBezTo>
                  <a:pt x="1834766" y="1298139"/>
                  <a:pt x="1842184" y="1300811"/>
                  <a:pt x="1848302" y="1301725"/>
                </a:cubicBezTo>
                <a:cubicBezTo>
                  <a:pt x="1852889" y="1302411"/>
                  <a:pt x="1855694" y="1302830"/>
                  <a:pt x="1860281" y="1303515"/>
                </a:cubicBezTo>
                <a:cubicBezTo>
                  <a:pt x="1862267" y="1300685"/>
                  <a:pt x="1864254" y="1297856"/>
                  <a:pt x="1867541" y="1296784"/>
                </a:cubicBezTo>
                <a:cubicBezTo>
                  <a:pt x="1873886" y="1296169"/>
                  <a:pt x="1879547" y="1300141"/>
                  <a:pt x="1885664" y="1301055"/>
                </a:cubicBezTo>
                <a:cubicBezTo>
                  <a:pt x="1893083" y="1303727"/>
                  <a:pt x="1902258" y="1305098"/>
                  <a:pt x="1909650" y="1306202"/>
                </a:cubicBezTo>
                <a:cubicBezTo>
                  <a:pt x="1970111" y="1318364"/>
                  <a:pt x="2031644" y="1333812"/>
                  <a:pt x="2091648" y="1349033"/>
                </a:cubicBezTo>
                <a:cubicBezTo>
                  <a:pt x="2151207" y="1365488"/>
                  <a:pt x="2212741" y="1380937"/>
                  <a:pt x="2272288" y="1399215"/>
                </a:cubicBezTo>
                <a:cubicBezTo>
                  <a:pt x="2331835" y="1417493"/>
                  <a:pt x="2390212" y="1441850"/>
                  <a:pt x="2447126" y="1467291"/>
                </a:cubicBezTo>
                <a:cubicBezTo>
                  <a:pt x="2562407" y="1518910"/>
                  <a:pt x="2676071" y="1577846"/>
                  <a:pt x="2788260" y="1639687"/>
                </a:cubicBezTo>
                <a:cubicBezTo>
                  <a:pt x="2844488" y="1669715"/>
                  <a:pt x="2901496" y="1703246"/>
                  <a:pt x="2957494" y="1734808"/>
                </a:cubicBezTo>
                <a:cubicBezTo>
                  <a:pt x="2986252" y="1751613"/>
                  <a:pt x="3013455" y="1766622"/>
                  <a:pt x="3041958" y="1783387"/>
                </a:cubicBezTo>
                <a:lnTo>
                  <a:pt x="3077475" y="1802152"/>
                </a:lnTo>
                <a:lnTo>
                  <a:pt x="3077915" y="1799377"/>
                </a:lnTo>
                <a:cubicBezTo>
                  <a:pt x="3077362" y="1798177"/>
                  <a:pt x="3076441" y="1797438"/>
                  <a:pt x="3076441" y="1797438"/>
                </a:cubicBezTo>
                <a:lnTo>
                  <a:pt x="3075244" y="1790088"/>
                </a:lnTo>
                <a:lnTo>
                  <a:pt x="3086636" y="1807356"/>
                </a:lnTo>
                <a:lnTo>
                  <a:pt x="3098301" y="1814551"/>
                </a:lnTo>
                <a:lnTo>
                  <a:pt x="2954486" y="1594502"/>
                </a:lnTo>
                <a:cubicBezTo>
                  <a:pt x="2848592" y="1430061"/>
                  <a:pt x="2745416" y="1265087"/>
                  <a:pt x="2649577" y="1099836"/>
                </a:cubicBezTo>
                <a:cubicBezTo>
                  <a:pt x="2659851" y="1109111"/>
                  <a:pt x="2665062" y="1119039"/>
                  <a:pt x="2672697" y="1130410"/>
                </a:cubicBezTo>
                <a:cubicBezTo>
                  <a:pt x="2680504" y="1137459"/>
                  <a:pt x="2699541" y="1172555"/>
                  <a:pt x="2691017" y="1151428"/>
                </a:cubicBezTo>
                <a:cubicBezTo>
                  <a:pt x="2682214" y="1124825"/>
                  <a:pt x="2643997" y="1090319"/>
                  <a:pt x="2657490" y="1070417"/>
                </a:cubicBezTo>
                <a:cubicBezTo>
                  <a:pt x="2694609" y="1121838"/>
                  <a:pt x="2730945" y="1173300"/>
                  <a:pt x="2765227" y="1222906"/>
                </a:cubicBezTo>
                <a:cubicBezTo>
                  <a:pt x="2760639" y="1232941"/>
                  <a:pt x="2782657" y="1234166"/>
                  <a:pt x="2765227" y="1222906"/>
                </a:cubicBezTo>
                <a:cubicBezTo>
                  <a:pt x="2781663" y="1214613"/>
                  <a:pt x="2790465" y="1241216"/>
                  <a:pt x="2798512" y="1252958"/>
                </a:cubicBezTo>
                <a:cubicBezTo>
                  <a:pt x="2803443" y="1257410"/>
                  <a:pt x="2809035" y="1261340"/>
                  <a:pt x="2814707" y="1265901"/>
                </a:cubicBezTo>
                <a:lnTo>
                  <a:pt x="2824239" y="1275466"/>
                </a:lnTo>
                <a:lnTo>
                  <a:pt x="2821375" y="1270222"/>
                </a:lnTo>
                <a:cubicBezTo>
                  <a:pt x="2814697" y="1257270"/>
                  <a:pt x="2808608" y="1244747"/>
                  <a:pt x="2802864" y="1232437"/>
                </a:cubicBezTo>
                <a:lnTo>
                  <a:pt x="2790657" y="1205325"/>
                </a:lnTo>
                <a:lnTo>
                  <a:pt x="2792295" y="1207619"/>
                </a:lnTo>
                <a:cubicBezTo>
                  <a:pt x="2795836" y="1213256"/>
                  <a:pt x="2799860" y="1220599"/>
                  <a:pt x="2803883" y="1226992"/>
                </a:cubicBezTo>
                <a:lnTo>
                  <a:pt x="2805140" y="1228789"/>
                </a:lnTo>
                <a:lnTo>
                  <a:pt x="2810082" y="1239749"/>
                </a:lnTo>
                <a:cubicBezTo>
                  <a:pt x="2815765" y="1251757"/>
                  <a:pt x="2821597" y="1263412"/>
                  <a:pt x="2827576" y="1274439"/>
                </a:cubicBezTo>
                <a:lnTo>
                  <a:pt x="2833939" y="1285883"/>
                </a:lnTo>
                <a:lnTo>
                  <a:pt x="2850754" y="1307250"/>
                </a:lnTo>
                <a:cubicBezTo>
                  <a:pt x="2868661" y="1333736"/>
                  <a:pt x="2883116" y="1364973"/>
                  <a:pt x="2902482" y="1393093"/>
                </a:cubicBezTo>
                <a:lnTo>
                  <a:pt x="3098060" y="1692901"/>
                </a:lnTo>
                <a:lnTo>
                  <a:pt x="3096163" y="1691051"/>
                </a:lnTo>
                <a:cubicBezTo>
                  <a:pt x="3099485" y="1690687"/>
                  <a:pt x="3101366" y="1707852"/>
                  <a:pt x="3101366" y="1707852"/>
                </a:cubicBezTo>
                <a:cubicBezTo>
                  <a:pt x="3102458" y="1717818"/>
                  <a:pt x="3094721" y="1708580"/>
                  <a:pt x="3096238" y="1722422"/>
                </a:cubicBezTo>
                <a:cubicBezTo>
                  <a:pt x="3100653" y="1732025"/>
                  <a:pt x="3114208" y="1758558"/>
                  <a:pt x="3123097" y="1778315"/>
                </a:cubicBezTo>
                <a:lnTo>
                  <a:pt x="3161265" y="1854136"/>
                </a:lnTo>
                <a:lnTo>
                  <a:pt x="3168044" y="1858384"/>
                </a:lnTo>
                <a:cubicBezTo>
                  <a:pt x="3178897" y="1865099"/>
                  <a:pt x="3188425" y="1870871"/>
                  <a:pt x="3194853" y="1874502"/>
                </a:cubicBezTo>
                <a:lnTo>
                  <a:pt x="3210983" y="1882627"/>
                </a:lnTo>
                <a:lnTo>
                  <a:pt x="3189127" y="1843926"/>
                </a:lnTo>
                <a:lnTo>
                  <a:pt x="3171889" y="1805399"/>
                </a:lnTo>
                <a:lnTo>
                  <a:pt x="3230862" y="1892640"/>
                </a:lnTo>
                <a:lnTo>
                  <a:pt x="3256034" y="1905318"/>
                </a:lnTo>
                <a:lnTo>
                  <a:pt x="3136403" y="1721628"/>
                </a:lnTo>
                <a:lnTo>
                  <a:pt x="3133963" y="1717800"/>
                </a:lnTo>
                <a:lnTo>
                  <a:pt x="3133234" y="1717344"/>
                </a:lnTo>
                <a:lnTo>
                  <a:pt x="3133299" y="1716759"/>
                </a:lnTo>
                <a:lnTo>
                  <a:pt x="3125851" y="1705078"/>
                </a:lnTo>
                <a:lnTo>
                  <a:pt x="3125817" y="1705637"/>
                </a:lnTo>
                <a:cubicBezTo>
                  <a:pt x="3124120" y="1704260"/>
                  <a:pt x="3121494" y="1701216"/>
                  <a:pt x="3120036" y="1699267"/>
                </a:cubicBezTo>
                <a:cubicBezTo>
                  <a:pt x="3113958" y="1691249"/>
                  <a:pt x="3107969" y="1680486"/>
                  <a:pt x="3101891" y="1672468"/>
                </a:cubicBezTo>
                <a:cubicBezTo>
                  <a:pt x="3074972" y="1634817"/>
                  <a:pt x="3052524" y="1600058"/>
                  <a:pt x="3028262" y="1566509"/>
                </a:cubicBezTo>
                <a:cubicBezTo>
                  <a:pt x="2993787" y="1519523"/>
                  <a:pt x="2965768" y="1468943"/>
                  <a:pt x="2937372" y="1422155"/>
                </a:cubicBezTo>
                <a:cubicBezTo>
                  <a:pt x="2922398" y="1399264"/>
                  <a:pt x="2905938" y="1375269"/>
                  <a:pt x="2889485" y="1351062"/>
                </a:cubicBezTo>
                <a:cubicBezTo>
                  <a:pt x="2850624" y="1290830"/>
                  <a:pt x="2819821" y="1224520"/>
                  <a:pt x="2788773" y="1157990"/>
                </a:cubicBezTo>
                <a:cubicBezTo>
                  <a:pt x="2784564" y="1147073"/>
                  <a:pt x="2781923" y="1136208"/>
                  <a:pt x="2777057" y="1126877"/>
                </a:cubicBezTo>
                <a:lnTo>
                  <a:pt x="2772169" y="1119422"/>
                </a:lnTo>
                <a:lnTo>
                  <a:pt x="2772419" y="1119044"/>
                </a:lnTo>
                <a:cubicBezTo>
                  <a:pt x="2772436" y="1118516"/>
                  <a:pt x="2772068" y="1118135"/>
                  <a:pt x="2771309" y="1118110"/>
                </a:cubicBezTo>
                <a:lnTo>
                  <a:pt x="2772169" y="1119422"/>
                </a:lnTo>
                <a:lnTo>
                  <a:pt x="2771220" y="1120855"/>
                </a:lnTo>
                <a:cubicBezTo>
                  <a:pt x="2765272" y="1108826"/>
                  <a:pt x="2757846" y="1095479"/>
                  <a:pt x="2756327" y="1095430"/>
                </a:cubicBezTo>
                <a:cubicBezTo>
                  <a:pt x="2757846" y="1095479"/>
                  <a:pt x="2757633" y="1102024"/>
                  <a:pt x="2757633" y="1102024"/>
                </a:cubicBezTo>
                <a:cubicBezTo>
                  <a:pt x="2757509" y="1105824"/>
                  <a:pt x="2754594" y="1101925"/>
                  <a:pt x="2754421" y="1107204"/>
                </a:cubicBezTo>
                <a:cubicBezTo>
                  <a:pt x="2755817" y="1111053"/>
                  <a:pt x="2760286" y="1121766"/>
                  <a:pt x="2763071" y="1129677"/>
                </a:cubicBezTo>
                <a:cubicBezTo>
                  <a:pt x="2767827" y="1141298"/>
                  <a:pt x="2772742" y="1153399"/>
                  <a:pt x="2777812" y="1165703"/>
                </a:cubicBezTo>
                <a:lnTo>
                  <a:pt x="2790907" y="1196815"/>
                </a:lnTo>
                <a:lnTo>
                  <a:pt x="2786890" y="1189399"/>
                </a:lnTo>
                <a:cubicBezTo>
                  <a:pt x="2780673" y="1175934"/>
                  <a:pt x="2775222" y="1162336"/>
                  <a:pt x="2770076" y="1149065"/>
                </a:cubicBezTo>
                <a:cubicBezTo>
                  <a:pt x="2760037" y="1122530"/>
                  <a:pt x="2745226" y="1094573"/>
                  <a:pt x="2733463" y="1066503"/>
                </a:cubicBezTo>
                <a:cubicBezTo>
                  <a:pt x="2727747" y="1051311"/>
                  <a:pt x="2721577" y="1036368"/>
                  <a:pt x="2715773" y="1021913"/>
                </a:cubicBezTo>
                <a:cubicBezTo>
                  <a:pt x="2709968" y="1007458"/>
                  <a:pt x="2704528" y="993491"/>
                  <a:pt x="2700269" y="980247"/>
                </a:cubicBezTo>
                <a:cubicBezTo>
                  <a:pt x="2707645" y="995071"/>
                  <a:pt x="2714694" y="1012209"/>
                  <a:pt x="2720511" y="1028249"/>
                </a:cubicBezTo>
                <a:lnTo>
                  <a:pt x="2727854" y="1044129"/>
                </a:lnTo>
                <a:cubicBezTo>
                  <a:pt x="2731147" y="1044235"/>
                  <a:pt x="2726760" y="1030989"/>
                  <a:pt x="2725323" y="1028407"/>
                </a:cubicBezTo>
                <a:cubicBezTo>
                  <a:pt x="2712295" y="992476"/>
                  <a:pt x="2691537" y="952488"/>
                  <a:pt x="2683225" y="919669"/>
                </a:cubicBezTo>
                <a:cubicBezTo>
                  <a:pt x="2699513" y="948944"/>
                  <a:pt x="2710905" y="988415"/>
                  <a:pt x="2725626" y="1019117"/>
                </a:cubicBezTo>
                <a:cubicBezTo>
                  <a:pt x="2721109" y="1009882"/>
                  <a:pt x="2728410" y="1027028"/>
                  <a:pt x="2730225" y="1025819"/>
                </a:cubicBezTo>
                <a:cubicBezTo>
                  <a:pt x="2733347" y="1023384"/>
                  <a:pt x="2727145" y="1019166"/>
                  <a:pt x="2727145" y="1019166"/>
                </a:cubicBezTo>
                <a:cubicBezTo>
                  <a:pt x="2719913" y="999909"/>
                  <a:pt x="2712656" y="981391"/>
                  <a:pt x="2705767" y="963229"/>
                </a:cubicBezTo>
                <a:lnTo>
                  <a:pt x="2692880" y="927053"/>
                </a:lnTo>
                <a:lnTo>
                  <a:pt x="2696143" y="931489"/>
                </a:lnTo>
                <a:lnTo>
                  <a:pt x="2696306" y="931670"/>
                </a:lnTo>
                <a:lnTo>
                  <a:pt x="2696983" y="933222"/>
                </a:lnTo>
                <a:cubicBezTo>
                  <a:pt x="2698372" y="937283"/>
                  <a:pt x="2705550" y="958228"/>
                  <a:pt x="2707070" y="958278"/>
                </a:cubicBezTo>
                <a:cubicBezTo>
                  <a:pt x="2711883" y="958435"/>
                  <a:pt x="2703185" y="937439"/>
                  <a:pt x="2703102" y="939972"/>
                </a:cubicBezTo>
                <a:lnTo>
                  <a:pt x="2702344" y="938196"/>
                </a:lnTo>
                <a:lnTo>
                  <a:pt x="2705170" y="938559"/>
                </a:lnTo>
                <a:cubicBezTo>
                  <a:pt x="2704986" y="937478"/>
                  <a:pt x="2703797" y="935380"/>
                  <a:pt x="2702126" y="932832"/>
                </a:cubicBezTo>
                <a:lnTo>
                  <a:pt x="2697626" y="926451"/>
                </a:lnTo>
                <a:lnTo>
                  <a:pt x="2695848" y="921349"/>
                </a:lnTo>
                <a:cubicBezTo>
                  <a:pt x="2697492" y="917599"/>
                  <a:pt x="2704746" y="936222"/>
                  <a:pt x="2704746" y="936222"/>
                </a:cubicBezTo>
                <a:cubicBezTo>
                  <a:pt x="2717788" y="971731"/>
                  <a:pt x="2730989" y="1002383"/>
                  <a:pt x="2742464" y="1031501"/>
                </a:cubicBezTo>
                <a:cubicBezTo>
                  <a:pt x="2743902" y="1034084"/>
                  <a:pt x="2755458" y="1068488"/>
                  <a:pt x="2760312" y="1067377"/>
                </a:cubicBezTo>
                <a:cubicBezTo>
                  <a:pt x="2763393" y="1066210"/>
                  <a:pt x="2753224" y="1043686"/>
                  <a:pt x="2758712" y="1062042"/>
                </a:cubicBezTo>
                <a:cubicBezTo>
                  <a:pt x="2748714" y="1034240"/>
                  <a:pt x="2738586" y="1010452"/>
                  <a:pt x="2728294" y="983909"/>
                </a:cubicBezTo>
                <a:cubicBezTo>
                  <a:pt x="2728335" y="982642"/>
                  <a:pt x="2714962" y="957267"/>
                  <a:pt x="2716572" y="954572"/>
                </a:cubicBezTo>
                <a:cubicBezTo>
                  <a:pt x="2721467" y="952195"/>
                  <a:pt x="2725681" y="970721"/>
                  <a:pt x="2725681" y="970721"/>
                </a:cubicBezTo>
                <a:cubicBezTo>
                  <a:pt x="2740277" y="1005222"/>
                  <a:pt x="2749051" y="1023896"/>
                  <a:pt x="2762169" y="1057083"/>
                </a:cubicBezTo>
                <a:cubicBezTo>
                  <a:pt x="2763606" y="1059664"/>
                  <a:pt x="2774993" y="1091527"/>
                  <a:pt x="2778326" y="1090368"/>
                </a:cubicBezTo>
                <a:cubicBezTo>
                  <a:pt x="2779935" y="1087672"/>
                  <a:pt x="2766515" y="1063775"/>
                  <a:pt x="2767953" y="1066358"/>
                </a:cubicBezTo>
                <a:cubicBezTo>
                  <a:pt x="2765208" y="1057181"/>
                  <a:pt x="2762341" y="1051804"/>
                  <a:pt x="2759392" y="1041141"/>
                </a:cubicBezTo>
                <a:cubicBezTo>
                  <a:pt x="2768337" y="1054535"/>
                  <a:pt x="2771114" y="1070478"/>
                  <a:pt x="2778540" y="1083822"/>
                </a:cubicBezTo>
                <a:cubicBezTo>
                  <a:pt x="2779935" y="1087672"/>
                  <a:pt x="2784659" y="1090574"/>
                  <a:pt x="2787527" y="1095951"/>
                </a:cubicBezTo>
                <a:cubicBezTo>
                  <a:pt x="2796479" y="1109135"/>
                  <a:pt x="2803643" y="1130503"/>
                  <a:pt x="2811068" y="1143849"/>
                </a:cubicBezTo>
                <a:cubicBezTo>
                  <a:pt x="2808160" y="1139738"/>
                  <a:pt x="2814148" y="1150501"/>
                  <a:pt x="2815667" y="1150550"/>
                </a:cubicBezTo>
                <a:cubicBezTo>
                  <a:pt x="2820480" y="1150708"/>
                  <a:pt x="2811241" y="1138570"/>
                  <a:pt x="2811281" y="1137303"/>
                </a:cubicBezTo>
                <a:lnTo>
                  <a:pt x="2805926" y="1125232"/>
                </a:lnTo>
                <a:lnTo>
                  <a:pt x="2796472" y="1112212"/>
                </a:lnTo>
                <a:cubicBezTo>
                  <a:pt x="2791911" y="1105412"/>
                  <a:pt x="2789168" y="1100137"/>
                  <a:pt x="2790222" y="1097731"/>
                </a:cubicBezTo>
                <a:lnTo>
                  <a:pt x="2795997" y="1102858"/>
                </a:lnTo>
                <a:lnTo>
                  <a:pt x="2787718" y="1084201"/>
                </a:lnTo>
                <a:cubicBezTo>
                  <a:pt x="2780236" y="1066759"/>
                  <a:pt x="2773318" y="1049519"/>
                  <a:pt x="2767540" y="1032318"/>
                </a:cubicBezTo>
                <a:cubicBezTo>
                  <a:pt x="2776550" y="1047617"/>
                  <a:pt x="2781981" y="1061849"/>
                  <a:pt x="2787417" y="1075948"/>
                </a:cubicBezTo>
                <a:lnTo>
                  <a:pt x="2805150" y="1114116"/>
                </a:lnTo>
                <a:lnTo>
                  <a:pt x="2810098" y="1120434"/>
                </a:lnTo>
                <a:lnTo>
                  <a:pt x="2816580" y="1129088"/>
                </a:lnTo>
                <a:lnTo>
                  <a:pt x="2816438" y="1126904"/>
                </a:lnTo>
                <a:cubicBezTo>
                  <a:pt x="2800411" y="1089607"/>
                  <a:pt x="2785725" y="1057850"/>
                  <a:pt x="2772648" y="1023397"/>
                </a:cubicBezTo>
                <a:lnTo>
                  <a:pt x="2769633" y="1012911"/>
                </a:lnTo>
                <a:lnTo>
                  <a:pt x="2761853" y="1000558"/>
                </a:lnTo>
                <a:cubicBezTo>
                  <a:pt x="2756057" y="990582"/>
                  <a:pt x="2761190" y="995759"/>
                  <a:pt x="2770167" y="1006032"/>
                </a:cubicBezTo>
                <a:lnTo>
                  <a:pt x="2782247" y="1020062"/>
                </a:lnTo>
                <a:lnTo>
                  <a:pt x="2777935" y="1010227"/>
                </a:lnTo>
                <a:lnTo>
                  <a:pt x="2786115" y="1018466"/>
                </a:lnTo>
                <a:cubicBezTo>
                  <a:pt x="2799881" y="1027046"/>
                  <a:pt x="2787834" y="1011761"/>
                  <a:pt x="2779337" y="1002426"/>
                </a:cubicBezTo>
                <a:lnTo>
                  <a:pt x="2769130" y="989214"/>
                </a:lnTo>
                <a:lnTo>
                  <a:pt x="2764728" y="978544"/>
                </a:lnTo>
                <a:lnTo>
                  <a:pt x="2764193" y="977259"/>
                </a:lnTo>
                <a:lnTo>
                  <a:pt x="2768594" y="982302"/>
                </a:lnTo>
                <a:cubicBezTo>
                  <a:pt x="2774554" y="989063"/>
                  <a:pt x="2780333" y="995859"/>
                  <a:pt x="2785246" y="1002823"/>
                </a:cubicBezTo>
                <a:cubicBezTo>
                  <a:pt x="2791236" y="1010344"/>
                  <a:pt x="2797051" y="1019110"/>
                  <a:pt x="2803083" y="1027834"/>
                </a:cubicBezTo>
                <a:lnTo>
                  <a:pt x="2816573" y="1045287"/>
                </a:lnTo>
                <a:lnTo>
                  <a:pt x="2814584" y="1036916"/>
                </a:lnTo>
                <a:lnTo>
                  <a:pt x="2813580" y="1035383"/>
                </a:lnTo>
                <a:cubicBezTo>
                  <a:pt x="2807106" y="1025660"/>
                  <a:pt x="2799852" y="1014300"/>
                  <a:pt x="2797209" y="1011492"/>
                </a:cubicBezTo>
                <a:cubicBezTo>
                  <a:pt x="2796371" y="1008593"/>
                  <a:pt x="2794622" y="1002553"/>
                  <a:pt x="2794203" y="1001104"/>
                </a:cubicBezTo>
                <a:cubicBezTo>
                  <a:pt x="2791210" y="997087"/>
                  <a:pt x="2788987" y="995729"/>
                  <a:pt x="2786126" y="993218"/>
                </a:cubicBezTo>
                <a:cubicBezTo>
                  <a:pt x="2785705" y="991768"/>
                  <a:pt x="2786400" y="986790"/>
                  <a:pt x="2783049" y="982588"/>
                </a:cubicBezTo>
                <a:cubicBezTo>
                  <a:pt x="2780057" y="978571"/>
                  <a:pt x="2769827" y="969569"/>
                  <a:pt x="2765436" y="960720"/>
                </a:cubicBezTo>
                <a:cubicBezTo>
                  <a:pt x="2763485" y="957142"/>
                  <a:pt x="2763070" y="955644"/>
                  <a:pt x="2763594" y="955476"/>
                </a:cubicBezTo>
                <a:lnTo>
                  <a:pt x="2765661" y="956971"/>
                </a:lnTo>
                <a:lnTo>
                  <a:pt x="2757094" y="946183"/>
                </a:lnTo>
                <a:cubicBezTo>
                  <a:pt x="2754701" y="942868"/>
                  <a:pt x="2753094" y="940157"/>
                  <a:pt x="2753127" y="938882"/>
                </a:cubicBezTo>
                <a:cubicBezTo>
                  <a:pt x="2755114" y="931723"/>
                  <a:pt x="2765865" y="950383"/>
                  <a:pt x="2765865" y="950383"/>
                </a:cubicBezTo>
                <a:cubicBezTo>
                  <a:pt x="2768401" y="953978"/>
                  <a:pt x="2773070" y="960012"/>
                  <a:pt x="2778440" y="966714"/>
                </a:cubicBezTo>
                <a:lnTo>
                  <a:pt x="2794340" y="985986"/>
                </a:lnTo>
                <a:lnTo>
                  <a:pt x="2797929" y="987637"/>
                </a:lnTo>
                <a:cubicBezTo>
                  <a:pt x="2800295" y="989224"/>
                  <a:pt x="2802853" y="991938"/>
                  <a:pt x="2805512" y="995331"/>
                </a:cubicBezTo>
                <a:lnTo>
                  <a:pt x="2807717" y="998501"/>
                </a:lnTo>
                <a:lnTo>
                  <a:pt x="2807066" y="997282"/>
                </a:lnTo>
                <a:lnTo>
                  <a:pt x="2804670" y="993709"/>
                </a:lnTo>
                <a:lnTo>
                  <a:pt x="2789908" y="973621"/>
                </a:lnTo>
                <a:cubicBezTo>
                  <a:pt x="2788377" y="971492"/>
                  <a:pt x="2787174" y="968918"/>
                  <a:pt x="2785866" y="965981"/>
                </a:cubicBezTo>
                <a:lnTo>
                  <a:pt x="2785469" y="965146"/>
                </a:lnTo>
                <a:lnTo>
                  <a:pt x="2778915" y="955449"/>
                </a:lnTo>
                <a:lnTo>
                  <a:pt x="2773613" y="947057"/>
                </a:lnTo>
                <a:lnTo>
                  <a:pt x="2773598" y="947040"/>
                </a:lnTo>
                <a:lnTo>
                  <a:pt x="2773593" y="947027"/>
                </a:lnTo>
                <a:lnTo>
                  <a:pt x="2754768" y="917234"/>
                </a:lnTo>
                <a:cubicBezTo>
                  <a:pt x="2751653" y="909943"/>
                  <a:pt x="2735560" y="886459"/>
                  <a:pt x="2735560" y="886459"/>
                </a:cubicBezTo>
                <a:lnTo>
                  <a:pt x="2742297" y="888112"/>
                </a:lnTo>
                <a:lnTo>
                  <a:pt x="2738205" y="882885"/>
                </a:lnTo>
                <a:lnTo>
                  <a:pt x="2737989" y="880875"/>
                </a:lnTo>
                <a:lnTo>
                  <a:pt x="2736846" y="875171"/>
                </a:lnTo>
                <a:lnTo>
                  <a:pt x="2740310" y="879316"/>
                </a:lnTo>
                <a:cubicBezTo>
                  <a:pt x="2756723" y="899276"/>
                  <a:pt x="2773556" y="919762"/>
                  <a:pt x="2792215" y="941556"/>
                </a:cubicBezTo>
                <a:cubicBezTo>
                  <a:pt x="2793711" y="943564"/>
                  <a:pt x="2796512" y="946916"/>
                  <a:pt x="2800061" y="951144"/>
                </a:cubicBezTo>
                <a:lnTo>
                  <a:pt x="2809498" y="962498"/>
                </a:lnTo>
                <a:lnTo>
                  <a:pt x="2822379" y="975570"/>
                </a:lnTo>
                <a:lnTo>
                  <a:pt x="2827785" y="981648"/>
                </a:lnTo>
                <a:lnTo>
                  <a:pt x="2825650" y="977556"/>
                </a:lnTo>
                <a:cubicBezTo>
                  <a:pt x="2826575" y="977487"/>
                  <a:pt x="2837476" y="992035"/>
                  <a:pt x="2839405" y="993960"/>
                </a:cubicBezTo>
                <a:cubicBezTo>
                  <a:pt x="2841628" y="995318"/>
                  <a:pt x="2850110" y="998282"/>
                  <a:pt x="2851424" y="996499"/>
                </a:cubicBezTo>
                <a:cubicBezTo>
                  <a:pt x="2851004" y="995049"/>
                  <a:pt x="2823986" y="960706"/>
                  <a:pt x="2820923" y="956448"/>
                </a:cubicBezTo>
                <a:cubicBezTo>
                  <a:pt x="2814029" y="945276"/>
                  <a:pt x="2807197" y="935366"/>
                  <a:pt x="2802876" y="926760"/>
                </a:cubicBezTo>
                <a:cubicBezTo>
                  <a:pt x="2802457" y="925310"/>
                  <a:pt x="2802861" y="920387"/>
                  <a:pt x="2802441" y="918937"/>
                </a:cubicBezTo>
                <a:cubicBezTo>
                  <a:pt x="2796792" y="905741"/>
                  <a:pt x="2773704" y="891300"/>
                  <a:pt x="2778774" y="888797"/>
                </a:cubicBezTo>
                <a:cubicBezTo>
                  <a:pt x="2778774" y="888797"/>
                  <a:pt x="2783500" y="892480"/>
                  <a:pt x="2787806" y="894714"/>
                </a:cubicBezTo>
                <a:lnTo>
                  <a:pt x="2786851" y="894781"/>
                </a:lnTo>
                <a:lnTo>
                  <a:pt x="2785652" y="893597"/>
                </a:lnTo>
                <a:cubicBezTo>
                  <a:pt x="2785863" y="894322"/>
                  <a:pt x="2785968" y="894685"/>
                  <a:pt x="2786236" y="894824"/>
                </a:cubicBezTo>
                <a:lnTo>
                  <a:pt x="2786851" y="894781"/>
                </a:lnTo>
                <a:lnTo>
                  <a:pt x="2789053" y="896957"/>
                </a:lnTo>
                <a:lnTo>
                  <a:pt x="2790032" y="898718"/>
                </a:lnTo>
                <a:cubicBezTo>
                  <a:pt x="2790861" y="899739"/>
                  <a:pt x="2791576" y="900366"/>
                  <a:pt x="2791576" y="900366"/>
                </a:cubicBezTo>
                <a:cubicBezTo>
                  <a:pt x="2791576" y="900366"/>
                  <a:pt x="2796777" y="899369"/>
                  <a:pt x="2799708" y="902121"/>
                </a:cubicBezTo>
                <a:cubicBezTo>
                  <a:pt x="2803183" y="904642"/>
                  <a:pt x="2807692" y="910471"/>
                  <a:pt x="2811983" y="916341"/>
                </a:cubicBezTo>
                <a:lnTo>
                  <a:pt x="2818952" y="925531"/>
                </a:lnTo>
                <a:lnTo>
                  <a:pt x="2819030" y="919383"/>
                </a:lnTo>
                <a:cubicBezTo>
                  <a:pt x="2819176" y="916949"/>
                  <a:pt x="2819325" y="914357"/>
                  <a:pt x="2819140" y="911775"/>
                </a:cubicBezTo>
                <a:lnTo>
                  <a:pt x="2818870" y="910712"/>
                </a:lnTo>
                <a:lnTo>
                  <a:pt x="2798832" y="883419"/>
                </a:lnTo>
                <a:lnTo>
                  <a:pt x="2763934" y="840588"/>
                </a:lnTo>
                <a:lnTo>
                  <a:pt x="2763014" y="836831"/>
                </a:lnTo>
                <a:lnTo>
                  <a:pt x="2752771" y="830340"/>
                </a:lnTo>
                <a:cubicBezTo>
                  <a:pt x="2748976" y="826691"/>
                  <a:pt x="2747014" y="822653"/>
                  <a:pt x="2748386" y="818260"/>
                </a:cubicBezTo>
                <a:lnTo>
                  <a:pt x="2765638" y="823382"/>
                </a:lnTo>
                <a:lnTo>
                  <a:pt x="2764279" y="819931"/>
                </a:lnTo>
                <a:lnTo>
                  <a:pt x="2767917" y="824058"/>
                </a:lnTo>
                <a:lnTo>
                  <a:pt x="2783870" y="828794"/>
                </a:lnTo>
                <a:cubicBezTo>
                  <a:pt x="2779774" y="817043"/>
                  <a:pt x="2761287" y="824276"/>
                  <a:pt x="2754937" y="810025"/>
                </a:cubicBezTo>
                <a:cubicBezTo>
                  <a:pt x="2779588" y="811942"/>
                  <a:pt x="2838991" y="842211"/>
                  <a:pt x="2803895" y="814294"/>
                </a:cubicBezTo>
                <a:cubicBezTo>
                  <a:pt x="2796096" y="808089"/>
                  <a:pt x="2785795" y="804140"/>
                  <a:pt x="2806308" y="811259"/>
                </a:cubicBezTo>
                <a:cubicBezTo>
                  <a:pt x="2814010" y="813139"/>
                  <a:pt x="2833462" y="810919"/>
                  <a:pt x="2843329" y="814523"/>
                </a:cubicBezTo>
                <a:lnTo>
                  <a:pt x="2866677" y="823273"/>
                </a:lnTo>
                <a:lnTo>
                  <a:pt x="2865126" y="819823"/>
                </a:lnTo>
                <a:lnTo>
                  <a:pt x="2865823" y="819018"/>
                </a:lnTo>
                <a:cubicBezTo>
                  <a:pt x="2865855" y="817741"/>
                  <a:pt x="2864412" y="814900"/>
                  <a:pt x="2862228" y="811354"/>
                </a:cubicBezTo>
                <a:lnTo>
                  <a:pt x="2859180" y="806846"/>
                </a:lnTo>
                <a:lnTo>
                  <a:pt x="2849726" y="786236"/>
                </a:lnTo>
                <a:lnTo>
                  <a:pt x="2856380" y="788515"/>
                </a:lnTo>
                <a:lnTo>
                  <a:pt x="2869299" y="800988"/>
                </a:lnTo>
                <a:lnTo>
                  <a:pt x="2872451" y="806579"/>
                </a:lnTo>
                <a:lnTo>
                  <a:pt x="2884990" y="829856"/>
                </a:lnTo>
                <a:lnTo>
                  <a:pt x="2894314" y="833141"/>
                </a:lnTo>
                <a:cubicBezTo>
                  <a:pt x="2896913" y="835209"/>
                  <a:pt x="2891183" y="826405"/>
                  <a:pt x="2893252" y="823805"/>
                </a:cubicBezTo>
                <a:cubicBezTo>
                  <a:pt x="2891183" y="826405"/>
                  <a:pt x="2911165" y="828854"/>
                  <a:pt x="2918434" y="830390"/>
                </a:cubicBezTo>
                <a:cubicBezTo>
                  <a:pt x="2924884" y="833398"/>
                  <a:pt x="2931468" y="837574"/>
                  <a:pt x="2938310" y="841423"/>
                </a:cubicBezTo>
                <a:lnTo>
                  <a:pt x="2946052" y="844705"/>
                </a:lnTo>
                <a:lnTo>
                  <a:pt x="2945776" y="843583"/>
                </a:lnTo>
                <a:lnTo>
                  <a:pt x="2946299" y="844811"/>
                </a:lnTo>
                <a:lnTo>
                  <a:pt x="2952850" y="847588"/>
                </a:lnTo>
                <a:lnTo>
                  <a:pt x="2952488" y="846708"/>
                </a:lnTo>
                <a:lnTo>
                  <a:pt x="2941914" y="817529"/>
                </a:lnTo>
                <a:lnTo>
                  <a:pt x="2922959" y="807804"/>
                </a:lnTo>
                <a:lnTo>
                  <a:pt x="2923968" y="808082"/>
                </a:lnTo>
                <a:lnTo>
                  <a:pt x="2941014" y="815049"/>
                </a:lnTo>
                <a:lnTo>
                  <a:pt x="2933208" y="793506"/>
                </a:lnTo>
                <a:lnTo>
                  <a:pt x="2943134" y="815915"/>
                </a:lnTo>
                <a:lnTo>
                  <a:pt x="2949082" y="818346"/>
                </a:lnTo>
                <a:lnTo>
                  <a:pt x="2942863" y="800889"/>
                </a:lnTo>
                <a:lnTo>
                  <a:pt x="2946126" y="805327"/>
                </a:lnTo>
                <a:lnTo>
                  <a:pt x="2946288" y="805506"/>
                </a:lnTo>
                <a:lnTo>
                  <a:pt x="2946966" y="807058"/>
                </a:lnTo>
                <a:lnTo>
                  <a:pt x="2951306" y="819255"/>
                </a:lnTo>
                <a:lnTo>
                  <a:pt x="2956663" y="821445"/>
                </a:lnTo>
                <a:lnTo>
                  <a:pt x="2954416" y="815623"/>
                </a:lnTo>
                <a:cubicBezTo>
                  <a:pt x="2953664" y="814013"/>
                  <a:pt x="2953106" y="813176"/>
                  <a:pt x="2953085" y="813809"/>
                </a:cubicBezTo>
                <a:lnTo>
                  <a:pt x="2952327" y="812033"/>
                </a:lnTo>
                <a:lnTo>
                  <a:pt x="2955153" y="812395"/>
                </a:lnTo>
                <a:cubicBezTo>
                  <a:pt x="2954968" y="811316"/>
                  <a:pt x="2953780" y="809217"/>
                  <a:pt x="2952108" y="806668"/>
                </a:cubicBezTo>
                <a:lnTo>
                  <a:pt x="2947608" y="800288"/>
                </a:lnTo>
                <a:lnTo>
                  <a:pt x="2945830" y="795187"/>
                </a:lnTo>
                <a:cubicBezTo>
                  <a:pt x="2947475" y="791435"/>
                  <a:pt x="2954728" y="810058"/>
                  <a:pt x="2954728" y="810058"/>
                </a:cubicBezTo>
                <a:lnTo>
                  <a:pt x="2959624" y="822655"/>
                </a:lnTo>
                <a:lnTo>
                  <a:pt x="2966927" y="825639"/>
                </a:lnTo>
                <a:lnTo>
                  <a:pt x="3000280" y="836871"/>
                </a:lnTo>
                <a:lnTo>
                  <a:pt x="2996884" y="830427"/>
                </a:lnTo>
                <a:lnTo>
                  <a:pt x="2973270" y="819049"/>
                </a:lnTo>
                <a:lnTo>
                  <a:pt x="2972782" y="818848"/>
                </a:lnTo>
                <a:lnTo>
                  <a:pt x="2972880" y="817085"/>
                </a:lnTo>
                <a:lnTo>
                  <a:pt x="2993497" y="824001"/>
                </a:lnTo>
                <a:lnTo>
                  <a:pt x="2992942" y="822949"/>
                </a:lnTo>
                <a:lnTo>
                  <a:pt x="2986948" y="808517"/>
                </a:lnTo>
                <a:lnTo>
                  <a:pt x="2953844" y="796436"/>
                </a:lnTo>
                <a:lnTo>
                  <a:pt x="2937701" y="788728"/>
                </a:lnTo>
                <a:lnTo>
                  <a:pt x="2938755" y="788407"/>
                </a:lnTo>
                <a:lnTo>
                  <a:pt x="2938146" y="787647"/>
                </a:lnTo>
                <a:lnTo>
                  <a:pt x="2936584" y="783260"/>
                </a:lnTo>
                <a:lnTo>
                  <a:pt x="2938820" y="788387"/>
                </a:lnTo>
                <a:lnTo>
                  <a:pt x="2944276" y="786727"/>
                </a:lnTo>
                <a:cubicBezTo>
                  <a:pt x="2959258" y="788600"/>
                  <a:pt x="2988274" y="801248"/>
                  <a:pt x="2983264" y="801068"/>
                </a:cubicBezTo>
                <a:lnTo>
                  <a:pt x="2983983" y="801377"/>
                </a:lnTo>
                <a:lnTo>
                  <a:pt x="2980489" y="792965"/>
                </a:lnTo>
                <a:lnTo>
                  <a:pt x="2881206" y="753571"/>
                </a:lnTo>
                <a:lnTo>
                  <a:pt x="2878197" y="750790"/>
                </a:lnTo>
                <a:cubicBezTo>
                  <a:pt x="2873936" y="745808"/>
                  <a:pt x="2874187" y="742825"/>
                  <a:pt x="2887090" y="748840"/>
                </a:cubicBezTo>
                <a:cubicBezTo>
                  <a:pt x="2888389" y="749874"/>
                  <a:pt x="2896609" y="751991"/>
                  <a:pt x="2904506" y="753849"/>
                </a:cubicBezTo>
                <a:lnTo>
                  <a:pt x="2906337" y="754264"/>
                </a:lnTo>
                <a:lnTo>
                  <a:pt x="2907936" y="755013"/>
                </a:lnTo>
                <a:cubicBezTo>
                  <a:pt x="2925413" y="763029"/>
                  <a:pt x="2943393" y="770645"/>
                  <a:pt x="2947072" y="769105"/>
                </a:cubicBezTo>
                <a:cubicBezTo>
                  <a:pt x="2954133" y="758770"/>
                  <a:pt x="2906085" y="746446"/>
                  <a:pt x="2906085" y="746446"/>
                </a:cubicBezTo>
                <a:lnTo>
                  <a:pt x="2881674" y="735907"/>
                </a:lnTo>
                <a:lnTo>
                  <a:pt x="2876855" y="733357"/>
                </a:lnTo>
                <a:cubicBezTo>
                  <a:pt x="2857315" y="722679"/>
                  <a:pt x="2842849" y="713295"/>
                  <a:pt x="2864177" y="717167"/>
                </a:cubicBezTo>
                <a:cubicBezTo>
                  <a:pt x="2877802" y="719160"/>
                  <a:pt x="2890307" y="722562"/>
                  <a:pt x="2902608" y="726331"/>
                </a:cubicBezTo>
                <a:lnTo>
                  <a:pt x="2925749" y="733405"/>
                </a:lnTo>
                <a:lnTo>
                  <a:pt x="2907716" y="718705"/>
                </a:lnTo>
                <a:cubicBezTo>
                  <a:pt x="2831004" y="656181"/>
                  <a:pt x="2831004" y="656181"/>
                  <a:pt x="2831004" y="656181"/>
                </a:cubicBezTo>
                <a:cubicBezTo>
                  <a:pt x="2811430" y="641531"/>
                  <a:pt x="2792667" y="623532"/>
                  <a:pt x="2773907" y="607795"/>
                </a:cubicBezTo>
                <a:cubicBezTo>
                  <a:pt x="2718078" y="560359"/>
                  <a:pt x="2718078" y="560359"/>
                  <a:pt x="2718078" y="560359"/>
                </a:cubicBezTo>
                <a:cubicBezTo>
                  <a:pt x="2681959" y="527391"/>
                  <a:pt x="2642538" y="496191"/>
                  <a:pt x="2607232" y="462137"/>
                </a:cubicBezTo>
                <a:cubicBezTo>
                  <a:pt x="2605644" y="458969"/>
                  <a:pt x="2601700" y="454039"/>
                  <a:pt x="2600156" y="451188"/>
                </a:cubicBezTo>
                <a:cubicBezTo>
                  <a:pt x="2622862" y="471855"/>
                  <a:pt x="2622862" y="471855"/>
                  <a:pt x="2622862" y="471855"/>
                </a:cubicBezTo>
                <a:cubicBezTo>
                  <a:pt x="2641760" y="489674"/>
                  <a:pt x="2660523" y="507674"/>
                  <a:pt x="2679148" y="523592"/>
                </a:cubicBezTo>
                <a:cubicBezTo>
                  <a:pt x="2681959" y="527391"/>
                  <a:pt x="2684315" y="529155"/>
                  <a:pt x="2688121" y="532004"/>
                </a:cubicBezTo>
                <a:cubicBezTo>
                  <a:pt x="2689528" y="535035"/>
                  <a:pt x="2690797" y="535984"/>
                  <a:pt x="2690477" y="533767"/>
                </a:cubicBezTo>
                <a:cubicBezTo>
                  <a:pt x="2731490" y="570396"/>
                  <a:pt x="2772819" y="606981"/>
                  <a:pt x="2814916" y="642162"/>
                </a:cubicBezTo>
                <a:cubicBezTo>
                  <a:pt x="2818541" y="644875"/>
                  <a:pt x="2812416" y="632659"/>
                  <a:pt x="2806253" y="628046"/>
                </a:cubicBezTo>
                <a:cubicBezTo>
                  <a:pt x="2760531" y="590153"/>
                  <a:pt x="2716708" y="549723"/>
                  <a:pt x="2673022" y="511374"/>
                </a:cubicBezTo>
                <a:cubicBezTo>
                  <a:pt x="2654259" y="493375"/>
                  <a:pt x="2635041" y="473339"/>
                  <a:pt x="2615960" y="455384"/>
                </a:cubicBezTo>
                <a:cubicBezTo>
                  <a:pt x="2596879" y="435167"/>
                  <a:pt x="2576712" y="416399"/>
                  <a:pt x="2558762" y="397312"/>
                </a:cubicBezTo>
                <a:cubicBezTo>
                  <a:pt x="2587767" y="424673"/>
                  <a:pt x="2616773" y="452034"/>
                  <a:pt x="2647679" y="479122"/>
                </a:cubicBezTo>
                <a:cubicBezTo>
                  <a:pt x="2651302" y="481834"/>
                  <a:pt x="2644090" y="468804"/>
                  <a:pt x="2640145" y="463873"/>
                </a:cubicBezTo>
                <a:cubicBezTo>
                  <a:pt x="2595646" y="426613"/>
                  <a:pt x="2557210" y="386540"/>
                  <a:pt x="2513845" y="350410"/>
                </a:cubicBezTo>
                <a:cubicBezTo>
                  <a:pt x="2510220" y="347697"/>
                  <a:pt x="2511626" y="350728"/>
                  <a:pt x="2514619" y="354664"/>
                </a:cubicBezTo>
                <a:cubicBezTo>
                  <a:pt x="2505646" y="346252"/>
                  <a:pt x="2495539" y="336710"/>
                  <a:pt x="2487831" y="326984"/>
                </a:cubicBezTo>
                <a:cubicBezTo>
                  <a:pt x="2491595" y="331779"/>
                  <a:pt x="2497757" y="336391"/>
                  <a:pt x="2502650" y="340054"/>
                </a:cubicBezTo>
                <a:cubicBezTo>
                  <a:pt x="2507544" y="343716"/>
                  <a:pt x="2504549" y="337517"/>
                  <a:pt x="2500469" y="332767"/>
                </a:cubicBezTo>
                <a:cubicBezTo>
                  <a:pt x="2540988" y="372702"/>
                  <a:pt x="2585622" y="409783"/>
                  <a:pt x="2628176" y="449263"/>
                </a:cubicBezTo>
                <a:cubicBezTo>
                  <a:pt x="2631802" y="451976"/>
                  <a:pt x="2624589" y="438946"/>
                  <a:pt x="2620645" y="434015"/>
                </a:cubicBezTo>
                <a:cubicBezTo>
                  <a:pt x="2612940" y="426553"/>
                  <a:pt x="2612940" y="426553"/>
                  <a:pt x="2612940" y="426553"/>
                </a:cubicBezTo>
                <a:cubicBezTo>
                  <a:pt x="2587065" y="405209"/>
                  <a:pt x="2562140" y="382598"/>
                  <a:pt x="2538348" y="361116"/>
                </a:cubicBezTo>
                <a:cubicBezTo>
                  <a:pt x="2525795" y="349743"/>
                  <a:pt x="2513571" y="338686"/>
                  <a:pt x="2501866" y="327312"/>
                </a:cubicBezTo>
                <a:lnTo>
                  <a:pt x="2486493" y="310857"/>
                </a:lnTo>
                <a:lnTo>
                  <a:pt x="2542364" y="359529"/>
                </a:lnTo>
                <a:cubicBezTo>
                  <a:pt x="2561228" y="376262"/>
                  <a:pt x="2579989" y="393129"/>
                  <a:pt x="2598750" y="409997"/>
                </a:cubicBezTo>
                <a:cubicBezTo>
                  <a:pt x="2653769" y="460784"/>
                  <a:pt x="2653769" y="460784"/>
                  <a:pt x="2653769" y="460784"/>
                </a:cubicBezTo>
                <a:cubicBezTo>
                  <a:pt x="2671579" y="477788"/>
                  <a:pt x="2691292" y="494520"/>
                  <a:pt x="2709916" y="510438"/>
                </a:cubicBezTo>
                <a:cubicBezTo>
                  <a:pt x="2713541" y="513151"/>
                  <a:pt x="2707415" y="500934"/>
                  <a:pt x="2701434" y="496458"/>
                </a:cubicBezTo>
                <a:cubicBezTo>
                  <a:pt x="2686434" y="483253"/>
                  <a:pt x="2671480" y="470365"/>
                  <a:pt x="2656480" y="457161"/>
                </a:cubicBezTo>
                <a:cubicBezTo>
                  <a:pt x="2612656" y="416731"/>
                  <a:pt x="2612656" y="416731"/>
                  <a:pt x="2612656" y="416731"/>
                </a:cubicBezTo>
                <a:cubicBezTo>
                  <a:pt x="2583651" y="389369"/>
                  <a:pt x="2553833" y="363096"/>
                  <a:pt x="2523879" y="337003"/>
                </a:cubicBezTo>
                <a:cubicBezTo>
                  <a:pt x="2522471" y="333971"/>
                  <a:pt x="2520884" y="330804"/>
                  <a:pt x="2518527" y="329040"/>
                </a:cubicBezTo>
                <a:cubicBezTo>
                  <a:pt x="2510823" y="321579"/>
                  <a:pt x="2501985" y="312985"/>
                  <a:pt x="2494416" y="305343"/>
                </a:cubicBezTo>
                <a:cubicBezTo>
                  <a:pt x="2485578" y="296749"/>
                  <a:pt x="2477873" y="289287"/>
                  <a:pt x="2469985" y="279425"/>
                </a:cubicBezTo>
                <a:cubicBezTo>
                  <a:pt x="2469985" y="279425"/>
                  <a:pt x="2469985" y="279425"/>
                  <a:pt x="2469665" y="277207"/>
                </a:cubicBezTo>
                <a:cubicBezTo>
                  <a:pt x="2484035" y="293898"/>
                  <a:pt x="2500577" y="309953"/>
                  <a:pt x="2516666" y="323972"/>
                </a:cubicBezTo>
                <a:cubicBezTo>
                  <a:pt x="2517753" y="324787"/>
                  <a:pt x="2519021" y="325736"/>
                  <a:pt x="2520290" y="326685"/>
                </a:cubicBezTo>
                <a:cubicBezTo>
                  <a:pt x="2523421" y="332702"/>
                  <a:pt x="2527365" y="337633"/>
                  <a:pt x="2531309" y="342564"/>
                </a:cubicBezTo>
                <a:cubicBezTo>
                  <a:pt x="2537746" y="349077"/>
                  <a:pt x="2533208" y="340027"/>
                  <a:pt x="2530215" y="336092"/>
                </a:cubicBezTo>
                <a:cubicBezTo>
                  <a:pt x="2532433" y="335773"/>
                  <a:pt x="2525039" y="322607"/>
                  <a:pt x="2521414" y="319895"/>
                </a:cubicBezTo>
                <a:cubicBezTo>
                  <a:pt x="2500433" y="302213"/>
                  <a:pt x="2500433" y="302213"/>
                  <a:pt x="2500433" y="302213"/>
                </a:cubicBezTo>
                <a:cubicBezTo>
                  <a:pt x="2481215" y="282177"/>
                  <a:pt x="2481215" y="282177"/>
                  <a:pt x="2481215" y="282177"/>
                </a:cubicBezTo>
                <a:cubicBezTo>
                  <a:pt x="2468298" y="268835"/>
                  <a:pt x="2454748" y="256715"/>
                  <a:pt x="2441966" y="243192"/>
                </a:cubicBezTo>
                <a:cubicBezTo>
                  <a:pt x="2440696" y="242242"/>
                  <a:pt x="2440696" y="242242"/>
                  <a:pt x="2442285" y="245409"/>
                </a:cubicBezTo>
                <a:cubicBezTo>
                  <a:pt x="2439747" y="243510"/>
                  <a:pt x="2439747" y="243510"/>
                  <a:pt x="2439747" y="243510"/>
                </a:cubicBezTo>
                <a:cubicBezTo>
                  <a:pt x="2439609" y="241428"/>
                  <a:pt x="2434890" y="232243"/>
                  <a:pt x="2432215" y="228262"/>
                </a:cubicBezTo>
                <a:cubicBezTo>
                  <a:pt x="2405429" y="200582"/>
                  <a:pt x="2405429" y="200582"/>
                  <a:pt x="2405429" y="200582"/>
                </a:cubicBezTo>
                <a:cubicBezTo>
                  <a:pt x="2404159" y="199632"/>
                  <a:pt x="2403209" y="200901"/>
                  <a:pt x="2404478" y="201851"/>
                </a:cubicBezTo>
                <a:cubicBezTo>
                  <a:pt x="2385400" y="183897"/>
                  <a:pt x="2366181" y="163860"/>
                  <a:pt x="2348231" y="144773"/>
                </a:cubicBezTo>
                <a:cubicBezTo>
                  <a:pt x="2362418" y="159066"/>
                  <a:pt x="2378504" y="173084"/>
                  <a:pt x="2392509" y="187240"/>
                </a:cubicBezTo>
                <a:cubicBezTo>
                  <a:pt x="2393778" y="188189"/>
                  <a:pt x="2394728" y="186921"/>
                  <a:pt x="2393460" y="185972"/>
                </a:cubicBezTo>
                <a:cubicBezTo>
                  <a:pt x="2424191" y="218582"/>
                  <a:pt x="2457139" y="250874"/>
                  <a:pt x="2490089" y="283166"/>
                </a:cubicBezTo>
                <a:cubicBezTo>
                  <a:pt x="2522719" y="313239"/>
                  <a:pt x="2557567" y="342994"/>
                  <a:pt x="2590516" y="375285"/>
                </a:cubicBezTo>
                <a:cubicBezTo>
                  <a:pt x="2592872" y="377049"/>
                  <a:pt x="2590691" y="369763"/>
                  <a:pt x="2586746" y="364832"/>
                </a:cubicBezTo>
                <a:cubicBezTo>
                  <a:pt x="2608046" y="384731"/>
                  <a:pt x="2630296" y="403362"/>
                  <a:pt x="2652681" y="421812"/>
                </a:cubicBezTo>
                <a:cubicBezTo>
                  <a:pt x="2656625" y="426742"/>
                  <a:pt x="2647962" y="412626"/>
                  <a:pt x="2646555" y="409595"/>
                </a:cubicBezTo>
                <a:cubicBezTo>
                  <a:pt x="2635994" y="398015"/>
                  <a:pt x="2624345" y="385623"/>
                  <a:pt x="2614100" y="373999"/>
                </a:cubicBezTo>
                <a:cubicBezTo>
                  <a:pt x="2624207" y="383541"/>
                  <a:pt x="2635080" y="391679"/>
                  <a:pt x="2647405" y="400903"/>
                </a:cubicBezTo>
                <a:cubicBezTo>
                  <a:pt x="2651979" y="402348"/>
                  <a:pt x="2641279" y="388686"/>
                  <a:pt x="2639691" y="385519"/>
                </a:cubicBezTo>
                <a:lnTo>
                  <a:pt x="2629854" y="375988"/>
                </a:lnTo>
                <a:lnTo>
                  <a:pt x="2666377" y="409846"/>
                </a:lnTo>
                <a:cubicBezTo>
                  <a:pt x="2679399" y="421650"/>
                  <a:pt x="2692578" y="433297"/>
                  <a:pt x="2705946" y="444716"/>
                </a:cubicBezTo>
                <a:cubicBezTo>
                  <a:pt x="2710658" y="448242"/>
                  <a:pt x="2702175" y="434262"/>
                  <a:pt x="2699819" y="432499"/>
                </a:cubicBezTo>
                <a:cubicBezTo>
                  <a:pt x="2687851" y="417888"/>
                  <a:pt x="2675069" y="404364"/>
                  <a:pt x="2661064" y="390209"/>
                </a:cubicBezTo>
                <a:cubicBezTo>
                  <a:pt x="2699675" y="424759"/>
                  <a:pt x="2699675" y="424759"/>
                  <a:pt x="2699675" y="424759"/>
                </a:cubicBezTo>
                <a:cubicBezTo>
                  <a:pt x="2712318" y="436200"/>
                  <a:pt x="2725730" y="446238"/>
                  <a:pt x="2739415" y="458176"/>
                </a:cubicBezTo>
                <a:cubicBezTo>
                  <a:pt x="2743041" y="460889"/>
                  <a:pt x="2735828" y="447859"/>
                  <a:pt x="2732202" y="445146"/>
                </a:cubicBezTo>
                <a:cubicBezTo>
                  <a:pt x="2730935" y="444197"/>
                  <a:pt x="2730935" y="444197"/>
                  <a:pt x="2730935" y="444197"/>
                </a:cubicBezTo>
                <a:cubicBezTo>
                  <a:pt x="2713123" y="427192"/>
                  <a:pt x="2694679" y="411409"/>
                  <a:pt x="2676869" y="394405"/>
                </a:cubicBezTo>
                <a:cubicBezTo>
                  <a:pt x="2658244" y="378487"/>
                  <a:pt x="2639664" y="362887"/>
                  <a:pt x="2621990" y="345701"/>
                </a:cubicBezTo>
                <a:cubicBezTo>
                  <a:pt x="2617095" y="342038"/>
                  <a:pt x="2617095" y="342038"/>
                  <a:pt x="2617095" y="342038"/>
                </a:cubicBezTo>
                <a:cubicBezTo>
                  <a:pt x="2603090" y="327882"/>
                  <a:pt x="2603090" y="327882"/>
                  <a:pt x="2603090" y="327882"/>
                </a:cubicBezTo>
                <a:cubicBezTo>
                  <a:pt x="2601822" y="326932"/>
                  <a:pt x="2599466" y="325169"/>
                  <a:pt x="2598197" y="324220"/>
                </a:cubicBezTo>
                <a:cubicBezTo>
                  <a:pt x="2596928" y="323270"/>
                  <a:pt x="2595521" y="320238"/>
                  <a:pt x="2594253" y="319289"/>
                </a:cubicBezTo>
                <a:cubicBezTo>
                  <a:pt x="2576577" y="302103"/>
                  <a:pt x="2558947" y="285234"/>
                  <a:pt x="2539375" y="270586"/>
                </a:cubicBezTo>
                <a:cubicBezTo>
                  <a:pt x="2534341" y="264840"/>
                  <a:pt x="2528994" y="259142"/>
                  <a:pt x="2522513" y="252312"/>
                </a:cubicBezTo>
                <a:cubicBezTo>
                  <a:pt x="2556765" y="277948"/>
                  <a:pt x="2594883" y="315803"/>
                  <a:pt x="2625969" y="343026"/>
                </a:cubicBezTo>
                <a:cubicBezTo>
                  <a:pt x="2627238" y="343976"/>
                  <a:pt x="2627238" y="343976"/>
                  <a:pt x="2626918" y="341758"/>
                </a:cubicBezTo>
                <a:cubicBezTo>
                  <a:pt x="2637025" y="351300"/>
                  <a:pt x="2646950" y="360708"/>
                  <a:pt x="2657011" y="369933"/>
                </a:cubicBezTo>
                <a:cubicBezTo>
                  <a:pt x="2659869" y="374049"/>
                  <a:pt x="2653742" y="361833"/>
                  <a:pt x="2649798" y="356903"/>
                </a:cubicBezTo>
                <a:cubicBezTo>
                  <a:pt x="2634844" y="344014"/>
                  <a:pt x="2619524" y="328591"/>
                  <a:pt x="2604250" y="313487"/>
                </a:cubicBezTo>
                <a:lnTo>
                  <a:pt x="2602982" y="312536"/>
                </a:lnTo>
                <a:cubicBezTo>
                  <a:pt x="2589432" y="300417"/>
                  <a:pt x="2575701" y="288162"/>
                  <a:pt x="2561834" y="276088"/>
                </a:cubicBezTo>
                <a:cubicBezTo>
                  <a:pt x="2555534" y="269395"/>
                  <a:pt x="2549052" y="262564"/>
                  <a:pt x="2541802" y="257139"/>
                </a:cubicBezTo>
                <a:cubicBezTo>
                  <a:pt x="2522584" y="237102"/>
                  <a:pt x="2522584" y="237102"/>
                  <a:pt x="2522584" y="237102"/>
                </a:cubicBezTo>
                <a:cubicBezTo>
                  <a:pt x="2497065" y="210372"/>
                  <a:pt x="2470417" y="184774"/>
                  <a:pt x="2447116" y="157726"/>
                </a:cubicBezTo>
                <a:cubicBezTo>
                  <a:pt x="2458448" y="170164"/>
                  <a:pt x="2471047" y="181289"/>
                  <a:pt x="2482421" y="191780"/>
                </a:cubicBezTo>
                <a:cubicBezTo>
                  <a:pt x="2484778" y="193544"/>
                  <a:pt x="2484458" y="191325"/>
                  <a:pt x="2484185" y="189425"/>
                </a:cubicBezTo>
                <a:cubicBezTo>
                  <a:pt x="2494565" y="200869"/>
                  <a:pt x="2504490" y="210275"/>
                  <a:pt x="2515864" y="220767"/>
                </a:cubicBezTo>
                <a:cubicBezTo>
                  <a:pt x="2524977" y="231261"/>
                  <a:pt x="2535084" y="240804"/>
                  <a:pt x="2545324" y="250164"/>
                </a:cubicBezTo>
                <a:cubicBezTo>
                  <a:pt x="2553981" y="258622"/>
                  <a:pt x="2565037" y="266896"/>
                  <a:pt x="2574962" y="276303"/>
                </a:cubicBezTo>
                <a:cubicBezTo>
                  <a:pt x="2595311" y="295207"/>
                  <a:pt x="2616110" y="312752"/>
                  <a:pt x="2637272" y="330569"/>
                </a:cubicBezTo>
                <a:cubicBezTo>
                  <a:pt x="2639629" y="332332"/>
                  <a:pt x="2637902" y="327083"/>
                  <a:pt x="2633822" y="322334"/>
                </a:cubicBezTo>
                <a:cubicBezTo>
                  <a:pt x="2647689" y="334408"/>
                  <a:pt x="2660289" y="347795"/>
                  <a:pt x="2670851" y="359374"/>
                </a:cubicBezTo>
                <a:cubicBezTo>
                  <a:pt x="2677472" y="368286"/>
                  <a:pt x="2670077" y="355119"/>
                  <a:pt x="2667401" y="351138"/>
                </a:cubicBezTo>
                <a:cubicBezTo>
                  <a:pt x="2666132" y="350189"/>
                  <a:pt x="2665995" y="348107"/>
                  <a:pt x="2664726" y="347158"/>
                </a:cubicBezTo>
                <a:cubicBezTo>
                  <a:pt x="2665995" y="348107"/>
                  <a:pt x="2659869" y="335891"/>
                  <a:pt x="2656244" y="333178"/>
                </a:cubicBezTo>
                <a:cubicBezTo>
                  <a:pt x="2610377" y="287544"/>
                  <a:pt x="2560710" y="244719"/>
                  <a:pt x="2514030" y="200172"/>
                </a:cubicBezTo>
                <a:cubicBezTo>
                  <a:pt x="2512761" y="199223"/>
                  <a:pt x="2513711" y="197955"/>
                  <a:pt x="2512624" y="197141"/>
                </a:cubicBezTo>
                <a:cubicBezTo>
                  <a:pt x="2516248" y="199854"/>
                  <a:pt x="2518923" y="203835"/>
                  <a:pt x="2523817" y="207498"/>
                </a:cubicBezTo>
                <a:cubicBezTo>
                  <a:pt x="2527442" y="210210"/>
                  <a:pt x="2530117" y="214191"/>
                  <a:pt x="2533924" y="217041"/>
                </a:cubicBezTo>
                <a:cubicBezTo>
                  <a:pt x="2537549" y="219753"/>
                  <a:pt x="2535822" y="214504"/>
                  <a:pt x="2532829" y="210568"/>
                </a:cubicBezTo>
                <a:cubicBezTo>
                  <a:pt x="2541804" y="218980"/>
                  <a:pt x="2551910" y="228523"/>
                  <a:pt x="2560747" y="237115"/>
                </a:cubicBezTo>
                <a:cubicBezTo>
                  <a:pt x="2570671" y="246522"/>
                  <a:pt x="2579645" y="254934"/>
                  <a:pt x="2588483" y="263527"/>
                </a:cubicBezTo>
                <a:cubicBezTo>
                  <a:pt x="2592107" y="266239"/>
                  <a:pt x="2585982" y="254023"/>
                  <a:pt x="2582358" y="251310"/>
                </a:cubicBezTo>
                <a:cubicBezTo>
                  <a:pt x="2565496" y="233037"/>
                  <a:pt x="2547866" y="216168"/>
                  <a:pt x="2531004" y="197895"/>
                </a:cubicBezTo>
                <a:cubicBezTo>
                  <a:pt x="2514597" y="181659"/>
                  <a:pt x="2496966" y="164790"/>
                  <a:pt x="2479291" y="147603"/>
                </a:cubicBezTo>
                <a:cubicBezTo>
                  <a:pt x="2480240" y="146335"/>
                  <a:pt x="2475841" y="139368"/>
                  <a:pt x="2473166" y="135387"/>
                </a:cubicBezTo>
                <a:cubicBezTo>
                  <a:pt x="2494466" y="155286"/>
                  <a:pt x="2494466" y="155286"/>
                  <a:pt x="2494466" y="155286"/>
                </a:cubicBezTo>
                <a:cubicBezTo>
                  <a:pt x="2532903" y="195359"/>
                  <a:pt x="2571338" y="235431"/>
                  <a:pt x="2615379" y="268392"/>
                </a:cubicBezTo>
                <a:cubicBezTo>
                  <a:pt x="2619004" y="271105"/>
                  <a:pt x="2617280" y="268119"/>
                  <a:pt x="2615874" y="265088"/>
                </a:cubicBezTo>
                <a:cubicBezTo>
                  <a:pt x="2623442" y="272731"/>
                  <a:pt x="2632416" y="281143"/>
                  <a:pt x="2634771" y="282906"/>
                </a:cubicBezTo>
                <a:cubicBezTo>
                  <a:pt x="2637767" y="289105"/>
                  <a:pt x="2647060" y="299734"/>
                  <a:pt x="2641073" y="289600"/>
                </a:cubicBezTo>
                <a:cubicBezTo>
                  <a:pt x="2633404" y="274532"/>
                  <a:pt x="2611016" y="253820"/>
                  <a:pt x="2593205" y="236815"/>
                </a:cubicBezTo>
                <a:cubicBezTo>
                  <a:pt x="2585705" y="230213"/>
                  <a:pt x="2578170" y="223090"/>
                  <a:pt x="2570601" y="215729"/>
                </a:cubicBezTo>
                <a:lnTo>
                  <a:pt x="2548246" y="193665"/>
                </a:lnTo>
                <a:lnTo>
                  <a:pt x="2551866" y="196514"/>
                </a:lnTo>
                <a:cubicBezTo>
                  <a:pt x="2553718" y="198148"/>
                  <a:pt x="2555294" y="199821"/>
                  <a:pt x="2556630" y="201811"/>
                </a:cubicBezTo>
                <a:cubicBezTo>
                  <a:pt x="2562793" y="206422"/>
                  <a:pt x="2555399" y="193257"/>
                  <a:pt x="2554130" y="192307"/>
                </a:cubicBezTo>
                <a:cubicBezTo>
                  <a:pt x="2550186" y="187377"/>
                  <a:pt x="2546242" y="182446"/>
                  <a:pt x="2542343" y="177833"/>
                </a:cubicBezTo>
                <a:cubicBezTo>
                  <a:pt x="2556029" y="189772"/>
                  <a:pt x="2568810" y="203295"/>
                  <a:pt x="2581728" y="216637"/>
                </a:cubicBezTo>
                <a:cubicBezTo>
                  <a:pt x="2595278" y="228756"/>
                  <a:pt x="2610278" y="241961"/>
                  <a:pt x="2624145" y="254036"/>
                </a:cubicBezTo>
                <a:cubicBezTo>
                  <a:pt x="2629038" y="257698"/>
                  <a:pt x="2619152" y="242950"/>
                  <a:pt x="2617564" y="239783"/>
                </a:cubicBezTo>
                <a:cubicBezTo>
                  <a:pt x="2607319" y="228158"/>
                  <a:pt x="2594722" y="217033"/>
                  <a:pt x="2583207" y="204459"/>
                </a:cubicBezTo>
                <a:cubicBezTo>
                  <a:pt x="2572014" y="194103"/>
                  <a:pt x="2560365" y="181710"/>
                  <a:pt x="2548852" y="169136"/>
                </a:cubicBezTo>
                <a:cubicBezTo>
                  <a:pt x="2562401" y="181256"/>
                  <a:pt x="2575183" y="194779"/>
                  <a:pt x="2589050" y="206854"/>
                </a:cubicBezTo>
                <a:cubicBezTo>
                  <a:pt x="2590137" y="207666"/>
                  <a:pt x="2590137" y="207666"/>
                  <a:pt x="2591407" y="208616"/>
                </a:cubicBezTo>
                <a:cubicBezTo>
                  <a:pt x="2610031" y="224535"/>
                  <a:pt x="2610031" y="224535"/>
                  <a:pt x="2610031" y="224535"/>
                </a:cubicBezTo>
                <a:cubicBezTo>
                  <a:pt x="2615244" y="230415"/>
                  <a:pt x="2621225" y="234891"/>
                  <a:pt x="2628655" y="240451"/>
                </a:cubicBezTo>
                <a:cubicBezTo>
                  <a:pt x="2631332" y="244433"/>
                  <a:pt x="2624886" y="229999"/>
                  <a:pt x="2619993" y="226336"/>
                </a:cubicBezTo>
                <a:cubicBezTo>
                  <a:pt x="2600280" y="209605"/>
                  <a:pt x="2600280" y="209605"/>
                  <a:pt x="2600280" y="209605"/>
                </a:cubicBezTo>
                <a:cubicBezTo>
                  <a:pt x="2571276" y="182244"/>
                  <a:pt x="2543540" y="155832"/>
                  <a:pt x="2513090" y="133044"/>
                </a:cubicBezTo>
                <a:cubicBezTo>
                  <a:pt x="2509285" y="130196"/>
                  <a:pt x="2519036" y="145125"/>
                  <a:pt x="2520304" y="146075"/>
                </a:cubicBezTo>
                <a:cubicBezTo>
                  <a:pt x="2528328" y="155754"/>
                  <a:pt x="2528328" y="155754"/>
                  <a:pt x="2528328" y="155754"/>
                </a:cubicBezTo>
                <a:cubicBezTo>
                  <a:pt x="2514323" y="141599"/>
                  <a:pt x="2500273" y="127126"/>
                  <a:pt x="2484999" y="112021"/>
                </a:cubicBezTo>
                <a:cubicBezTo>
                  <a:pt x="2481373" y="109307"/>
                  <a:pt x="2488588" y="122338"/>
                  <a:pt x="2491399" y="126137"/>
                </a:cubicBezTo>
                <a:cubicBezTo>
                  <a:pt x="2505449" y="140610"/>
                  <a:pt x="2519774" y="156984"/>
                  <a:pt x="2534098" y="173358"/>
                </a:cubicBezTo>
                <a:cubicBezTo>
                  <a:pt x="2517557" y="157303"/>
                  <a:pt x="2501963" y="139980"/>
                  <a:pt x="2485556" y="123743"/>
                </a:cubicBezTo>
                <a:cubicBezTo>
                  <a:pt x="2479255" y="117049"/>
                  <a:pt x="2487737" y="131029"/>
                  <a:pt x="2490595" y="135146"/>
                </a:cubicBezTo>
                <a:cubicBezTo>
                  <a:pt x="2493271" y="139127"/>
                  <a:pt x="2495626" y="140890"/>
                  <a:pt x="2498301" y="144871"/>
                </a:cubicBezTo>
                <a:cubicBezTo>
                  <a:pt x="2495626" y="140890"/>
                  <a:pt x="2493271" y="139127"/>
                  <a:pt x="2490733" y="137228"/>
                </a:cubicBezTo>
                <a:cubicBezTo>
                  <a:pt x="2485701" y="131484"/>
                  <a:pt x="2488970" y="139583"/>
                  <a:pt x="2492913" y="144514"/>
                </a:cubicBezTo>
                <a:cubicBezTo>
                  <a:pt x="2488021" y="140852"/>
                  <a:pt x="2488021" y="140852"/>
                  <a:pt x="2488021" y="140852"/>
                </a:cubicBezTo>
                <a:cubicBezTo>
                  <a:pt x="2454932" y="106477"/>
                  <a:pt x="2454932" y="106477"/>
                  <a:pt x="2454932" y="106477"/>
                </a:cubicBezTo>
                <a:cubicBezTo>
                  <a:pt x="2458558" y="109191"/>
                  <a:pt x="2450890" y="94125"/>
                  <a:pt x="2448352" y="92225"/>
                </a:cubicBezTo>
                <a:cubicBezTo>
                  <a:pt x="2419209" y="62782"/>
                  <a:pt x="2391783" y="30666"/>
                  <a:pt x="2363272" y="0"/>
                </a:cubicBezTo>
                <a:close/>
              </a:path>
            </a:pathLst>
          </a:custGeom>
          <a:noFill/>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1173710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D2FAB7-6DDF-86AA-6FF5-4EBD6234F2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F36D92-E9A2-BC35-2CA0-2DC56E32DC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D755DEF-097E-EE27-F5A1-F531067296BF}"/>
              </a:ext>
            </a:extLst>
          </p:cNvPr>
          <p:cNvSpPr>
            <a:spLocks noGrp="1"/>
          </p:cNvSpPr>
          <p:nvPr>
            <p:ph type="sldNum" sz="quarter" idx="12"/>
          </p:nvPr>
        </p:nvSpPr>
        <p:spPr/>
        <p:txBody>
          <a:bodyPr/>
          <a:lstStyle/>
          <a:p>
            <a:endParaRPr lang="en-US"/>
          </a:p>
        </p:txBody>
      </p:sp>
      <p:sp>
        <p:nvSpPr>
          <p:cNvPr id="8" name="Title 1">
            <a:extLst>
              <a:ext uri="{FF2B5EF4-FFF2-40B4-BE49-F238E27FC236}">
                <a16:creationId xmlns:a16="http://schemas.microsoft.com/office/drawing/2014/main" id="{694847DB-2FD4-A0B7-D27C-B0D097130852}"/>
              </a:ext>
            </a:extLst>
          </p:cNvPr>
          <p:cNvSpPr>
            <a:spLocks noGrp="1"/>
          </p:cNvSpPr>
          <p:nvPr>
            <p:ph type="title" hasCustomPrompt="1"/>
          </p:nvPr>
        </p:nvSpPr>
        <p:spPr>
          <a:xfrm>
            <a:off x="576071" y="704088"/>
            <a:ext cx="9144000" cy="676656"/>
          </a:xfrm>
        </p:spPr>
        <p:txBody>
          <a:bodyPr anchor="b">
            <a:normAutofit/>
          </a:bodyPr>
          <a:lstStyle>
            <a:lvl1pPr>
              <a:defRPr sz="3000"/>
            </a:lvl1pPr>
          </a:lstStyle>
          <a:p>
            <a:r>
              <a:rPr lang="en-US"/>
              <a:t>click to edit master title style</a:t>
            </a:r>
          </a:p>
        </p:txBody>
      </p:sp>
    </p:spTree>
    <p:extLst>
      <p:ext uri="{BB962C8B-B14F-4D97-AF65-F5344CB8AC3E}">
        <p14:creationId xmlns:p14="http://schemas.microsoft.com/office/powerpoint/2010/main" val="989006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12_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464890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tx1">
            <a:alpha val="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03708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607666"/>
            <a:ext cx="10515600" cy="108302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05913"/>
            <a:ext cx="10515600" cy="4371049"/>
          </a:xfrm>
          <a:prstGeom prst="rect">
            <a:avLst/>
          </a:prstGeom>
        </p:spPr>
        <p:txBody>
          <a:bodyPr vert="horz" lIns="91440" tIns="45720" rIns="91440" bIns="45720" rtlCol="0">
            <a:normAutofit/>
          </a:bodyPr>
          <a:lstStyle/>
          <a:p>
            <a:pPr lvl="0"/>
            <a:r>
              <a:rPr lang="en-US"/>
              <a:t>Click to edit Master text styles</a:t>
            </a:r>
          </a:p>
          <a:p>
            <a:pPr lvl="3"/>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E9C4C7C6-69E6-A723-0031-C815E72A947E}"/>
              </a:ext>
            </a:extLst>
          </p:cNvPr>
          <p:cNvSpPr/>
          <p:nvPr userDrawn="1"/>
        </p:nvSpPr>
        <p:spPr>
          <a:xfrm>
            <a:off x="0" y="0"/>
            <a:ext cx="12192000" cy="492443"/>
          </a:xfrm>
          <a:prstGeom prst="rect">
            <a:avLst/>
          </a:prstGeom>
          <a:solidFill>
            <a:srgbClr val="4B28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3DF269F-EECA-B8F1-E90B-51D59B693FB8}"/>
              </a:ext>
            </a:extLst>
          </p:cNvPr>
          <p:cNvSpPr/>
          <p:nvPr userDrawn="1"/>
        </p:nvSpPr>
        <p:spPr>
          <a:xfrm>
            <a:off x="487680" y="115223"/>
            <a:ext cx="11704320" cy="315599"/>
          </a:xfrm>
          <a:prstGeom prst="rect">
            <a:avLst/>
          </a:prstGeom>
        </p:spPr>
        <p:txBody>
          <a:bodyPr wrap="square">
            <a:spAutoFit/>
          </a:bodyPr>
          <a:lstStyle/>
          <a:p>
            <a:pPr>
              <a:lnSpc>
                <a:spcPct val="80000"/>
              </a:lnSpc>
            </a:pPr>
            <a:r>
              <a:rPr lang="id-ID" b="0">
                <a:solidFill>
                  <a:schemeClr val="bg1"/>
                </a:solidFill>
                <a:latin typeface="Montserrat ExtraBold" pitchFamily="2" charset="77"/>
                <a:ea typeface="Roboto Bold" panose="02000000000000000000" pitchFamily="2" charset="0"/>
                <a:cs typeface="Lato Heavy" panose="020F0902020204030203" pitchFamily="34" charset="0"/>
              </a:rPr>
              <a:t>COMPLETING </a:t>
            </a:r>
            <a:r>
              <a:rPr lang="id-ID" b="0" err="1">
                <a:solidFill>
                  <a:schemeClr val="bg1"/>
                </a:solidFill>
                <a:latin typeface="Montserrat ExtraBold" pitchFamily="2" charset="77"/>
                <a:ea typeface="Roboto Bold" panose="02000000000000000000" pitchFamily="2" charset="0"/>
                <a:cs typeface="Lato Heavy" panose="020F0902020204030203" pitchFamily="34" charset="0"/>
              </a:rPr>
              <a:t>A</a:t>
            </a:r>
            <a:r>
              <a:rPr lang="id-ID" b="0">
                <a:solidFill>
                  <a:schemeClr val="bg1"/>
                </a:solidFill>
                <a:latin typeface="Montserrat ExtraBold" pitchFamily="2" charset="77"/>
                <a:ea typeface="Roboto Bold" panose="02000000000000000000" pitchFamily="2" charset="0"/>
                <a:cs typeface="Lato Heavy" panose="020F0902020204030203" pitchFamily="34" charset="0"/>
              </a:rPr>
              <a:t> CONTRACT </a:t>
            </a:r>
          </a:p>
        </p:txBody>
      </p:sp>
      <p:sp>
        <p:nvSpPr>
          <p:cNvPr id="8" name="TextBox 7">
            <a:extLst>
              <a:ext uri="{FF2B5EF4-FFF2-40B4-BE49-F238E27FC236}">
                <a16:creationId xmlns:a16="http://schemas.microsoft.com/office/drawing/2014/main" id="{A98075F6-3C0A-D4B3-D979-A1EFEC258F1A}"/>
              </a:ext>
            </a:extLst>
          </p:cNvPr>
          <p:cNvSpPr txBox="1"/>
          <p:nvPr userDrawn="1"/>
        </p:nvSpPr>
        <p:spPr>
          <a:xfrm>
            <a:off x="1130419" y="6296850"/>
            <a:ext cx="7473494" cy="276999"/>
          </a:xfrm>
          <a:prstGeom prst="rect">
            <a:avLst/>
          </a:prstGeom>
          <a:noFill/>
        </p:spPr>
        <p:txBody>
          <a:bodyPr wrap="square">
            <a:spAutoFit/>
          </a:bodyPr>
          <a:lstStyle/>
          <a:p>
            <a:r>
              <a:rPr lang="en-US" sz="1200" spc="260">
                <a:latin typeface="Montserrat" pitchFamily="2" charset="77"/>
                <a:ea typeface="Lato" panose="020F0502020204030203" pitchFamily="34" charset="0"/>
                <a:cs typeface="Lato" panose="020F0502020204030203" pitchFamily="34" charset="0"/>
              </a:rPr>
              <a:t>A GUIDE FOR INUIT WOMEN IN BUSINESS</a:t>
            </a:r>
          </a:p>
        </p:txBody>
      </p:sp>
      <p:pic>
        <p:nvPicPr>
          <p:cNvPr id="9" name="Picture 8" descr="A blue text on a black background&#10;&#10;Description automatically generated">
            <a:extLst>
              <a:ext uri="{FF2B5EF4-FFF2-40B4-BE49-F238E27FC236}">
                <a16:creationId xmlns:a16="http://schemas.microsoft.com/office/drawing/2014/main" id="{7A51FDB8-66D8-FCA6-FC8D-121A4C6A9929}"/>
              </a:ext>
            </a:extLst>
          </p:cNvPr>
          <p:cNvPicPr>
            <a:picLocks noChangeAspect="1"/>
          </p:cNvPicPr>
          <p:nvPr userDrawn="1"/>
        </p:nvPicPr>
        <p:blipFill rotWithShape="1">
          <a:blip r:embed="rId12" cstate="screen">
            <a:extLst>
              <a:ext uri="{28A0092B-C50C-407E-A947-70E740481C1C}">
                <a14:useLocalDpi xmlns:a14="http://schemas.microsoft.com/office/drawing/2010/main"/>
              </a:ext>
            </a:extLst>
          </a:blip>
          <a:srcRect/>
          <a:stretch/>
        </p:blipFill>
        <p:spPr>
          <a:xfrm>
            <a:off x="517495" y="6044119"/>
            <a:ext cx="656685" cy="632298"/>
          </a:xfrm>
          <a:prstGeom prst="rect">
            <a:avLst/>
          </a:prstGeom>
        </p:spPr>
      </p:pic>
    </p:spTree>
    <p:extLst>
      <p:ext uri="{BB962C8B-B14F-4D97-AF65-F5344CB8AC3E}">
        <p14:creationId xmlns:p14="http://schemas.microsoft.com/office/powerpoint/2010/main" val="1681023066"/>
      </p:ext>
    </p:extLst>
  </p:cSld>
  <p:clrMap bg1="lt1" tx1="dk1" bg2="lt2" tx2="dk2" accent1="accent1" accent2="accent2" accent3="accent3" accent4="accent4" accent5="accent5" accent6="accent6" hlink="hlink" folHlink="folHlink"/>
  <p:sldLayoutIdLst>
    <p:sldLayoutId id="2147483782" r:id="rId1"/>
    <p:sldLayoutId id="2147484166" r:id="rId2"/>
    <p:sldLayoutId id="2147483784" r:id="rId3"/>
    <p:sldLayoutId id="2147483801" r:id="rId4"/>
    <p:sldLayoutId id="2147483802" r:id="rId5"/>
    <p:sldLayoutId id="2147484144" r:id="rId6"/>
    <p:sldLayoutId id="2147484186" r:id="rId7"/>
    <p:sldLayoutId id="2147484190" r:id="rId8"/>
    <p:sldLayoutId id="2147484195" r:id="rId9"/>
    <p:sldLayoutId id="2147484196" r:id="rId10"/>
  </p:sldLayoutIdLst>
  <p:hf hdr="0" ftr="0" dt="0"/>
  <p:txStyles>
    <p:titleStyle>
      <a:lvl1pPr algn="l" defTabSz="914377" rtl="0" eaLnBrk="1" latinLnBrk="0" hangingPunct="1">
        <a:lnSpc>
          <a:spcPct val="90000"/>
        </a:lnSpc>
        <a:spcBef>
          <a:spcPct val="0"/>
        </a:spcBef>
        <a:buNone/>
        <a:defRPr lang="en-US" sz="3200" b="0" kern="1200" dirty="0">
          <a:solidFill>
            <a:srgbClr val="4B2883"/>
          </a:solidFill>
          <a:latin typeface="Montserrat ExtraBold" pitchFamily="2" charset="77"/>
          <a:ea typeface="+mn-ea"/>
          <a:cs typeface="+mn-cs"/>
        </a:defRPr>
      </a:lvl1pPr>
    </p:titleStyle>
    <p:bodyStyle>
      <a:lvl1pPr marL="0" indent="-228594" algn="l" defTabSz="914400" rtl="0" eaLnBrk="1" latinLnBrk="0" hangingPunct="1">
        <a:lnSpc>
          <a:spcPct val="150000"/>
        </a:lnSpc>
        <a:spcBef>
          <a:spcPts val="1000"/>
        </a:spcBef>
        <a:buClr>
          <a:srgbClr val="4B2883"/>
        </a:buClr>
        <a:buFont typeface="Arial" panose="020B0604020202020204" pitchFamily="34" charset="0"/>
        <a:buChar char="•"/>
        <a:defRPr lang="en-US" sz="1600" kern="1200" dirty="0">
          <a:solidFill>
            <a:schemeClr val="tx1"/>
          </a:solidFill>
          <a:latin typeface="Montserrat Medium" pitchFamily="2" charset="77"/>
          <a:ea typeface="+mn-ea"/>
          <a:cs typeface="+mn-cs"/>
        </a:defRPr>
      </a:lvl1pPr>
      <a:lvl2pPr marL="0" indent="-228594" algn="l" defTabSz="914400" rtl="0" eaLnBrk="1" latinLnBrk="0" hangingPunct="1">
        <a:lnSpc>
          <a:spcPct val="150000"/>
        </a:lnSpc>
        <a:spcBef>
          <a:spcPts val="500"/>
        </a:spcBef>
        <a:buClr>
          <a:srgbClr val="4B2883"/>
        </a:buClr>
        <a:buFont typeface="Arial" panose="020B0604020202020204" pitchFamily="34" charset="0"/>
        <a:buChar char="•"/>
        <a:defRPr lang="en-US" sz="1800" kern="1200" dirty="0">
          <a:solidFill>
            <a:schemeClr val="tx1"/>
          </a:solidFill>
          <a:latin typeface="Montserrat Medium" pitchFamily="2" charset="77"/>
          <a:ea typeface="+mn-ea"/>
          <a:cs typeface="+mn-cs"/>
        </a:defRPr>
      </a:lvl2pPr>
      <a:lvl3pPr marL="0" indent="-228594" algn="l" defTabSz="914400" rtl="0" eaLnBrk="1" latinLnBrk="0" hangingPunct="1">
        <a:lnSpc>
          <a:spcPct val="150000"/>
        </a:lnSpc>
        <a:spcBef>
          <a:spcPts val="500"/>
        </a:spcBef>
        <a:buClr>
          <a:srgbClr val="4B2883"/>
        </a:buClr>
        <a:buFont typeface="Arial" panose="020B0604020202020204" pitchFamily="34" charset="0"/>
        <a:buChar char="•"/>
        <a:defRPr lang="en-US" sz="1600" kern="1200" dirty="0">
          <a:solidFill>
            <a:schemeClr val="tx1"/>
          </a:solidFill>
          <a:latin typeface="Montserrat Medium" pitchFamily="2" charset="77"/>
          <a:ea typeface="+mn-ea"/>
          <a:cs typeface="+mn-cs"/>
        </a:defRPr>
      </a:lvl3pPr>
      <a:lvl4pPr marL="0" indent="-228594" algn="l" defTabSz="914400" rtl="0" eaLnBrk="1" latinLnBrk="0" hangingPunct="1">
        <a:lnSpc>
          <a:spcPct val="150000"/>
        </a:lnSpc>
        <a:spcBef>
          <a:spcPts val="500"/>
        </a:spcBef>
        <a:buClr>
          <a:srgbClr val="4B2883"/>
        </a:buClr>
        <a:buFont typeface="Arial" panose="020B0604020202020204" pitchFamily="34" charset="0"/>
        <a:buChar char="•"/>
        <a:defRPr lang="en-US" sz="1600" kern="1200" dirty="0">
          <a:solidFill>
            <a:schemeClr val="tx1"/>
          </a:solidFill>
          <a:latin typeface="Montserrat Medium" pitchFamily="2" charset="77"/>
          <a:ea typeface="+mn-ea"/>
          <a:cs typeface="+mn-cs"/>
        </a:defRPr>
      </a:lvl4pPr>
      <a:lvl5pPr marL="0" indent="-228594" algn="l" defTabSz="914400" rtl="0" eaLnBrk="1" latinLnBrk="0" hangingPunct="1">
        <a:lnSpc>
          <a:spcPct val="150000"/>
        </a:lnSpc>
        <a:spcBef>
          <a:spcPts val="500"/>
        </a:spcBef>
        <a:buClr>
          <a:srgbClr val="4B2883"/>
        </a:buClr>
        <a:buFont typeface="Arial" panose="020B0604020202020204" pitchFamily="34" charset="0"/>
        <a:buChar char="•"/>
        <a:defRPr lang="en-US" sz="1600" kern="1200" dirty="0">
          <a:solidFill>
            <a:schemeClr val="tx1"/>
          </a:solidFill>
          <a:latin typeface="Montserrat Medium"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pauktuutit.ca/resources/" TargetMode="External"/><Relationship Id="rId2" Type="http://schemas.openxmlformats.org/officeDocument/2006/relationships/hyperlink" Target="https://pauktuutit.ca/mentorship/" TargetMode="External"/><Relationship Id="rId1" Type="http://schemas.openxmlformats.org/officeDocument/2006/relationships/slideLayout" Target="../slideLayouts/slideLayout1.xml"/><Relationship Id="rId5" Type="http://schemas.openxmlformats.org/officeDocument/2006/relationships/hyperlink" Target="https://www.isc-sac.gc.ca/eng/1676307496843/1676307534313" TargetMode="External"/><Relationship Id="rId4" Type="http://schemas.openxmlformats.org/officeDocument/2006/relationships/hyperlink" Target="https://pauktuutit.ca/welcome-inuit-women-business-network/"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BD7302AF-CB24-B6A1-F2AC-8F047E3C4FAC}"/>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9912097" cy="3510781"/>
          </a:xfrm>
          <a:prstGeom prst="rect">
            <a:avLst/>
          </a:prstGeom>
        </p:spPr>
      </p:pic>
      <p:pic>
        <p:nvPicPr>
          <p:cNvPr id="7" name="Picture 6">
            <a:extLst>
              <a:ext uri="{FF2B5EF4-FFF2-40B4-BE49-F238E27FC236}">
                <a16:creationId xmlns:a16="http://schemas.microsoft.com/office/drawing/2014/main" id="{F4610E2E-727D-72A9-03F6-1493F757B9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0644" y="5801910"/>
            <a:ext cx="2257749" cy="859885"/>
          </a:xfrm>
          <a:prstGeom prst="rect">
            <a:avLst/>
          </a:prstGeom>
        </p:spPr>
      </p:pic>
      <p:sp>
        <p:nvSpPr>
          <p:cNvPr id="12" name="Rectangle 11"/>
          <p:cNvSpPr/>
          <p:nvPr/>
        </p:nvSpPr>
        <p:spPr>
          <a:xfrm>
            <a:off x="545472" y="4233396"/>
            <a:ext cx="11561184" cy="712439"/>
          </a:xfrm>
          <a:prstGeom prst="rect">
            <a:avLst/>
          </a:prstGeom>
        </p:spPr>
        <p:txBody>
          <a:bodyPr wrap="square">
            <a:spAutoFit/>
          </a:bodyPr>
          <a:lstStyle/>
          <a:p>
            <a:pPr>
              <a:lnSpc>
                <a:spcPct val="80000"/>
              </a:lnSpc>
            </a:pPr>
            <a:r>
              <a:rPr lang="id-ID" sz="4800" b="1">
                <a:solidFill>
                  <a:srgbClr val="4B2883"/>
                </a:solidFill>
                <a:latin typeface="Montserrat ExtraBold" pitchFamily="2" charset="77"/>
                <a:ea typeface="Roboto Bold" panose="02000000000000000000" pitchFamily="2" charset="0"/>
                <a:cs typeface="Lato Heavy" panose="020F0902020204030203" pitchFamily="34" charset="0"/>
              </a:rPr>
              <a:t>COMPLETING </a:t>
            </a:r>
            <a:r>
              <a:rPr lang="id-ID" sz="4800" b="1" err="1">
                <a:solidFill>
                  <a:srgbClr val="4B2883"/>
                </a:solidFill>
                <a:latin typeface="Montserrat ExtraBold" pitchFamily="2" charset="77"/>
                <a:ea typeface="Roboto Bold" panose="02000000000000000000" pitchFamily="2" charset="0"/>
                <a:cs typeface="Lato Heavy" panose="020F0902020204030203" pitchFamily="34" charset="0"/>
              </a:rPr>
              <a:t>A</a:t>
            </a:r>
            <a:r>
              <a:rPr lang="id-ID" sz="4800" b="1">
                <a:solidFill>
                  <a:srgbClr val="4B2883"/>
                </a:solidFill>
                <a:latin typeface="Montserrat ExtraBold" pitchFamily="2" charset="77"/>
                <a:ea typeface="Roboto Bold" panose="02000000000000000000" pitchFamily="2" charset="0"/>
                <a:cs typeface="Lato Heavy" panose="020F0902020204030203" pitchFamily="34" charset="0"/>
              </a:rPr>
              <a:t> CONTRACT </a:t>
            </a:r>
          </a:p>
        </p:txBody>
      </p:sp>
      <p:sp>
        <p:nvSpPr>
          <p:cNvPr id="14" name="TextBox 13">
            <a:extLst>
              <a:ext uri="{FF2B5EF4-FFF2-40B4-BE49-F238E27FC236}">
                <a16:creationId xmlns:a16="http://schemas.microsoft.com/office/drawing/2014/main" id="{BA8CEFDC-5767-7C1D-ECA1-1BE46BE45A1F}"/>
              </a:ext>
            </a:extLst>
          </p:cNvPr>
          <p:cNvSpPr txBox="1"/>
          <p:nvPr/>
        </p:nvSpPr>
        <p:spPr>
          <a:xfrm>
            <a:off x="633983" y="3797374"/>
            <a:ext cx="4963713" cy="292388"/>
          </a:xfrm>
          <a:prstGeom prst="rect">
            <a:avLst/>
          </a:prstGeom>
          <a:noFill/>
        </p:spPr>
        <p:txBody>
          <a:bodyPr wrap="square">
            <a:spAutoFit/>
          </a:bodyPr>
          <a:lstStyle/>
          <a:p>
            <a:r>
              <a:rPr lang="en-US" sz="1300" spc="260" dirty="0">
                <a:solidFill>
                  <a:schemeClr val="bg1">
                    <a:lumMod val="65000"/>
                    <a:lumOff val="35000"/>
                  </a:schemeClr>
                </a:solidFill>
                <a:latin typeface="Montserrat" pitchFamily="2" charset="77"/>
                <a:ea typeface="Lato" panose="020F0502020204030203" pitchFamily="34" charset="0"/>
                <a:cs typeface="Lato" panose="020F0502020204030203" pitchFamily="34" charset="0"/>
              </a:rPr>
              <a:t>A GUIDE FOR INUIT WOMEN IN BUSINESS</a:t>
            </a:r>
          </a:p>
        </p:txBody>
      </p:sp>
      <p:sp>
        <p:nvSpPr>
          <p:cNvPr id="21" name="Rectangle 20">
            <a:extLst>
              <a:ext uri="{FF2B5EF4-FFF2-40B4-BE49-F238E27FC236}">
                <a16:creationId xmlns:a16="http://schemas.microsoft.com/office/drawing/2014/main" id="{52383E05-7F56-2776-5D12-3A7431D27D33}"/>
              </a:ext>
            </a:extLst>
          </p:cNvPr>
          <p:cNvSpPr/>
          <p:nvPr/>
        </p:nvSpPr>
        <p:spPr>
          <a:xfrm>
            <a:off x="-1" y="3291340"/>
            <a:ext cx="8906821" cy="219442"/>
          </a:xfrm>
          <a:prstGeom prst="rect">
            <a:avLst/>
          </a:prstGeom>
          <a:solidFill>
            <a:srgbClr val="4B28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4B2883"/>
              </a:solidFill>
            </a:endParaRPr>
          </a:p>
        </p:txBody>
      </p:sp>
      <p:sp>
        <p:nvSpPr>
          <p:cNvPr id="23" name="Rectangle 22">
            <a:extLst>
              <a:ext uri="{FF2B5EF4-FFF2-40B4-BE49-F238E27FC236}">
                <a16:creationId xmlns:a16="http://schemas.microsoft.com/office/drawing/2014/main" id="{CEF59D87-A0AC-87FA-0B41-EE27BC285743}"/>
              </a:ext>
            </a:extLst>
          </p:cNvPr>
          <p:cNvSpPr/>
          <p:nvPr/>
        </p:nvSpPr>
        <p:spPr>
          <a:xfrm>
            <a:off x="8150659" y="3291340"/>
            <a:ext cx="1761437" cy="219441"/>
          </a:xfrm>
          <a:prstGeom prst="rect">
            <a:avLst/>
          </a:prstGeom>
          <a:solidFill>
            <a:schemeClr val="bg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495F0E6-20A8-8155-DE26-6844FA8F7439}"/>
              </a:ext>
            </a:extLst>
          </p:cNvPr>
          <p:cNvSpPr/>
          <p:nvPr/>
        </p:nvSpPr>
        <p:spPr>
          <a:xfrm>
            <a:off x="7392048" y="3291340"/>
            <a:ext cx="758611" cy="219441"/>
          </a:xfrm>
          <a:prstGeom prst="rect">
            <a:avLst/>
          </a:prstGeom>
          <a:solidFill>
            <a:srgbClr val="24A3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2B330E2-CA7D-245F-775E-925406D950FC}"/>
              </a:ext>
            </a:extLst>
          </p:cNvPr>
          <p:cNvSpPr/>
          <p:nvPr/>
        </p:nvSpPr>
        <p:spPr>
          <a:xfrm>
            <a:off x="6633436" y="3291340"/>
            <a:ext cx="758611" cy="219441"/>
          </a:xfrm>
          <a:prstGeom prst="rect">
            <a:avLst/>
          </a:prstGeom>
          <a:solidFill>
            <a:srgbClr val="018E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CC435F3-7BEF-0377-9F88-E3D634116CFD}"/>
              </a:ext>
            </a:extLst>
          </p:cNvPr>
          <p:cNvSpPr/>
          <p:nvPr/>
        </p:nvSpPr>
        <p:spPr>
          <a:xfrm>
            <a:off x="5874825" y="3291340"/>
            <a:ext cx="758611" cy="219441"/>
          </a:xfrm>
          <a:prstGeom prst="rect">
            <a:avLst/>
          </a:prstGeom>
          <a:solidFill>
            <a:srgbClr val="FEB9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D063927-7001-F73F-AC80-FF8937F433EF}"/>
              </a:ext>
            </a:extLst>
          </p:cNvPr>
          <p:cNvSpPr/>
          <p:nvPr/>
        </p:nvSpPr>
        <p:spPr>
          <a:xfrm>
            <a:off x="5116214" y="3291340"/>
            <a:ext cx="758611" cy="219441"/>
          </a:xfrm>
          <a:prstGeom prst="rect">
            <a:avLst/>
          </a:prstGeom>
          <a:solidFill>
            <a:srgbClr val="BDB0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id="{CE7D1052-0A25-B34D-32E2-3821AF197FAF}"/>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042667" y="1"/>
            <a:ext cx="2149334" cy="3510780"/>
          </a:xfrm>
          <a:prstGeom prst="rect">
            <a:avLst/>
          </a:prstGeom>
          <a:effectLst/>
        </p:spPr>
      </p:pic>
      <p:pic>
        <p:nvPicPr>
          <p:cNvPr id="6" name="Picture 5" descr="A blue text on a black background&#10;&#10;Description automatically generated">
            <a:extLst>
              <a:ext uri="{FF2B5EF4-FFF2-40B4-BE49-F238E27FC236}">
                <a16:creationId xmlns:a16="http://schemas.microsoft.com/office/drawing/2014/main" id="{666B0B41-7D88-75A3-895A-FB416F0F34E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665429" y="5673578"/>
            <a:ext cx="3347312" cy="1119429"/>
          </a:xfrm>
          <a:prstGeom prst="rect">
            <a:avLst/>
          </a:prstGeom>
        </p:spPr>
      </p:pic>
    </p:spTree>
    <p:extLst>
      <p:ext uri="{BB962C8B-B14F-4D97-AF65-F5344CB8AC3E}">
        <p14:creationId xmlns:p14="http://schemas.microsoft.com/office/powerpoint/2010/main" val="1462871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1500"/>
                            </p:stCondLst>
                            <p:childTnLst>
                              <p:par>
                                <p:cTn id="9" presetID="12" presetClass="entr" presetSubtype="4"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p:tgtEl>
                                          <p:spTgt spid="14"/>
                                        </p:tgtEl>
                                        <p:attrNameLst>
                                          <p:attrName>ppt_y</p:attrName>
                                        </p:attrNameLst>
                                      </p:cBhvr>
                                      <p:tavLst>
                                        <p:tav tm="0">
                                          <p:val>
                                            <p:strVal val="#ppt_y+#ppt_h*1.125000"/>
                                          </p:val>
                                        </p:tav>
                                        <p:tav tm="100000">
                                          <p:val>
                                            <p:strVal val="#ppt_y"/>
                                          </p:val>
                                        </p:tav>
                                      </p:tavLst>
                                    </p:anim>
                                    <p:animEffect transition="in" filter="wipe(up)">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96D4E-8B4F-62B8-F551-56379B923E78}"/>
              </a:ext>
            </a:extLst>
          </p:cNvPr>
          <p:cNvSpPr>
            <a:spLocks noGrp="1"/>
          </p:cNvSpPr>
          <p:nvPr>
            <p:ph type="title" idx="4294967295"/>
          </p:nvPr>
        </p:nvSpPr>
        <p:spPr>
          <a:xfrm>
            <a:off x="1101081" y="1615488"/>
            <a:ext cx="11142484" cy="582613"/>
          </a:xfrm>
        </p:spPr>
        <p:txBody>
          <a:bodyPr>
            <a:normAutofit/>
          </a:bodyPr>
          <a:lstStyle/>
          <a:p>
            <a:pPr defTabSz="914400"/>
            <a:r>
              <a:rPr lang="en-US" dirty="0"/>
              <a:t>Establishing Communication Channels </a:t>
            </a:r>
            <a:r>
              <a:rPr lang="en-US" sz="2200" dirty="0">
                <a:latin typeface="Montserrat" pitchFamily="2" charset="77"/>
              </a:rPr>
              <a:t>(continued)</a:t>
            </a:r>
            <a:r>
              <a:rPr lang="en-US" dirty="0"/>
              <a:t> </a:t>
            </a:r>
          </a:p>
        </p:txBody>
      </p:sp>
      <p:sp>
        <p:nvSpPr>
          <p:cNvPr id="3" name="Subtitle 2">
            <a:extLst>
              <a:ext uri="{FF2B5EF4-FFF2-40B4-BE49-F238E27FC236}">
                <a16:creationId xmlns:a16="http://schemas.microsoft.com/office/drawing/2014/main" id="{FF07BEBE-18E8-4025-FF6F-EC0130CB4F22}"/>
              </a:ext>
            </a:extLst>
          </p:cNvPr>
          <p:cNvSpPr>
            <a:spLocks noGrp="1"/>
          </p:cNvSpPr>
          <p:nvPr>
            <p:ph idx="4294967295"/>
          </p:nvPr>
        </p:nvSpPr>
        <p:spPr>
          <a:xfrm>
            <a:off x="1102119" y="2515188"/>
            <a:ext cx="5431918" cy="3227564"/>
          </a:xfrm>
        </p:spPr>
        <p:txBody>
          <a:bodyPr vert="horz" lIns="91440" tIns="45720" rIns="91440" bIns="45720" rtlCol="0" anchor="t">
            <a:noAutofit/>
          </a:bodyPr>
          <a:lstStyle/>
          <a:p>
            <a:pPr marL="457200" indent="-457200" algn="l">
              <a:lnSpc>
                <a:spcPct val="120000"/>
              </a:lnSpc>
              <a:buFont typeface="+mj-lt"/>
              <a:buAutoNum type="arabicPeriod" startAt="5"/>
            </a:pPr>
            <a:r>
              <a:rPr lang="en-US" dirty="0">
                <a:solidFill>
                  <a:schemeClr val="tx2">
                    <a:lumMod val="75000"/>
                  </a:schemeClr>
                </a:solidFill>
                <a:latin typeface="Montserrat SemiBold"/>
              </a:rPr>
              <a:t>Document communication</a:t>
            </a:r>
            <a:r>
              <a:rPr lang="en-US" dirty="0">
                <a:solidFill>
                  <a:schemeClr val="tx2">
                    <a:lumMod val="75000"/>
                  </a:schemeClr>
                </a:solidFill>
                <a:latin typeface="Montserrat"/>
              </a:rPr>
              <a:t>: Keep records of important discussions, decisions, and agreements.</a:t>
            </a:r>
          </a:p>
          <a:p>
            <a:pPr marL="457200" indent="-457200" algn="l">
              <a:lnSpc>
                <a:spcPct val="120000"/>
              </a:lnSpc>
              <a:buFont typeface="+mj-lt"/>
              <a:buAutoNum type="arabicPeriod" startAt="5"/>
            </a:pPr>
            <a:r>
              <a:rPr lang="en-US" dirty="0">
                <a:solidFill>
                  <a:schemeClr val="tx2">
                    <a:lumMod val="75000"/>
                  </a:schemeClr>
                </a:solidFill>
                <a:latin typeface="Montserrat SemiBold"/>
              </a:rPr>
              <a:t>Prompt responses:</a:t>
            </a:r>
            <a:r>
              <a:rPr lang="en-US" dirty="0">
                <a:solidFill>
                  <a:schemeClr val="tx2">
                    <a:lumMod val="75000"/>
                  </a:schemeClr>
                </a:solidFill>
                <a:latin typeface="Montserrat"/>
              </a:rPr>
              <a:t> Be timely in addressing client inquiries or requests.</a:t>
            </a:r>
          </a:p>
          <a:p>
            <a:pPr marL="457200" indent="-457200" algn="l">
              <a:lnSpc>
                <a:spcPct val="120000"/>
              </a:lnSpc>
              <a:buFont typeface="+mj-lt"/>
              <a:buAutoNum type="arabicPeriod" startAt="5"/>
            </a:pPr>
            <a:r>
              <a:rPr lang="en-US" dirty="0">
                <a:solidFill>
                  <a:schemeClr val="tx2">
                    <a:lumMod val="75000"/>
                  </a:schemeClr>
                </a:solidFill>
                <a:latin typeface="Montserrat SemiBold"/>
              </a:rPr>
              <a:t>Professional and respectful communication:</a:t>
            </a:r>
            <a:r>
              <a:rPr lang="en-US" dirty="0">
                <a:solidFill>
                  <a:schemeClr val="tx2">
                    <a:lumMod val="75000"/>
                  </a:schemeClr>
                </a:solidFill>
                <a:latin typeface="Montserrat"/>
              </a:rPr>
              <a:t> Use clear language, be polite, and maintain professionalism.</a:t>
            </a:r>
          </a:p>
          <a:p>
            <a:pPr marL="342900" indent="-342900" algn="l">
              <a:buFont typeface="Arial" panose="020B0604020202020204" pitchFamily="34" charset="0"/>
              <a:buChar char="•"/>
            </a:pPr>
            <a:endParaRPr lang="en-US" dirty="0">
              <a:latin typeface="Montserrat" pitchFamily="2" charset="77"/>
            </a:endParaRPr>
          </a:p>
        </p:txBody>
      </p:sp>
      <p:sp>
        <p:nvSpPr>
          <p:cNvPr id="4" name="Oval 3">
            <a:extLst>
              <a:ext uri="{FF2B5EF4-FFF2-40B4-BE49-F238E27FC236}">
                <a16:creationId xmlns:a16="http://schemas.microsoft.com/office/drawing/2014/main" id="{82F5AAAD-48B8-0659-4682-B843EEFE05B7}"/>
              </a:ext>
            </a:extLst>
          </p:cNvPr>
          <p:cNvSpPr/>
          <p:nvPr/>
        </p:nvSpPr>
        <p:spPr>
          <a:xfrm>
            <a:off x="7196176" y="2226775"/>
            <a:ext cx="3922644" cy="3727174"/>
          </a:xfrm>
          <a:prstGeom prst="ellipse">
            <a:avLst/>
          </a:prstGeom>
          <a:solidFill>
            <a:srgbClr val="4B2883"/>
          </a:solidFill>
          <a:ln w="76200">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b="1">
                <a:solidFill>
                  <a:schemeClr val="bg1"/>
                </a:solidFill>
                <a:latin typeface="Montserrat" pitchFamily="2" charset="77"/>
              </a:rPr>
              <a:t>clear communication</a:t>
            </a:r>
          </a:p>
          <a:p>
            <a:pPr algn="ctr"/>
            <a:endParaRPr lang="en-US" sz="1600" b="1">
              <a:solidFill>
                <a:schemeClr val="bg1"/>
              </a:solidFill>
              <a:latin typeface="Montserrat" pitchFamily="2" charset="77"/>
            </a:endParaRPr>
          </a:p>
          <a:p>
            <a:pPr algn="ctr"/>
            <a:r>
              <a:rPr lang="en-US" sz="1600" b="1">
                <a:solidFill>
                  <a:schemeClr val="bg1"/>
                </a:solidFill>
                <a:latin typeface="Montserrat" pitchFamily="2" charset="77"/>
              </a:rPr>
              <a:t>smooth information flow</a:t>
            </a:r>
          </a:p>
          <a:p>
            <a:pPr algn="ctr"/>
            <a:endParaRPr lang="en-US" sz="1600" b="1">
              <a:solidFill>
                <a:schemeClr val="bg1"/>
              </a:solidFill>
              <a:latin typeface="Montserrat" pitchFamily="2" charset="77"/>
            </a:endParaRPr>
          </a:p>
          <a:p>
            <a:pPr algn="ctr"/>
            <a:r>
              <a:rPr lang="en-US" sz="1600" b="1">
                <a:solidFill>
                  <a:schemeClr val="bg1"/>
                </a:solidFill>
                <a:latin typeface="Montserrat" pitchFamily="2" charset="77"/>
              </a:rPr>
              <a:t>positive working relationships</a:t>
            </a:r>
          </a:p>
          <a:p>
            <a:pPr algn="ctr"/>
            <a:endParaRPr lang="en-US" sz="1600" b="1">
              <a:solidFill>
                <a:schemeClr val="bg1"/>
              </a:solidFill>
              <a:latin typeface="Montserrat" pitchFamily="2" charset="77"/>
            </a:endParaRPr>
          </a:p>
          <a:p>
            <a:pPr algn="ctr"/>
            <a:r>
              <a:rPr lang="en-US" sz="1600" b="1">
                <a:solidFill>
                  <a:schemeClr val="bg1"/>
                </a:solidFill>
                <a:latin typeface="Montserrat" pitchFamily="2" charset="77"/>
              </a:rPr>
              <a:t>timely decision-making</a:t>
            </a:r>
          </a:p>
        </p:txBody>
      </p:sp>
    </p:spTree>
    <p:extLst>
      <p:ext uri="{BB962C8B-B14F-4D97-AF65-F5344CB8AC3E}">
        <p14:creationId xmlns:p14="http://schemas.microsoft.com/office/powerpoint/2010/main" val="228244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9EE5399E-127E-7B86-347A-92D1803E63F8}"/>
              </a:ext>
            </a:extLst>
          </p:cNvPr>
          <p:cNvSpPr>
            <a:spLocks noGrp="1"/>
          </p:cNvSpPr>
          <p:nvPr>
            <p:ph sz="half" idx="4294967295"/>
          </p:nvPr>
        </p:nvSpPr>
        <p:spPr>
          <a:xfrm>
            <a:off x="2381525" y="2508544"/>
            <a:ext cx="7096125" cy="3100152"/>
          </a:xfrm>
        </p:spPr>
        <p:txBody>
          <a:bodyPr vert="horz" lIns="91440" tIns="45720" rIns="91440" bIns="45720" rtlCol="0" anchor="t">
            <a:noAutofit/>
          </a:bodyPr>
          <a:lstStyle/>
          <a:p>
            <a:pPr marL="0" indent="0">
              <a:buNone/>
            </a:pPr>
            <a:r>
              <a:rPr lang="en-US" dirty="0">
                <a:latin typeface="Montserrat" pitchFamily="2" charset="77"/>
              </a:rPr>
              <a:t>Project planning helps to pace the required work, so it is sustainable and maintains the quality and timeliness that the client expects. To create a detailed plan, </a:t>
            </a:r>
            <a:r>
              <a:rPr lang="en-US" dirty="0">
                <a:latin typeface="Montserrat SemiBold" panose="00000700000000000000" pitchFamily="2" charset="0"/>
              </a:rPr>
              <a:t>the project should be broken into phases, and then into smaller steps</a:t>
            </a:r>
            <a:r>
              <a:rPr lang="en-US" dirty="0"/>
              <a:t>. </a:t>
            </a:r>
            <a:r>
              <a:rPr lang="en-US" dirty="0">
                <a:latin typeface="Montserrat" pitchFamily="2" charset="77"/>
              </a:rPr>
              <a:t>By scheduling these bite-size pieces, you know the project will be completed well and on-time. Monitoring the plan and adapting to unexpected events will help the project to stay on-track for success. </a:t>
            </a:r>
            <a:endParaRPr lang="en-US"/>
          </a:p>
          <a:p>
            <a:pPr marL="0" indent="0">
              <a:buNone/>
            </a:pPr>
            <a:endParaRPr lang="en-US" dirty="0"/>
          </a:p>
        </p:txBody>
      </p:sp>
      <p:sp>
        <p:nvSpPr>
          <p:cNvPr id="6" name="Slide Number Placeholder 5">
            <a:extLst>
              <a:ext uri="{FF2B5EF4-FFF2-40B4-BE49-F238E27FC236}">
                <a16:creationId xmlns:a16="http://schemas.microsoft.com/office/drawing/2014/main" id="{18B697A5-63AE-CFF2-701C-13C0448CEBA9}"/>
              </a:ext>
            </a:extLst>
          </p:cNvPr>
          <p:cNvSpPr>
            <a:spLocks noGrp="1"/>
          </p:cNvSpPr>
          <p:nvPr>
            <p:ph type="sldNum" sz="quarter" idx="4294967295"/>
          </p:nvPr>
        </p:nvSpPr>
        <p:spPr>
          <a:xfrm>
            <a:off x="0" y="0"/>
            <a:ext cx="0" cy="0"/>
          </a:xfrm>
        </p:spPr>
        <p:txBody>
          <a:bodyPr>
            <a:normAutofit fontScale="25000" lnSpcReduction="20000"/>
          </a:bodyPr>
          <a:lstStyle/>
          <a:p>
            <a:fld id="{58FB4751-880F-D840-AAA9-3A15815CC996}" type="slidenum">
              <a:rPr lang="en-US" smtClean="0"/>
              <a:t>11</a:t>
            </a:fld>
            <a:endParaRPr lang="en-US"/>
          </a:p>
        </p:txBody>
      </p:sp>
      <p:sp>
        <p:nvSpPr>
          <p:cNvPr id="3" name="Title 2">
            <a:extLst>
              <a:ext uri="{FF2B5EF4-FFF2-40B4-BE49-F238E27FC236}">
                <a16:creationId xmlns:a16="http://schemas.microsoft.com/office/drawing/2014/main" id="{FA7AB109-D696-F27C-BD95-5BEBCF3AC000}"/>
              </a:ext>
            </a:extLst>
          </p:cNvPr>
          <p:cNvSpPr>
            <a:spLocks noGrp="1"/>
          </p:cNvSpPr>
          <p:nvPr>
            <p:ph type="title" idx="4294967295"/>
          </p:nvPr>
        </p:nvSpPr>
        <p:spPr>
          <a:xfrm>
            <a:off x="2380488" y="1878894"/>
            <a:ext cx="9144000" cy="582613"/>
          </a:xfrm>
        </p:spPr>
        <p:txBody>
          <a:bodyPr>
            <a:normAutofit/>
          </a:bodyPr>
          <a:lstStyle/>
          <a:p>
            <a:pPr defTabSz="914400"/>
            <a:r>
              <a:rPr lang="en-US" sz="3200" dirty="0"/>
              <a:t>Project Planning and Execution </a:t>
            </a:r>
          </a:p>
        </p:txBody>
      </p:sp>
    </p:spTree>
    <p:extLst>
      <p:ext uri="{BB962C8B-B14F-4D97-AF65-F5344CB8AC3E}">
        <p14:creationId xmlns:p14="http://schemas.microsoft.com/office/powerpoint/2010/main" val="1775296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ADE49E-7CC1-6704-5852-FAE992A0EEC4}"/>
              </a:ext>
            </a:extLst>
          </p:cNvPr>
          <p:cNvSpPr>
            <a:spLocks noGrp="1"/>
          </p:cNvSpPr>
          <p:nvPr>
            <p:ph sz="half" idx="4294967295"/>
          </p:nvPr>
        </p:nvSpPr>
        <p:spPr>
          <a:xfrm>
            <a:off x="1619526" y="1840619"/>
            <a:ext cx="10834687" cy="4152900"/>
          </a:xfrm>
        </p:spPr>
        <p:txBody>
          <a:bodyPr vert="horz" lIns="90000" tIns="45720" rIns="91440" bIns="45720" rtlCol="0" anchor="t">
            <a:normAutofit/>
          </a:bodyPr>
          <a:lstStyle/>
          <a:p>
            <a:pPr marL="342900" indent="-342900">
              <a:buFont typeface="Courier New" panose="02070309020205020404" pitchFamily="49" charset="0"/>
              <a:buChar char="o"/>
            </a:pPr>
            <a:r>
              <a:rPr lang="en-US" b="1" dirty="0">
                <a:solidFill>
                  <a:srgbClr val="373739"/>
                </a:solidFill>
                <a:latin typeface="Montserrat"/>
              </a:rPr>
              <a:t>PLAN</a:t>
            </a:r>
            <a:r>
              <a:rPr lang="en-US" b="1" dirty="0">
                <a:latin typeface="Montserrat"/>
              </a:rPr>
              <a:t>: </a:t>
            </a:r>
            <a:r>
              <a:rPr lang="en-US" dirty="0">
                <a:latin typeface="Montserrat"/>
              </a:rPr>
              <a:t>Set clear goals and objectives and allocate </a:t>
            </a:r>
            <a:r>
              <a:rPr lang="en-US">
                <a:latin typeface="Montserrat"/>
              </a:rPr>
              <a:t>resources.</a:t>
            </a:r>
            <a:endParaRPr lang="en-US" dirty="0">
              <a:latin typeface="Montserrat" pitchFamily="2" charset="77"/>
            </a:endParaRPr>
          </a:p>
          <a:p>
            <a:pPr marL="342900" indent="-342900">
              <a:buFont typeface="Courier New" panose="02070309020205020404" pitchFamily="49" charset="0"/>
              <a:buChar char="o"/>
            </a:pPr>
            <a:r>
              <a:rPr lang="en-US" b="1" dirty="0">
                <a:solidFill>
                  <a:srgbClr val="373739"/>
                </a:solidFill>
                <a:latin typeface="Montserrat"/>
              </a:rPr>
              <a:t>BITE-SIZE</a:t>
            </a:r>
            <a:r>
              <a:rPr lang="en-US" b="1" dirty="0">
                <a:latin typeface="Montserrat"/>
              </a:rPr>
              <a:t>: </a:t>
            </a:r>
            <a:r>
              <a:rPr lang="en-US" dirty="0">
                <a:latin typeface="Montserrat"/>
              </a:rPr>
              <a:t>Break down tasks and create a schedule.</a:t>
            </a:r>
          </a:p>
          <a:p>
            <a:pPr marL="342900" indent="-342900">
              <a:buFont typeface="Courier New" panose="02070309020205020404" pitchFamily="49" charset="0"/>
              <a:buChar char="o"/>
            </a:pPr>
            <a:r>
              <a:rPr lang="en-US" b="1" dirty="0">
                <a:solidFill>
                  <a:srgbClr val="373739"/>
                </a:solidFill>
                <a:latin typeface="Montserrat"/>
              </a:rPr>
              <a:t>DELEGATE</a:t>
            </a:r>
            <a:r>
              <a:rPr lang="en-US" b="1" dirty="0">
                <a:latin typeface="Montserrat"/>
              </a:rPr>
              <a:t>: </a:t>
            </a:r>
            <a:r>
              <a:rPr lang="en-US" dirty="0">
                <a:latin typeface="Montserrat"/>
              </a:rPr>
              <a:t>Assign responsibilities to team members.</a:t>
            </a:r>
          </a:p>
          <a:p>
            <a:pPr marL="342900" indent="-342900">
              <a:buFont typeface="Courier New" panose="02070309020205020404" pitchFamily="49" charset="0"/>
              <a:buChar char="o"/>
            </a:pPr>
            <a:r>
              <a:rPr lang="en-US" b="1" dirty="0">
                <a:solidFill>
                  <a:srgbClr val="373739"/>
                </a:solidFill>
                <a:latin typeface="Montserrat"/>
              </a:rPr>
              <a:t>MONITOR</a:t>
            </a:r>
            <a:r>
              <a:rPr lang="en-US" b="1" dirty="0">
                <a:latin typeface="Montserrat"/>
              </a:rPr>
              <a:t>: </a:t>
            </a:r>
            <a:r>
              <a:rPr lang="en-US" dirty="0">
                <a:latin typeface="Montserrat"/>
              </a:rPr>
              <a:t>Monitor progress and track the schedule.</a:t>
            </a:r>
          </a:p>
          <a:p>
            <a:pPr marL="342900" indent="-342900">
              <a:buFont typeface="Courier New" panose="02070309020205020404" pitchFamily="49" charset="0"/>
              <a:buChar char="o"/>
            </a:pPr>
            <a:r>
              <a:rPr lang="en-US" b="1" dirty="0">
                <a:solidFill>
                  <a:srgbClr val="373739"/>
                </a:solidFill>
                <a:latin typeface="Montserrat"/>
              </a:rPr>
              <a:t>COMMUNICATE</a:t>
            </a:r>
            <a:r>
              <a:rPr lang="en-US" b="1" dirty="0">
                <a:latin typeface="Montserrat"/>
              </a:rPr>
              <a:t>: </a:t>
            </a:r>
            <a:r>
              <a:rPr lang="en-US" dirty="0">
                <a:latin typeface="Montserrat"/>
              </a:rPr>
              <a:t>regularly with the client and team.</a:t>
            </a:r>
          </a:p>
          <a:p>
            <a:pPr marL="342900" indent="-342900">
              <a:buFont typeface="Courier New" panose="02070309020205020404" pitchFamily="49" charset="0"/>
              <a:buChar char="o"/>
            </a:pPr>
            <a:r>
              <a:rPr lang="en-US" b="1" dirty="0">
                <a:solidFill>
                  <a:srgbClr val="373739"/>
                </a:solidFill>
                <a:latin typeface="Montserrat"/>
              </a:rPr>
              <a:t>MITIGATE</a:t>
            </a:r>
            <a:r>
              <a:rPr lang="en-US" b="1" dirty="0">
                <a:latin typeface="Montserrat"/>
              </a:rPr>
              <a:t>: </a:t>
            </a:r>
            <a:r>
              <a:rPr lang="en-US" dirty="0">
                <a:latin typeface="Montserrat"/>
              </a:rPr>
              <a:t>Identify and address potential risks.</a:t>
            </a:r>
          </a:p>
          <a:p>
            <a:pPr marL="342900" indent="-342900">
              <a:buFont typeface="Courier New" panose="02070309020205020404" pitchFamily="49" charset="0"/>
              <a:buChar char="o"/>
            </a:pPr>
            <a:r>
              <a:rPr lang="en-US" b="1" dirty="0">
                <a:solidFill>
                  <a:srgbClr val="373739"/>
                </a:solidFill>
                <a:latin typeface="Montserrat"/>
              </a:rPr>
              <a:t>ENSURE</a:t>
            </a:r>
            <a:r>
              <a:rPr lang="en-US" b="1" dirty="0">
                <a:latin typeface="Montserrat"/>
              </a:rPr>
              <a:t>: </a:t>
            </a:r>
            <a:r>
              <a:rPr lang="en-US" dirty="0">
                <a:latin typeface="Montserrat"/>
              </a:rPr>
              <a:t>quality and compliance.</a:t>
            </a:r>
          </a:p>
          <a:p>
            <a:pPr marL="342900" indent="-342900">
              <a:buFont typeface="Courier New" panose="02070309020205020404" pitchFamily="49" charset="0"/>
              <a:buChar char="o"/>
            </a:pPr>
            <a:r>
              <a:rPr lang="en-US" b="1" dirty="0">
                <a:solidFill>
                  <a:srgbClr val="373739"/>
                </a:solidFill>
                <a:latin typeface="Montserrat" pitchFamily="2" charset="77"/>
              </a:rPr>
              <a:t>ADAPT</a:t>
            </a:r>
            <a:r>
              <a:rPr lang="en-US" b="1" dirty="0">
                <a:latin typeface="Montserrat" pitchFamily="2" charset="77"/>
              </a:rPr>
              <a:t>: </a:t>
            </a:r>
            <a:r>
              <a:rPr lang="en-US" dirty="0">
                <a:latin typeface="Montserrat" pitchFamily="2" charset="77"/>
              </a:rPr>
              <a:t>to changes and problem-solve.</a:t>
            </a:r>
          </a:p>
        </p:txBody>
      </p:sp>
      <p:sp>
        <p:nvSpPr>
          <p:cNvPr id="6" name="Slide Number Placeholder 5">
            <a:extLst>
              <a:ext uri="{FF2B5EF4-FFF2-40B4-BE49-F238E27FC236}">
                <a16:creationId xmlns:a16="http://schemas.microsoft.com/office/drawing/2014/main" id="{18B697A5-63AE-CFF2-701C-13C0448CEBA9}"/>
              </a:ext>
            </a:extLst>
          </p:cNvPr>
          <p:cNvSpPr>
            <a:spLocks noGrp="1"/>
          </p:cNvSpPr>
          <p:nvPr>
            <p:ph type="sldNum" sz="quarter" idx="4294967295"/>
          </p:nvPr>
        </p:nvSpPr>
        <p:spPr>
          <a:xfrm>
            <a:off x="0" y="0"/>
            <a:ext cx="0" cy="0"/>
          </a:xfrm>
        </p:spPr>
        <p:txBody>
          <a:bodyPr>
            <a:normAutofit fontScale="25000" lnSpcReduction="20000"/>
          </a:bodyPr>
          <a:lstStyle/>
          <a:p>
            <a:fld id="{58FB4751-880F-D840-AAA9-3A15815CC996}" type="slidenum">
              <a:rPr lang="en-US" smtClean="0"/>
              <a:t>12</a:t>
            </a:fld>
            <a:endParaRPr lang="en-US"/>
          </a:p>
        </p:txBody>
      </p:sp>
      <p:sp>
        <p:nvSpPr>
          <p:cNvPr id="3" name="Title 2">
            <a:extLst>
              <a:ext uri="{FF2B5EF4-FFF2-40B4-BE49-F238E27FC236}">
                <a16:creationId xmlns:a16="http://schemas.microsoft.com/office/drawing/2014/main" id="{FA7AB109-D696-F27C-BD95-5BEBCF3AC000}"/>
              </a:ext>
            </a:extLst>
          </p:cNvPr>
          <p:cNvSpPr>
            <a:spLocks noGrp="1"/>
          </p:cNvSpPr>
          <p:nvPr>
            <p:ph type="title" idx="4294967295"/>
          </p:nvPr>
        </p:nvSpPr>
        <p:spPr>
          <a:xfrm>
            <a:off x="1618489" y="1098080"/>
            <a:ext cx="9144000" cy="582613"/>
          </a:xfrm>
        </p:spPr>
        <p:txBody>
          <a:bodyPr>
            <a:normAutofit/>
          </a:bodyPr>
          <a:lstStyle/>
          <a:p>
            <a:pPr defTabSz="914400"/>
            <a:r>
              <a:rPr lang="en-US" sz="3200" dirty="0"/>
              <a:t>Project Planning and Execution </a:t>
            </a:r>
            <a:r>
              <a:rPr lang="en-US" sz="2000" dirty="0">
                <a:latin typeface="Montserrat" pitchFamily="2" charset="77"/>
              </a:rPr>
              <a:t>(continued)</a:t>
            </a:r>
            <a:r>
              <a:rPr lang="en-US" sz="2000" dirty="0"/>
              <a:t> </a:t>
            </a:r>
          </a:p>
        </p:txBody>
      </p:sp>
    </p:spTree>
    <p:extLst>
      <p:ext uri="{BB962C8B-B14F-4D97-AF65-F5344CB8AC3E}">
        <p14:creationId xmlns:p14="http://schemas.microsoft.com/office/powerpoint/2010/main" val="2845503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D91CF39-6540-5B9E-8E6C-4310213A7FEF}"/>
              </a:ext>
            </a:extLst>
          </p:cNvPr>
          <p:cNvSpPr>
            <a:spLocks noGrp="1"/>
          </p:cNvSpPr>
          <p:nvPr>
            <p:ph type="sldNum" sz="quarter" idx="4294967295"/>
          </p:nvPr>
        </p:nvSpPr>
        <p:spPr>
          <a:xfrm>
            <a:off x="0" y="0"/>
            <a:ext cx="0" cy="0"/>
          </a:xfrm>
        </p:spPr>
        <p:txBody>
          <a:bodyPr>
            <a:normAutofit fontScale="25000" lnSpcReduction="20000"/>
          </a:bodyPr>
          <a:lstStyle/>
          <a:p>
            <a:fld id="{58FB4751-880F-D840-AAA9-3A15815CC996}" type="slidenum">
              <a:rPr lang="en-US" smtClean="0"/>
              <a:t>13</a:t>
            </a:fld>
            <a:endParaRPr lang="en-US"/>
          </a:p>
        </p:txBody>
      </p:sp>
      <p:sp>
        <p:nvSpPr>
          <p:cNvPr id="16" name="Text Placeholder 15">
            <a:extLst>
              <a:ext uri="{FF2B5EF4-FFF2-40B4-BE49-F238E27FC236}">
                <a16:creationId xmlns:a16="http://schemas.microsoft.com/office/drawing/2014/main" id="{BB801EE7-C3C0-5B30-EB9B-2C995032EE99}"/>
              </a:ext>
            </a:extLst>
          </p:cNvPr>
          <p:cNvSpPr>
            <a:spLocks noGrp="1"/>
          </p:cNvSpPr>
          <p:nvPr>
            <p:ph type="body" sz="quarter" idx="4294967295"/>
          </p:nvPr>
        </p:nvSpPr>
        <p:spPr>
          <a:xfrm>
            <a:off x="2594286" y="1526001"/>
            <a:ext cx="7003428" cy="3805997"/>
          </a:xfrm>
        </p:spPr>
        <p:txBody>
          <a:bodyPr vert="horz" lIns="91440" tIns="45720" rIns="91440" bIns="45720" rtlCol="0" anchor="ctr" anchorCtr="0">
            <a:normAutofit/>
          </a:bodyPr>
          <a:lstStyle/>
          <a:p>
            <a:pPr indent="0" algn="ctr">
              <a:buNone/>
            </a:pPr>
            <a:r>
              <a:rPr lang="en-US" sz="2800" dirty="0">
                <a:solidFill>
                  <a:srgbClr val="4B2883"/>
                </a:solidFill>
                <a:latin typeface="Montserrat" pitchFamily="2" charset="77"/>
              </a:rPr>
              <a:t>It can be very intimidating, I was very intimidated at the beginning, it’s very important to read all the fine print. </a:t>
            </a:r>
          </a:p>
          <a:p>
            <a:pPr indent="0" algn="ctr">
              <a:buNone/>
            </a:pPr>
            <a:r>
              <a:rPr lang="en-US" dirty="0"/>
              <a:t>– Inuit Woman Business Owner</a:t>
            </a:r>
          </a:p>
        </p:txBody>
      </p:sp>
      <p:pic>
        <p:nvPicPr>
          <p:cNvPr id="2" name="Picture 1">
            <a:extLst>
              <a:ext uri="{FF2B5EF4-FFF2-40B4-BE49-F238E27FC236}">
                <a16:creationId xmlns:a16="http://schemas.microsoft.com/office/drawing/2014/main" id="{0A341844-4E74-2FDA-C5A2-38C67D02B03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362538" y="35351"/>
            <a:ext cx="7506729" cy="6858000"/>
          </a:xfrm>
          <a:prstGeom prst="rect">
            <a:avLst/>
          </a:prstGeom>
        </p:spPr>
      </p:pic>
    </p:spTree>
    <p:extLst>
      <p:ext uri="{BB962C8B-B14F-4D97-AF65-F5344CB8AC3E}">
        <p14:creationId xmlns:p14="http://schemas.microsoft.com/office/powerpoint/2010/main" val="1096717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7179F7-8740-03DE-F133-BBA41988A64A}"/>
              </a:ext>
            </a:extLst>
          </p:cNvPr>
          <p:cNvSpPr>
            <a:spLocks noGrp="1"/>
          </p:cNvSpPr>
          <p:nvPr>
            <p:ph type="title" idx="4294967295"/>
          </p:nvPr>
        </p:nvSpPr>
        <p:spPr>
          <a:xfrm>
            <a:off x="2079452" y="1163882"/>
            <a:ext cx="12192000" cy="676275"/>
          </a:xfrm>
        </p:spPr>
        <p:txBody>
          <a:bodyPr>
            <a:normAutofit/>
          </a:bodyPr>
          <a:lstStyle/>
          <a:p>
            <a:pPr defTabSz="914400"/>
            <a:r>
              <a:rPr lang="en-US" dirty="0"/>
              <a:t>Quality Assurance and Control </a:t>
            </a:r>
          </a:p>
        </p:txBody>
      </p:sp>
      <p:sp>
        <p:nvSpPr>
          <p:cNvPr id="25" name="TextBox 24">
            <a:extLst>
              <a:ext uri="{FF2B5EF4-FFF2-40B4-BE49-F238E27FC236}">
                <a16:creationId xmlns:a16="http://schemas.microsoft.com/office/drawing/2014/main" id="{95FFC98D-0D93-4ADE-B76A-E4BE8392D2C3}"/>
              </a:ext>
            </a:extLst>
          </p:cNvPr>
          <p:cNvSpPr txBox="1"/>
          <p:nvPr/>
        </p:nvSpPr>
        <p:spPr>
          <a:xfrm>
            <a:off x="2080489" y="2001082"/>
            <a:ext cx="7777707" cy="3939540"/>
          </a:xfrm>
          <a:prstGeom prst="rect">
            <a:avLst/>
          </a:prstGeom>
          <a:noFill/>
        </p:spPr>
        <p:txBody>
          <a:bodyPr wrap="square" lIns="91440" tIns="45720" rIns="91440" bIns="45720" anchor="t">
            <a:noAutofit/>
          </a:bodyPr>
          <a:lstStyle/>
          <a:p>
            <a:pPr>
              <a:lnSpc>
                <a:spcPct val="150000"/>
              </a:lnSpc>
            </a:pPr>
            <a:r>
              <a:rPr lang="en-US" sz="1600" dirty="0">
                <a:latin typeface="Montserrat"/>
              </a:rPr>
              <a:t>It is important to maintain high-quality standards throughout the project. Quality assurance(QA) and control (QC) are processes used to guarantee that quality standards are met and maintained. This includes regular inspections, testing, and adherence to industry standards.</a:t>
            </a:r>
            <a:endParaRPr lang="en-US" sz="1600" dirty="0">
              <a:latin typeface="Montserrat" pitchFamily="2" charset="77"/>
            </a:endParaRPr>
          </a:p>
          <a:p>
            <a:endParaRPr lang="en-US" sz="1600" dirty="0">
              <a:latin typeface="Montserrat Medium" pitchFamily="2" charset="77"/>
            </a:endParaRPr>
          </a:p>
          <a:p>
            <a:r>
              <a:rPr lang="en-US" sz="1600" b="1" dirty="0">
                <a:latin typeface="Montserrat" pitchFamily="2" charset="77"/>
              </a:rPr>
              <a:t>Objectives: </a:t>
            </a:r>
          </a:p>
          <a:p>
            <a:pPr marL="342900" indent="-342900">
              <a:lnSpc>
                <a:spcPct val="150000"/>
              </a:lnSpc>
              <a:spcBef>
                <a:spcPts val="600"/>
              </a:spcBef>
              <a:buFont typeface="Courier New" panose="02070309020205020404" pitchFamily="49" charset="0"/>
              <a:buChar char="o"/>
            </a:pPr>
            <a:r>
              <a:rPr lang="en-US" sz="1600" dirty="0">
                <a:latin typeface="Montserrat SemiBold"/>
              </a:rPr>
              <a:t>Meet contract requirements: </a:t>
            </a:r>
            <a:r>
              <a:rPr lang="en-US" sz="1600" dirty="0">
                <a:latin typeface="Montserrat"/>
              </a:rPr>
              <a:t>including technical standards, project milestones, and customer expectations.</a:t>
            </a:r>
          </a:p>
          <a:p>
            <a:pPr marL="342900" indent="-342900">
              <a:lnSpc>
                <a:spcPct val="150000"/>
              </a:lnSpc>
              <a:spcBef>
                <a:spcPts val="600"/>
              </a:spcBef>
              <a:buFont typeface="Courier New" panose="02070309020205020404" pitchFamily="49" charset="0"/>
              <a:buChar char="o"/>
            </a:pPr>
            <a:r>
              <a:rPr lang="en-US" sz="1600" dirty="0">
                <a:latin typeface="Montserrat SemiBold"/>
              </a:rPr>
              <a:t>Minimize risk:</a:t>
            </a:r>
            <a:r>
              <a:rPr lang="en-US" sz="1600" dirty="0">
                <a:latin typeface="Montserrat"/>
              </a:rPr>
              <a:t> By addressing issues promptly, we can avoid delays and ensure smooth progress.</a:t>
            </a:r>
          </a:p>
          <a:p>
            <a:pPr marL="342900" indent="-342900">
              <a:buFont typeface="Arial" panose="020B0604020202020204" pitchFamily="34" charset="0"/>
              <a:buChar char="•"/>
            </a:pPr>
            <a:endParaRPr lang="en-US" sz="1600" dirty="0">
              <a:latin typeface="Montserrat Medium" pitchFamily="2" charset="77"/>
            </a:endParaRPr>
          </a:p>
        </p:txBody>
      </p:sp>
    </p:spTree>
    <p:extLst>
      <p:ext uri="{BB962C8B-B14F-4D97-AF65-F5344CB8AC3E}">
        <p14:creationId xmlns:p14="http://schemas.microsoft.com/office/powerpoint/2010/main" val="1164941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7179F7-8740-03DE-F133-BBA41988A64A}"/>
              </a:ext>
            </a:extLst>
          </p:cNvPr>
          <p:cNvSpPr>
            <a:spLocks noGrp="1"/>
          </p:cNvSpPr>
          <p:nvPr>
            <p:ph type="title" idx="4294967295"/>
          </p:nvPr>
        </p:nvSpPr>
        <p:spPr>
          <a:xfrm>
            <a:off x="1710636" y="751316"/>
            <a:ext cx="10686362" cy="677863"/>
          </a:xfrm>
        </p:spPr>
        <p:txBody>
          <a:bodyPr>
            <a:normAutofit/>
          </a:bodyPr>
          <a:lstStyle/>
          <a:p>
            <a:pPr defTabSz="914400"/>
            <a:r>
              <a:rPr lang="en-US" dirty="0"/>
              <a:t>QA &amp; QC Processes </a:t>
            </a:r>
          </a:p>
        </p:txBody>
      </p:sp>
      <p:sp>
        <p:nvSpPr>
          <p:cNvPr id="2" name="TextBox 1">
            <a:extLst>
              <a:ext uri="{FF2B5EF4-FFF2-40B4-BE49-F238E27FC236}">
                <a16:creationId xmlns:a16="http://schemas.microsoft.com/office/drawing/2014/main" id="{F6F958EE-3A5E-2C4D-8167-3EF042C7EF2D}"/>
              </a:ext>
            </a:extLst>
          </p:cNvPr>
          <p:cNvSpPr txBox="1"/>
          <p:nvPr/>
        </p:nvSpPr>
        <p:spPr>
          <a:xfrm>
            <a:off x="1713600" y="1389600"/>
            <a:ext cx="10146427" cy="4770537"/>
          </a:xfrm>
          <a:prstGeom prst="rect">
            <a:avLst/>
          </a:prstGeom>
          <a:noFill/>
        </p:spPr>
        <p:txBody>
          <a:bodyPr wrap="square">
            <a:spAutoFit/>
          </a:bodyPr>
          <a:lstStyle/>
          <a:p>
            <a:r>
              <a:rPr lang="en-US" sz="1600" b="1" dirty="0">
                <a:latin typeface="Montserrat" pitchFamily="2" charset="77"/>
              </a:rPr>
              <a:t>Pre-contract Evaluation:</a:t>
            </a:r>
          </a:p>
          <a:p>
            <a:pPr marL="800100" lvl="1" indent="-342900">
              <a:buFont typeface="Courier New" panose="02070309020205020404" pitchFamily="49" charset="0"/>
              <a:buChar char="o"/>
            </a:pPr>
            <a:r>
              <a:rPr lang="en-US" sz="1600" dirty="0">
                <a:latin typeface="Montserrat" pitchFamily="2" charset="77"/>
              </a:rPr>
              <a:t>Evaluate your business' capabilities and performance history.</a:t>
            </a:r>
          </a:p>
          <a:p>
            <a:pPr marL="800100" lvl="1" indent="-342900">
              <a:buFont typeface="Courier New" panose="02070309020205020404" pitchFamily="49" charset="0"/>
              <a:buChar char="o"/>
            </a:pPr>
            <a:r>
              <a:rPr lang="en-US" sz="1600" dirty="0">
                <a:latin typeface="Montserrat" pitchFamily="2" charset="77"/>
              </a:rPr>
              <a:t>Use past performance to gauge what expectations you have for this project.</a:t>
            </a:r>
          </a:p>
          <a:p>
            <a:endParaRPr lang="en-US" sz="1600" dirty="0">
              <a:latin typeface="Montserrat" pitchFamily="2" charset="77"/>
            </a:endParaRPr>
          </a:p>
          <a:p>
            <a:r>
              <a:rPr lang="en-US" sz="1600" b="1" dirty="0">
                <a:latin typeface="Montserrat" pitchFamily="2" charset="77"/>
              </a:rPr>
              <a:t>Clear Quality Standards:</a:t>
            </a:r>
          </a:p>
          <a:p>
            <a:pPr marL="800100" lvl="1" indent="-342900">
              <a:buFont typeface="Courier New" panose="02070309020205020404" pitchFamily="49" charset="0"/>
              <a:buChar char="o"/>
            </a:pPr>
            <a:r>
              <a:rPr lang="en-US" sz="1600" dirty="0">
                <a:latin typeface="Montserrat" pitchFamily="2" charset="77"/>
              </a:rPr>
              <a:t>Establish clear and understandable quality standards and specifications with your client.</a:t>
            </a:r>
          </a:p>
          <a:p>
            <a:pPr marL="800100" lvl="1" indent="-342900">
              <a:buFont typeface="Courier New" panose="02070309020205020404" pitchFamily="49" charset="0"/>
              <a:buChar char="o"/>
            </a:pPr>
            <a:r>
              <a:rPr lang="en-US" sz="1600" dirty="0">
                <a:latin typeface="Montserrat" pitchFamily="2" charset="77"/>
              </a:rPr>
              <a:t>This helps align expectations between all parties.</a:t>
            </a:r>
          </a:p>
          <a:p>
            <a:endParaRPr lang="en-US" sz="1600" dirty="0">
              <a:latin typeface="Montserrat" pitchFamily="2" charset="77"/>
            </a:endParaRPr>
          </a:p>
          <a:p>
            <a:r>
              <a:rPr lang="en-US" sz="1600" b="1" dirty="0">
                <a:latin typeface="Montserrat" pitchFamily="2" charset="77"/>
              </a:rPr>
              <a:t>Regular Monitoring:</a:t>
            </a:r>
          </a:p>
          <a:p>
            <a:pPr marL="800100" lvl="1" indent="-342900">
              <a:buFont typeface="Courier New" panose="02070309020205020404" pitchFamily="49" charset="0"/>
              <a:buChar char="o"/>
            </a:pPr>
            <a:r>
              <a:rPr lang="en-US" sz="1600" dirty="0">
                <a:latin typeface="Montserrat" pitchFamily="2" charset="77"/>
              </a:rPr>
              <a:t>Monitor ongoing work for compliance with quality standards.</a:t>
            </a:r>
          </a:p>
          <a:p>
            <a:pPr marL="800100" lvl="1" indent="-342900">
              <a:buFont typeface="Courier New" panose="02070309020205020404" pitchFamily="49" charset="0"/>
              <a:buChar char="o"/>
            </a:pPr>
            <a:r>
              <a:rPr lang="en-US" sz="1600" dirty="0">
                <a:latin typeface="Montserrat" pitchFamily="2" charset="77"/>
              </a:rPr>
              <a:t>Conduct site visits and/or progress reviews to stay on track.</a:t>
            </a:r>
          </a:p>
          <a:p>
            <a:endParaRPr lang="en-US" sz="1600" dirty="0">
              <a:latin typeface="Montserrat" pitchFamily="2" charset="77"/>
            </a:endParaRPr>
          </a:p>
          <a:p>
            <a:r>
              <a:rPr lang="en-US" sz="1600" b="1" dirty="0">
                <a:latin typeface="Montserrat" pitchFamily="2" charset="77"/>
              </a:rPr>
              <a:t>Quality Audits:</a:t>
            </a:r>
          </a:p>
          <a:p>
            <a:pPr marL="800100" lvl="1" indent="-342900">
              <a:buFont typeface="Courier New" panose="02070309020205020404" pitchFamily="49" charset="0"/>
              <a:buChar char="o"/>
            </a:pPr>
            <a:r>
              <a:rPr lang="en-US" sz="1600" dirty="0">
                <a:latin typeface="Montserrat" pitchFamily="2" charset="77"/>
              </a:rPr>
              <a:t>Periodically assess the effectiveness of QA and QC processes.</a:t>
            </a:r>
          </a:p>
          <a:p>
            <a:pPr marL="800100" lvl="1" indent="-342900">
              <a:buFont typeface="Courier New" panose="02070309020205020404" pitchFamily="49" charset="0"/>
              <a:buChar char="o"/>
            </a:pPr>
            <a:r>
              <a:rPr lang="en-US" sz="1600" dirty="0">
                <a:latin typeface="Montserrat" pitchFamily="2" charset="77"/>
              </a:rPr>
              <a:t>Identify areas for improvement and ensure ongoing quality.</a:t>
            </a:r>
          </a:p>
          <a:p>
            <a:endParaRPr lang="en-US" sz="1600" dirty="0">
              <a:latin typeface="Montserrat" pitchFamily="2" charset="77"/>
            </a:endParaRPr>
          </a:p>
          <a:p>
            <a:r>
              <a:rPr lang="en-US" sz="1600" b="1" dirty="0">
                <a:latin typeface="Montserrat" pitchFamily="2" charset="77"/>
              </a:rPr>
              <a:t>Corrective Actions:</a:t>
            </a:r>
          </a:p>
          <a:p>
            <a:pPr marL="800100" lvl="1" indent="-342900">
              <a:buFont typeface="Courier New" panose="02070309020205020404" pitchFamily="49" charset="0"/>
              <a:buChar char="o"/>
            </a:pPr>
            <a:r>
              <a:rPr lang="en-US" sz="1600" dirty="0">
                <a:latin typeface="Montserrat" pitchFamily="2" charset="77"/>
              </a:rPr>
              <a:t>Address identified quality issues promptly.</a:t>
            </a:r>
          </a:p>
          <a:p>
            <a:pPr marL="800100" lvl="1" indent="-342900">
              <a:buFont typeface="Courier New" panose="02070309020205020404" pitchFamily="49" charset="0"/>
              <a:buChar char="o"/>
            </a:pPr>
            <a:r>
              <a:rPr lang="en-US" sz="1600" dirty="0">
                <a:latin typeface="Montserrat" pitchFamily="2" charset="77"/>
              </a:rPr>
              <a:t>Take corrective measures to ensure adherence to standards.</a:t>
            </a:r>
          </a:p>
        </p:txBody>
      </p:sp>
    </p:spTree>
    <p:extLst>
      <p:ext uri="{BB962C8B-B14F-4D97-AF65-F5344CB8AC3E}">
        <p14:creationId xmlns:p14="http://schemas.microsoft.com/office/powerpoint/2010/main" val="2540913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a:extLst>
              <a:ext uri="{FF2B5EF4-FFF2-40B4-BE49-F238E27FC236}">
                <a16:creationId xmlns:a16="http://schemas.microsoft.com/office/drawing/2014/main" id="{BE14C3C8-CE39-133E-31F8-E2A69DFA914D}"/>
              </a:ext>
            </a:extLst>
          </p:cNvPr>
          <p:cNvSpPr>
            <a:spLocks noGrp="1"/>
          </p:cNvSpPr>
          <p:nvPr>
            <p:ph type="title" idx="4294967295"/>
          </p:nvPr>
        </p:nvSpPr>
        <p:spPr>
          <a:xfrm>
            <a:off x="1321891" y="1493191"/>
            <a:ext cx="6269887" cy="676275"/>
          </a:xfrm>
        </p:spPr>
        <p:txBody>
          <a:bodyPr vert="horz" lIns="91440" tIns="45720" rIns="91440" bIns="45720" rtlCol="0" anchor="ctr">
            <a:normAutofit/>
          </a:bodyPr>
          <a:lstStyle/>
          <a:p>
            <a:pPr defTabSz="914400"/>
            <a:r>
              <a:rPr lang="en-US" dirty="0"/>
              <a:t>Managing Risks </a:t>
            </a:r>
          </a:p>
        </p:txBody>
      </p:sp>
      <p:sp>
        <p:nvSpPr>
          <p:cNvPr id="4" name="Slide Number Placeholder 3">
            <a:extLst>
              <a:ext uri="{FF2B5EF4-FFF2-40B4-BE49-F238E27FC236}">
                <a16:creationId xmlns:a16="http://schemas.microsoft.com/office/drawing/2014/main" id="{9099A4E0-99CC-34E8-536B-35867E7C5AF2}"/>
              </a:ext>
            </a:extLst>
          </p:cNvPr>
          <p:cNvSpPr>
            <a:spLocks noGrp="1"/>
          </p:cNvSpPr>
          <p:nvPr>
            <p:ph type="sldNum" sz="quarter" idx="4294967295"/>
          </p:nvPr>
        </p:nvSpPr>
        <p:spPr>
          <a:xfrm>
            <a:off x="0" y="0"/>
            <a:ext cx="0" cy="0"/>
          </a:xfrm>
        </p:spPr>
        <p:txBody>
          <a:bodyPr>
            <a:normAutofit fontScale="25000" lnSpcReduction="20000"/>
          </a:bodyPr>
          <a:lstStyle/>
          <a:p>
            <a:fld id="{58FB4751-880F-D840-AAA9-3A15815CC996}" type="slidenum">
              <a:rPr lang="en-US" smtClean="0"/>
              <a:t>16</a:t>
            </a:fld>
            <a:endParaRPr lang="en-US"/>
          </a:p>
        </p:txBody>
      </p:sp>
      <p:sp>
        <p:nvSpPr>
          <p:cNvPr id="39" name="TextBox 38">
            <a:extLst>
              <a:ext uri="{FF2B5EF4-FFF2-40B4-BE49-F238E27FC236}">
                <a16:creationId xmlns:a16="http://schemas.microsoft.com/office/drawing/2014/main" id="{F3901653-3117-B523-F354-AD0F9F674228}"/>
              </a:ext>
            </a:extLst>
          </p:cNvPr>
          <p:cNvSpPr txBox="1"/>
          <p:nvPr/>
        </p:nvSpPr>
        <p:spPr>
          <a:xfrm>
            <a:off x="1318489" y="2132785"/>
            <a:ext cx="4651341" cy="3005310"/>
          </a:xfrm>
          <a:prstGeom prst="rect">
            <a:avLst/>
          </a:prstGeom>
          <a:noFill/>
        </p:spPr>
        <p:txBody>
          <a:bodyPr wrap="square" lIns="91440" tIns="45720" rIns="91440" bIns="45720" anchor="t">
            <a:spAutoFit/>
          </a:bodyPr>
          <a:lstStyle/>
          <a:p>
            <a:pPr>
              <a:lnSpc>
                <a:spcPct val="150000"/>
              </a:lnSpc>
            </a:pPr>
            <a:r>
              <a:rPr lang="en-US" sz="1600" dirty="0">
                <a:latin typeface="Montserrat"/>
              </a:rPr>
              <a:t>It’s important to identify and mitigate potential risks that may impact the success of the project. </a:t>
            </a:r>
            <a:endParaRPr lang="en-US" dirty="0"/>
          </a:p>
          <a:p>
            <a:pPr>
              <a:lnSpc>
                <a:spcPct val="150000"/>
              </a:lnSpc>
            </a:pPr>
            <a:endParaRPr lang="en-US" sz="1600" dirty="0">
              <a:latin typeface="Montserrat"/>
            </a:endParaRPr>
          </a:p>
          <a:p>
            <a:pPr>
              <a:lnSpc>
                <a:spcPct val="150000"/>
              </a:lnSpc>
            </a:pPr>
            <a:r>
              <a:rPr lang="en-US" sz="1600" dirty="0">
                <a:latin typeface="Montserrat" pitchFamily="2" charset="77"/>
              </a:rPr>
              <a:t>Contingency plans and proactive risk management can help the project to succeed and lower stress levels through the contract duration. </a:t>
            </a:r>
          </a:p>
        </p:txBody>
      </p:sp>
      <p:pic>
        <p:nvPicPr>
          <p:cNvPr id="6" name="Picture 5">
            <a:extLst>
              <a:ext uri="{FF2B5EF4-FFF2-40B4-BE49-F238E27FC236}">
                <a16:creationId xmlns:a16="http://schemas.microsoft.com/office/drawing/2014/main" id="{0991F162-1555-6851-1AFE-5801F2A2175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469564" y="1229733"/>
            <a:ext cx="4968000" cy="4802333"/>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002104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a:extLst>
              <a:ext uri="{FF2B5EF4-FFF2-40B4-BE49-F238E27FC236}">
                <a16:creationId xmlns:a16="http://schemas.microsoft.com/office/drawing/2014/main" id="{BE14C3C8-CE39-133E-31F8-E2A69DFA914D}"/>
              </a:ext>
            </a:extLst>
          </p:cNvPr>
          <p:cNvSpPr>
            <a:spLocks noGrp="1"/>
          </p:cNvSpPr>
          <p:nvPr>
            <p:ph type="title" idx="4294967295"/>
          </p:nvPr>
        </p:nvSpPr>
        <p:spPr>
          <a:xfrm>
            <a:off x="1279822" y="1041764"/>
            <a:ext cx="6600940" cy="676275"/>
          </a:xfrm>
        </p:spPr>
        <p:txBody>
          <a:bodyPr>
            <a:normAutofit/>
          </a:bodyPr>
          <a:lstStyle/>
          <a:p>
            <a:pPr defTabSz="914400"/>
            <a:r>
              <a:rPr lang="en-US" dirty="0"/>
              <a:t>Risk Mitigation Strategies </a:t>
            </a:r>
          </a:p>
        </p:txBody>
      </p:sp>
      <p:sp>
        <p:nvSpPr>
          <p:cNvPr id="4" name="Slide Number Placeholder 3">
            <a:extLst>
              <a:ext uri="{FF2B5EF4-FFF2-40B4-BE49-F238E27FC236}">
                <a16:creationId xmlns:a16="http://schemas.microsoft.com/office/drawing/2014/main" id="{9099A4E0-99CC-34E8-536B-35867E7C5AF2}"/>
              </a:ext>
            </a:extLst>
          </p:cNvPr>
          <p:cNvSpPr>
            <a:spLocks noGrp="1"/>
          </p:cNvSpPr>
          <p:nvPr>
            <p:ph type="sldNum" sz="quarter" idx="4294967295"/>
          </p:nvPr>
        </p:nvSpPr>
        <p:spPr>
          <a:xfrm>
            <a:off x="0" y="0"/>
            <a:ext cx="0" cy="0"/>
          </a:xfrm>
        </p:spPr>
        <p:txBody>
          <a:bodyPr>
            <a:normAutofit fontScale="25000" lnSpcReduction="20000"/>
          </a:bodyPr>
          <a:lstStyle/>
          <a:p>
            <a:fld id="{58FB4751-880F-D840-AAA9-3A15815CC996}" type="slidenum">
              <a:rPr lang="en-US" smtClean="0"/>
              <a:t>17</a:t>
            </a:fld>
            <a:endParaRPr lang="en-US"/>
          </a:p>
        </p:txBody>
      </p:sp>
      <p:sp>
        <p:nvSpPr>
          <p:cNvPr id="39" name="TextBox 38">
            <a:extLst>
              <a:ext uri="{FF2B5EF4-FFF2-40B4-BE49-F238E27FC236}">
                <a16:creationId xmlns:a16="http://schemas.microsoft.com/office/drawing/2014/main" id="{F3901653-3117-B523-F354-AD0F9F674228}"/>
              </a:ext>
            </a:extLst>
          </p:cNvPr>
          <p:cNvSpPr txBox="1"/>
          <p:nvPr/>
        </p:nvSpPr>
        <p:spPr>
          <a:xfrm>
            <a:off x="1280859" y="1718859"/>
            <a:ext cx="8538897" cy="4106425"/>
          </a:xfrm>
          <a:prstGeom prst="rect">
            <a:avLst/>
          </a:prstGeom>
          <a:noFill/>
        </p:spPr>
        <p:txBody>
          <a:bodyPr wrap="square" numCol="1" spcCol="72000">
            <a:noAutofit/>
          </a:bodyPr>
          <a:lstStyle/>
          <a:p>
            <a:pPr>
              <a:lnSpc>
                <a:spcPct val="150000"/>
              </a:lnSpc>
            </a:pPr>
            <a:r>
              <a:rPr lang="en-US" sz="1600" b="1" dirty="0">
                <a:latin typeface="Montserrat" pitchFamily="2" charset="77"/>
              </a:rPr>
              <a:t>Robust contract negotiation:</a:t>
            </a:r>
          </a:p>
          <a:p>
            <a:pPr marL="742950" lvl="1" indent="-285750">
              <a:lnSpc>
                <a:spcPct val="150000"/>
              </a:lnSpc>
              <a:buFont typeface="Courier New" panose="02070309020205020404" pitchFamily="49" charset="0"/>
              <a:buChar char="o"/>
            </a:pPr>
            <a:r>
              <a:rPr lang="en-US" sz="1600" dirty="0">
                <a:latin typeface="Montserrat" pitchFamily="2" charset="77"/>
              </a:rPr>
              <a:t>Carefully negotiate and establish clear contractual terms and conditions that address potential risks.</a:t>
            </a:r>
          </a:p>
          <a:p>
            <a:pPr marL="742950" lvl="1" indent="-285750">
              <a:lnSpc>
                <a:spcPct val="150000"/>
              </a:lnSpc>
              <a:buFont typeface="Courier New" panose="02070309020205020404" pitchFamily="49" charset="0"/>
              <a:buChar char="o"/>
            </a:pPr>
            <a:r>
              <a:rPr lang="en-US" sz="1600" dirty="0">
                <a:latin typeface="Montserrat" pitchFamily="2" charset="77"/>
              </a:rPr>
              <a:t>Include provisions for performance guarantees, dispute resolution mechanisms, and remedies for non-compliance.</a:t>
            </a:r>
          </a:p>
          <a:p>
            <a:pPr>
              <a:lnSpc>
                <a:spcPct val="150000"/>
              </a:lnSpc>
            </a:pPr>
            <a:endParaRPr lang="en-US" sz="1600" dirty="0">
              <a:latin typeface="Montserrat Medium" pitchFamily="2" charset="77"/>
            </a:endParaRPr>
          </a:p>
          <a:p>
            <a:pPr>
              <a:lnSpc>
                <a:spcPct val="150000"/>
              </a:lnSpc>
            </a:pPr>
            <a:r>
              <a:rPr lang="en-US" sz="1600" b="1" dirty="0">
                <a:latin typeface="Montserrat" pitchFamily="2" charset="77"/>
              </a:rPr>
              <a:t>Continuous Communication:</a:t>
            </a:r>
          </a:p>
          <a:p>
            <a:pPr marL="742950" lvl="1" indent="-285750">
              <a:lnSpc>
                <a:spcPct val="150000"/>
              </a:lnSpc>
              <a:buFont typeface="Courier New" panose="02070309020205020404" pitchFamily="49" charset="0"/>
              <a:buChar char="o"/>
            </a:pPr>
            <a:r>
              <a:rPr lang="en-US" sz="1600" dirty="0">
                <a:latin typeface="Montserrat" pitchFamily="2" charset="77"/>
              </a:rPr>
              <a:t>Establish effective channels of communication with the buyer to foster a collaborative relationship.</a:t>
            </a:r>
          </a:p>
          <a:p>
            <a:pPr marL="742950" lvl="1" indent="-285750">
              <a:lnSpc>
                <a:spcPct val="150000"/>
              </a:lnSpc>
              <a:buFont typeface="Courier New" panose="02070309020205020404" pitchFamily="49" charset="0"/>
              <a:buChar char="o"/>
            </a:pPr>
            <a:r>
              <a:rPr lang="en-US" sz="1600" dirty="0">
                <a:latin typeface="Montserrat" pitchFamily="2" charset="77"/>
              </a:rPr>
              <a:t>Promptly address any concerns, changes in requirements, or unexpected challenges that may impact contract execution.</a:t>
            </a:r>
          </a:p>
        </p:txBody>
      </p:sp>
    </p:spTree>
    <p:extLst>
      <p:ext uri="{BB962C8B-B14F-4D97-AF65-F5344CB8AC3E}">
        <p14:creationId xmlns:p14="http://schemas.microsoft.com/office/powerpoint/2010/main" val="1833078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a:extLst>
              <a:ext uri="{FF2B5EF4-FFF2-40B4-BE49-F238E27FC236}">
                <a16:creationId xmlns:a16="http://schemas.microsoft.com/office/drawing/2014/main" id="{BE14C3C8-CE39-133E-31F8-E2A69DFA914D}"/>
              </a:ext>
            </a:extLst>
          </p:cNvPr>
          <p:cNvSpPr>
            <a:spLocks noGrp="1"/>
          </p:cNvSpPr>
          <p:nvPr>
            <p:ph type="title" idx="4294967295"/>
          </p:nvPr>
        </p:nvSpPr>
        <p:spPr>
          <a:xfrm>
            <a:off x="1326859" y="957097"/>
            <a:ext cx="7794434" cy="676275"/>
          </a:xfrm>
        </p:spPr>
        <p:txBody>
          <a:bodyPr>
            <a:normAutofit/>
          </a:bodyPr>
          <a:lstStyle/>
          <a:p>
            <a:r>
              <a:rPr lang="en-US" dirty="0"/>
              <a:t>Risk Mitigation Strategies </a:t>
            </a:r>
            <a:r>
              <a:rPr lang="en-US" sz="2000" b="0" dirty="0">
                <a:latin typeface="Montserrat" pitchFamily="2" charset="77"/>
              </a:rPr>
              <a:t>(continued)</a:t>
            </a:r>
            <a:r>
              <a:rPr lang="en-US" sz="2000" dirty="0"/>
              <a:t> </a:t>
            </a:r>
          </a:p>
        </p:txBody>
      </p:sp>
      <p:sp>
        <p:nvSpPr>
          <p:cNvPr id="4" name="Slide Number Placeholder 3">
            <a:extLst>
              <a:ext uri="{FF2B5EF4-FFF2-40B4-BE49-F238E27FC236}">
                <a16:creationId xmlns:a16="http://schemas.microsoft.com/office/drawing/2014/main" id="{9099A4E0-99CC-34E8-536B-35867E7C5AF2}"/>
              </a:ext>
            </a:extLst>
          </p:cNvPr>
          <p:cNvSpPr>
            <a:spLocks noGrp="1"/>
          </p:cNvSpPr>
          <p:nvPr>
            <p:ph type="sldNum" sz="quarter" idx="4294967295"/>
          </p:nvPr>
        </p:nvSpPr>
        <p:spPr>
          <a:xfrm>
            <a:off x="0" y="0"/>
            <a:ext cx="0" cy="0"/>
          </a:xfrm>
        </p:spPr>
        <p:txBody>
          <a:bodyPr>
            <a:normAutofit fontScale="25000" lnSpcReduction="20000"/>
          </a:bodyPr>
          <a:lstStyle/>
          <a:p>
            <a:fld id="{58FB4751-880F-D840-AAA9-3A15815CC996}" type="slidenum">
              <a:rPr lang="en-US" smtClean="0"/>
              <a:t>18</a:t>
            </a:fld>
            <a:endParaRPr lang="en-US"/>
          </a:p>
        </p:txBody>
      </p:sp>
      <p:sp>
        <p:nvSpPr>
          <p:cNvPr id="39" name="TextBox 38">
            <a:extLst>
              <a:ext uri="{FF2B5EF4-FFF2-40B4-BE49-F238E27FC236}">
                <a16:creationId xmlns:a16="http://schemas.microsoft.com/office/drawing/2014/main" id="{F3901653-3117-B523-F354-AD0F9F674228}"/>
              </a:ext>
            </a:extLst>
          </p:cNvPr>
          <p:cNvSpPr txBox="1"/>
          <p:nvPr/>
        </p:nvSpPr>
        <p:spPr>
          <a:xfrm>
            <a:off x="1327896" y="1681230"/>
            <a:ext cx="8043142" cy="4502153"/>
          </a:xfrm>
          <a:prstGeom prst="rect">
            <a:avLst/>
          </a:prstGeom>
          <a:noFill/>
        </p:spPr>
        <p:txBody>
          <a:bodyPr wrap="square" numCol="1" spcCol="72000">
            <a:noAutofit/>
          </a:bodyPr>
          <a:lstStyle/>
          <a:p>
            <a:pPr>
              <a:lnSpc>
                <a:spcPct val="150000"/>
              </a:lnSpc>
            </a:pPr>
            <a:r>
              <a:rPr lang="en-US" sz="1600" b="1" dirty="0">
                <a:latin typeface="Montserrat" pitchFamily="2" charset="77"/>
              </a:rPr>
              <a:t>Risk Assessment and Contingency Planning:</a:t>
            </a:r>
          </a:p>
          <a:p>
            <a:pPr marL="742950" lvl="1" indent="-285750">
              <a:lnSpc>
                <a:spcPct val="150000"/>
              </a:lnSpc>
              <a:buFont typeface="Courier New" panose="02070309020205020404" pitchFamily="49" charset="0"/>
              <a:buChar char="o"/>
            </a:pPr>
            <a:r>
              <a:rPr lang="en-US" sz="1600" dirty="0">
                <a:latin typeface="Montserrat" pitchFamily="2" charset="77"/>
              </a:rPr>
              <a:t>Conduct a thorough risk assessment to identify potential risks and their potential impact.</a:t>
            </a:r>
          </a:p>
          <a:p>
            <a:pPr marL="742950" lvl="1" indent="-285750">
              <a:lnSpc>
                <a:spcPct val="150000"/>
              </a:lnSpc>
              <a:buFont typeface="Courier New" panose="02070309020205020404" pitchFamily="49" charset="0"/>
              <a:buChar char="o"/>
            </a:pPr>
            <a:r>
              <a:rPr lang="en-US" sz="1600" dirty="0">
                <a:latin typeface="Montserrat" pitchFamily="2" charset="77"/>
              </a:rPr>
              <a:t>Develop contingency plans and alternative approaches to minimize disruptions in case of unforeseen events.</a:t>
            </a:r>
          </a:p>
          <a:p>
            <a:pPr lvl="1">
              <a:lnSpc>
                <a:spcPct val="150000"/>
              </a:lnSpc>
            </a:pPr>
            <a:endParaRPr lang="en-US" sz="1600" dirty="0">
              <a:latin typeface="Montserrat Medium" pitchFamily="2" charset="77"/>
            </a:endParaRPr>
          </a:p>
          <a:p>
            <a:pPr>
              <a:lnSpc>
                <a:spcPct val="150000"/>
              </a:lnSpc>
            </a:pPr>
            <a:r>
              <a:rPr lang="en-US" sz="1600" b="1" dirty="0">
                <a:latin typeface="Montserrat" pitchFamily="2" charset="77"/>
              </a:rPr>
              <a:t>Performance Monitoring:</a:t>
            </a:r>
          </a:p>
          <a:p>
            <a:pPr marL="742950" lvl="1" indent="-285750">
              <a:lnSpc>
                <a:spcPct val="150000"/>
              </a:lnSpc>
              <a:buFont typeface="Courier New" panose="02070309020205020404" pitchFamily="49" charset="0"/>
              <a:buChar char="o"/>
            </a:pPr>
            <a:r>
              <a:rPr lang="en-US" sz="1600" dirty="0">
                <a:latin typeface="Montserrat Medium" pitchFamily="2" charset="77"/>
              </a:rPr>
              <a:t>Use </a:t>
            </a:r>
            <a:r>
              <a:rPr lang="en-US" sz="1600" dirty="0">
                <a:latin typeface="Montserrat" pitchFamily="2" charset="77"/>
              </a:rPr>
              <a:t>performance monitoring systems to track key performance indicators (KPIs) and milestones.</a:t>
            </a:r>
          </a:p>
          <a:p>
            <a:pPr marL="742950" lvl="1" indent="-285750">
              <a:lnSpc>
                <a:spcPct val="150000"/>
              </a:lnSpc>
              <a:buFont typeface="Courier New" panose="02070309020205020404" pitchFamily="49" charset="0"/>
              <a:buChar char="o"/>
            </a:pPr>
            <a:r>
              <a:rPr lang="en-US" sz="1600" dirty="0">
                <a:latin typeface="Montserrat" pitchFamily="2" charset="77"/>
              </a:rPr>
              <a:t>Regularly report progress, identify any deviations, and take corrective actions promptly.</a:t>
            </a:r>
          </a:p>
          <a:p>
            <a:pPr marL="742950" lvl="1" indent="-285750">
              <a:lnSpc>
                <a:spcPct val="150000"/>
              </a:lnSpc>
              <a:buFont typeface="Courier New" panose="02070309020205020404" pitchFamily="49" charset="0"/>
              <a:buChar char="o"/>
            </a:pPr>
            <a:r>
              <a:rPr lang="en-US" sz="1600" dirty="0">
                <a:latin typeface="Montserrat" pitchFamily="2" charset="77"/>
              </a:rPr>
              <a:t>Implement and carry out QA and QC processes.</a:t>
            </a:r>
          </a:p>
        </p:txBody>
      </p:sp>
    </p:spTree>
    <p:extLst>
      <p:ext uri="{BB962C8B-B14F-4D97-AF65-F5344CB8AC3E}">
        <p14:creationId xmlns:p14="http://schemas.microsoft.com/office/powerpoint/2010/main" val="1279676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a:extLst>
              <a:ext uri="{FF2B5EF4-FFF2-40B4-BE49-F238E27FC236}">
                <a16:creationId xmlns:a16="http://schemas.microsoft.com/office/drawing/2014/main" id="{BE14C3C8-CE39-133E-31F8-E2A69DFA914D}"/>
              </a:ext>
            </a:extLst>
          </p:cNvPr>
          <p:cNvSpPr>
            <a:spLocks noGrp="1"/>
          </p:cNvSpPr>
          <p:nvPr>
            <p:ph type="title" idx="4294967295"/>
          </p:nvPr>
        </p:nvSpPr>
        <p:spPr>
          <a:xfrm>
            <a:off x="2059504" y="1311519"/>
            <a:ext cx="7867880" cy="676275"/>
          </a:xfrm>
        </p:spPr>
        <p:txBody>
          <a:bodyPr>
            <a:normAutofit/>
          </a:bodyPr>
          <a:lstStyle/>
          <a:p>
            <a:r>
              <a:rPr lang="en-US" dirty="0"/>
              <a:t>Risk Mitigation Strategies </a:t>
            </a:r>
            <a:r>
              <a:rPr lang="en-US" sz="2000" b="0" dirty="0">
                <a:latin typeface="Montserrat" pitchFamily="2" charset="77"/>
              </a:rPr>
              <a:t>(continued)</a:t>
            </a:r>
            <a:r>
              <a:rPr lang="en-US" sz="2000" dirty="0"/>
              <a:t> </a:t>
            </a:r>
          </a:p>
        </p:txBody>
      </p:sp>
      <p:sp>
        <p:nvSpPr>
          <p:cNvPr id="4" name="Slide Number Placeholder 3">
            <a:extLst>
              <a:ext uri="{FF2B5EF4-FFF2-40B4-BE49-F238E27FC236}">
                <a16:creationId xmlns:a16="http://schemas.microsoft.com/office/drawing/2014/main" id="{9099A4E0-99CC-34E8-536B-35867E7C5AF2}"/>
              </a:ext>
            </a:extLst>
          </p:cNvPr>
          <p:cNvSpPr>
            <a:spLocks noGrp="1"/>
          </p:cNvSpPr>
          <p:nvPr>
            <p:ph type="sldNum" sz="quarter" idx="4294967295"/>
          </p:nvPr>
        </p:nvSpPr>
        <p:spPr>
          <a:xfrm>
            <a:off x="0" y="0"/>
            <a:ext cx="0" cy="0"/>
          </a:xfrm>
        </p:spPr>
        <p:txBody>
          <a:bodyPr>
            <a:normAutofit fontScale="25000" lnSpcReduction="20000"/>
          </a:bodyPr>
          <a:lstStyle/>
          <a:p>
            <a:fld id="{58FB4751-880F-D840-AAA9-3A15815CC996}" type="slidenum">
              <a:rPr lang="en-US" smtClean="0"/>
              <a:t>19</a:t>
            </a:fld>
            <a:endParaRPr lang="en-US"/>
          </a:p>
        </p:txBody>
      </p:sp>
      <p:sp>
        <p:nvSpPr>
          <p:cNvPr id="39" name="TextBox 38">
            <a:extLst>
              <a:ext uri="{FF2B5EF4-FFF2-40B4-BE49-F238E27FC236}">
                <a16:creationId xmlns:a16="http://schemas.microsoft.com/office/drawing/2014/main" id="{F3901653-3117-B523-F354-AD0F9F674228}"/>
              </a:ext>
            </a:extLst>
          </p:cNvPr>
          <p:cNvSpPr txBox="1"/>
          <p:nvPr/>
        </p:nvSpPr>
        <p:spPr>
          <a:xfrm>
            <a:off x="2061674" y="2038711"/>
            <a:ext cx="6911926" cy="3958653"/>
          </a:xfrm>
          <a:prstGeom prst="rect">
            <a:avLst/>
          </a:prstGeom>
          <a:noFill/>
        </p:spPr>
        <p:txBody>
          <a:bodyPr wrap="square" numCol="1" spcCol="72000">
            <a:noAutofit/>
          </a:bodyPr>
          <a:lstStyle/>
          <a:p>
            <a:pPr>
              <a:lnSpc>
                <a:spcPct val="150000"/>
              </a:lnSpc>
            </a:pPr>
            <a:r>
              <a:rPr lang="en-US" sz="1600" b="1" dirty="0">
                <a:latin typeface="Montserrat" pitchFamily="2" charset="77"/>
              </a:rPr>
              <a:t>Diversify Supplier Base:</a:t>
            </a:r>
          </a:p>
          <a:p>
            <a:pPr marL="742950" lvl="1" indent="-285750">
              <a:lnSpc>
                <a:spcPct val="150000"/>
              </a:lnSpc>
              <a:buFont typeface="Courier New" panose="02070309020205020404" pitchFamily="49" charset="0"/>
              <a:buChar char="o"/>
            </a:pPr>
            <a:r>
              <a:rPr lang="en-US" sz="1600" dirty="0">
                <a:latin typeface="Montserrat" pitchFamily="2" charset="77"/>
              </a:rPr>
              <a:t>Engage multiple suppliers for critical components or services to reduce dependency on a single source (avoids risk via supplier failures, quality issues, or capacity constraints).</a:t>
            </a:r>
          </a:p>
          <a:p>
            <a:pPr>
              <a:lnSpc>
                <a:spcPct val="150000"/>
              </a:lnSpc>
            </a:pPr>
            <a:endParaRPr lang="en-US" sz="1600" b="1" dirty="0">
              <a:latin typeface="Montserrat" pitchFamily="2" charset="77"/>
            </a:endParaRPr>
          </a:p>
          <a:p>
            <a:pPr>
              <a:lnSpc>
                <a:spcPct val="150000"/>
              </a:lnSpc>
            </a:pPr>
            <a:r>
              <a:rPr lang="en-US" sz="1600" b="1" dirty="0">
                <a:latin typeface="Montserrat" pitchFamily="2" charset="77"/>
              </a:rPr>
              <a:t>Insurance and Risk Transfer:</a:t>
            </a:r>
          </a:p>
          <a:p>
            <a:pPr marL="742950" lvl="1" indent="-285750">
              <a:lnSpc>
                <a:spcPct val="150000"/>
              </a:lnSpc>
              <a:buFont typeface="Courier New" panose="02070309020205020404" pitchFamily="49" charset="0"/>
              <a:buChar char="o"/>
            </a:pPr>
            <a:r>
              <a:rPr lang="en-US" sz="1600" dirty="0">
                <a:latin typeface="Montserrat" pitchFamily="2" charset="77"/>
              </a:rPr>
              <a:t>Consider insurance coverage for things like liability or property damage.</a:t>
            </a:r>
          </a:p>
          <a:p>
            <a:pPr marL="742950" lvl="1" indent="-285750">
              <a:lnSpc>
                <a:spcPct val="150000"/>
              </a:lnSpc>
              <a:buFont typeface="Arial" panose="020B0604020202020204" pitchFamily="34" charset="0"/>
              <a:buChar char="•"/>
            </a:pPr>
            <a:endParaRPr lang="en-US" sz="1600" dirty="0">
              <a:latin typeface="Montserrat Medium" pitchFamily="2" charset="77"/>
            </a:endParaRPr>
          </a:p>
          <a:p>
            <a:pPr marL="742950" lvl="1" indent="-285750">
              <a:lnSpc>
                <a:spcPct val="150000"/>
              </a:lnSpc>
              <a:buFont typeface="Arial" panose="020B0604020202020204" pitchFamily="34" charset="0"/>
              <a:buChar char="•"/>
            </a:pPr>
            <a:endParaRPr lang="en-US" sz="1600" dirty="0">
              <a:latin typeface="Montserrat Medium" pitchFamily="2" charset="77"/>
            </a:endParaRPr>
          </a:p>
        </p:txBody>
      </p:sp>
    </p:spTree>
    <p:extLst>
      <p:ext uri="{BB962C8B-B14F-4D97-AF65-F5344CB8AC3E}">
        <p14:creationId xmlns:p14="http://schemas.microsoft.com/office/powerpoint/2010/main" val="1006005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5ED93C-B183-72B9-461E-6AEAE9D18CEA}"/>
              </a:ext>
            </a:extLst>
          </p:cNvPr>
          <p:cNvSpPr txBox="1"/>
          <p:nvPr/>
        </p:nvSpPr>
        <p:spPr>
          <a:xfrm>
            <a:off x="1289229" y="1606030"/>
            <a:ext cx="8270768" cy="584775"/>
          </a:xfrm>
          <a:prstGeom prst="rect">
            <a:avLst/>
          </a:prstGeom>
          <a:noFill/>
        </p:spPr>
        <p:txBody>
          <a:bodyPr wrap="square">
            <a:spAutoFit/>
          </a:bodyPr>
          <a:lstStyle/>
          <a:p>
            <a:r>
              <a:rPr lang="en-US" sz="3200" dirty="0">
                <a:solidFill>
                  <a:srgbClr val="4B2883"/>
                </a:solidFill>
                <a:latin typeface="Montserrat ExtraBold" pitchFamily="2" charset="77"/>
              </a:rPr>
              <a:t>Topics Covered</a:t>
            </a:r>
          </a:p>
        </p:txBody>
      </p:sp>
      <p:sp>
        <p:nvSpPr>
          <p:cNvPr id="6" name="TextBox 5">
            <a:extLst>
              <a:ext uri="{FF2B5EF4-FFF2-40B4-BE49-F238E27FC236}">
                <a16:creationId xmlns:a16="http://schemas.microsoft.com/office/drawing/2014/main" id="{188AB3DE-419A-F17E-1E86-5EF204A5926A}"/>
              </a:ext>
            </a:extLst>
          </p:cNvPr>
          <p:cNvSpPr txBox="1"/>
          <p:nvPr/>
        </p:nvSpPr>
        <p:spPr>
          <a:xfrm>
            <a:off x="1291466" y="2396193"/>
            <a:ext cx="9737849" cy="2778777"/>
          </a:xfrm>
          <a:prstGeom prst="rect">
            <a:avLst/>
          </a:prstGeom>
          <a:noFill/>
        </p:spPr>
        <p:txBody>
          <a:bodyPr wrap="square" numCol="2" spcCol="720000">
            <a:noAutofit/>
          </a:bodyPr>
          <a:lstStyle/>
          <a:p>
            <a:pPr marL="285750" indent="-285750">
              <a:lnSpc>
                <a:spcPct val="150000"/>
              </a:lnSpc>
              <a:buClr>
                <a:srgbClr val="4B2883"/>
              </a:buClr>
              <a:buFont typeface="Courier New" panose="02070309020205020404" pitchFamily="49" charset="0"/>
              <a:buChar char="o"/>
            </a:pPr>
            <a:r>
              <a:rPr lang="en-US" sz="1600" dirty="0">
                <a:latin typeface="Montserrat" pitchFamily="2" charset="77"/>
              </a:rPr>
              <a:t>Steps to completing a contract</a:t>
            </a:r>
          </a:p>
          <a:p>
            <a:pPr marL="285750" indent="-285750">
              <a:lnSpc>
                <a:spcPct val="150000"/>
              </a:lnSpc>
              <a:buClr>
                <a:srgbClr val="4B2883"/>
              </a:buClr>
              <a:buFont typeface="Courier New" panose="02070309020205020404" pitchFamily="49" charset="0"/>
              <a:buChar char="o"/>
            </a:pPr>
            <a:r>
              <a:rPr lang="en-US" sz="1600" dirty="0">
                <a:latin typeface="Montserrat" pitchFamily="2" charset="77"/>
              </a:rPr>
              <a:t>Understanding the Contract </a:t>
            </a:r>
          </a:p>
          <a:p>
            <a:pPr marL="285750" indent="-285750">
              <a:lnSpc>
                <a:spcPct val="150000"/>
              </a:lnSpc>
              <a:buClr>
                <a:srgbClr val="4B2883"/>
              </a:buClr>
              <a:buFont typeface="Courier New" panose="02070309020205020404" pitchFamily="49" charset="0"/>
              <a:buChar char="o"/>
            </a:pPr>
            <a:r>
              <a:rPr lang="en-US" sz="1600" dirty="0">
                <a:latin typeface="Montserrat" pitchFamily="2" charset="77"/>
              </a:rPr>
              <a:t>Key components of the contract</a:t>
            </a:r>
          </a:p>
          <a:p>
            <a:pPr marL="285750" indent="-285750">
              <a:lnSpc>
                <a:spcPct val="150000"/>
              </a:lnSpc>
              <a:buClr>
                <a:srgbClr val="4B2883"/>
              </a:buClr>
              <a:buFont typeface="Courier New" panose="02070309020205020404" pitchFamily="49" charset="0"/>
              <a:buChar char="o"/>
            </a:pPr>
            <a:r>
              <a:rPr lang="en-US" sz="1600" dirty="0">
                <a:latin typeface="Montserrat" pitchFamily="2" charset="77"/>
              </a:rPr>
              <a:t>Mobilizing Resources</a:t>
            </a:r>
          </a:p>
          <a:p>
            <a:pPr marL="285750" indent="-285750">
              <a:lnSpc>
                <a:spcPct val="150000"/>
              </a:lnSpc>
              <a:buClr>
                <a:srgbClr val="4B2883"/>
              </a:buClr>
              <a:buFont typeface="Courier New" panose="02070309020205020404" pitchFamily="49" charset="0"/>
              <a:buChar char="o"/>
            </a:pPr>
            <a:r>
              <a:rPr lang="en-US" sz="1600" dirty="0">
                <a:latin typeface="Montserrat" pitchFamily="2" charset="77"/>
              </a:rPr>
              <a:t>Establishing Communication Channels </a:t>
            </a:r>
          </a:p>
          <a:p>
            <a:pPr marL="285750" indent="-285750">
              <a:lnSpc>
                <a:spcPct val="150000"/>
              </a:lnSpc>
              <a:buClr>
                <a:srgbClr val="4B2883"/>
              </a:buClr>
              <a:buFont typeface="Courier New" panose="02070309020205020404" pitchFamily="49" charset="0"/>
              <a:buChar char="o"/>
            </a:pPr>
            <a:r>
              <a:rPr lang="en-US" sz="1600" dirty="0">
                <a:latin typeface="Montserrat" pitchFamily="2" charset="77"/>
              </a:rPr>
              <a:t>Project Planning and Execution</a:t>
            </a:r>
          </a:p>
          <a:p>
            <a:pPr marL="285750" indent="-285750">
              <a:lnSpc>
                <a:spcPct val="150000"/>
              </a:lnSpc>
              <a:buClr>
                <a:srgbClr val="4B2883"/>
              </a:buClr>
              <a:buFont typeface="Courier New" panose="02070309020205020404" pitchFamily="49" charset="0"/>
              <a:buChar char="o"/>
            </a:pPr>
            <a:r>
              <a:rPr lang="en-US" sz="1600" dirty="0">
                <a:latin typeface="Montserrat" pitchFamily="2" charset="77"/>
              </a:rPr>
              <a:t>Quality Assurance and Control </a:t>
            </a:r>
          </a:p>
          <a:p>
            <a:pPr marL="285750" indent="-285750">
              <a:lnSpc>
                <a:spcPct val="150000"/>
              </a:lnSpc>
              <a:buClr>
                <a:srgbClr val="4B2883"/>
              </a:buClr>
              <a:buFont typeface="Courier New" panose="02070309020205020404" pitchFamily="49" charset="0"/>
              <a:buChar char="o"/>
            </a:pPr>
            <a:r>
              <a:rPr lang="en-US" sz="1600" dirty="0">
                <a:latin typeface="Montserrat" pitchFamily="2" charset="77"/>
              </a:rPr>
              <a:t>QA &amp; QC Processes </a:t>
            </a:r>
          </a:p>
          <a:p>
            <a:pPr marL="285750" indent="-285750">
              <a:lnSpc>
                <a:spcPct val="150000"/>
              </a:lnSpc>
              <a:buClr>
                <a:srgbClr val="4B2883"/>
              </a:buClr>
              <a:buFont typeface="Courier New" panose="02070309020205020404" pitchFamily="49" charset="0"/>
              <a:buChar char="o"/>
            </a:pPr>
            <a:r>
              <a:rPr lang="en-US" sz="1600" dirty="0">
                <a:latin typeface="Montserrat" pitchFamily="2" charset="77"/>
              </a:rPr>
              <a:t>Managing Risks </a:t>
            </a:r>
          </a:p>
          <a:p>
            <a:pPr marL="285750" indent="-285750">
              <a:lnSpc>
                <a:spcPct val="150000"/>
              </a:lnSpc>
              <a:buClr>
                <a:srgbClr val="4B2883"/>
              </a:buClr>
              <a:buFont typeface="Courier New" panose="02070309020205020404" pitchFamily="49" charset="0"/>
              <a:buChar char="o"/>
            </a:pPr>
            <a:r>
              <a:rPr lang="en-US" sz="1600" dirty="0">
                <a:latin typeface="Montserrat" pitchFamily="2" charset="77"/>
              </a:rPr>
              <a:t>Risk Mitigation Strategies</a:t>
            </a:r>
          </a:p>
          <a:p>
            <a:pPr marL="285750" indent="-285750">
              <a:lnSpc>
                <a:spcPct val="150000"/>
              </a:lnSpc>
              <a:buClr>
                <a:srgbClr val="4B2883"/>
              </a:buClr>
              <a:buFont typeface="Courier New" panose="02070309020205020404" pitchFamily="49" charset="0"/>
              <a:buChar char="o"/>
            </a:pPr>
            <a:r>
              <a:rPr lang="en-US" sz="1600" dirty="0">
                <a:latin typeface="Montserrat" pitchFamily="2" charset="77"/>
              </a:rPr>
              <a:t>Change Management  </a:t>
            </a:r>
          </a:p>
          <a:p>
            <a:pPr marL="285750" indent="-285750">
              <a:lnSpc>
                <a:spcPct val="150000"/>
              </a:lnSpc>
              <a:buClr>
                <a:srgbClr val="4B2883"/>
              </a:buClr>
              <a:buFont typeface="Courier New" panose="02070309020205020404" pitchFamily="49" charset="0"/>
              <a:buChar char="o"/>
            </a:pPr>
            <a:r>
              <a:rPr lang="en-US" sz="1600" dirty="0">
                <a:latin typeface="Montserrat" pitchFamily="2" charset="77"/>
              </a:rPr>
              <a:t>Progress Reporting and Documentation</a:t>
            </a:r>
          </a:p>
          <a:p>
            <a:pPr marL="285750" indent="-285750">
              <a:lnSpc>
                <a:spcPct val="150000"/>
              </a:lnSpc>
              <a:buClr>
                <a:srgbClr val="4B2883"/>
              </a:buClr>
              <a:buFont typeface="Courier New" panose="02070309020205020404" pitchFamily="49" charset="0"/>
              <a:buChar char="o"/>
            </a:pPr>
            <a:r>
              <a:rPr lang="en-US" sz="1600" dirty="0">
                <a:latin typeface="Montserrat" pitchFamily="2" charset="77"/>
              </a:rPr>
              <a:t>Client Satisfaction and Project Closeout </a:t>
            </a:r>
          </a:p>
        </p:txBody>
      </p:sp>
    </p:spTree>
    <p:extLst>
      <p:ext uri="{BB962C8B-B14F-4D97-AF65-F5344CB8AC3E}">
        <p14:creationId xmlns:p14="http://schemas.microsoft.com/office/powerpoint/2010/main" val="441400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50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50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50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50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50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50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50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50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500"/>
                                  </p:stCondLst>
                                  <p:childTnLst>
                                    <p:set>
                                      <p:cBhvr>
                                        <p:cTn id="4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500"/>
                                  </p:stCondLst>
                                  <p:childTnLst>
                                    <p:set>
                                      <p:cBhvr>
                                        <p:cTn id="4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500"/>
                                  </p:stCondLst>
                                  <p:childTnLst>
                                    <p:set>
                                      <p:cBhvr>
                                        <p:cTn id="50"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500"/>
                                  </p:stCondLst>
                                  <p:childTnLst>
                                    <p:set>
                                      <p:cBhvr>
                                        <p:cTn id="54"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7DC31-1488-8091-935A-1B03A14A5CD8}"/>
              </a:ext>
            </a:extLst>
          </p:cNvPr>
          <p:cNvSpPr>
            <a:spLocks noGrp="1"/>
          </p:cNvSpPr>
          <p:nvPr>
            <p:ph type="title" idx="4294967295"/>
          </p:nvPr>
        </p:nvSpPr>
        <p:spPr>
          <a:xfrm>
            <a:off x="1712563" y="806401"/>
            <a:ext cx="6833424" cy="546150"/>
          </a:xfrm>
        </p:spPr>
        <p:txBody>
          <a:bodyPr>
            <a:noAutofit/>
          </a:bodyPr>
          <a:lstStyle/>
          <a:p>
            <a:pPr defTabSz="914400"/>
            <a:r>
              <a:rPr lang="en-US" dirty="0"/>
              <a:t>Change Management </a:t>
            </a:r>
          </a:p>
        </p:txBody>
      </p:sp>
      <p:sp>
        <p:nvSpPr>
          <p:cNvPr id="4" name="Content Placeholder 3">
            <a:extLst>
              <a:ext uri="{FF2B5EF4-FFF2-40B4-BE49-F238E27FC236}">
                <a16:creationId xmlns:a16="http://schemas.microsoft.com/office/drawing/2014/main" id="{45A9ECAA-48CB-8CE7-4844-AA2C77D9E359}"/>
              </a:ext>
            </a:extLst>
          </p:cNvPr>
          <p:cNvSpPr>
            <a:spLocks noGrp="1"/>
          </p:cNvSpPr>
          <p:nvPr>
            <p:ph sz="half" idx="4294967295"/>
          </p:nvPr>
        </p:nvSpPr>
        <p:spPr>
          <a:xfrm>
            <a:off x="1713600" y="1352550"/>
            <a:ext cx="6497638" cy="5111750"/>
          </a:xfrm>
        </p:spPr>
        <p:txBody>
          <a:bodyPr>
            <a:noAutofit/>
          </a:bodyPr>
          <a:lstStyle/>
          <a:p>
            <a:pPr marL="0" indent="0">
              <a:buNone/>
            </a:pPr>
            <a:r>
              <a:rPr lang="en-US" sz="1600" dirty="0">
                <a:latin typeface="Montserrat" pitchFamily="2" charset="77"/>
              </a:rPr>
              <a:t>Change management involves addressing modifications, adjustments, or deviations from the original contract scope, requirements, or specifications. It focuses on minimizing </a:t>
            </a:r>
            <a:br>
              <a:rPr lang="en-US" sz="1600" dirty="0">
                <a:latin typeface="Montserrat" pitchFamily="2" charset="77"/>
              </a:rPr>
            </a:br>
            <a:r>
              <a:rPr lang="en-US" sz="1600" dirty="0">
                <a:latin typeface="Montserrat" pitchFamily="2" charset="77"/>
              </a:rPr>
              <a:t>disruption, ensuring smooth transitions, and maintaining </a:t>
            </a:r>
            <a:br>
              <a:rPr lang="en-US" sz="1600" dirty="0">
                <a:latin typeface="Montserrat" pitchFamily="2" charset="77"/>
              </a:rPr>
            </a:br>
            <a:r>
              <a:rPr lang="en-US" sz="1600" dirty="0">
                <a:latin typeface="Montserrat" pitchFamily="2" charset="77"/>
              </a:rPr>
              <a:t>the successful delivery of the contract.</a:t>
            </a:r>
          </a:p>
          <a:p>
            <a:pPr marL="0" indent="0">
              <a:buNone/>
            </a:pPr>
            <a:r>
              <a:rPr lang="en-US" sz="1600" dirty="0">
                <a:latin typeface="Montserrat" pitchFamily="2" charset="77"/>
              </a:rPr>
              <a:t>A client may request changes to the scope (asking for more or less than originally planned), timeline, budget, technical specifications, contract terms, and for many other reasons. </a:t>
            </a:r>
          </a:p>
          <a:p>
            <a:pPr marL="504000">
              <a:lnSpc>
                <a:spcPct val="100000"/>
              </a:lnSpc>
              <a:buFont typeface="Courier New" panose="02070309020205020404" pitchFamily="49" charset="0"/>
              <a:buChar char="o"/>
            </a:pPr>
            <a:r>
              <a:rPr lang="en-US" sz="1600" dirty="0">
                <a:latin typeface="Montserrat" pitchFamily="2" charset="77"/>
              </a:rPr>
              <a:t>Importance of documenting and assessing any requested changes to the original contract.</a:t>
            </a:r>
          </a:p>
          <a:p>
            <a:pPr marL="504000">
              <a:lnSpc>
                <a:spcPct val="100000"/>
              </a:lnSpc>
              <a:buFont typeface="Courier New" panose="02070309020205020404" pitchFamily="49" charset="0"/>
              <a:buChar char="o"/>
            </a:pPr>
            <a:r>
              <a:rPr lang="en-US" sz="1600" dirty="0">
                <a:latin typeface="Montserrat" pitchFamily="2" charset="77"/>
              </a:rPr>
              <a:t>Highlight the need for proper change management </a:t>
            </a:r>
            <a:br>
              <a:rPr lang="en-US" sz="1600" dirty="0">
                <a:latin typeface="Montserrat" pitchFamily="2" charset="77"/>
              </a:rPr>
            </a:br>
            <a:r>
              <a:rPr lang="en-US" sz="1600" dirty="0">
                <a:latin typeface="Montserrat" pitchFamily="2" charset="77"/>
              </a:rPr>
              <a:t>processes and approval procedures.</a:t>
            </a:r>
          </a:p>
        </p:txBody>
      </p:sp>
      <p:sp>
        <p:nvSpPr>
          <p:cNvPr id="10" name="Slide Number Placeholder 9">
            <a:extLst>
              <a:ext uri="{FF2B5EF4-FFF2-40B4-BE49-F238E27FC236}">
                <a16:creationId xmlns:a16="http://schemas.microsoft.com/office/drawing/2014/main" id="{A9210D02-BD78-856B-08E2-820032AC6B71}"/>
              </a:ext>
            </a:extLst>
          </p:cNvPr>
          <p:cNvSpPr>
            <a:spLocks noGrp="1"/>
          </p:cNvSpPr>
          <p:nvPr>
            <p:ph type="sldNum" sz="quarter" idx="4294967295"/>
          </p:nvPr>
        </p:nvSpPr>
        <p:spPr>
          <a:xfrm>
            <a:off x="0" y="0"/>
            <a:ext cx="0" cy="0"/>
          </a:xfrm>
        </p:spPr>
        <p:txBody>
          <a:bodyPr>
            <a:normAutofit fontScale="25000" lnSpcReduction="20000"/>
          </a:bodyPr>
          <a:lstStyle/>
          <a:p>
            <a:fld id="{58FB4751-880F-D840-AAA9-3A15815CC996}" type="slidenum">
              <a:rPr lang="en-US" smtClean="0"/>
              <a:pPr/>
              <a:t>20</a:t>
            </a:fld>
            <a:endParaRPr lang="en-US"/>
          </a:p>
        </p:txBody>
      </p:sp>
      <p:sp>
        <p:nvSpPr>
          <p:cNvPr id="16" name="Oval 15">
            <a:extLst>
              <a:ext uri="{FF2B5EF4-FFF2-40B4-BE49-F238E27FC236}">
                <a16:creationId xmlns:a16="http://schemas.microsoft.com/office/drawing/2014/main" id="{7F1B48F9-E7CB-7C0C-8C57-60F221A9A918}"/>
              </a:ext>
            </a:extLst>
          </p:cNvPr>
          <p:cNvSpPr/>
          <p:nvPr/>
        </p:nvSpPr>
        <p:spPr>
          <a:xfrm>
            <a:off x="8135332" y="711528"/>
            <a:ext cx="3860862" cy="3370278"/>
          </a:xfrm>
          <a:prstGeom prst="ellipse">
            <a:avLst/>
          </a:prstGeom>
          <a:solidFill>
            <a:srgbClr val="4B2883"/>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a:latin typeface="Montserrat SemiBold" panose="00000700000000000000" pitchFamily="2" charset="0"/>
              </a:rPr>
              <a:t>Big clients often seek small suppliers because they are dynamic and can pivot to make changes easily and efficiently while continuing to provide excellent customer service</a:t>
            </a:r>
          </a:p>
        </p:txBody>
      </p:sp>
      <p:sp>
        <p:nvSpPr>
          <p:cNvPr id="3" name="Oval 2">
            <a:extLst>
              <a:ext uri="{FF2B5EF4-FFF2-40B4-BE49-F238E27FC236}">
                <a16:creationId xmlns:a16="http://schemas.microsoft.com/office/drawing/2014/main" id="{313AEDE8-6B4C-2827-2D2F-2549185640ED}"/>
              </a:ext>
            </a:extLst>
          </p:cNvPr>
          <p:cNvSpPr/>
          <p:nvPr/>
        </p:nvSpPr>
        <p:spPr>
          <a:xfrm>
            <a:off x="8999775" y="3814697"/>
            <a:ext cx="2996419" cy="2686929"/>
          </a:xfrm>
          <a:prstGeom prst="ellipse">
            <a:avLst/>
          </a:prstGeom>
          <a:solidFill>
            <a:srgbClr val="4B288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latin typeface="Montserrat SemiBold" panose="00000700000000000000" pitchFamily="2" charset="0"/>
              </a:rPr>
              <a:t>Inuit Women in Business are known for being dynamic and resilient.</a:t>
            </a:r>
          </a:p>
        </p:txBody>
      </p:sp>
    </p:spTree>
    <p:extLst>
      <p:ext uri="{BB962C8B-B14F-4D97-AF65-F5344CB8AC3E}">
        <p14:creationId xmlns:p14="http://schemas.microsoft.com/office/powerpoint/2010/main" val="2759600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33F541F9-7A6B-1CCC-CB1C-9550039CC6EC}"/>
              </a:ext>
            </a:extLst>
          </p:cNvPr>
          <p:cNvSpPr>
            <a:spLocks noGrp="1"/>
          </p:cNvSpPr>
          <p:nvPr>
            <p:ph type="sldNum" sz="quarter" idx="4294967295"/>
          </p:nvPr>
        </p:nvSpPr>
        <p:spPr>
          <a:xfrm>
            <a:off x="0" y="0"/>
            <a:ext cx="0" cy="0"/>
          </a:xfrm>
        </p:spPr>
        <p:txBody>
          <a:bodyPr>
            <a:normAutofit fontScale="25000" lnSpcReduction="20000"/>
          </a:bodyPr>
          <a:lstStyle/>
          <a:p>
            <a:fld id="{58FB4751-880F-D840-AAA9-3A15815CC996}" type="slidenum">
              <a:rPr lang="en-US" smtClean="0"/>
              <a:pPr/>
              <a:t>21</a:t>
            </a:fld>
            <a:endParaRPr lang="en-US"/>
          </a:p>
        </p:txBody>
      </p:sp>
      <p:sp>
        <p:nvSpPr>
          <p:cNvPr id="3" name="Title 1">
            <a:extLst>
              <a:ext uri="{FF2B5EF4-FFF2-40B4-BE49-F238E27FC236}">
                <a16:creationId xmlns:a16="http://schemas.microsoft.com/office/drawing/2014/main" id="{14D9A723-4C36-B99C-0280-20F26D2A5D85}"/>
              </a:ext>
            </a:extLst>
          </p:cNvPr>
          <p:cNvSpPr txBox="1">
            <a:spLocks/>
          </p:cNvSpPr>
          <p:nvPr/>
        </p:nvSpPr>
        <p:spPr>
          <a:xfrm>
            <a:off x="1985378" y="1145067"/>
            <a:ext cx="9692640" cy="854765"/>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lang="en-US" sz="3200" b="0" kern="1200" dirty="0">
                <a:solidFill>
                  <a:srgbClr val="4B2883"/>
                </a:solidFill>
                <a:latin typeface="Montserrat ExtraBold" pitchFamily="2" charset="77"/>
                <a:ea typeface="+mn-ea"/>
                <a:cs typeface="+mn-cs"/>
              </a:defRPr>
            </a:lvl1pPr>
          </a:lstStyle>
          <a:p>
            <a:pPr defTabSz="914400"/>
            <a:r>
              <a:rPr lang="en-CA" dirty="0"/>
              <a:t>Change Management Processes </a:t>
            </a:r>
          </a:p>
        </p:txBody>
      </p:sp>
      <p:sp>
        <p:nvSpPr>
          <p:cNvPr id="5" name="Rectangle 4">
            <a:extLst>
              <a:ext uri="{FF2B5EF4-FFF2-40B4-BE49-F238E27FC236}">
                <a16:creationId xmlns:a16="http://schemas.microsoft.com/office/drawing/2014/main" id="{C922B910-FEF0-6672-18B1-B3ED08F8FEEF}"/>
              </a:ext>
            </a:extLst>
          </p:cNvPr>
          <p:cNvSpPr/>
          <p:nvPr/>
        </p:nvSpPr>
        <p:spPr>
          <a:xfrm>
            <a:off x="1986415" y="2026489"/>
            <a:ext cx="7672622" cy="4444062"/>
          </a:xfrm>
          <a:prstGeom prst="rect">
            <a:avLst/>
          </a:prstGeom>
        </p:spPr>
        <p:txBody>
          <a:bodyPr lIns="91440" tIns="45720" rIns="91440" bIns="45720" anchor="t"/>
          <a:lstStyle/>
          <a:p>
            <a:pPr lvl="0" indent="-342900">
              <a:lnSpc>
                <a:spcPct val="150000"/>
              </a:lnSpc>
              <a:buFont typeface="+mj-lt"/>
              <a:buAutoNum type="arabicPeriod"/>
            </a:pPr>
            <a:r>
              <a:rPr lang="en-US" sz="1600" b="1" dirty="0">
                <a:latin typeface="Montserrat" pitchFamily="2" charset="77"/>
              </a:rPr>
              <a:t>Change Identification:</a:t>
            </a:r>
          </a:p>
          <a:p>
            <a:pPr marL="742950" lvl="1" indent="-285750">
              <a:lnSpc>
                <a:spcPct val="150000"/>
              </a:lnSpc>
              <a:buFont typeface="Courier New" panose="020B0604020202020204" pitchFamily="34" charset="0"/>
              <a:buChar char="o"/>
            </a:pPr>
            <a:r>
              <a:rPr lang="en-US" sz="1600" b="0" i="0" dirty="0">
                <a:latin typeface="Montserrat"/>
                <a:cs typeface="Calibri"/>
              </a:rPr>
              <a:t>Recognize and identify any requested changes to the original contract scope, deliverables, timelines, etc.</a:t>
            </a:r>
            <a:endParaRPr lang="en-US" sz="1600" dirty="0">
              <a:latin typeface="Montserrat"/>
              <a:cs typeface="Calibri"/>
            </a:endParaRPr>
          </a:p>
          <a:p>
            <a:pPr lvl="1">
              <a:lnSpc>
                <a:spcPct val="150000"/>
              </a:lnSpc>
            </a:pPr>
            <a:endParaRPr lang="en-US" sz="1600" dirty="0">
              <a:latin typeface="Montserrat"/>
              <a:cs typeface="Calibri"/>
            </a:endParaRPr>
          </a:p>
          <a:p>
            <a:pPr indent="-342900">
              <a:lnSpc>
                <a:spcPct val="150000"/>
              </a:lnSpc>
              <a:buAutoNum type="arabicPeriod"/>
            </a:pPr>
            <a:r>
              <a:rPr lang="en-US" sz="1600" b="1" dirty="0">
                <a:latin typeface="Montserrat"/>
              </a:rPr>
              <a:t>Impact Assessment:</a:t>
            </a:r>
            <a:endParaRPr lang="en-US" dirty="0"/>
          </a:p>
          <a:p>
            <a:pPr marL="742950" lvl="1" indent="-285750">
              <a:lnSpc>
                <a:spcPct val="150000"/>
              </a:lnSpc>
              <a:buFont typeface="Courier New" panose="020B0604020202020204" pitchFamily="34" charset="0"/>
              <a:buChar char="o"/>
            </a:pPr>
            <a:r>
              <a:rPr lang="en-US" sz="1600" dirty="0">
                <a:latin typeface="Montserrat" pitchFamily="2" charset="77"/>
                <a:cs typeface="Calibri" panose="020F0502020204030204" pitchFamily="34" charset="0"/>
              </a:rPr>
              <a:t>Evaluate the possible impact of the proposed changes on your company’s ability to deliver the contract effectively.</a:t>
            </a:r>
          </a:p>
          <a:p>
            <a:pPr marL="742950" lvl="1" indent="-285750">
              <a:lnSpc>
                <a:spcPct val="150000"/>
              </a:lnSpc>
              <a:buFont typeface="Courier New" panose="020B0604020202020204" pitchFamily="34" charset="0"/>
              <a:buChar char="o"/>
            </a:pPr>
            <a:r>
              <a:rPr lang="en-US" sz="1600" dirty="0">
                <a:latin typeface="Montserrat" pitchFamily="2" charset="77"/>
                <a:cs typeface="Calibri" panose="020F0502020204030204" pitchFamily="34" charset="0"/>
              </a:rPr>
              <a:t>Consider factors such as resources, costs, timeline adjustments, and overall feasibility.</a:t>
            </a:r>
            <a:endParaRPr lang="en-US" sz="1600" b="0" i="0" dirty="0">
              <a:latin typeface="Montserrat" pitchFamily="2" charset="77"/>
              <a:cs typeface="Calibri" panose="020F0502020204030204" pitchFamily="34" charset="0"/>
            </a:endParaRPr>
          </a:p>
        </p:txBody>
      </p:sp>
    </p:spTree>
    <p:extLst>
      <p:ext uri="{BB962C8B-B14F-4D97-AF65-F5344CB8AC3E}">
        <p14:creationId xmlns:p14="http://schemas.microsoft.com/office/powerpoint/2010/main" val="96295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33F541F9-7A6B-1CCC-CB1C-9550039CC6EC}"/>
              </a:ext>
            </a:extLst>
          </p:cNvPr>
          <p:cNvSpPr>
            <a:spLocks noGrp="1"/>
          </p:cNvSpPr>
          <p:nvPr>
            <p:ph type="sldNum" sz="quarter" idx="4294967295"/>
          </p:nvPr>
        </p:nvSpPr>
        <p:spPr>
          <a:xfrm>
            <a:off x="0" y="0"/>
            <a:ext cx="0" cy="0"/>
          </a:xfrm>
        </p:spPr>
        <p:txBody>
          <a:bodyPr>
            <a:normAutofit fontScale="25000" lnSpcReduction="20000"/>
          </a:bodyPr>
          <a:lstStyle/>
          <a:p>
            <a:fld id="{58FB4751-880F-D840-AAA9-3A15815CC996}" type="slidenum">
              <a:rPr lang="en-US" smtClean="0"/>
              <a:pPr/>
              <a:t>22</a:t>
            </a:fld>
            <a:endParaRPr lang="en-US"/>
          </a:p>
        </p:txBody>
      </p:sp>
      <p:sp>
        <p:nvSpPr>
          <p:cNvPr id="3" name="Title 1">
            <a:extLst>
              <a:ext uri="{FF2B5EF4-FFF2-40B4-BE49-F238E27FC236}">
                <a16:creationId xmlns:a16="http://schemas.microsoft.com/office/drawing/2014/main" id="{14D9A723-4C36-B99C-0280-20F26D2A5D85}"/>
              </a:ext>
            </a:extLst>
          </p:cNvPr>
          <p:cNvSpPr txBox="1">
            <a:spLocks/>
          </p:cNvSpPr>
          <p:nvPr/>
        </p:nvSpPr>
        <p:spPr>
          <a:xfrm>
            <a:off x="1769007" y="1163881"/>
            <a:ext cx="9692640" cy="854765"/>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lang="en-US" sz="3200" b="0" kern="1200" dirty="0">
                <a:solidFill>
                  <a:srgbClr val="4B2883"/>
                </a:solidFill>
                <a:latin typeface="Montserrat ExtraBold" pitchFamily="2" charset="77"/>
                <a:ea typeface="+mn-ea"/>
                <a:cs typeface="+mn-cs"/>
              </a:defRPr>
            </a:lvl1pPr>
          </a:lstStyle>
          <a:p>
            <a:pPr defTabSz="914400"/>
            <a:r>
              <a:rPr lang="en-CA" dirty="0"/>
              <a:t>Change Management Processes </a:t>
            </a:r>
            <a:r>
              <a:rPr lang="en-CA" sz="2000" dirty="0">
                <a:latin typeface="Montserrat" pitchFamily="2" charset="77"/>
              </a:rPr>
              <a:t>(continued)</a:t>
            </a:r>
          </a:p>
        </p:txBody>
      </p:sp>
      <p:sp>
        <p:nvSpPr>
          <p:cNvPr id="5" name="Rectangle 4">
            <a:extLst>
              <a:ext uri="{FF2B5EF4-FFF2-40B4-BE49-F238E27FC236}">
                <a16:creationId xmlns:a16="http://schemas.microsoft.com/office/drawing/2014/main" id="{C922B910-FEF0-6672-18B1-B3ED08F8FEEF}"/>
              </a:ext>
            </a:extLst>
          </p:cNvPr>
          <p:cNvSpPr/>
          <p:nvPr/>
        </p:nvSpPr>
        <p:spPr>
          <a:xfrm>
            <a:off x="1713600" y="2017081"/>
            <a:ext cx="7672622" cy="3992507"/>
          </a:xfrm>
          <a:prstGeom prst="rect">
            <a:avLst/>
          </a:prstGeom>
        </p:spPr>
        <p:txBody>
          <a:bodyPr lIns="91440" tIns="45720" rIns="91440" bIns="45720" anchor="t"/>
          <a:lstStyle/>
          <a:p>
            <a:pPr lvl="0" indent="-342900">
              <a:lnSpc>
                <a:spcPct val="150000"/>
              </a:lnSpc>
              <a:buFont typeface="+mj-lt"/>
              <a:buAutoNum type="arabicPeriod" startAt="3"/>
            </a:pPr>
            <a:r>
              <a:rPr lang="en-US" sz="1600" b="1" dirty="0">
                <a:latin typeface="Montserrat" pitchFamily="2" charset="77"/>
              </a:rPr>
              <a:t>Communication and Negotiation:</a:t>
            </a:r>
          </a:p>
          <a:p>
            <a:pPr marL="742950" lvl="1" indent="-285750">
              <a:lnSpc>
                <a:spcPct val="150000"/>
              </a:lnSpc>
              <a:buFont typeface="Courier New" panose="020B0604020202020204" pitchFamily="34" charset="0"/>
              <a:buChar char="o"/>
            </a:pPr>
            <a:r>
              <a:rPr lang="en-US" sz="1600" dirty="0">
                <a:latin typeface="Montserrat"/>
                <a:cs typeface="Calibri"/>
              </a:rPr>
              <a:t>Engage in open and effective communication with the buyer to discuss the proposed changes, negotiate any necessary adjustments, and reach mutual agreement on the modified terms.</a:t>
            </a:r>
          </a:p>
          <a:p>
            <a:pPr lvl="1">
              <a:lnSpc>
                <a:spcPct val="150000"/>
              </a:lnSpc>
            </a:pPr>
            <a:endParaRPr lang="en-US" sz="1600" dirty="0">
              <a:latin typeface="Montserrat"/>
              <a:cs typeface="Calibri"/>
            </a:endParaRPr>
          </a:p>
          <a:p>
            <a:pPr indent="-342900">
              <a:lnSpc>
                <a:spcPct val="150000"/>
              </a:lnSpc>
              <a:buFont typeface="+mj-lt"/>
              <a:buAutoNum type="arabicPeriod" startAt="3"/>
            </a:pPr>
            <a:r>
              <a:rPr lang="en-US" sz="1600" b="1" dirty="0">
                <a:latin typeface="Montserrat" pitchFamily="2" charset="77"/>
              </a:rPr>
              <a:t>Documentation:</a:t>
            </a:r>
          </a:p>
          <a:p>
            <a:pPr marL="742950" lvl="1" indent="-285750">
              <a:lnSpc>
                <a:spcPct val="150000"/>
              </a:lnSpc>
              <a:buFont typeface="Courier New" panose="020B0604020202020204" pitchFamily="34" charset="0"/>
              <a:buChar char="o"/>
            </a:pPr>
            <a:r>
              <a:rPr lang="en-US" sz="1600" dirty="0">
                <a:latin typeface="Montserrat" pitchFamily="2" charset="77"/>
                <a:cs typeface="Calibri" panose="020F0502020204030204" pitchFamily="34" charset="0"/>
              </a:rPr>
              <a:t>Maintain accurate and thorough documentation of change requests, agreements, and any related correspondence throughout the change management process.</a:t>
            </a:r>
            <a:endParaRPr lang="en-US" sz="1600" b="0" i="0" dirty="0">
              <a:latin typeface="Montserrat" pitchFamily="2" charset="77"/>
              <a:cs typeface="Calibri" panose="020F0502020204030204" pitchFamily="34" charset="0"/>
            </a:endParaRPr>
          </a:p>
        </p:txBody>
      </p:sp>
    </p:spTree>
    <p:extLst>
      <p:ext uri="{BB962C8B-B14F-4D97-AF65-F5344CB8AC3E}">
        <p14:creationId xmlns:p14="http://schemas.microsoft.com/office/powerpoint/2010/main" val="896975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33F541F9-7A6B-1CCC-CB1C-9550039CC6EC}"/>
              </a:ext>
            </a:extLst>
          </p:cNvPr>
          <p:cNvSpPr>
            <a:spLocks noGrp="1"/>
          </p:cNvSpPr>
          <p:nvPr>
            <p:ph type="sldNum" sz="quarter" idx="4294967295"/>
          </p:nvPr>
        </p:nvSpPr>
        <p:spPr>
          <a:xfrm>
            <a:off x="0" y="0"/>
            <a:ext cx="0" cy="0"/>
          </a:xfrm>
        </p:spPr>
        <p:txBody>
          <a:bodyPr>
            <a:normAutofit fontScale="25000" lnSpcReduction="20000"/>
          </a:bodyPr>
          <a:lstStyle/>
          <a:p>
            <a:fld id="{58FB4751-880F-D840-AAA9-3A15815CC996}" type="slidenum">
              <a:rPr lang="en-US" smtClean="0"/>
              <a:pPr/>
              <a:t>23</a:t>
            </a:fld>
            <a:endParaRPr lang="en-US"/>
          </a:p>
        </p:txBody>
      </p:sp>
      <p:sp>
        <p:nvSpPr>
          <p:cNvPr id="3" name="Title 1">
            <a:extLst>
              <a:ext uri="{FF2B5EF4-FFF2-40B4-BE49-F238E27FC236}">
                <a16:creationId xmlns:a16="http://schemas.microsoft.com/office/drawing/2014/main" id="{14D9A723-4C36-B99C-0280-20F26D2A5D85}"/>
              </a:ext>
            </a:extLst>
          </p:cNvPr>
          <p:cNvSpPr txBox="1">
            <a:spLocks/>
          </p:cNvSpPr>
          <p:nvPr/>
        </p:nvSpPr>
        <p:spPr>
          <a:xfrm>
            <a:off x="2070044" y="1286178"/>
            <a:ext cx="9692640" cy="854765"/>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lang="en-US" sz="3200" b="0" kern="1200" dirty="0">
                <a:solidFill>
                  <a:srgbClr val="4B2883"/>
                </a:solidFill>
                <a:latin typeface="Montserrat ExtraBold" pitchFamily="2" charset="77"/>
                <a:ea typeface="+mn-ea"/>
                <a:cs typeface="+mn-cs"/>
              </a:defRPr>
            </a:lvl1pPr>
          </a:lstStyle>
          <a:p>
            <a:pPr defTabSz="914400"/>
            <a:r>
              <a:rPr lang="en-CA" dirty="0"/>
              <a:t>Change Management Processes </a:t>
            </a:r>
            <a:r>
              <a:rPr lang="en-CA" sz="2000" dirty="0">
                <a:latin typeface="Montserrat" pitchFamily="2" charset="77"/>
              </a:rPr>
              <a:t>(continued)</a:t>
            </a:r>
          </a:p>
        </p:txBody>
      </p:sp>
      <p:sp>
        <p:nvSpPr>
          <p:cNvPr id="5" name="Rectangle 4">
            <a:extLst>
              <a:ext uri="{FF2B5EF4-FFF2-40B4-BE49-F238E27FC236}">
                <a16:creationId xmlns:a16="http://schemas.microsoft.com/office/drawing/2014/main" id="{C922B910-FEF0-6672-18B1-B3ED08F8FEEF}"/>
              </a:ext>
            </a:extLst>
          </p:cNvPr>
          <p:cNvSpPr/>
          <p:nvPr/>
        </p:nvSpPr>
        <p:spPr>
          <a:xfrm>
            <a:off x="2071081" y="2139378"/>
            <a:ext cx="7672622" cy="4444062"/>
          </a:xfrm>
          <a:prstGeom prst="rect">
            <a:avLst/>
          </a:prstGeom>
        </p:spPr>
        <p:txBody>
          <a:bodyPr lIns="91440" tIns="45720" rIns="91440" bIns="45720" anchor="t"/>
          <a:lstStyle/>
          <a:p>
            <a:pPr lvl="0" indent="-342900">
              <a:lnSpc>
                <a:spcPct val="150000"/>
              </a:lnSpc>
              <a:buFont typeface="+mj-lt"/>
              <a:buAutoNum type="arabicPeriod" startAt="5"/>
            </a:pPr>
            <a:r>
              <a:rPr lang="en-US" sz="1600" b="1" dirty="0">
                <a:latin typeface="Montserrat" pitchFamily="2" charset="77"/>
              </a:rPr>
              <a:t>Resource Planning:</a:t>
            </a:r>
          </a:p>
          <a:p>
            <a:pPr marL="742950" lvl="1" indent="-285750">
              <a:lnSpc>
                <a:spcPct val="150000"/>
              </a:lnSpc>
              <a:buFont typeface="Courier New" panose="020B0604020202020204" pitchFamily="34" charset="0"/>
              <a:buChar char="o"/>
            </a:pPr>
            <a:r>
              <a:rPr lang="en-US" sz="1600" dirty="0">
                <a:latin typeface="Montserrat" pitchFamily="2" charset="77"/>
                <a:cs typeface="Calibri" panose="020F0502020204030204" pitchFamily="34" charset="0"/>
              </a:rPr>
              <a:t>Assess and plan for any necessary adjustments in resources, manpower, equipment, or subcontractors required to accommodate the approved changes.</a:t>
            </a:r>
          </a:p>
          <a:p>
            <a:pPr lvl="1">
              <a:lnSpc>
                <a:spcPct val="150000"/>
              </a:lnSpc>
            </a:pPr>
            <a:endParaRPr lang="en-US" sz="1600" dirty="0">
              <a:latin typeface="Montserrat" pitchFamily="2" charset="77"/>
              <a:cs typeface="Calibri" panose="020F0502020204030204" pitchFamily="34" charset="0"/>
            </a:endParaRPr>
          </a:p>
          <a:p>
            <a:pPr indent="-342900">
              <a:lnSpc>
                <a:spcPct val="150000"/>
              </a:lnSpc>
              <a:buFont typeface="+mj-lt"/>
              <a:buAutoNum type="arabicPeriod" startAt="5"/>
            </a:pPr>
            <a:r>
              <a:rPr lang="en-US" sz="1600" b="1" dirty="0">
                <a:latin typeface="Montserrat" pitchFamily="2" charset="77"/>
              </a:rPr>
              <a:t>Risk Assessment and Mitigation:</a:t>
            </a:r>
          </a:p>
          <a:p>
            <a:pPr marL="742950" lvl="1" indent="-285750">
              <a:lnSpc>
                <a:spcPct val="150000"/>
              </a:lnSpc>
              <a:buFont typeface="Courier New"/>
              <a:buChar char="o"/>
            </a:pPr>
            <a:r>
              <a:rPr lang="en-US" sz="1600" dirty="0">
                <a:latin typeface="Montserrat" pitchFamily="2" charset="77"/>
                <a:cs typeface="Calibri" panose="020F0502020204030204" pitchFamily="34" charset="0"/>
              </a:rPr>
              <a:t>Identify and address risks, such as increased costs, timeline delays, or impacts on quality or performance. </a:t>
            </a:r>
          </a:p>
          <a:p>
            <a:pPr marL="742950" lvl="1" indent="-285750">
              <a:lnSpc>
                <a:spcPct val="150000"/>
              </a:lnSpc>
              <a:buFont typeface="Courier New"/>
              <a:buChar char="o"/>
            </a:pPr>
            <a:r>
              <a:rPr lang="en-US" sz="1600" dirty="0">
                <a:latin typeface="Montserrat" pitchFamily="2" charset="77"/>
                <a:cs typeface="Calibri" panose="020F0502020204030204" pitchFamily="34" charset="0"/>
              </a:rPr>
              <a:t>Implement appropriate mitigation strategies to manage and minimize risks.</a:t>
            </a:r>
            <a:endParaRPr lang="en-US" sz="1600" b="0" i="0" dirty="0">
              <a:latin typeface="Montserrat" pitchFamily="2" charset="77"/>
              <a:cs typeface="Calibri" panose="020F0502020204030204" pitchFamily="34" charset="0"/>
            </a:endParaRPr>
          </a:p>
        </p:txBody>
      </p:sp>
    </p:spTree>
    <p:extLst>
      <p:ext uri="{BB962C8B-B14F-4D97-AF65-F5344CB8AC3E}">
        <p14:creationId xmlns:p14="http://schemas.microsoft.com/office/powerpoint/2010/main" val="28607646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33F541F9-7A6B-1CCC-CB1C-9550039CC6EC}"/>
              </a:ext>
            </a:extLst>
          </p:cNvPr>
          <p:cNvSpPr>
            <a:spLocks noGrp="1"/>
          </p:cNvSpPr>
          <p:nvPr>
            <p:ph type="sldNum" sz="quarter" idx="4294967295"/>
          </p:nvPr>
        </p:nvSpPr>
        <p:spPr>
          <a:xfrm>
            <a:off x="0" y="0"/>
            <a:ext cx="0" cy="0"/>
          </a:xfrm>
        </p:spPr>
        <p:txBody>
          <a:bodyPr>
            <a:normAutofit fontScale="25000" lnSpcReduction="20000"/>
          </a:bodyPr>
          <a:lstStyle/>
          <a:p>
            <a:fld id="{58FB4751-880F-D840-AAA9-3A15815CC996}" type="slidenum">
              <a:rPr lang="en-US" smtClean="0"/>
              <a:pPr/>
              <a:t>24</a:t>
            </a:fld>
            <a:endParaRPr lang="en-US"/>
          </a:p>
        </p:txBody>
      </p:sp>
      <p:sp>
        <p:nvSpPr>
          <p:cNvPr id="3" name="Title 1">
            <a:extLst>
              <a:ext uri="{FF2B5EF4-FFF2-40B4-BE49-F238E27FC236}">
                <a16:creationId xmlns:a16="http://schemas.microsoft.com/office/drawing/2014/main" id="{14D9A723-4C36-B99C-0280-20F26D2A5D85}"/>
              </a:ext>
            </a:extLst>
          </p:cNvPr>
          <p:cNvSpPr txBox="1">
            <a:spLocks/>
          </p:cNvSpPr>
          <p:nvPr/>
        </p:nvSpPr>
        <p:spPr>
          <a:xfrm>
            <a:off x="1543229" y="1417882"/>
            <a:ext cx="9692640" cy="854765"/>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lang="en-US" sz="3200" b="0" kern="1200" dirty="0">
                <a:solidFill>
                  <a:srgbClr val="4B2883"/>
                </a:solidFill>
                <a:latin typeface="Montserrat ExtraBold" pitchFamily="2" charset="77"/>
                <a:ea typeface="+mn-ea"/>
                <a:cs typeface="+mn-cs"/>
              </a:defRPr>
            </a:lvl1pPr>
          </a:lstStyle>
          <a:p>
            <a:pPr defTabSz="914400"/>
            <a:r>
              <a:rPr lang="en-CA" dirty="0"/>
              <a:t>Change Management Processes </a:t>
            </a:r>
            <a:r>
              <a:rPr lang="en-CA" sz="2000" dirty="0">
                <a:latin typeface="Montserrat" pitchFamily="2" charset="77"/>
              </a:rPr>
              <a:t>(continued)</a:t>
            </a:r>
          </a:p>
        </p:txBody>
      </p:sp>
      <p:sp>
        <p:nvSpPr>
          <p:cNvPr id="5" name="Rectangle 4">
            <a:extLst>
              <a:ext uri="{FF2B5EF4-FFF2-40B4-BE49-F238E27FC236}">
                <a16:creationId xmlns:a16="http://schemas.microsoft.com/office/drawing/2014/main" id="{C922B910-FEF0-6672-18B1-B3ED08F8FEEF}"/>
              </a:ext>
            </a:extLst>
          </p:cNvPr>
          <p:cNvSpPr/>
          <p:nvPr/>
        </p:nvSpPr>
        <p:spPr>
          <a:xfrm>
            <a:off x="1544266" y="2271082"/>
            <a:ext cx="7672622" cy="4444062"/>
          </a:xfrm>
          <a:prstGeom prst="rect">
            <a:avLst/>
          </a:prstGeom>
        </p:spPr>
        <p:txBody>
          <a:bodyPr lIns="91440" tIns="45720" rIns="91440" bIns="45720" anchor="t"/>
          <a:lstStyle/>
          <a:p>
            <a:pPr lvl="0" indent="-342900">
              <a:lnSpc>
                <a:spcPct val="150000"/>
              </a:lnSpc>
              <a:buFont typeface="+mj-lt"/>
              <a:buAutoNum type="arabicPeriod" startAt="7"/>
            </a:pPr>
            <a:r>
              <a:rPr lang="en-US" sz="1600" b="1" dirty="0">
                <a:latin typeface="Montserrat" pitchFamily="2" charset="77"/>
              </a:rPr>
              <a:t>Implementation and Integration:</a:t>
            </a:r>
          </a:p>
          <a:p>
            <a:pPr marL="742950" lvl="1" indent="-285750">
              <a:lnSpc>
                <a:spcPct val="150000"/>
              </a:lnSpc>
              <a:buFont typeface="Courier New" panose="020B0604020202020204" pitchFamily="34" charset="0"/>
              <a:buChar char="o"/>
            </a:pPr>
            <a:r>
              <a:rPr lang="en-US" sz="1600" dirty="0">
                <a:latin typeface="Montserrat" pitchFamily="2" charset="77"/>
                <a:cs typeface="Calibri" panose="020F0502020204030204" pitchFamily="34" charset="0"/>
              </a:rPr>
              <a:t>Integrate the approved changes into the ongoing contract, coordinating with relevant stakeholders, and without compromising overall project objectives.</a:t>
            </a:r>
          </a:p>
          <a:p>
            <a:pPr lvl="1">
              <a:lnSpc>
                <a:spcPct val="150000"/>
              </a:lnSpc>
            </a:pPr>
            <a:endParaRPr lang="en-US" sz="1600" dirty="0">
              <a:latin typeface="Montserrat" pitchFamily="2" charset="77"/>
              <a:cs typeface="Calibri" panose="020F0502020204030204" pitchFamily="34" charset="0"/>
            </a:endParaRPr>
          </a:p>
          <a:p>
            <a:pPr indent="-342900">
              <a:lnSpc>
                <a:spcPct val="150000"/>
              </a:lnSpc>
              <a:buFont typeface="+mj-lt"/>
              <a:buAutoNum type="arabicPeriod" startAt="7"/>
            </a:pPr>
            <a:r>
              <a:rPr lang="en-US" sz="1600" b="1" dirty="0">
                <a:latin typeface="Montserrat" pitchFamily="2" charset="77"/>
              </a:rPr>
              <a:t>Review and Evaluation:</a:t>
            </a:r>
          </a:p>
          <a:p>
            <a:pPr marL="742950" lvl="1" indent="-285750">
              <a:lnSpc>
                <a:spcPct val="150000"/>
              </a:lnSpc>
              <a:buFont typeface="Courier New" panose="020B0604020202020204" pitchFamily="34" charset="0"/>
              <a:buChar char="o"/>
            </a:pPr>
            <a:r>
              <a:rPr lang="en-US" sz="1600" dirty="0">
                <a:latin typeface="Montserrat" pitchFamily="2" charset="77"/>
                <a:cs typeface="Calibri" panose="020F0502020204030204" pitchFamily="34" charset="0"/>
              </a:rPr>
              <a:t>Assess the effectiveness of the change management process</a:t>
            </a:r>
          </a:p>
          <a:p>
            <a:pPr marL="742950" lvl="1" indent="-285750">
              <a:lnSpc>
                <a:spcPct val="150000"/>
              </a:lnSpc>
              <a:buFont typeface="Courier New" panose="020B0604020202020204" pitchFamily="34" charset="0"/>
              <a:buChar char="o"/>
            </a:pPr>
            <a:r>
              <a:rPr lang="en-US" sz="1600" dirty="0">
                <a:latin typeface="Montserrat" pitchFamily="2" charset="77"/>
                <a:cs typeface="Calibri" panose="020F0502020204030204" pitchFamily="34" charset="0"/>
              </a:rPr>
              <a:t>Identify lessons learned, and incorporate feedback into future contract fulfillment activities.</a:t>
            </a:r>
          </a:p>
        </p:txBody>
      </p:sp>
    </p:spTree>
    <p:extLst>
      <p:ext uri="{BB962C8B-B14F-4D97-AF65-F5344CB8AC3E}">
        <p14:creationId xmlns:p14="http://schemas.microsoft.com/office/powerpoint/2010/main" val="4276602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ADE49E-7CC1-6704-5852-FAE992A0EEC4}"/>
              </a:ext>
            </a:extLst>
          </p:cNvPr>
          <p:cNvSpPr>
            <a:spLocks noGrp="1"/>
          </p:cNvSpPr>
          <p:nvPr>
            <p:ph type="body" sz="half" idx="4294967295"/>
          </p:nvPr>
        </p:nvSpPr>
        <p:spPr>
          <a:xfrm>
            <a:off x="1233822" y="2122840"/>
            <a:ext cx="6667500" cy="4038600"/>
          </a:xfrm>
        </p:spPr>
        <p:txBody>
          <a:bodyPr>
            <a:normAutofit/>
          </a:bodyPr>
          <a:lstStyle/>
          <a:p>
            <a:pPr marL="504000">
              <a:buFont typeface="Courier New" panose="02070309020205020404" pitchFamily="49" charset="0"/>
              <a:buChar char="o"/>
            </a:pPr>
            <a:r>
              <a:rPr lang="en-US" dirty="0">
                <a:latin typeface="Montserrat" pitchFamily="2" charset="77"/>
              </a:rPr>
              <a:t>Progress reporting and documentation are important to meet expectations for communications, transparency, and accountability. </a:t>
            </a:r>
          </a:p>
          <a:p>
            <a:pPr marL="504000">
              <a:buFont typeface="Courier New" panose="02070309020205020404" pitchFamily="49" charset="0"/>
              <a:buChar char="o"/>
            </a:pPr>
            <a:r>
              <a:rPr lang="en-US" dirty="0">
                <a:latin typeface="Montserrat" pitchFamily="2" charset="77"/>
              </a:rPr>
              <a:t>As a supplier, you should tell the buyer how the project is going in a formal way, including things like progress, quality control, and timelines. </a:t>
            </a:r>
          </a:p>
          <a:p>
            <a:pPr marL="504000">
              <a:buFont typeface="Courier New" panose="02070309020205020404" pitchFamily="49" charset="0"/>
              <a:buChar char="o"/>
            </a:pPr>
            <a:r>
              <a:rPr lang="en-US" dirty="0">
                <a:latin typeface="Montserrat" pitchFamily="2" charset="77"/>
              </a:rPr>
              <a:t>You should also keep good records and documentation to benefit and protect your business and the buyer. </a:t>
            </a:r>
          </a:p>
        </p:txBody>
      </p:sp>
      <p:sp>
        <p:nvSpPr>
          <p:cNvPr id="6" name="Slide Number Placeholder 5">
            <a:extLst>
              <a:ext uri="{FF2B5EF4-FFF2-40B4-BE49-F238E27FC236}">
                <a16:creationId xmlns:a16="http://schemas.microsoft.com/office/drawing/2014/main" id="{18B697A5-63AE-CFF2-701C-13C0448CEBA9}"/>
              </a:ext>
            </a:extLst>
          </p:cNvPr>
          <p:cNvSpPr>
            <a:spLocks noGrp="1"/>
          </p:cNvSpPr>
          <p:nvPr>
            <p:ph type="sldNum" sz="quarter" idx="4294967295"/>
          </p:nvPr>
        </p:nvSpPr>
        <p:spPr>
          <a:xfrm>
            <a:off x="0" y="0"/>
            <a:ext cx="0" cy="0"/>
          </a:xfrm>
        </p:spPr>
        <p:txBody>
          <a:bodyPr>
            <a:normAutofit fontScale="25000" lnSpcReduction="20000"/>
          </a:bodyPr>
          <a:lstStyle/>
          <a:p>
            <a:fld id="{58FB4751-880F-D840-AAA9-3A15815CC996}" type="slidenum">
              <a:rPr lang="en-US" smtClean="0"/>
              <a:t>25</a:t>
            </a:fld>
            <a:endParaRPr lang="en-US"/>
          </a:p>
        </p:txBody>
      </p:sp>
      <p:sp>
        <p:nvSpPr>
          <p:cNvPr id="3" name="Title 2">
            <a:extLst>
              <a:ext uri="{FF2B5EF4-FFF2-40B4-BE49-F238E27FC236}">
                <a16:creationId xmlns:a16="http://schemas.microsoft.com/office/drawing/2014/main" id="{FA7AB109-D696-F27C-BD95-5BEBCF3AC000}"/>
              </a:ext>
            </a:extLst>
          </p:cNvPr>
          <p:cNvSpPr>
            <a:spLocks noGrp="1"/>
          </p:cNvSpPr>
          <p:nvPr>
            <p:ph type="title" idx="4294967295"/>
          </p:nvPr>
        </p:nvSpPr>
        <p:spPr>
          <a:xfrm>
            <a:off x="1232785" y="1446154"/>
            <a:ext cx="9218613" cy="677863"/>
          </a:xfrm>
        </p:spPr>
        <p:txBody>
          <a:bodyPr>
            <a:noAutofit/>
          </a:bodyPr>
          <a:lstStyle/>
          <a:p>
            <a:pPr defTabSz="914400"/>
            <a:r>
              <a:rPr lang="en-US" dirty="0"/>
              <a:t>Progress Reporting and Documentation </a:t>
            </a:r>
          </a:p>
        </p:txBody>
      </p:sp>
    </p:spTree>
    <p:extLst>
      <p:ext uri="{BB962C8B-B14F-4D97-AF65-F5344CB8AC3E}">
        <p14:creationId xmlns:p14="http://schemas.microsoft.com/office/powerpoint/2010/main" val="34182068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0ABC1FE-BAD0-CEA1-BDCA-50DFE5C58764}"/>
              </a:ext>
            </a:extLst>
          </p:cNvPr>
          <p:cNvSpPr>
            <a:spLocks noGrp="1"/>
          </p:cNvSpPr>
          <p:nvPr>
            <p:ph type="sldNum" sz="quarter" idx="4294967295"/>
          </p:nvPr>
        </p:nvSpPr>
        <p:spPr>
          <a:xfrm>
            <a:off x="0" y="0"/>
            <a:ext cx="0" cy="0"/>
          </a:xfrm>
        </p:spPr>
        <p:txBody>
          <a:bodyPr>
            <a:normAutofit fontScale="25000" lnSpcReduction="20000"/>
          </a:bodyPr>
          <a:lstStyle/>
          <a:p>
            <a:fld id="{58FB4751-880F-D840-AAA9-3A15815CC996}" type="slidenum">
              <a:rPr lang="en-US" smtClean="0"/>
              <a:t>26</a:t>
            </a:fld>
            <a:endParaRPr lang="en-US"/>
          </a:p>
        </p:txBody>
      </p:sp>
      <p:sp>
        <p:nvSpPr>
          <p:cNvPr id="6" name="Title 5">
            <a:extLst>
              <a:ext uri="{FF2B5EF4-FFF2-40B4-BE49-F238E27FC236}">
                <a16:creationId xmlns:a16="http://schemas.microsoft.com/office/drawing/2014/main" id="{F0714615-1156-FB57-8B38-4211D6F96F13}"/>
              </a:ext>
            </a:extLst>
          </p:cNvPr>
          <p:cNvSpPr>
            <a:spLocks noGrp="1"/>
          </p:cNvSpPr>
          <p:nvPr>
            <p:ph type="title" idx="4294967295"/>
          </p:nvPr>
        </p:nvSpPr>
        <p:spPr>
          <a:xfrm>
            <a:off x="489600" y="806400"/>
            <a:ext cx="10515600" cy="676275"/>
          </a:xfrm>
        </p:spPr>
        <p:txBody>
          <a:bodyPr>
            <a:normAutofit/>
          </a:bodyPr>
          <a:lstStyle/>
          <a:p>
            <a:pPr defTabSz="914400"/>
            <a:r>
              <a:rPr lang="en-US"/>
              <a:t>Key Elements of Progress Reporting</a:t>
            </a:r>
          </a:p>
        </p:txBody>
      </p:sp>
      <p:sp>
        <p:nvSpPr>
          <p:cNvPr id="2" name="Text Placeholder 1">
            <a:extLst>
              <a:ext uri="{FF2B5EF4-FFF2-40B4-BE49-F238E27FC236}">
                <a16:creationId xmlns:a16="http://schemas.microsoft.com/office/drawing/2014/main" id="{DC13FADC-8C20-AF72-DE6C-48CDABD5B17E}"/>
              </a:ext>
            </a:extLst>
          </p:cNvPr>
          <p:cNvSpPr>
            <a:spLocks noGrp="1"/>
          </p:cNvSpPr>
          <p:nvPr>
            <p:ph idx="4294967295"/>
          </p:nvPr>
        </p:nvSpPr>
        <p:spPr>
          <a:xfrm>
            <a:off x="489600" y="1389600"/>
            <a:ext cx="7373073" cy="4505766"/>
          </a:xfrm>
        </p:spPr>
        <p:txBody>
          <a:bodyPr numCol="1">
            <a:noAutofit/>
          </a:bodyPr>
          <a:lstStyle/>
          <a:p>
            <a:pPr marL="342900" indent="-342900">
              <a:buFont typeface="+mj-lt"/>
              <a:buAutoNum type="arabicPeriod"/>
            </a:pPr>
            <a:r>
              <a:rPr lang="en-US" b="1" dirty="0">
                <a:latin typeface="Montserrat" pitchFamily="2" charset="77"/>
              </a:rPr>
              <a:t>Timely Updates: </a:t>
            </a:r>
            <a:r>
              <a:rPr lang="en-US" dirty="0">
                <a:latin typeface="Montserrat" pitchFamily="2" charset="77"/>
              </a:rPr>
              <a:t>Suppliers should provide regular progress updates to the buyer, including:</a:t>
            </a:r>
          </a:p>
          <a:p>
            <a:pPr marL="800100" lvl="1" indent="-342900">
              <a:buFont typeface="Arial" panose="020B0604020202020204" pitchFamily="34" charset="0"/>
              <a:buChar char="•"/>
            </a:pPr>
            <a:r>
              <a:rPr lang="en-US" sz="1600" dirty="0">
                <a:latin typeface="Montserrat" pitchFamily="2" charset="77"/>
              </a:rPr>
              <a:t>Status of deliverables</a:t>
            </a:r>
          </a:p>
          <a:p>
            <a:pPr marL="800100" lvl="1" indent="-342900">
              <a:buFont typeface="Arial" panose="020B0604020202020204" pitchFamily="34" charset="0"/>
              <a:buChar char="•"/>
            </a:pPr>
            <a:r>
              <a:rPr lang="en-US" sz="1600" dirty="0">
                <a:latin typeface="Montserrat" pitchFamily="2" charset="77"/>
              </a:rPr>
              <a:t>Milestones achieved</a:t>
            </a:r>
          </a:p>
          <a:p>
            <a:pPr marL="800100" lvl="1" indent="-342900">
              <a:buFont typeface="Arial" panose="020B0604020202020204" pitchFamily="34" charset="0"/>
              <a:buChar char="•"/>
            </a:pPr>
            <a:r>
              <a:rPr lang="en-US" sz="1600" dirty="0">
                <a:latin typeface="Montserrat" pitchFamily="2" charset="77"/>
              </a:rPr>
              <a:t>Relevant project updates</a:t>
            </a:r>
          </a:p>
          <a:p>
            <a:pPr marL="342900" indent="-342900">
              <a:buFont typeface="+mj-lt"/>
              <a:buAutoNum type="arabicPeriod"/>
            </a:pPr>
            <a:r>
              <a:rPr lang="en-US" b="1" dirty="0">
                <a:latin typeface="Montserrat" pitchFamily="2" charset="77"/>
              </a:rPr>
              <a:t>Key Performance Indicators (KPIs): </a:t>
            </a:r>
            <a:r>
              <a:rPr lang="en-US" dirty="0">
                <a:latin typeface="Montserrat" pitchFamily="2" charset="77"/>
              </a:rPr>
              <a:t>Define and track KPIs that align with the contract objectives and deliverables. For example: </a:t>
            </a:r>
          </a:p>
          <a:p>
            <a:pPr marL="800100" lvl="1" indent="-342900">
              <a:buFont typeface="Courier New" panose="02070309020205020404" pitchFamily="49" charset="0"/>
              <a:buChar char="o"/>
            </a:pPr>
            <a:r>
              <a:rPr lang="en-US" sz="1600" dirty="0">
                <a:latin typeface="Montserrat" pitchFamily="2" charset="77"/>
              </a:rPr>
              <a:t>Quality metrics</a:t>
            </a:r>
          </a:p>
          <a:p>
            <a:pPr marL="800100" lvl="1" indent="-342900">
              <a:buFont typeface="Courier New" panose="02070309020205020404" pitchFamily="49" charset="0"/>
              <a:buChar char="o"/>
            </a:pPr>
            <a:r>
              <a:rPr lang="en-US" sz="1600" dirty="0">
                <a:latin typeface="Montserrat" pitchFamily="2" charset="77"/>
              </a:rPr>
              <a:t>Schedule adherence</a:t>
            </a:r>
          </a:p>
          <a:p>
            <a:pPr marL="800100" lvl="1" indent="-342900">
              <a:buFont typeface="Courier New" panose="02070309020205020404" pitchFamily="49" charset="0"/>
              <a:buChar char="o"/>
            </a:pPr>
            <a:r>
              <a:rPr lang="en-US" sz="1600" dirty="0">
                <a:latin typeface="Montserrat" pitchFamily="2" charset="77"/>
              </a:rPr>
              <a:t>Cost variances</a:t>
            </a:r>
          </a:p>
          <a:p>
            <a:pPr marL="800100" lvl="1" indent="-342900">
              <a:buFont typeface="Courier New" panose="02070309020205020404" pitchFamily="49" charset="0"/>
              <a:buChar char="o"/>
            </a:pPr>
            <a:r>
              <a:rPr lang="en-US" sz="1600" dirty="0">
                <a:latin typeface="Montserrat" pitchFamily="2" charset="77"/>
              </a:rPr>
              <a:t>Customer satisfaction ratings</a:t>
            </a:r>
            <a:endParaRPr lang="en-US" dirty="0">
              <a:latin typeface="Montserrat" pitchFamily="2" charset="77"/>
            </a:endParaRPr>
          </a:p>
        </p:txBody>
      </p:sp>
      <p:sp>
        <p:nvSpPr>
          <p:cNvPr id="8" name="Rectangle: Rounded Corners 7">
            <a:extLst>
              <a:ext uri="{FF2B5EF4-FFF2-40B4-BE49-F238E27FC236}">
                <a16:creationId xmlns:a16="http://schemas.microsoft.com/office/drawing/2014/main" id="{4E6A0E67-641E-73D4-3ED0-55EE3544E553}"/>
              </a:ext>
            </a:extLst>
          </p:cNvPr>
          <p:cNvSpPr/>
          <p:nvPr/>
        </p:nvSpPr>
        <p:spPr>
          <a:xfrm>
            <a:off x="7937521" y="1623786"/>
            <a:ext cx="3684104" cy="2075372"/>
          </a:xfrm>
          <a:prstGeom prst="roundRect">
            <a:avLst/>
          </a:prstGeom>
          <a:solidFill>
            <a:srgbClr val="4B288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latin typeface="Montserrat SemiBold" panose="00000700000000000000" pitchFamily="2" charset="0"/>
              </a:rPr>
              <a:t>Milestone: a significant event or achievement within a project that marks a specific point of progress. </a:t>
            </a:r>
          </a:p>
        </p:txBody>
      </p:sp>
    </p:spTree>
    <p:extLst>
      <p:ext uri="{BB962C8B-B14F-4D97-AF65-F5344CB8AC3E}">
        <p14:creationId xmlns:p14="http://schemas.microsoft.com/office/powerpoint/2010/main" val="36845875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0ABC1FE-BAD0-CEA1-BDCA-50DFE5C58764}"/>
              </a:ext>
            </a:extLst>
          </p:cNvPr>
          <p:cNvSpPr>
            <a:spLocks noGrp="1"/>
          </p:cNvSpPr>
          <p:nvPr>
            <p:ph type="sldNum" sz="quarter" idx="4294967295"/>
          </p:nvPr>
        </p:nvSpPr>
        <p:spPr>
          <a:xfrm>
            <a:off x="0" y="0"/>
            <a:ext cx="0" cy="0"/>
          </a:xfrm>
        </p:spPr>
        <p:txBody>
          <a:bodyPr>
            <a:normAutofit fontScale="25000" lnSpcReduction="20000"/>
          </a:bodyPr>
          <a:lstStyle/>
          <a:p>
            <a:fld id="{58FB4751-880F-D840-AAA9-3A15815CC996}" type="slidenum">
              <a:rPr lang="en-US" smtClean="0"/>
              <a:t>27</a:t>
            </a:fld>
            <a:endParaRPr lang="en-US"/>
          </a:p>
        </p:txBody>
      </p:sp>
      <p:sp>
        <p:nvSpPr>
          <p:cNvPr id="6" name="Title 5">
            <a:extLst>
              <a:ext uri="{FF2B5EF4-FFF2-40B4-BE49-F238E27FC236}">
                <a16:creationId xmlns:a16="http://schemas.microsoft.com/office/drawing/2014/main" id="{F0714615-1156-FB57-8B38-4211D6F96F13}"/>
              </a:ext>
            </a:extLst>
          </p:cNvPr>
          <p:cNvSpPr>
            <a:spLocks noGrp="1"/>
          </p:cNvSpPr>
          <p:nvPr>
            <p:ph type="title" idx="4294967295"/>
          </p:nvPr>
        </p:nvSpPr>
        <p:spPr>
          <a:xfrm>
            <a:off x="489600" y="806400"/>
            <a:ext cx="10515600" cy="676275"/>
          </a:xfrm>
        </p:spPr>
        <p:txBody>
          <a:bodyPr>
            <a:normAutofit/>
          </a:bodyPr>
          <a:lstStyle/>
          <a:p>
            <a:pPr defTabSz="914400"/>
            <a:r>
              <a:rPr lang="en-US" dirty="0"/>
              <a:t>Key Elements of Progress Reporting </a:t>
            </a:r>
            <a:r>
              <a:rPr lang="en-US" sz="2000" dirty="0">
                <a:latin typeface="Montserrat" pitchFamily="2" charset="77"/>
              </a:rPr>
              <a:t>(continued)</a:t>
            </a:r>
          </a:p>
        </p:txBody>
      </p:sp>
      <p:sp>
        <p:nvSpPr>
          <p:cNvPr id="2" name="Text Placeholder 1">
            <a:extLst>
              <a:ext uri="{FF2B5EF4-FFF2-40B4-BE49-F238E27FC236}">
                <a16:creationId xmlns:a16="http://schemas.microsoft.com/office/drawing/2014/main" id="{DC13FADC-8C20-AF72-DE6C-48CDABD5B17E}"/>
              </a:ext>
            </a:extLst>
          </p:cNvPr>
          <p:cNvSpPr>
            <a:spLocks noGrp="1"/>
          </p:cNvSpPr>
          <p:nvPr>
            <p:ph idx="4294967295"/>
          </p:nvPr>
        </p:nvSpPr>
        <p:spPr>
          <a:xfrm>
            <a:off x="489600" y="1389600"/>
            <a:ext cx="7373073" cy="4505766"/>
          </a:xfrm>
        </p:spPr>
        <p:txBody>
          <a:bodyPr numCol="1">
            <a:noAutofit/>
          </a:bodyPr>
          <a:lstStyle/>
          <a:p>
            <a:pPr marL="342900" indent="-342900">
              <a:buFont typeface="+mj-lt"/>
              <a:buAutoNum type="arabicPeriod" startAt="3"/>
            </a:pPr>
            <a:r>
              <a:rPr lang="en-US" b="1" dirty="0">
                <a:latin typeface="Montserrat" pitchFamily="2" charset="77"/>
              </a:rPr>
              <a:t>Milestone Tracking: </a:t>
            </a:r>
            <a:r>
              <a:rPr lang="en-US" dirty="0">
                <a:latin typeface="Montserrat" pitchFamily="2" charset="77"/>
              </a:rPr>
              <a:t>Highlight key project milestones and their timelines. Report on the progress made toward achieving these milestones, providing a clear understanding of the project's overall progress.</a:t>
            </a:r>
          </a:p>
          <a:p>
            <a:pPr marL="342900" indent="-342900">
              <a:buFont typeface="+mj-lt"/>
              <a:buAutoNum type="arabicPeriod" startAt="3"/>
            </a:pPr>
            <a:r>
              <a:rPr lang="en-US" b="1" dirty="0">
                <a:latin typeface="Montserrat" pitchFamily="2" charset="77"/>
              </a:rPr>
              <a:t>Risk and Issue Reporting: </a:t>
            </a:r>
            <a:r>
              <a:rPr lang="en-US" dirty="0">
                <a:latin typeface="Montserrat" pitchFamily="2" charset="77"/>
              </a:rPr>
              <a:t>Communicate potential impacts, proposed mitigation strategies, and actions taken to address these challenges.</a:t>
            </a:r>
          </a:p>
          <a:p>
            <a:pPr marL="342900" indent="-342900">
              <a:buFont typeface="+mj-lt"/>
              <a:buAutoNum type="arabicPeriod" startAt="3"/>
            </a:pPr>
            <a:r>
              <a:rPr lang="en-US" b="1" dirty="0">
                <a:latin typeface="Montserrat" pitchFamily="2" charset="77"/>
              </a:rPr>
              <a:t>Variance Analysis: </a:t>
            </a:r>
            <a:r>
              <a:rPr lang="en-US" dirty="0">
                <a:latin typeface="Montserrat" pitchFamily="2" charset="77"/>
              </a:rPr>
              <a:t>Compare </a:t>
            </a:r>
            <a:r>
              <a:rPr lang="en-US" u="sng" dirty="0">
                <a:latin typeface="Montserrat" pitchFamily="2" charset="77"/>
              </a:rPr>
              <a:t>actual progress </a:t>
            </a:r>
            <a:r>
              <a:rPr lang="en-US" dirty="0">
                <a:latin typeface="Montserrat" pitchFamily="2" charset="77"/>
              </a:rPr>
              <a:t>against the </a:t>
            </a:r>
            <a:r>
              <a:rPr lang="en-US" u="sng" dirty="0">
                <a:latin typeface="Montserrat" pitchFamily="2" charset="77"/>
              </a:rPr>
              <a:t>planned</a:t>
            </a:r>
            <a:r>
              <a:rPr lang="en-US" dirty="0">
                <a:latin typeface="Montserrat" pitchFamily="2" charset="77"/>
              </a:rPr>
              <a:t> project schedule, budget, and performance metrics. Analyze any variances and provide explanations, highlighting actions taken or adjustments made to address deviations.</a:t>
            </a:r>
          </a:p>
        </p:txBody>
      </p:sp>
      <p:sp>
        <p:nvSpPr>
          <p:cNvPr id="9" name="Rectangle: Rounded Corners 8">
            <a:extLst>
              <a:ext uri="{FF2B5EF4-FFF2-40B4-BE49-F238E27FC236}">
                <a16:creationId xmlns:a16="http://schemas.microsoft.com/office/drawing/2014/main" id="{8FCFEEBC-1E8C-EAB3-A949-2BD462120B5E}"/>
              </a:ext>
            </a:extLst>
          </p:cNvPr>
          <p:cNvSpPr/>
          <p:nvPr/>
        </p:nvSpPr>
        <p:spPr>
          <a:xfrm>
            <a:off x="8312684" y="2709496"/>
            <a:ext cx="3159555" cy="2816287"/>
          </a:xfrm>
          <a:prstGeom prst="roundRect">
            <a:avLst/>
          </a:prstGeom>
          <a:solidFill>
            <a:srgbClr val="4B288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Montserrat SemiBold" panose="00000700000000000000" pitchFamily="2" charset="0"/>
              </a:rPr>
              <a:t>Key Performance Indicator: a measurable value used to evaluate the success or performance of a specific aspect of a project.</a:t>
            </a:r>
          </a:p>
        </p:txBody>
      </p:sp>
    </p:spTree>
    <p:extLst>
      <p:ext uri="{BB962C8B-B14F-4D97-AF65-F5344CB8AC3E}">
        <p14:creationId xmlns:p14="http://schemas.microsoft.com/office/powerpoint/2010/main" val="482962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40002F9-5C39-29BC-CE45-5ECA72269C40}"/>
              </a:ext>
            </a:extLst>
          </p:cNvPr>
          <p:cNvSpPr>
            <a:spLocks noGrp="1"/>
          </p:cNvSpPr>
          <p:nvPr>
            <p:ph type="sldNum" sz="quarter" idx="4294967295"/>
          </p:nvPr>
        </p:nvSpPr>
        <p:spPr>
          <a:xfrm>
            <a:off x="0" y="0"/>
            <a:ext cx="0" cy="0"/>
          </a:xfrm>
        </p:spPr>
        <p:txBody>
          <a:bodyPr>
            <a:normAutofit fontScale="25000" lnSpcReduction="20000"/>
          </a:bodyPr>
          <a:lstStyle/>
          <a:p>
            <a:fld id="{58FB4751-880F-D840-AAA9-3A15815CC996}" type="slidenum">
              <a:rPr lang="en-US" smtClean="0"/>
              <a:t>28</a:t>
            </a:fld>
            <a:endParaRPr lang="en-US"/>
          </a:p>
        </p:txBody>
      </p:sp>
      <p:sp>
        <p:nvSpPr>
          <p:cNvPr id="5" name="Title 4">
            <a:extLst>
              <a:ext uri="{FF2B5EF4-FFF2-40B4-BE49-F238E27FC236}">
                <a16:creationId xmlns:a16="http://schemas.microsoft.com/office/drawing/2014/main" id="{23066F51-8C9C-B883-D1FF-5F0DA7F72B56}"/>
              </a:ext>
            </a:extLst>
          </p:cNvPr>
          <p:cNvSpPr>
            <a:spLocks noGrp="1"/>
          </p:cNvSpPr>
          <p:nvPr>
            <p:ph type="title" idx="4294967295"/>
          </p:nvPr>
        </p:nvSpPr>
        <p:spPr>
          <a:xfrm>
            <a:off x="2041822" y="1135659"/>
            <a:ext cx="10515600" cy="676275"/>
          </a:xfrm>
        </p:spPr>
        <p:txBody>
          <a:bodyPr>
            <a:normAutofit/>
          </a:bodyPr>
          <a:lstStyle/>
          <a:p>
            <a:pPr defTabSz="914400"/>
            <a:r>
              <a:rPr lang="en-US"/>
              <a:t>Progress Reporting </a:t>
            </a:r>
            <a:r>
              <a:rPr lang="en-US">
                <a:latin typeface="Montserrat Light" panose="00000400000000000000" pitchFamily="2" charset="0"/>
              </a:rPr>
              <a:t>Example</a:t>
            </a:r>
          </a:p>
        </p:txBody>
      </p:sp>
      <p:sp>
        <p:nvSpPr>
          <p:cNvPr id="6" name="Content Placeholder 5">
            <a:extLst>
              <a:ext uri="{FF2B5EF4-FFF2-40B4-BE49-F238E27FC236}">
                <a16:creationId xmlns:a16="http://schemas.microsoft.com/office/drawing/2014/main" id="{8584AB32-9992-1187-FF07-0B4500EDC5BB}"/>
              </a:ext>
            </a:extLst>
          </p:cNvPr>
          <p:cNvSpPr>
            <a:spLocks noGrp="1"/>
          </p:cNvSpPr>
          <p:nvPr>
            <p:ph idx="4294967295"/>
          </p:nvPr>
        </p:nvSpPr>
        <p:spPr>
          <a:xfrm>
            <a:off x="2042859" y="1812933"/>
            <a:ext cx="7402120" cy="4494794"/>
          </a:xfrm>
        </p:spPr>
        <p:txBody>
          <a:bodyPr>
            <a:noAutofit/>
          </a:bodyPr>
          <a:lstStyle/>
          <a:p>
            <a:pPr marL="0" indent="0">
              <a:spcBef>
                <a:spcPts val="1800"/>
              </a:spcBef>
              <a:buNone/>
            </a:pPr>
            <a:r>
              <a:rPr lang="en-US" dirty="0">
                <a:latin typeface="Montserrat" pitchFamily="2" charset="77"/>
              </a:rPr>
              <a:t>An Inuk woman sculptor has been commissioned to create a unique whale bone sculpture for a government agency. </a:t>
            </a:r>
          </a:p>
          <a:p>
            <a:pPr marL="0" indent="0">
              <a:spcBef>
                <a:spcPts val="1800"/>
              </a:spcBef>
              <a:buNone/>
            </a:pPr>
            <a:r>
              <a:rPr lang="en-US" dirty="0">
                <a:latin typeface="Montserrat" pitchFamily="2" charset="77"/>
              </a:rPr>
              <a:t>To ensure effective progress reporting, she recognizes that customer satisfaction is a vital Key Performance Indicator (KPI). </a:t>
            </a:r>
          </a:p>
          <a:p>
            <a:pPr marL="0" indent="0">
              <a:spcBef>
                <a:spcPts val="1800"/>
              </a:spcBef>
              <a:buNone/>
            </a:pPr>
            <a:r>
              <a:rPr lang="en-US" dirty="0">
                <a:latin typeface="Montserrat" pitchFamily="2" charset="77"/>
              </a:rPr>
              <a:t>To measure this KPI, she actively seeks feedback from the client through surveys and direct communication. The client's satisfaction is rated on a scale of 1-10, accompanied by narrative feedback, enabling her to gauge the client's contentment with the artwork and service provided. </a:t>
            </a:r>
          </a:p>
        </p:txBody>
      </p:sp>
    </p:spTree>
    <p:extLst>
      <p:ext uri="{BB962C8B-B14F-4D97-AF65-F5344CB8AC3E}">
        <p14:creationId xmlns:p14="http://schemas.microsoft.com/office/powerpoint/2010/main" val="8132627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40002F9-5C39-29BC-CE45-5ECA72269C40}"/>
              </a:ext>
            </a:extLst>
          </p:cNvPr>
          <p:cNvSpPr>
            <a:spLocks noGrp="1"/>
          </p:cNvSpPr>
          <p:nvPr>
            <p:ph type="sldNum" sz="quarter" idx="4294967295"/>
          </p:nvPr>
        </p:nvSpPr>
        <p:spPr>
          <a:xfrm>
            <a:off x="0" y="0"/>
            <a:ext cx="0" cy="0"/>
          </a:xfrm>
        </p:spPr>
        <p:txBody>
          <a:bodyPr>
            <a:normAutofit fontScale="25000" lnSpcReduction="20000"/>
          </a:bodyPr>
          <a:lstStyle/>
          <a:p>
            <a:fld id="{58FB4751-880F-D840-AAA9-3A15815CC996}" type="slidenum">
              <a:rPr lang="en-US" smtClean="0"/>
              <a:t>29</a:t>
            </a:fld>
            <a:endParaRPr lang="en-US"/>
          </a:p>
        </p:txBody>
      </p:sp>
      <p:sp>
        <p:nvSpPr>
          <p:cNvPr id="5" name="Title 4">
            <a:extLst>
              <a:ext uri="{FF2B5EF4-FFF2-40B4-BE49-F238E27FC236}">
                <a16:creationId xmlns:a16="http://schemas.microsoft.com/office/drawing/2014/main" id="{23066F51-8C9C-B883-D1FF-5F0DA7F72B56}"/>
              </a:ext>
            </a:extLst>
          </p:cNvPr>
          <p:cNvSpPr>
            <a:spLocks noGrp="1"/>
          </p:cNvSpPr>
          <p:nvPr>
            <p:ph type="title" idx="4294967295"/>
          </p:nvPr>
        </p:nvSpPr>
        <p:spPr>
          <a:xfrm>
            <a:off x="1853674" y="1041585"/>
            <a:ext cx="10515600" cy="676275"/>
          </a:xfrm>
        </p:spPr>
        <p:txBody>
          <a:bodyPr>
            <a:normAutofit/>
          </a:bodyPr>
          <a:lstStyle/>
          <a:p>
            <a:pPr defTabSz="914400"/>
            <a:r>
              <a:rPr lang="en-US"/>
              <a:t>Progress Reporting </a:t>
            </a:r>
            <a:r>
              <a:rPr lang="en-US">
                <a:latin typeface="Montserrat Light" panose="00000400000000000000" pitchFamily="2" charset="0"/>
              </a:rPr>
              <a:t>Example</a:t>
            </a:r>
          </a:p>
        </p:txBody>
      </p:sp>
      <p:sp>
        <p:nvSpPr>
          <p:cNvPr id="6" name="Content Placeholder 5">
            <a:extLst>
              <a:ext uri="{FF2B5EF4-FFF2-40B4-BE49-F238E27FC236}">
                <a16:creationId xmlns:a16="http://schemas.microsoft.com/office/drawing/2014/main" id="{8584AB32-9992-1187-FF07-0B4500EDC5BB}"/>
              </a:ext>
            </a:extLst>
          </p:cNvPr>
          <p:cNvSpPr>
            <a:spLocks noGrp="1"/>
          </p:cNvSpPr>
          <p:nvPr>
            <p:ph idx="4294967295"/>
          </p:nvPr>
        </p:nvSpPr>
        <p:spPr>
          <a:xfrm>
            <a:off x="1854711" y="1784711"/>
            <a:ext cx="8258474" cy="4494794"/>
          </a:xfrm>
        </p:spPr>
        <p:txBody>
          <a:bodyPr>
            <a:noAutofit/>
          </a:bodyPr>
          <a:lstStyle/>
          <a:p>
            <a:pPr marL="0" indent="0">
              <a:spcBef>
                <a:spcPts val="1800"/>
              </a:spcBef>
              <a:buNone/>
            </a:pPr>
            <a:r>
              <a:rPr lang="en-US" dirty="0">
                <a:latin typeface="Montserrat" pitchFamily="2" charset="77"/>
              </a:rPr>
              <a:t>Throughout the project, the sculptor establishes two critical milestones. The first milestone is Concept Approval, which signifies the stage where her design is approved by the client. After effectively communicating her artistic vision and presenting the design, the client grants approval, allowing her to start work. This milestone is time-bound, motivating her to meet the associated timeline goal and ensure progress within the project.</a:t>
            </a:r>
          </a:p>
          <a:p>
            <a:pPr marL="0" indent="0">
              <a:spcBef>
                <a:spcPts val="1800"/>
              </a:spcBef>
              <a:buNone/>
            </a:pPr>
            <a:r>
              <a:rPr lang="en-US" dirty="0">
                <a:latin typeface="Montserrat" pitchFamily="2" charset="77"/>
              </a:rPr>
              <a:t>The second milestone is Sculpture Completion, a significant achievement indicating the artwork's finalization and readiness for delivery. As the sculptor adds the finishing touches and perfects the sculpture, this milestone represents the culmination of her artistic vision. </a:t>
            </a:r>
          </a:p>
        </p:txBody>
      </p:sp>
    </p:spTree>
    <p:extLst>
      <p:ext uri="{BB962C8B-B14F-4D97-AF65-F5344CB8AC3E}">
        <p14:creationId xmlns:p14="http://schemas.microsoft.com/office/powerpoint/2010/main" val="4117885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5ED93C-B183-72B9-461E-6AEAE9D18CEA}"/>
              </a:ext>
            </a:extLst>
          </p:cNvPr>
          <p:cNvSpPr txBox="1"/>
          <p:nvPr/>
        </p:nvSpPr>
        <p:spPr>
          <a:xfrm>
            <a:off x="1449155" y="1718919"/>
            <a:ext cx="8285669" cy="584775"/>
          </a:xfrm>
          <a:prstGeom prst="rect">
            <a:avLst/>
          </a:prstGeom>
          <a:noFill/>
        </p:spPr>
        <p:txBody>
          <a:bodyPr wrap="square">
            <a:spAutoFit/>
          </a:bodyPr>
          <a:lstStyle/>
          <a:p>
            <a:r>
              <a:rPr lang="en-US" sz="3200" dirty="0">
                <a:solidFill>
                  <a:srgbClr val="4B2883"/>
                </a:solidFill>
                <a:latin typeface="Montserrat ExtraBold" pitchFamily="2" charset="77"/>
              </a:rPr>
              <a:t>Steps to Completing a Contract </a:t>
            </a:r>
          </a:p>
        </p:txBody>
      </p:sp>
      <p:sp>
        <p:nvSpPr>
          <p:cNvPr id="6" name="TextBox 5">
            <a:extLst>
              <a:ext uri="{FF2B5EF4-FFF2-40B4-BE49-F238E27FC236}">
                <a16:creationId xmlns:a16="http://schemas.microsoft.com/office/drawing/2014/main" id="{188AB3DE-419A-F17E-1E86-5EF204A5926A}"/>
              </a:ext>
            </a:extLst>
          </p:cNvPr>
          <p:cNvSpPr txBox="1"/>
          <p:nvPr/>
        </p:nvSpPr>
        <p:spPr>
          <a:xfrm>
            <a:off x="1478415" y="2490267"/>
            <a:ext cx="9624508" cy="2583764"/>
          </a:xfrm>
          <a:prstGeom prst="rect">
            <a:avLst/>
          </a:prstGeom>
          <a:noFill/>
        </p:spPr>
        <p:txBody>
          <a:bodyPr wrap="square" numCol="2" spcCol="720000">
            <a:noAutofit/>
          </a:bodyPr>
          <a:lstStyle/>
          <a:p>
            <a:pPr marL="342900" indent="-342900">
              <a:lnSpc>
                <a:spcPct val="200000"/>
              </a:lnSpc>
              <a:buClr>
                <a:srgbClr val="4B2883"/>
              </a:buClr>
              <a:buFont typeface="+mj-lt"/>
              <a:buAutoNum type="arabicPeriod"/>
            </a:pPr>
            <a:r>
              <a:rPr lang="en-US" sz="1600" dirty="0">
                <a:latin typeface="Montserrat" pitchFamily="2" charset="77"/>
              </a:rPr>
              <a:t>Understand the contract</a:t>
            </a:r>
          </a:p>
          <a:p>
            <a:pPr marL="342900" indent="-342900">
              <a:lnSpc>
                <a:spcPct val="200000"/>
              </a:lnSpc>
              <a:buClr>
                <a:srgbClr val="4B2883"/>
              </a:buClr>
              <a:buFont typeface="+mj-lt"/>
              <a:buAutoNum type="arabicPeriod"/>
            </a:pPr>
            <a:r>
              <a:rPr lang="en-US" sz="1600" dirty="0">
                <a:latin typeface="Montserrat" pitchFamily="2" charset="77"/>
              </a:rPr>
              <a:t>Mobilize resources</a:t>
            </a:r>
          </a:p>
          <a:p>
            <a:pPr marL="342900" indent="-342900">
              <a:lnSpc>
                <a:spcPct val="200000"/>
              </a:lnSpc>
              <a:buClr>
                <a:srgbClr val="4B2883"/>
              </a:buClr>
              <a:buFont typeface="+mj-lt"/>
              <a:buAutoNum type="arabicPeriod"/>
            </a:pPr>
            <a:r>
              <a:rPr lang="en-US" sz="1600" dirty="0">
                <a:latin typeface="Montserrat" pitchFamily="2" charset="77"/>
              </a:rPr>
              <a:t>Establish communication channels</a:t>
            </a:r>
          </a:p>
          <a:p>
            <a:pPr marL="342900" indent="-342900">
              <a:lnSpc>
                <a:spcPct val="200000"/>
              </a:lnSpc>
              <a:buClr>
                <a:srgbClr val="4B2883"/>
              </a:buClr>
              <a:buFont typeface="+mj-lt"/>
              <a:buAutoNum type="arabicPeriod"/>
            </a:pPr>
            <a:r>
              <a:rPr lang="en-US" sz="1600" dirty="0">
                <a:latin typeface="Montserrat" pitchFamily="2" charset="77"/>
              </a:rPr>
              <a:t>Project planning and execution</a:t>
            </a:r>
          </a:p>
          <a:p>
            <a:pPr marL="342900" indent="-342900">
              <a:lnSpc>
                <a:spcPct val="200000"/>
              </a:lnSpc>
              <a:buClr>
                <a:srgbClr val="4B2883"/>
              </a:buClr>
              <a:buFont typeface="+mj-lt"/>
              <a:buAutoNum type="arabicPeriod"/>
            </a:pPr>
            <a:r>
              <a:rPr lang="en-US" sz="1600" dirty="0">
                <a:latin typeface="Montserrat" pitchFamily="2" charset="77"/>
              </a:rPr>
              <a:t>Quality assurance and control</a:t>
            </a:r>
          </a:p>
          <a:p>
            <a:pPr marL="342900" indent="-342900">
              <a:lnSpc>
                <a:spcPct val="200000"/>
              </a:lnSpc>
              <a:buClr>
                <a:srgbClr val="4B2883"/>
              </a:buClr>
              <a:buFont typeface="+mj-lt"/>
              <a:buAutoNum type="arabicPeriod" startAt="6"/>
            </a:pPr>
            <a:r>
              <a:rPr lang="en-US" sz="1600" dirty="0">
                <a:latin typeface="Montserrat" pitchFamily="2" charset="77"/>
              </a:rPr>
              <a:t>Managing risks</a:t>
            </a:r>
          </a:p>
          <a:p>
            <a:pPr marL="342900" indent="-342900">
              <a:lnSpc>
                <a:spcPct val="200000"/>
              </a:lnSpc>
              <a:buClr>
                <a:srgbClr val="4B2883"/>
              </a:buClr>
              <a:buFont typeface="+mj-lt"/>
              <a:buAutoNum type="arabicPeriod" startAt="6"/>
            </a:pPr>
            <a:r>
              <a:rPr lang="en-US" sz="1600" dirty="0">
                <a:latin typeface="Montserrat" pitchFamily="2" charset="77"/>
              </a:rPr>
              <a:t>Change management</a:t>
            </a:r>
          </a:p>
          <a:p>
            <a:pPr marL="342900" indent="-342900">
              <a:lnSpc>
                <a:spcPct val="200000"/>
              </a:lnSpc>
              <a:buClr>
                <a:srgbClr val="4B2883"/>
              </a:buClr>
              <a:buFont typeface="+mj-lt"/>
              <a:buAutoNum type="arabicPeriod" startAt="6"/>
            </a:pPr>
            <a:r>
              <a:rPr lang="en-US" sz="1600" dirty="0">
                <a:latin typeface="Montserrat" pitchFamily="2" charset="77"/>
              </a:rPr>
              <a:t>Progress reporting and documentation</a:t>
            </a:r>
          </a:p>
          <a:p>
            <a:pPr marL="342900" indent="-342900">
              <a:lnSpc>
                <a:spcPct val="200000"/>
              </a:lnSpc>
              <a:buClr>
                <a:srgbClr val="4B2883"/>
              </a:buClr>
              <a:buFont typeface="+mj-lt"/>
              <a:buAutoNum type="arabicPeriod" startAt="6"/>
            </a:pPr>
            <a:r>
              <a:rPr lang="en-US" sz="1600" dirty="0">
                <a:latin typeface="Montserrat" pitchFamily="2" charset="77"/>
              </a:rPr>
              <a:t>Client satisfaction and project closeout </a:t>
            </a:r>
          </a:p>
        </p:txBody>
      </p:sp>
    </p:spTree>
    <p:extLst>
      <p:ext uri="{BB962C8B-B14F-4D97-AF65-F5344CB8AC3E}">
        <p14:creationId xmlns:p14="http://schemas.microsoft.com/office/powerpoint/2010/main" val="2848130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50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50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50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50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50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50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50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50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40002F9-5C39-29BC-CE45-5ECA72269C40}"/>
              </a:ext>
            </a:extLst>
          </p:cNvPr>
          <p:cNvSpPr>
            <a:spLocks noGrp="1"/>
          </p:cNvSpPr>
          <p:nvPr>
            <p:ph type="sldNum" sz="quarter" idx="4294967295"/>
          </p:nvPr>
        </p:nvSpPr>
        <p:spPr>
          <a:xfrm>
            <a:off x="0" y="0"/>
            <a:ext cx="0" cy="0"/>
          </a:xfrm>
        </p:spPr>
        <p:txBody>
          <a:bodyPr>
            <a:normAutofit fontScale="25000" lnSpcReduction="20000"/>
          </a:bodyPr>
          <a:lstStyle/>
          <a:p>
            <a:fld id="{58FB4751-880F-D840-AAA9-3A15815CC996}" type="slidenum">
              <a:rPr lang="en-US" smtClean="0"/>
              <a:t>30</a:t>
            </a:fld>
            <a:endParaRPr lang="en-US"/>
          </a:p>
        </p:txBody>
      </p:sp>
      <p:sp>
        <p:nvSpPr>
          <p:cNvPr id="5" name="Title 4">
            <a:extLst>
              <a:ext uri="{FF2B5EF4-FFF2-40B4-BE49-F238E27FC236}">
                <a16:creationId xmlns:a16="http://schemas.microsoft.com/office/drawing/2014/main" id="{23066F51-8C9C-B883-D1FF-5F0DA7F72B56}"/>
              </a:ext>
            </a:extLst>
          </p:cNvPr>
          <p:cNvSpPr>
            <a:spLocks noGrp="1"/>
          </p:cNvSpPr>
          <p:nvPr>
            <p:ph type="title" idx="4294967295"/>
          </p:nvPr>
        </p:nvSpPr>
        <p:spPr>
          <a:xfrm>
            <a:off x="1853674" y="1436696"/>
            <a:ext cx="10515600" cy="676275"/>
          </a:xfrm>
        </p:spPr>
        <p:txBody>
          <a:bodyPr>
            <a:normAutofit/>
          </a:bodyPr>
          <a:lstStyle/>
          <a:p>
            <a:pPr defTabSz="914400"/>
            <a:r>
              <a:rPr lang="en-US"/>
              <a:t>Progress Reporting </a:t>
            </a:r>
            <a:r>
              <a:rPr lang="en-US">
                <a:latin typeface="Montserrat Light" panose="00000400000000000000" pitchFamily="2" charset="0"/>
              </a:rPr>
              <a:t>Example</a:t>
            </a:r>
          </a:p>
        </p:txBody>
      </p:sp>
      <p:sp>
        <p:nvSpPr>
          <p:cNvPr id="6" name="Content Placeholder 5">
            <a:extLst>
              <a:ext uri="{FF2B5EF4-FFF2-40B4-BE49-F238E27FC236}">
                <a16:creationId xmlns:a16="http://schemas.microsoft.com/office/drawing/2014/main" id="{8584AB32-9992-1187-FF07-0B4500EDC5BB}"/>
              </a:ext>
            </a:extLst>
          </p:cNvPr>
          <p:cNvSpPr>
            <a:spLocks noGrp="1"/>
          </p:cNvSpPr>
          <p:nvPr>
            <p:ph idx="4294967295"/>
          </p:nvPr>
        </p:nvSpPr>
        <p:spPr>
          <a:xfrm>
            <a:off x="1854711" y="2179822"/>
            <a:ext cx="8005435" cy="3544646"/>
          </a:xfrm>
        </p:spPr>
        <p:txBody>
          <a:bodyPr>
            <a:noAutofit/>
          </a:bodyPr>
          <a:lstStyle/>
          <a:p>
            <a:pPr marL="0" indent="0">
              <a:lnSpc>
                <a:spcPct val="150000"/>
              </a:lnSpc>
              <a:spcBef>
                <a:spcPts val="1800"/>
              </a:spcBef>
              <a:spcAft>
                <a:spcPts val="0"/>
              </a:spcAft>
              <a:buClr>
                <a:srgbClr val="4B2883"/>
              </a:buClr>
              <a:buNone/>
            </a:pPr>
            <a:r>
              <a:rPr lang="en-US" sz="1600" dirty="0">
                <a:latin typeface="Montserrat" pitchFamily="2" charset="77"/>
              </a:rPr>
              <a:t>Achieving this milestone signifies the artwork's completion and prepares it for presentation to the client, marking a crucial step toward successful project delivery.</a:t>
            </a:r>
          </a:p>
          <a:p>
            <a:pPr marL="0" indent="0">
              <a:lnSpc>
                <a:spcPct val="150000"/>
              </a:lnSpc>
              <a:spcBef>
                <a:spcPts val="1800"/>
              </a:spcBef>
              <a:spcAft>
                <a:spcPts val="0"/>
              </a:spcAft>
              <a:buClr>
                <a:srgbClr val="4B2883"/>
              </a:buClr>
              <a:buNone/>
            </a:pPr>
            <a:r>
              <a:rPr lang="en-US" sz="1600" dirty="0">
                <a:latin typeface="Montserrat" pitchFamily="2" charset="77"/>
              </a:rPr>
              <a:t>By focusing on customer satisfaction as a KPI and tracking milestones such as Concept Approval and Sculpture Completion, the Inuk woman sculptor can effectively report progress, ensure alignment with the client's expectations, and maintain a transparent and productive working relationship throughout the project. </a:t>
            </a:r>
          </a:p>
        </p:txBody>
      </p:sp>
      <p:sp>
        <p:nvSpPr>
          <p:cNvPr id="10" name="Content Placeholder 5">
            <a:extLst>
              <a:ext uri="{FF2B5EF4-FFF2-40B4-BE49-F238E27FC236}">
                <a16:creationId xmlns:a16="http://schemas.microsoft.com/office/drawing/2014/main" id="{1254A2A1-7EC4-167B-B8C0-1CC30D0376FC}"/>
              </a:ext>
            </a:extLst>
          </p:cNvPr>
          <p:cNvSpPr txBox="1">
            <a:spLocks/>
          </p:cNvSpPr>
          <p:nvPr/>
        </p:nvSpPr>
        <p:spPr>
          <a:xfrm>
            <a:off x="7162448" y="3203527"/>
            <a:ext cx="4770156" cy="2753230"/>
          </a:xfrm>
          <a:prstGeom prst="rect">
            <a:avLst/>
          </a:prstGeom>
        </p:spPr>
        <p:txBody>
          <a:bodyPr vert="horz" lIns="91440" tIns="45720" rIns="91440" bIns="45720" rtlCol="0">
            <a:no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ct val="150000"/>
              </a:lnSpc>
              <a:spcBef>
                <a:spcPts val="1800"/>
              </a:spcBef>
              <a:spcAft>
                <a:spcPts val="0"/>
              </a:spcAft>
              <a:buClr>
                <a:srgbClr val="4B2883"/>
              </a:buClr>
              <a:buNone/>
            </a:pPr>
            <a:endParaRPr lang="en-US" sz="1600" dirty="0">
              <a:latin typeface="Montserrat Medium" pitchFamily="2" charset="77"/>
            </a:endParaRPr>
          </a:p>
        </p:txBody>
      </p:sp>
    </p:spTree>
    <p:extLst>
      <p:ext uri="{BB962C8B-B14F-4D97-AF65-F5344CB8AC3E}">
        <p14:creationId xmlns:p14="http://schemas.microsoft.com/office/powerpoint/2010/main" val="41969579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714615-1156-FB57-8B38-4211D6F96F13}"/>
              </a:ext>
            </a:extLst>
          </p:cNvPr>
          <p:cNvSpPr>
            <a:spLocks noGrp="1"/>
          </p:cNvSpPr>
          <p:nvPr>
            <p:ph type="title" idx="4294967295"/>
          </p:nvPr>
        </p:nvSpPr>
        <p:spPr>
          <a:xfrm>
            <a:off x="1373897" y="938104"/>
            <a:ext cx="8364538" cy="723317"/>
          </a:xfrm>
          <a:noFill/>
          <a:ln>
            <a:noFill/>
          </a:ln>
        </p:spPr>
        <p:style>
          <a:lnRef idx="2">
            <a:schemeClr val="accent1"/>
          </a:lnRef>
          <a:fillRef idx="1">
            <a:schemeClr val="lt1"/>
          </a:fillRef>
          <a:effectRef idx="0">
            <a:schemeClr val="accent1"/>
          </a:effectRef>
          <a:fontRef idx="minor">
            <a:schemeClr val="dk1"/>
          </a:fontRef>
        </p:style>
        <p:txBody>
          <a:bodyPr>
            <a:normAutofit/>
          </a:bodyPr>
          <a:lstStyle/>
          <a:p>
            <a:pPr defTabSz="914400"/>
            <a:r>
              <a:rPr lang="en-US" dirty="0">
                <a:solidFill>
                  <a:srgbClr val="4B2883"/>
                </a:solidFill>
                <a:latin typeface="Montserrat ExtraBold" pitchFamily="2" charset="77"/>
              </a:rPr>
              <a:t>Key Elements of Documentation</a:t>
            </a:r>
          </a:p>
        </p:txBody>
      </p:sp>
      <p:sp>
        <p:nvSpPr>
          <p:cNvPr id="2" name="Text Placeholder 1">
            <a:extLst>
              <a:ext uri="{FF2B5EF4-FFF2-40B4-BE49-F238E27FC236}">
                <a16:creationId xmlns:a16="http://schemas.microsoft.com/office/drawing/2014/main" id="{DC13FADC-8C20-AF72-DE6C-48CDABD5B17E}"/>
              </a:ext>
            </a:extLst>
          </p:cNvPr>
          <p:cNvSpPr>
            <a:spLocks noGrp="1"/>
          </p:cNvSpPr>
          <p:nvPr>
            <p:ph idx="4294967295"/>
          </p:nvPr>
        </p:nvSpPr>
        <p:spPr>
          <a:xfrm>
            <a:off x="1374934" y="1662415"/>
            <a:ext cx="8043142" cy="4157969"/>
          </a:xfrm>
        </p:spPr>
        <p:txBody>
          <a:bodyPr vert="horz" lIns="91440" tIns="45720" rIns="91440" bIns="45720" numCol="1" spcCol="720000" rtlCol="0" anchor="t">
            <a:noAutofit/>
          </a:bodyPr>
          <a:lstStyle/>
          <a:p>
            <a:pPr indent="0">
              <a:lnSpc>
                <a:spcPct val="100000"/>
              </a:lnSpc>
              <a:buNone/>
            </a:pPr>
            <a:r>
              <a:rPr lang="en-US" b="1" dirty="0">
                <a:latin typeface="Montserrat" pitchFamily="2" charset="77"/>
              </a:rPr>
              <a:t>Contractual Documentation: </a:t>
            </a:r>
          </a:p>
          <a:p>
            <a:pPr marL="171450" indent="-171450">
              <a:lnSpc>
                <a:spcPct val="100000"/>
              </a:lnSpc>
              <a:buFont typeface="Courier New" panose="02070309020205020404" pitchFamily="49" charset="0"/>
              <a:buChar char="o"/>
            </a:pPr>
            <a:r>
              <a:rPr lang="en-US">
                <a:latin typeface="Montserrat"/>
              </a:rPr>
              <a:t>All</a:t>
            </a:r>
            <a:r>
              <a:rPr lang="en-US" dirty="0">
                <a:latin typeface="Montserrat Medium"/>
              </a:rPr>
              <a:t> </a:t>
            </a:r>
            <a:r>
              <a:rPr lang="en-US">
                <a:latin typeface="Montserrat"/>
              </a:rPr>
              <a:t>contract-related documents </a:t>
            </a:r>
            <a:endParaRPr lang="en-US">
              <a:latin typeface="Montserrat" pitchFamily="2" charset="77"/>
            </a:endParaRPr>
          </a:p>
          <a:p>
            <a:pPr marL="171450" lvl="1" indent="-171450">
              <a:lnSpc>
                <a:spcPct val="100000"/>
              </a:lnSpc>
              <a:spcBef>
                <a:spcPts val="1000"/>
              </a:spcBef>
              <a:buFont typeface="Courier New" panose="02070309020205020404" pitchFamily="49" charset="0"/>
              <a:buChar char="o"/>
            </a:pPr>
            <a:r>
              <a:rPr lang="en-US" sz="1600" dirty="0">
                <a:latin typeface="Montserrat" pitchFamily="2" charset="77"/>
              </a:rPr>
              <a:t>The original contract</a:t>
            </a:r>
          </a:p>
          <a:p>
            <a:pPr marL="171450" lvl="1" indent="-171450">
              <a:lnSpc>
                <a:spcPct val="100000"/>
              </a:lnSpc>
              <a:spcBef>
                <a:spcPts val="1000"/>
              </a:spcBef>
              <a:buFont typeface="Courier New" panose="02070309020205020404" pitchFamily="49" charset="0"/>
              <a:buChar char="o"/>
            </a:pPr>
            <a:r>
              <a:rPr lang="en-US" sz="1600" dirty="0">
                <a:latin typeface="Montserrat" pitchFamily="2" charset="77"/>
              </a:rPr>
              <a:t>Amendments</a:t>
            </a:r>
          </a:p>
          <a:p>
            <a:pPr marL="171450" lvl="1" indent="-171450">
              <a:lnSpc>
                <a:spcPct val="100000"/>
              </a:lnSpc>
              <a:spcBef>
                <a:spcPts val="1000"/>
              </a:spcBef>
              <a:buFont typeface="Courier New" panose="02070309020205020404" pitchFamily="49" charset="0"/>
              <a:buChar char="o"/>
            </a:pPr>
            <a:r>
              <a:rPr lang="en-US" sz="1600" dirty="0">
                <a:latin typeface="Montserrat" pitchFamily="2" charset="77"/>
              </a:rPr>
              <a:t>Change orders</a:t>
            </a:r>
          </a:p>
          <a:p>
            <a:pPr marL="171450" lvl="1" indent="-171450">
              <a:lnSpc>
                <a:spcPct val="100000"/>
              </a:lnSpc>
              <a:spcBef>
                <a:spcPts val="1000"/>
              </a:spcBef>
              <a:buFont typeface="Courier New" panose="02070309020205020404" pitchFamily="49" charset="0"/>
              <a:buChar char="o"/>
            </a:pPr>
            <a:r>
              <a:rPr lang="en-US" sz="1600" dirty="0">
                <a:latin typeface="Montserrat" pitchFamily="2" charset="77"/>
              </a:rPr>
              <a:t>Related communication records</a:t>
            </a:r>
          </a:p>
          <a:p>
            <a:pPr indent="0">
              <a:lnSpc>
                <a:spcPct val="100000"/>
              </a:lnSpc>
              <a:buNone/>
            </a:pPr>
            <a:endParaRPr lang="en-US" b="1" dirty="0">
              <a:latin typeface="Montserrat" pitchFamily="2" charset="77"/>
            </a:endParaRPr>
          </a:p>
          <a:p>
            <a:pPr indent="0">
              <a:lnSpc>
                <a:spcPct val="100000"/>
              </a:lnSpc>
              <a:buNone/>
            </a:pPr>
            <a:r>
              <a:rPr lang="en-US" b="1" dirty="0">
                <a:latin typeface="Montserrat"/>
              </a:rPr>
              <a:t>Meeting Minutes and Project Communication:</a:t>
            </a:r>
            <a:br>
              <a:rPr lang="en-US" b="1" dirty="0">
                <a:latin typeface="Montserrat" pitchFamily="2" charset="77"/>
              </a:rPr>
            </a:br>
            <a:r>
              <a:rPr lang="en-US" dirty="0">
                <a:latin typeface="Montserrat"/>
              </a:rPr>
              <a:t>This documentation ensures a trail of communication history, aids in issue resolution, and provides reference material for future inquiries. Document all project-related communications, </a:t>
            </a:r>
            <a:r>
              <a:rPr lang="en-US">
                <a:latin typeface="Montserrat"/>
              </a:rPr>
              <a:t>including :</a:t>
            </a:r>
            <a:endParaRPr lang="en-US" dirty="0">
              <a:latin typeface="Montserrat" pitchFamily="2" charset="77"/>
            </a:endParaRPr>
          </a:p>
          <a:p>
            <a:pPr marL="171450" lvl="1" indent="-171450">
              <a:lnSpc>
                <a:spcPct val="100000"/>
              </a:lnSpc>
              <a:spcBef>
                <a:spcPts val="1000"/>
              </a:spcBef>
              <a:buFont typeface="Courier New" panose="02070309020205020404" pitchFamily="49" charset="0"/>
              <a:buChar char="o"/>
            </a:pPr>
            <a:r>
              <a:rPr lang="en-US" sz="1600" dirty="0">
                <a:latin typeface="Montserrat" pitchFamily="2" charset="77"/>
              </a:rPr>
              <a:t>Emails, texts, phone calls </a:t>
            </a:r>
          </a:p>
        </p:txBody>
      </p:sp>
      <p:sp>
        <p:nvSpPr>
          <p:cNvPr id="5" name="Slide Number Placeholder 4">
            <a:extLst>
              <a:ext uri="{FF2B5EF4-FFF2-40B4-BE49-F238E27FC236}">
                <a16:creationId xmlns:a16="http://schemas.microsoft.com/office/drawing/2014/main" id="{60ABC1FE-BAD0-CEA1-BDCA-50DFE5C58764}"/>
              </a:ext>
            </a:extLst>
          </p:cNvPr>
          <p:cNvSpPr>
            <a:spLocks noGrp="1"/>
          </p:cNvSpPr>
          <p:nvPr>
            <p:ph type="sldNum" sz="quarter" idx="4294967295"/>
          </p:nvPr>
        </p:nvSpPr>
        <p:spPr>
          <a:xfrm>
            <a:off x="0" y="0"/>
            <a:ext cx="0" cy="0"/>
          </a:xfrm>
        </p:spPr>
        <p:txBody>
          <a:bodyPr>
            <a:normAutofit fontScale="25000" lnSpcReduction="20000"/>
          </a:bodyPr>
          <a:lstStyle/>
          <a:p>
            <a:fld id="{58FB4751-880F-D840-AAA9-3A15815CC996}" type="slidenum">
              <a:rPr lang="en-US" smtClean="0"/>
              <a:t>31</a:t>
            </a:fld>
            <a:endParaRPr lang="en-US"/>
          </a:p>
        </p:txBody>
      </p:sp>
    </p:spTree>
    <p:extLst>
      <p:ext uri="{BB962C8B-B14F-4D97-AF65-F5344CB8AC3E}">
        <p14:creationId xmlns:p14="http://schemas.microsoft.com/office/powerpoint/2010/main" val="15833718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714615-1156-FB57-8B38-4211D6F96F13}"/>
              </a:ext>
            </a:extLst>
          </p:cNvPr>
          <p:cNvSpPr>
            <a:spLocks noGrp="1"/>
          </p:cNvSpPr>
          <p:nvPr>
            <p:ph type="title" idx="4294967295"/>
          </p:nvPr>
        </p:nvSpPr>
        <p:spPr>
          <a:xfrm>
            <a:off x="1326859" y="1352030"/>
            <a:ext cx="9622588" cy="723317"/>
          </a:xfrm>
          <a:noFill/>
          <a:ln>
            <a:noFill/>
          </a:ln>
        </p:spPr>
        <p:style>
          <a:lnRef idx="2">
            <a:schemeClr val="accent1"/>
          </a:lnRef>
          <a:fillRef idx="1">
            <a:schemeClr val="lt1"/>
          </a:fillRef>
          <a:effectRef idx="0">
            <a:schemeClr val="accent1"/>
          </a:effectRef>
          <a:fontRef idx="minor">
            <a:schemeClr val="dk1"/>
          </a:fontRef>
        </p:style>
        <p:txBody>
          <a:bodyPr>
            <a:normAutofit/>
          </a:bodyPr>
          <a:lstStyle/>
          <a:p>
            <a:pPr defTabSz="914400"/>
            <a:r>
              <a:rPr lang="en-US" dirty="0">
                <a:solidFill>
                  <a:srgbClr val="4B2883"/>
                </a:solidFill>
                <a:latin typeface="Montserrat ExtraBold" pitchFamily="2" charset="77"/>
              </a:rPr>
              <a:t>Key Elements of Documentation </a:t>
            </a:r>
            <a:r>
              <a:rPr lang="en-US" sz="2000" dirty="0">
                <a:solidFill>
                  <a:srgbClr val="4B2883"/>
                </a:solidFill>
                <a:latin typeface="Montserrat" pitchFamily="2" charset="77"/>
              </a:rPr>
              <a:t>(continued)</a:t>
            </a:r>
            <a:endParaRPr lang="en-US" sz="2000" dirty="0">
              <a:solidFill>
                <a:srgbClr val="4B2883"/>
              </a:solidFill>
              <a:latin typeface="Montserrat ExtraBold" pitchFamily="2" charset="77"/>
            </a:endParaRPr>
          </a:p>
        </p:txBody>
      </p:sp>
      <p:sp>
        <p:nvSpPr>
          <p:cNvPr id="2" name="Text Placeholder 1">
            <a:extLst>
              <a:ext uri="{FF2B5EF4-FFF2-40B4-BE49-F238E27FC236}">
                <a16:creationId xmlns:a16="http://schemas.microsoft.com/office/drawing/2014/main" id="{DC13FADC-8C20-AF72-DE6C-48CDABD5B17E}"/>
              </a:ext>
            </a:extLst>
          </p:cNvPr>
          <p:cNvSpPr>
            <a:spLocks noGrp="1"/>
          </p:cNvSpPr>
          <p:nvPr>
            <p:ph idx="4294967295"/>
          </p:nvPr>
        </p:nvSpPr>
        <p:spPr>
          <a:xfrm>
            <a:off x="1327896" y="2142193"/>
            <a:ext cx="7336132" cy="3584117"/>
          </a:xfrm>
        </p:spPr>
        <p:txBody>
          <a:bodyPr vert="horz" lIns="91440" tIns="45720" rIns="91440" bIns="45720" numCol="1" spcCol="720000" rtlCol="0" anchor="t">
            <a:noAutofit/>
          </a:bodyPr>
          <a:lstStyle/>
          <a:p>
            <a:pPr lvl="1" indent="0">
              <a:lnSpc>
                <a:spcPct val="100000"/>
              </a:lnSpc>
              <a:spcBef>
                <a:spcPts val="1000"/>
              </a:spcBef>
              <a:buNone/>
            </a:pPr>
            <a:r>
              <a:rPr lang="en-US" sz="1600" b="1" dirty="0">
                <a:latin typeface="Montserrat" pitchFamily="2" charset="77"/>
              </a:rPr>
              <a:t>Meeting minutes: </a:t>
            </a:r>
          </a:p>
          <a:p>
            <a:pPr marL="171450" lvl="1" indent="-171450">
              <a:lnSpc>
                <a:spcPct val="100000"/>
              </a:lnSpc>
              <a:spcBef>
                <a:spcPts val="1000"/>
              </a:spcBef>
              <a:buFont typeface="Courier New" panose="02070309020205020404" pitchFamily="49" charset="0"/>
              <a:buChar char="o"/>
            </a:pPr>
            <a:r>
              <a:rPr lang="en-US" sz="1600">
                <a:latin typeface="Montserrat"/>
              </a:rPr>
              <a:t>Discussions, decisions, and action items </a:t>
            </a:r>
            <a:endParaRPr lang="en-US" sz="1600">
              <a:latin typeface="Montserrat" pitchFamily="2" charset="77"/>
            </a:endParaRPr>
          </a:p>
          <a:p>
            <a:pPr marL="171450" lvl="1" indent="-171450">
              <a:lnSpc>
                <a:spcPct val="100000"/>
              </a:lnSpc>
              <a:spcBef>
                <a:spcPts val="1000"/>
              </a:spcBef>
              <a:buFont typeface="Courier New" panose="02070309020205020404" pitchFamily="49" charset="0"/>
              <a:buChar char="o"/>
            </a:pPr>
            <a:r>
              <a:rPr lang="en-US" sz="1600" dirty="0">
                <a:latin typeface="Montserrat"/>
              </a:rPr>
              <a:t>Formal reports</a:t>
            </a:r>
          </a:p>
          <a:p>
            <a:pPr indent="0">
              <a:lnSpc>
                <a:spcPct val="100000"/>
              </a:lnSpc>
              <a:buNone/>
            </a:pPr>
            <a:endParaRPr lang="en-US" b="1" dirty="0">
              <a:latin typeface="Montserrat" pitchFamily="2" charset="77"/>
            </a:endParaRPr>
          </a:p>
          <a:p>
            <a:pPr indent="0">
              <a:lnSpc>
                <a:spcPct val="100000"/>
              </a:lnSpc>
              <a:buNone/>
            </a:pPr>
            <a:r>
              <a:rPr lang="en-US" b="1" dirty="0">
                <a:latin typeface="Montserrat" pitchFamily="2" charset="77"/>
              </a:rPr>
              <a:t>Technical Specifications and Designs:</a:t>
            </a:r>
            <a:r>
              <a:rPr lang="en-US" dirty="0"/>
              <a:t> </a:t>
            </a:r>
            <a:br>
              <a:rPr lang="en-US" dirty="0"/>
            </a:br>
            <a:r>
              <a:rPr lang="en-US" dirty="0">
                <a:latin typeface="Montserrat" pitchFamily="2" charset="77"/>
              </a:rPr>
              <a:t>These records provide a reference for project implementation, quality control, and future maintenance.</a:t>
            </a:r>
          </a:p>
          <a:p>
            <a:pPr marL="171450" lvl="1" indent="-171450">
              <a:lnSpc>
                <a:spcPct val="100000"/>
              </a:lnSpc>
              <a:spcBef>
                <a:spcPts val="1000"/>
              </a:spcBef>
              <a:buFont typeface="Courier New" panose="02070309020205020404" pitchFamily="49" charset="0"/>
              <a:buChar char="o"/>
            </a:pPr>
            <a:r>
              <a:rPr lang="en-US" sz="1600" dirty="0">
                <a:latin typeface="Montserrat" pitchFamily="2" charset="77"/>
              </a:rPr>
              <a:t>Technical specifications</a:t>
            </a:r>
          </a:p>
          <a:p>
            <a:pPr marL="171450" lvl="1" indent="-171450">
              <a:lnSpc>
                <a:spcPct val="100000"/>
              </a:lnSpc>
              <a:spcBef>
                <a:spcPts val="1000"/>
              </a:spcBef>
              <a:buFont typeface="Courier New" panose="02070309020205020404" pitchFamily="49" charset="0"/>
              <a:buChar char="o"/>
            </a:pPr>
            <a:r>
              <a:rPr lang="en-US" sz="1600" dirty="0">
                <a:latin typeface="Montserrat" pitchFamily="2" charset="77"/>
              </a:rPr>
              <a:t>Design documents</a:t>
            </a:r>
          </a:p>
          <a:p>
            <a:pPr marL="171450" lvl="1" indent="-171450">
              <a:lnSpc>
                <a:spcPct val="100000"/>
              </a:lnSpc>
              <a:spcBef>
                <a:spcPts val="1000"/>
              </a:spcBef>
              <a:buFont typeface="Courier New" panose="02070309020205020404" pitchFamily="49" charset="0"/>
              <a:buChar char="o"/>
            </a:pPr>
            <a:r>
              <a:rPr lang="en-US" sz="1600" dirty="0">
                <a:latin typeface="Montserrat" pitchFamily="2" charset="77"/>
              </a:rPr>
              <a:t>Modifications made during the project</a:t>
            </a:r>
            <a:endParaRPr lang="en-US" dirty="0">
              <a:latin typeface="Montserrat" pitchFamily="2" charset="77"/>
            </a:endParaRPr>
          </a:p>
        </p:txBody>
      </p:sp>
      <p:sp>
        <p:nvSpPr>
          <p:cNvPr id="5" name="Slide Number Placeholder 4">
            <a:extLst>
              <a:ext uri="{FF2B5EF4-FFF2-40B4-BE49-F238E27FC236}">
                <a16:creationId xmlns:a16="http://schemas.microsoft.com/office/drawing/2014/main" id="{60ABC1FE-BAD0-CEA1-BDCA-50DFE5C58764}"/>
              </a:ext>
            </a:extLst>
          </p:cNvPr>
          <p:cNvSpPr>
            <a:spLocks noGrp="1"/>
          </p:cNvSpPr>
          <p:nvPr>
            <p:ph type="sldNum" sz="quarter" idx="4294967295"/>
          </p:nvPr>
        </p:nvSpPr>
        <p:spPr>
          <a:xfrm>
            <a:off x="0" y="0"/>
            <a:ext cx="0" cy="0"/>
          </a:xfrm>
        </p:spPr>
        <p:txBody>
          <a:bodyPr>
            <a:normAutofit fontScale="25000" lnSpcReduction="20000"/>
          </a:bodyPr>
          <a:lstStyle/>
          <a:p>
            <a:fld id="{58FB4751-880F-D840-AAA9-3A15815CC996}" type="slidenum">
              <a:rPr lang="en-US" smtClean="0"/>
              <a:t>32</a:t>
            </a:fld>
            <a:endParaRPr lang="en-US"/>
          </a:p>
        </p:txBody>
      </p:sp>
    </p:spTree>
    <p:extLst>
      <p:ext uri="{BB962C8B-B14F-4D97-AF65-F5344CB8AC3E}">
        <p14:creationId xmlns:p14="http://schemas.microsoft.com/office/powerpoint/2010/main" val="29582261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714615-1156-FB57-8B38-4211D6F96F13}"/>
              </a:ext>
            </a:extLst>
          </p:cNvPr>
          <p:cNvSpPr>
            <a:spLocks noGrp="1"/>
          </p:cNvSpPr>
          <p:nvPr>
            <p:ph type="title" idx="4294967295"/>
          </p:nvPr>
        </p:nvSpPr>
        <p:spPr>
          <a:xfrm>
            <a:off x="1467970" y="947512"/>
            <a:ext cx="10268047" cy="723317"/>
          </a:xfrm>
          <a:noFill/>
          <a:ln>
            <a:noFill/>
          </a:ln>
        </p:spPr>
        <p:style>
          <a:lnRef idx="2">
            <a:schemeClr val="accent1"/>
          </a:lnRef>
          <a:fillRef idx="1">
            <a:schemeClr val="lt1"/>
          </a:fillRef>
          <a:effectRef idx="0">
            <a:schemeClr val="accent1"/>
          </a:effectRef>
          <a:fontRef idx="minor">
            <a:schemeClr val="dk1"/>
          </a:fontRef>
        </p:style>
        <p:txBody>
          <a:bodyPr>
            <a:normAutofit/>
          </a:bodyPr>
          <a:lstStyle/>
          <a:p>
            <a:pPr defTabSz="914400"/>
            <a:r>
              <a:rPr kumimoji="0" lang="en-US" sz="3200" b="0" i="0" u="none" strike="noStrike" kern="1200" cap="none" spc="0" normalizeH="0" baseline="0" noProof="0" dirty="0">
                <a:ln>
                  <a:noFill/>
                </a:ln>
                <a:solidFill>
                  <a:srgbClr val="4B2883"/>
                </a:solidFill>
                <a:effectLst/>
                <a:uLnTx/>
                <a:uFillTx/>
                <a:latin typeface="Montserrat ExtraBold" pitchFamily="2" charset="77"/>
                <a:ea typeface="+mn-ea"/>
                <a:cs typeface="+mn-cs"/>
              </a:rPr>
              <a:t>Key Elements of Documentation </a:t>
            </a:r>
            <a:r>
              <a:rPr kumimoji="0" lang="en-US" sz="2000" b="0" i="0" u="none" strike="noStrike" kern="1200" cap="none" spc="0" normalizeH="0" baseline="0" noProof="0" dirty="0">
                <a:ln>
                  <a:noFill/>
                </a:ln>
                <a:solidFill>
                  <a:srgbClr val="4B2883"/>
                </a:solidFill>
                <a:effectLst/>
                <a:uLnTx/>
                <a:uFillTx/>
                <a:latin typeface="Montserrat" pitchFamily="2" charset="77"/>
                <a:ea typeface="+mn-ea"/>
                <a:cs typeface="+mn-cs"/>
              </a:rPr>
              <a:t>(continued)</a:t>
            </a:r>
            <a:endParaRPr lang="en-US" sz="2000" dirty="0">
              <a:solidFill>
                <a:srgbClr val="4B2883"/>
              </a:solidFill>
              <a:latin typeface="Montserrat ExtraBold" pitchFamily="2" charset="77"/>
            </a:endParaRPr>
          </a:p>
        </p:txBody>
      </p:sp>
      <p:sp>
        <p:nvSpPr>
          <p:cNvPr id="2" name="Text Placeholder 1">
            <a:extLst>
              <a:ext uri="{FF2B5EF4-FFF2-40B4-BE49-F238E27FC236}">
                <a16:creationId xmlns:a16="http://schemas.microsoft.com/office/drawing/2014/main" id="{DC13FADC-8C20-AF72-DE6C-48CDABD5B17E}"/>
              </a:ext>
            </a:extLst>
          </p:cNvPr>
          <p:cNvSpPr>
            <a:spLocks noGrp="1"/>
          </p:cNvSpPr>
          <p:nvPr>
            <p:ph idx="4294967295"/>
          </p:nvPr>
        </p:nvSpPr>
        <p:spPr>
          <a:xfrm>
            <a:off x="1469008" y="1718859"/>
            <a:ext cx="7524668" cy="4534265"/>
          </a:xfrm>
        </p:spPr>
        <p:txBody>
          <a:bodyPr vert="horz" lIns="91440" tIns="45720" rIns="91440" bIns="45720" numCol="1" spcCol="720000" rtlCol="0" anchor="t">
            <a:noAutofit/>
          </a:bodyPr>
          <a:lstStyle/>
          <a:p>
            <a:pPr indent="0">
              <a:lnSpc>
                <a:spcPct val="100000"/>
              </a:lnSpc>
              <a:spcBef>
                <a:spcPts val="1000"/>
              </a:spcBef>
              <a:buClr>
                <a:srgbClr val="4B2883"/>
              </a:buClr>
              <a:buNone/>
            </a:pPr>
            <a:r>
              <a:rPr lang="en-US" b="1" dirty="0">
                <a:latin typeface="Montserrat" pitchFamily="2" charset="77"/>
              </a:rPr>
              <a:t>Change Requests and Approvals: </a:t>
            </a:r>
            <a:br>
              <a:rPr lang="en-US" b="1" dirty="0">
                <a:latin typeface="Montserrat" pitchFamily="2" charset="77"/>
              </a:rPr>
            </a:br>
            <a:r>
              <a:rPr lang="en-US" dirty="0">
                <a:latin typeface="Montserrat" pitchFamily="2" charset="77"/>
              </a:rPr>
              <a:t>Ensure transparency, clarity, and a shared understanding of any modifications to the contract.</a:t>
            </a:r>
          </a:p>
          <a:p>
            <a:pPr marL="171450" lvl="1" indent="-171450">
              <a:lnSpc>
                <a:spcPct val="100000"/>
              </a:lnSpc>
              <a:spcBef>
                <a:spcPts val="1000"/>
              </a:spcBef>
              <a:buClr>
                <a:srgbClr val="4B2883"/>
              </a:buClr>
              <a:buFont typeface="Courier New" panose="02070309020205020404" pitchFamily="49" charset="0"/>
              <a:buChar char="o"/>
            </a:pPr>
            <a:r>
              <a:rPr lang="en-US" sz="1600" dirty="0">
                <a:solidFill>
                  <a:schemeClr val="tx1"/>
                </a:solidFill>
                <a:latin typeface="Montserrat" pitchFamily="2" charset="77"/>
              </a:rPr>
              <a:t>Change requests</a:t>
            </a:r>
          </a:p>
          <a:p>
            <a:pPr marL="171450" lvl="1" indent="-171450">
              <a:lnSpc>
                <a:spcPct val="100000"/>
              </a:lnSpc>
              <a:spcBef>
                <a:spcPts val="1000"/>
              </a:spcBef>
              <a:buClr>
                <a:srgbClr val="4B2883"/>
              </a:buClr>
              <a:buFont typeface="Courier New" panose="02070309020205020404" pitchFamily="49" charset="0"/>
              <a:buChar char="o"/>
            </a:pPr>
            <a:r>
              <a:rPr lang="en-US" sz="1600" dirty="0">
                <a:solidFill>
                  <a:schemeClr val="tx1"/>
                </a:solidFill>
                <a:latin typeface="Montserrat" pitchFamily="2" charset="77"/>
              </a:rPr>
              <a:t>Evaluations</a:t>
            </a:r>
          </a:p>
          <a:p>
            <a:pPr marL="171450" lvl="1" indent="-171450">
              <a:lnSpc>
                <a:spcPct val="100000"/>
              </a:lnSpc>
              <a:spcBef>
                <a:spcPts val="1000"/>
              </a:spcBef>
              <a:buClr>
                <a:srgbClr val="4B2883"/>
              </a:buClr>
              <a:buFont typeface="Courier New" panose="02070309020205020404" pitchFamily="49" charset="0"/>
              <a:buChar char="o"/>
            </a:pPr>
            <a:r>
              <a:rPr lang="en-US" sz="1600">
                <a:latin typeface="Montserrat"/>
              </a:rPr>
              <a:t>Approvals or rejections</a:t>
            </a:r>
          </a:p>
          <a:p>
            <a:pPr lvl="1" indent="0">
              <a:lnSpc>
                <a:spcPct val="100000"/>
              </a:lnSpc>
              <a:buNone/>
            </a:pPr>
            <a:endParaRPr lang="en-US" dirty="0">
              <a:latin typeface="Montserrat"/>
            </a:endParaRPr>
          </a:p>
          <a:p>
            <a:pPr indent="0">
              <a:lnSpc>
                <a:spcPct val="100000"/>
              </a:lnSpc>
              <a:spcBef>
                <a:spcPts val="1000"/>
              </a:spcBef>
              <a:buClr>
                <a:srgbClr val="4B2883"/>
              </a:buClr>
              <a:buNone/>
            </a:pPr>
            <a:r>
              <a:rPr lang="en-US" b="1" dirty="0">
                <a:latin typeface="Montserrat" pitchFamily="2" charset="77"/>
              </a:rPr>
              <a:t>Quality Assurance Records: </a:t>
            </a:r>
            <a:br>
              <a:rPr lang="en-US" b="1" dirty="0">
                <a:latin typeface="Montserrat" pitchFamily="2" charset="77"/>
              </a:rPr>
            </a:br>
            <a:r>
              <a:rPr lang="en-US" dirty="0">
                <a:latin typeface="Montserrat" pitchFamily="2" charset="77"/>
              </a:rPr>
              <a:t>These records demonstrate compliance with quality standards and provide evidence of adherence to contractual requirements.</a:t>
            </a:r>
          </a:p>
          <a:p>
            <a:pPr marL="171450" lvl="1" indent="-171450">
              <a:lnSpc>
                <a:spcPct val="100000"/>
              </a:lnSpc>
              <a:spcBef>
                <a:spcPts val="1000"/>
              </a:spcBef>
              <a:buClr>
                <a:srgbClr val="4B2883"/>
              </a:buClr>
              <a:buFont typeface="Courier New" panose="02070309020205020404" pitchFamily="49" charset="0"/>
              <a:buChar char="o"/>
            </a:pPr>
            <a:r>
              <a:rPr lang="en-US" sz="1600" dirty="0">
                <a:solidFill>
                  <a:schemeClr val="tx1"/>
                </a:solidFill>
                <a:latin typeface="Montserrat" pitchFamily="2" charset="77"/>
              </a:rPr>
              <a:t>Quality control activities</a:t>
            </a:r>
          </a:p>
          <a:p>
            <a:pPr marL="171450" lvl="1" indent="-171450">
              <a:lnSpc>
                <a:spcPct val="100000"/>
              </a:lnSpc>
              <a:spcBef>
                <a:spcPts val="1000"/>
              </a:spcBef>
              <a:buClr>
                <a:srgbClr val="4B2883"/>
              </a:buClr>
              <a:buFont typeface="Courier New" panose="02070309020205020404" pitchFamily="49" charset="0"/>
              <a:buChar char="o"/>
            </a:pPr>
            <a:r>
              <a:rPr lang="en-US" sz="1600" dirty="0">
                <a:solidFill>
                  <a:schemeClr val="tx1"/>
                </a:solidFill>
                <a:latin typeface="Montserrat" pitchFamily="2" charset="77"/>
              </a:rPr>
              <a:t>Inspections </a:t>
            </a:r>
          </a:p>
          <a:p>
            <a:pPr marL="171450" lvl="1" indent="-171450">
              <a:lnSpc>
                <a:spcPct val="100000"/>
              </a:lnSpc>
              <a:spcBef>
                <a:spcPts val="1000"/>
              </a:spcBef>
              <a:buClr>
                <a:srgbClr val="4B2883"/>
              </a:buClr>
              <a:buFont typeface="Courier New" panose="02070309020205020404" pitchFamily="49" charset="0"/>
              <a:buChar char="o"/>
            </a:pPr>
            <a:r>
              <a:rPr lang="en-US" sz="1600" dirty="0">
                <a:solidFill>
                  <a:schemeClr val="tx1"/>
                </a:solidFill>
                <a:latin typeface="Montserrat" pitchFamily="2" charset="77"/>
              </a:rPr>
              <a:t>Test results</a:t>
            </a:r>
          </a:p>
        </p:txBody>
      </p:sp>
      <p:sp>
        <p:nvSpPr>
          <p:cNvPr id="5" name="Slide Number Placeholder 4">
            <a:extLst>
              <a:ext uri="{FF2B5EF4-FFF2-40B4-BE49-F238E27FC236}">
                <a16:creationId xmlns:a16="http://schemas.microsoft.com/office/drawing/2014/main" id="{60ABC1FE-BAD0-CEA1-BDCA-50DFE5C58764}"/>
              </a:ext>
            </a:extLst>
          </p:cNvPr>
          <p:cNvSpPr>
            <a:spLocks noGrp="1"/>
          </p:cNvSpPr>
          <p:nvPr>
            <p:ph type="sldNum" sz="quarter" idx="4294967295"/>
          </p:nvPr>
        </p:nvSpPr>
        <p:spPr>
          <a:xfrm>
            <a:off x="0" y="0"/>
            <a:ext cx="0" cy="0"/>
          </a:xfrm>
        </p:spPr>
        <p:txBody>
          <a:bodyPr>
            <a:normAutofit fontScale="25000" lnSpcReduction="20000"/>
          </a:bodyPr>
          <a:lstStyle/>
          <a:p>
            <a:fld id="{58FB4751-880F-D840-AAA9-3A15815CC996}" type="slidenum">
              <a:rPr lang="en-US" smtClean="0"/>
              <a:t>33</a:t>
            </a:fld>
            <a:endParaRPr lang="en-US"/>
          </a:p>
        </p:txBody>
      </p:sp>
    </p:spTree>
    <p:extLst>
      <p:ext uri="{BB962C8B-B14F-4D97-AF65-F5344CB8AC3E}">
        <p14:creationId xmlns:p14="http://schemas.microsoft.com/office/powerpoint/2010/main" val="16502818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714615-1156-FB57-8B38-4211D6F96F13}"/>
              </a:ext>
            </a:extLst>
          </p:cNvPr>
          <p:cNvSpPr>
            <a:spLocks noGrp="1"/>
          </p:cNvSpPr>
          <p:nvPr>
            <p:ph type="title" idx="4294967295"/>
          </p:nvPr>
        </p:nvSpPr>
        <p:spPr>
          <a:xfrm>
            <a:off x="828266" y="1718919"/>
            <a:ext cx="10268047" cy="723317"/>
          </a:xfrm>
          <a:noFill/>
          <a:ln>
            <a:noFill/>
          </a:ln>
        </p:spPr>
        <p:style>
          <a:lnRef idx="2">
            <a:schemeClr val="accent1"/>
          </a:lnRef>
          <a:fillRef idx="1">
            <a:schemeClr val="lt1"/>
          </a:fillRef>
          <a:effectRef idx="0">
            <a:schemeClr val="accent1"/>
          </a:effectRef>
          <a:fontRef idx="minor">
            <a:schemeClr val="dk1"/>
          </a:fontRef>
        </p:style>
        <p:txBody>
          <a:bodyPr>
            <a:normAutofit/>
          </a:bodyPr>
          <a:lstStyle/>
          <a:p>
            <a:pPr defTabSz="914400"/>
            <a:r>
              <a:rPr kumimoji="0" lang="en-US" sz="3200" b="0" i="0" u="none" strike="noStrike" kern="1200" cap="none" spc="0" normalizeH="0" baseline="0" noProof="0" dirty="0">
                <a:ln>
                  <a:noFill/>
                </a:ln>
                <a:solidFill>
                  <a:srgbClr val="4B2883"/>
                </a:solidFill>
                <a:effectLst/>
                <a:uLnTx/>
                <a:uFillTx/>
                <a:latin typeface="Montserrat ExtraBold" pitchFamily="2" charset="77"/>
                <a:ea typeface="+mn-ea"/>
                <a:cs typeface="+mn-cs"/>
              </a:rPr>
              <a:t>Key Elements of Documentation </a:t>
            </a:r>
            <a:r>
              <a:rPr kumimoji="0" lang="en-US" sz="2000" b="0" i="0" u="none" strike="noStrike" kern="1200" cap="none" spc="0" normalizeH="0" baseline="0" noProof="0" dirty="0">
                <a:ln>
                  <a:noFill/>
                </a:ln>
                <a:solidFill>
                  <a:srgbClr val="4B2883"/>
                </a:solidFill>
                <a:effectLst/>
                <a:uLnTx/>
                <a:uFillTx/>
                <a:latin typeface="Montserrat" pitchFamily="2" charset="77"/>
                <a:ea typeface="+mn-ea"/>
                <a:cs typeface="+mn-cs"/>
              </a:rPr>
              <a:t>(continued)</a:t>
            </a:r>
            <a:endParaRPr lang="en-US" sz="2000" dirty="0">
              <a:solidFill>
                <a:srgbClr val="4B2883"/>
              </a:solidFill>
              <a:latin typeface="Montserrat ExtraBold" pitchFamily="2" charset="77"/>
            </a:endParaRPr>
          </a:p>
        </p:txBody>
      </p:sp>
      <p:sp>
        <p:nvSpPr>
          <p:cNvPr id="2" name="Text Placeholder 1">
            <a:extLst>
              <a:ext uri="{FF2B5EF4-FFF2-40B4-BE49-F238E27FC236}">
                <a16:creationId xmlns:a16="http://schemas.microsoft.com/office/drawing/2014/main" id="{DC13FADC-8C20-AF72-DE6C-48CDABD5B17E}"/>
              </a:ext>
            </a:extLst>
          </p:cNvPr>
          <p:cNvSpPr>
            <a:spLocks noGrp="1"/>
          </p:cNvSpPr>
          <p:nvPr>
            <p:ph idx="4294967295"/>
          </p:nvPr>
        </p:nvSpPr>
        <p:spPr>
          <a:xfrm>
            <a:off x="829304" y="2527896"/>
            <a:ext cx="7515241" cy="1796710"/>
          </a:xfrm>
        </p:spPr>
        <p:txBody>
          <a:bodyPr numCol="1" spcCol="720000">
            <a:noAutofit/>
          </a:bodyPr>
          <a:lstStyle/>
          <a:p>
            <a:pPr indent="0">
              <a:spcBef>
                <a:spcPts val="1000"/>
              </a:spcBef>
              <a:buClr>
                <a:srgbClr val="4B2883"/>
              </a:buClr>
              <a:buNone/>
            </a:pPr>
            <a:r>
              <a:rPr lang="en-US" b="1" dirty="0">
                <a:latin typeface="Montserrat" pitchFamily="2" charset="77"/>
              </a:rPr>
              <a:t>Lessons Learned: </a:t>
            </a:r>
            <a:br>
              <a:rPr lang="en-US" b="1" dirty="0">
                <a:latin typeface="Montserrat" pitchFamily="2" charset="77"/>
              </a:rPr>
            </a:br>
            <a:r>
              <a:rPr lang="en-US" dirty="0">
                <a:latin typeface="Montserrat" pitchFamily="2" charset="77"/>
              </a:rPr>
              <a:t>Capture lessons learned throughout the project. Document successes, challenges, and best practices to improve future project execution and enhance organizational knowledge.</a:t>
            </a:r>
          </a:p>
        </p:txBody>
      </p:sp>
      <p:sp>
        <p:nvSpPr>
          <p:cNvPr id="5" name="Slide Number Placeholder 4">
            <a:extLst>
              <a:ext uri="{FF2B5EF4-FFF2-40B4-BE49-F238E27FC236}">
                <a16:creationId xmlns:a16="http://schemas.microsoft.com/office/drawing/2014/main" id="{60ABC1FE-BAD0-CEA1-BDCA-50DFE5C58764}"/>
              </a:ext>
            </a:extLst>
          </p:cNvPr>
          <p:cNvSpPr>
            <a:spLocks noGrp="1"/>
          </p:cNvSpPr>
          <p:nvPr>
            <p:ph type="sldNum" sz="quarter" idx="4294967295"/>
          </p:nvPr>
        </p:nvSpPr>
        <p:spPr>
          <a:xfrm>
            <a:off x="0" y="0"/>
            <a:ext cx="0" cy="0"/>
          </a:xfrm>
        </p:spPr>
        <p:txBody>
          <a:bodyPr>
            <a:normAutofit fontScale="25000" lnSpcReduction="20000"/>
          </a:bodyPr>
          <a:lstStyle/>
          <a:p>
            <a:fld id="{58FB4751-880F-D840-AAA9-3A15815CC996}" type="slidenum">
              <a:rPr lang="en-US" smtClean="0"/>
              <a:t>34</a:t>
            </a:fld>
            <a:endParaRPr lang="en-US"/>
          </a:p>
        </p:txBody>
      </p:sp>
    </p:spTree>
    <p:extLst>
      <p:ext uri="{BB962C8B-B14F-4D97-AF65-F5344CB8AC3E}">
        <p14:creationId xmlns:p14="http://schemas.microsoft.com/office/powerpoint/2010/main" val="13740778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96D4E-8B4F-62B8-F551-56379B923E78}"/>
              </a:ext>
            </a:extLst>
          </p:cNvPr>
          <p:cNvSpPr>
            <a:spLocks noGrp="1"/>
          </p:cNvSpPr>
          <p:nvPr>
            <p:ph type="title" idx="4294967295"/>
          </p:nvPr>
        </p:nvSpPr>
        <p:spPr>
          <a:xfrm>
            <a:off x="837674" y="1765956"/>
            <a:ext cx="9177338" cy="578170"/>
          </a:xfrm>
        </p:spPr>
        <p:txBody>
          <a:bodyPr>
            <a:normAutofit/>
          </a:bodyPr>
          <a:lstStyle/>
          <a:p>
            <a:pPr defTabSz="914400"/>
            <a:r>
              <a:rPr lang="en-US" dirty="0"/>
              <a:t>Client Satisfaction and Project Closeout</a:t>
            </a:r>
          </a:p>
        </p:txBody>
      </p:sp>
      <p:sp>
        <p:nvSpPr>
          <p:cNvPr id="3" name="Subtitle 2">
            <a:extLst>
              <a:ext uri="{FF2B5EF4-FFF2-40B4-BE49-F238E27FC236}">
                <a16:creationId xmlns:a16="http://schemas.microsoft.com/office/drawing/2014/main" id="{FF07BEBE-18E8-4025-FF6F-EC0130CB4F22}"/>
              </a:ext>
            </a:extLst>
          </p:cNvPr>
          <p:cNvSpPr>
            <a:spLocks noGrp="1"/>
          </p:cNvSpPr>
          <p:nvPr>
            <p:ph idx="4294967295"/>
          </p:nvPr>
        </p:nvSpPr>
        <p:spPr>
          <a:xfrm>
            <a:off x="838711" y="2518489"/>
            <a:ext cx="7628363" cy="2220866"/>
          </a:xfrm>
        </p:spPr>
        <p:txBody>
          <a:bodyPr>
            <a:noAutofit/>
          </a:bodyPr>
          <a:lstStyle/>
          <a:p>
            <a:pPr marL="342900" indent="-342900" algn="l">
              <a:buFont typeface="Courier New" panose="02070309020205020404" pitchFamily="49" charset="0"/>
              <a:buChar char="o"/>
            </a:pPr>
            <a:r>
              <a:rPr lang="en-US" dirty="0">
                <a:latin typeface="Montserrat" pitchFamily="2" charset="77"/>
              </a:rPr>
              <a:t>Client satisfaction, in any field of work or business, is a key measure of project success.</a:t>
            </a:r>
          </a:p>
          <a:p>
            <a:pPr marL="342900" indent="-342900" algn="l">
              <a:buFont typeface="Courier New" panose="02070309020205020404" pitchFamily="49" charset="0"/>
              <a:buChar char="o"/>
            </a:pPr>
            <a:r>
              <a:rPr lang="en-US" dirty="0">
                <a:latin typeface="Montserrat" pitchFamily="2" charset="77"/>
              </a:rPr>
              <a:t>The project closeout process is the final phase of a project, where all project activities are formally concluded, and the project is handed over to its intended stakeholders and/or the buyer. </a:t>
            </a:r>
          </a:p>
        </p:txBody>
      </p:sp>
    </p:spTree>
    <p:extLst>
      <p:ext uri="{BB962C8B-B14F-4D97-AF65-F5344CB8AC3E}">
        <p14:creationId xmlns:p14="http://schemas.microsoft.com/office/powerpoint/2010/main" val="21998748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96D4E-8B4F-62B8-F551-56379B923E78}"/>
              </a:ext>
            </a:extLst>
          </p:cNvPr>
          <p:cNvSpPr>
            <a:spLocks noGrp="1"/>
          </p:cNvSpPr>
          <p:nvPr>
            <p:ph type="title" idx="4294967295"/>
          </p:nvPr>
        </p:nvSpPr>
        <p:spPr>
          <a:xfrm>
            <a:off x="771822" y="1098030"/>
            <a:ext cx="11297708" cy="578170"/>
          </a:xfrm>
        </p:spPr>
        <p:txBody>
          <a:bodyPr>
            <a:normAutofit/>
          </a:bodyPr>
          <a:lstStyle/>
          <a:p>
            <a:pPr defTabSz="914400"/>
            <a:r>
              <a:rPr lang="en-US" dirty="0"/>
              <a:t>Client Satisfaction and Project Closeout </a:t>
            </a:r>
            <a:r>
              <a:rPr kumimoji="0" lang="en-US" sz="2000" b="0" i="0" u="none" strike="noStrike" kern="1200" cap="none" spc="0" normalizeH="0" baseline="0" noProof="0" dirty="0">
                <a:ln>
                  <a:noFill/>
                </a:ln>
                <a:solidFill>
                  <a:srgbClr val="4B2883"/>
                </a:solidFill>
                <a:effectLst/>
                <a:uLnTx/>
                <a:uFillTx/>
                <a:latin typeface="Montserrat" pitchFamily="2" charset="77"/>
                <a:ea typeface="+mn-ea"/>
                <a:cs typeface="+mn-cs"/>
              </a:rPr>
              <a:t>(continued)</a:t>
            </a:r>
            <a:endParaRPr lang="en-US" dirty="0"/>
          </a:p>
        </p:txBody>
      </p:sp>
      <p:sp>
        <p:nvSpPr>
          <p:cNvPr id="3" name="Subtitle 2">
            <a:extLst>
              <a:ext uri="{FF2B5EF4-FFF2-40B4-BE49-F238E27FC236}">
                <a16:creationId xmlns:a16="http://schemas.microsoft.com/office/drawing/2014/main" id="{FF07BEBE-18E8-4025-FF6F-EC0130CB4F22}"/>
              </a:ext>
            </a:extLst>
          </p:cNvPr>
          <p:cNvSpPr>
            <a:spLocks noGrp="1"/>
          </p:cNvSpPr>
          <p:nvPr>
            <p:ph idx="4294967295"/>
          </p:nvPr>
        </p:nvSpPr>
        <p:spPr>
          <a:xfrm>
            <a:off x="771822" y="1794119"/>
            <a:ext cx="10022158" cy="4408488"/>
          </a:xfrm>
        </p:spPr>
        <p:txBody>
          <a:bodyPr vert="horz" lIns="91440" tIns="45720" rIns="91440" bIns="45720" rtlCol="0" anchor="t">
            <a:noAutofit/>
          </a:bodyPr>
          <a:lstStyle/>
          <a:p>
            <a:pPr indent="0">
              <a:buNone/>
            </a:pPr>
            <a:r>
              <a:rPr lang="en-US">
                <a:latin typeface="Montserrat"/>
              </a:rPr>
              <a:t> Steps typically included:</a:t>
            </a:r>
          </a:p>
          <a:p>
            <a:pPr marL="617220" lvl="1" indent="-342900">
              <a:buFont typeface="Courier New" panose="02070309020205020404" pitchFamily="49" charset="0"/>
              <a:buChar char="o"/>
            </a:pPr>
            <a:r>
              <a:rPr lang="en-US" sz="1600" b="1" dirty="0">
                <a:latin typeface="Montserrat" pitchFamily="2" charset="77"/>
              </a:rPr>
              <a:t>Final inspections: </a:t>
            </a:r>
            <a:r>
              <a:rPr lang="en-US" sz="1600" dirty="0">
                <a:latin typeface="Montserrat" pitchFamily="2" charset="77"/>
              </a:rPr>
              <a:t>review of all project deliverables for specifications and quality to verify that all work has been completed as per the agreed-upon scope and contract requirements.</a:t>
            </a:r>
            <a:endParaRPr lang="en-US" sz="1600">
              <a:latin typeface="Montserrat" pitchFamily="2" charset="77"/>
            </a:endParaRPr>
          </a:p>
          <a:p>
            <a:pPr marL="617220" lvl="1" indent="-342900">
              <a:buFont typeface="Courier New" panose="02070309020205020404" pitchFamily="49" charset="0"/>
              <a:buChar char="o"/>
            </a:pPr>
            <a:r>
              <a:rPr lang="en-US" sz="1600" b="1" dirty="0">
                <a:latin typeface="Montserrat"/>
              </a:rPr>
              <a:t>Acceptance: </a:t>
            </a:r>
            <a:r>
              <a:rPr lang="en-US" sz="1600" dirty="0">
                <a:latin typeface="Montserrat"/>
              </a:rPr>
              <a:t>project deliverables meet client expectations and sign-off is </a:t>
            </a:r>
            <a:r>
              <a:rPr lang="en-US" sz="1600">
                <a:latin typeface="Montserrat"/>
              </a:rPr>
              <a:t>granted.</a:t>
            </a:r>
            <a:endParaRPr lang="en-US" sz="1600" dirty="0">
              <a:latin typeface="Montserrat"/>
            </a:endParaRPr>
          </a:p>
          <a:p>
            <a:pPr marL="617220" lvl="1" indent="-342900">
              <a:buFont typeface="Courier New" panose="02070309020205020404" pitchFamily="49" charset="0"/>
              <a:buChar char="o"/>
            </a:pPr>
            <a:r>
              <a:rPr lang="en-US" sz="1600" b="1" dirty="0">
                <a:latin typeface="Montserrat"/>
              </a:rPr>
              <a:t>Documentation and archiving: </a:t>
            </a:r>
            <a:r>
              <a:rPr lang="en-US" sz="1600" dirty="0">
                <a:latin typeface="Montserrat"/>
              </a:rPr>
              <a:t>collect all records and create a closeout report. Archive all documents for reference or audits. </a:t>
            </a:r>
          </a:p>
          <a:p>
            <a:pPr marL="617220" lvl="1" indent="-342900">
              <a:buFont typeface="Courier New" panose="02070309020205020404" pitchFamily="49" charset="0"/>
              <a:buChar char="o"/>
            </a:pPr>
            <a:r>
              <a:rPr lang="en-US" sz="1600" b="1" dirty="0">
                <a:latin typeface="Montserrat"/>
              </a:rPr>
              <a:t>Transition and handover: </a:t>
            </a:r>
            <a:r>
              <a:rPr lang="en-US" sz="1600" dirty="0">
                <a:latin typeface="Montserrat"/>
              </a:rPr>
              <a:t>deliverables go to the client  and responsibilities are </a:t>
            </a:r>
            <a:r>
              <a:rPr lang="en-US" sz="1600">
                <a:latin typeface="Montserrat"/>
              </a:rPr>
              <a:t>transferred. Project closure meetings are for review, feedback, and follow-up.</a:t>
            </a:r>
            <a:endParaRPr lang="en-US" sz="1600">
              <a:latin typeface="Montserrat" pitchFamily="2" charset="77"/>
            </a:endParaRPr>
          </a:p>
        </p:txBody>
      </p:sp>
    </p:spTree>
    <p:extLst>
      <p:ext uri="{BB962C8B-B14F-4D97-AF65-F5344CB8AC3E}">
        <p14:creationId xmlns:p14="http://schemas.microsoft.com/office/powerpoint/2010/main" val="23595943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377AF6-2477-81EC-D1BC-43FD72DF18F6}"/>
              </a:ext>
            </a:extLst>
          </p:cNvPr>
          <p:cNvSpPr>
            <a:spLocks noGrp="1"/>
          </p:cNvSpPr>
          <p:nvPr>
            <p:ph type="title" idx="4294967295"/>
          </p:nvPr>
        </p:nvSpPr>
        <p:spPr>
          <a:xfrm>
            <a:off x="489600" y="721733"/>
            <a:ext cx="7889640" cy="1042988"/>
          </a:xfrm>
        </p:spPr>
        <p:txBody>
          <a:bodyPr>
            <a:normAutofit/>
          </a:bodyPr>
          <a:lstStyle/>
          <a:p>
            <a:pPr defTabSz="914400"/>
            <a:r>
              <a:rPr lang="en-US"/>
              <a:t>Client Feedback &amp; Project Review </a:t>
            </a:r>
          </a:p>
        </p:txBody>
      </p:sp>
      <p:sp>
        <p:nvSpPr>
          <p:cNvPr id="6" name="TextBox 5">
            <a:extLst>
              <a:ext uri="{FF2B5EF4-FFF2-40B4-BE49-F238E27FC236}">
                <a16:creationId xmlns:a16="http://schemas.microsoft.com/office/drawing/2014/main" id="{A83250BA-C354-19B6-FC6A-604A6B2E450C}"/>
              </a:ext>
            </a:extLst>
          </p:cNvPr>
          <p:cNvSpPr txBox="1"/>
          <p:nvPr/>
        </p:nvSpPr>
        <p:spPr>
          <a:xfrm>
            <a:off x="489600" y="1849388"/>
            <a:ext cx="11212800" cy="3785652"/>
          </a:xfrm>
          <a:prstGeom prst="rect">
            <a:avLst/>
          </a:prstGeom>
          <a:noFill/>
        </p:spPr>
        <p:txBody>
          <a:bodyPr wrap="square">
            <a:spAutoFit/>
          </a:bodyPr>
          <a:lstStyle/>
          <a:p>
            <a:pPr algn="l"/>
            <a:r>
              <a:rPr lang="en-US" sz="1600" dirty="0">
                <a:solidFill>
                  <a:schemeClr val="tx1"/>
                </a:solidFill>
                <a:latin typeface="Montserrat" pitchFamily="2" charset="77"/>
              </a:rPr>
              <a:t>Conducting a project review and obtaining client feedback is a valuable practice that helps identify areas of improvement and enhance future project performance.</a:t>
            </a:r>
          </a:p>
          <a:p>
            <a:pPr algn="l"/>
            <a:endParaRPr lang="en-US" sz="1600" dirty="0">
              <a:solidFill>
                <a:schemeClr val="tx1"/>
              </a:solidFill>
              <a:latin typeface="Montserrat" pitchFamily="2" charset="77"/>
            </a:endParaRPr>
          </a:p>
          <a:p>
            <a:pPr marL="285750" indent="-285750" algn="l">
              <a:buFont typeface="Courier New" panose="02070309020205020404" pitchFamily="49" charset="0"/>
              <a:buChar char="o"/>
            </a:pPr>
            <a:r>
              <a:rPr lang="en-US" sz="1600" b="1" dirty="0">
                <a:solidFill>
                  <a:schemeClr val="tx1"/>
                </a:solidFill>
                <a:latin typeface="Montserrat" pitchFamily="2" charset="77"/>
              </a:rPr>
              <a:t>Establish a review process: </a:t>
            </a:r>
            <a:r>
              <a:rPr lang="en-US" sz="1600" dirty="0">
                <a:solidFill>
                  <a:schemeClr val="tx1"/>
                </a:solidFill>
                <a:latin typeface="Montserrat" pitchFamily="2" charset="77"/>
              </a:rPr>
              <a:t>this should be structured, systematic, and timely. Include important people who were involved.</a:t>
            </a:r>
            <a:br>
              <a:rPr lang="en-US" sz="1600" dirty="0">
                <a:solidFill>
                  <a:schemeClr val="tx1"/>
                </a:solidFill>
                <a:latin typeface="Montserrat" pitchFamily="2" charset="77"/>
              </a:rPr>
            </a:br>
            <a:r>
              <a:rPr lang="en-US" sz="1600" dirty="0">
                <a:solidFill>
                  <a:schemeClr val="tx1"/>
                </a:solidFill>
                <a:latin typeface="Montserrat" pitchFamily="2" charset="77"/>
              </a:rPr>
              <a:t> </a:t>
            </a:r>
          </a:p>
          <a:p>
            <a:pPr marL="285750" indent="-285750" algn="l">
              <a:buFont typeface="Courier New" panose="02070309020205020404" pitchFamily="49" charset="0"/>
              <a:buChar char="o"/>
            </a:pPr>
            <a:r>
              <a:rPr lang="en-US" sz="1600" b="1" dirty="0">
                <a:solidFill>
                  <a:schemeClr val="tx1"/>
                </a:solidFill>
                <a:latin typeface="Montserrat" pitchFamily="2" charset="77"/>
              </a:rPr>
              <a:t>Client Feedback: </a:t>
            </a:r>
            <a:r>
              <a:rPr lang="en-US" sz="1600" dirty="0">
                <a:solidFill>
                  <a:schemeClr val="tx1"/>
                </a:solidFill>
                <a:latin typeface="Montserrat" pitchFamily="2" charset="77"/>
              </a:rPr>
              <a:t>This can be done through surveys, interviews, meetings, or formal feedback sessions.</a:t>
            </a:r>
            <a:br>
              <a:rPr lang="en-US" sz="1600" dirty="0">
                <a:solidFill>
                  <a:schemeClr val="tx1"/>
                </a:solidFill>
                <a:latin typeface="Montserrat" pitchFamily="2" charset="77"/>
              </a:rPr>
            </a:br>
            <a:endParaRPr lang="en-US" sz="1600" dirty="0">
              <a:solidFill>
                <a:schemeClr val="tx1"/>
              </a:solidFill>
              <a:latin typeface="Montserrat" pitchFamily="2" charset="77"/>
            </a:endParaRPr>
          </a:p>
          <a:p>
            <a:pPr marL="285750" indent="-285750" algn="l">
              <a:buFont typeface="Courier New" panose="02070309020205020404" pitchFamily="49" charset="0"/>
              <a:buChar char="o"/>
            </a:pPr>
            <a:r>
              <a:rPr lang="en-US" sz="1600" b="1" dirty="0">
                <a:solidFill>
                  <a:schemeClr val="tx1"/>
                </a:solidFill>
                <a:latin typeface="Montserrat" pitchFamily="2" charset="77"/>
              </a:rPr>
              <a:t>Evaluate Feedback: </a:t>
            </a:r>
            <a:r>
              <a:rPr lang="en-US" sz="1600" dirty="0">
                <a:solidFill>
                  <a:schemeClr val="tx1"/>
                </a:solidFill>
                <a:latin typeface="Montserrat" pitchFamily="2" charset="77"/>
              </a:rPr>
              <a:t>identify common themes, patterns, and specific areas for improvement. </a:t>
            </a:r>
            <a:br>
              <a:rPr lang="en-US" sz="1600" dirty="0">
                <a:solidFill>
                  <a:schemeClr val="tx1"/>
                </a:solidFill>
                <a:latin typeface="Montserrat" pitchFamily="2" charset="77"/>
              </a:rPr>
            </a:br>
            <a:endParaRPr lang="en-US" sz="1600" dirty="0">
              <a:solidFill>
                <a:schemeClr val="tx1"/>
              </a:solidFill>
              <a:latin typeface="Montserrat" pitchFamily="2" charset="77"/>
            </a:endParaRPr>
          </a:p>
          <a:p>
            <a:pPr marL="285750" indent="-285750" algn="l">
              <a:buFont typeface="Courier New" panose="02070309020205020404" pitchFamily="49" charset="0"/>
              <a:buChar char="o"/>
            </a:pPr>
            <a:r>
              <a:rPr lang="en-US" sz="1600" b="1" dirty="0">
                <a:solidFill>
                  <a:schemeClr val="tx1"/>
                </a:solidFill>
                <a:latin typeface="Montserrat" pitchFamily="2" charset="77"/>
              </a:rPr>
              <a:t>Lessons Learned: </a:t>
            </a:r>
          </a:p>
          <a:p>
            <a:pPr marL="742950" lvl="1" indent="-285750">
              <a:buFont typeface="Courier New" panose="02070309020205020404" pitchFamily="49" charset="0"/>
              <a:buChar char="o"/>
            </a:pPr>
            <a:r>
              <a:rPr lang="en-US" sz="1600" dirty="0">
                <a:solidFill>
                  <a:schemeClr val="tx1"/>
                </a:solidFill>
                <a:latin typeface="Montserrat" pitchFamily="2" charset="77"/>
              </a:rPr>
              <a:t>Reflect on the project's successes, challenges, and opportunities for improvement based on the feedback received.</a:t>
            </a:r>
          </a:p>
          <a:p>
            <a:pPr marL="742950" lvl="1" indent="-285750">
              <a:buFont typeface="Courier New" panose="02070309020205020404" pitchFamily="49" charset="0"/>
              <a:buChar char="o"/>
            </a:pPr>
            <a:r>
              <a:rPr lang="en-US" sz="1600" dirty="0">
                <a:solidFill>
                  <a:schemeClr val="tx1"/>
                </a:solidFill>
                <a:latin typeface="Montserrat" pitchFamily="2" charset="77"/>
              </a:rPr>
              <a:t>Create strategies and changes that can improve future projects </a:t>
            </a:r>
          </a:p>
          <a:p>
            <a:pPr marL="742950" lvl="1" indent="-285750">
              <a:buFont typeface="Courier New" panose="02070309020205020404" pitchFamily="49" charset="0"/>
              <a:buChar char="o"/>
            </a:pPr>
            <a:r>
              <a:rPr lang="en-US" sz="1600" dirty="0">
                <a:solidFill>
                  <a:schemeClr val="tx1"/>
                </a:solidFill>
                <a:latin typeface="Montserrat" pitchFamily="2" charset="77"/>
              </a:rPr>
              <a:t>Communicate and implement these improvements </a:t>
            </a:r>
          </a:p>
        </p:txBody>
      </p:sp>
    </p:spTree>
    <p:extLst>
      <p:ext uri="{BB962C8B-B14F-4D97-AF65-F5344CB8AC3E}">
        <p14:creationId xmlns:p14="http://schemas.microsoft.com/office/powerpoint/2010/main" val="5200005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1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76A2A-363D-8374-A161-33E87F336205}"/>
              </a:ext>
            </a:extLst>
          </p:cNvPr>
          <p:cNvSpPr>
            <a:spLocks noGrp="1"/>
          </p:cNvSpPr>
          <p:nvPr>
            <p:ph type="ctrTitle" idx="4294967295"/>
          </p:nvPr>
        </p:nvSpPr>
        <p:spPr>
          <a:xfrm>
            <a:off x="1261007" y="759365"/>
            <a:ext cx="2729654" cy="588224"/>
          </a:xfrm>
        </p:spPr>
        <p:txBody>
          <a:bodyPr>
            <a:normAutofit/>
          </a:bodyPr>
          <a:lstStyle/>
          <a:p>
            <a:pPr defTabSz="914400"/>
            <a:r>
              <a:rPr lang="en-US"/>
              <a:t>Summary</a:t>
            </a:r>
          </a:p>
        </p:txBody>
      </p:sp>
      <p:sp>
        <p:nvSpPr>
          <p:cNvPr id="6" name="Slide Number Placeholder 5">
            <a:extLst>
              <a:ext uri="{FF2B5EF4-FFF2-40B4-BE49-F238E27FC236}">
                <a16:creationId xmlns:a16="http://schemas.microsoft.com/office/drawing/2014/main" id="{1A7D3A3F-9B47-E371-3AF6-66B5EC297BE2}"/>
              </a:ext>
            </a:extLst>
          </p:cNvPr>
          <p:cNvSpPr>
            <a:spLocks noGrp="1"/>
          </p:cNvSpPr>
          <p:nvPr>
            <p:ph type="sldNum" sz="quarter" idx="4294967295"/>
          </p:nvPr>
        </p:nvSpPr>
        <p:spPr>
          <a:xfrm>
            <a:off x="0" y="0"/>
            <a:ext cx="0" cy="0"/>
          </a:xfrm>
        </p:spPr>
        <p:txBody>
          <a:bodyPr>
            <a:normAutofit fontScale="25000" lnSpcReduction="20000"/>
          </a:bodyPr>
          <a:lstStyle/>
          <a:p>
            <a:fld id="{4FAB73BC-B049-4115-A692-8D63A059BFB8}" type="slidenum">
              <a:rPr lang="en-US" smtClean="0"/>
              <a:t>38</a:t>
            </a:fld>
            <a:endParaRPr lang="en-US"/>
          </a:p>
        </p:txBody>
      </p:sp>
      <p:sp>
        <p:nvSpPr>
          <p:cNvPr id="3" name="Rectangle: Rounded Corners 2">
            <a:extLst>
              <a:ext uri="{FF2B5EF4-FFF2-40B4-BE49-F238E27FC236}">
                <a16:creationId xmlns:a16="http://schemas.microsoft.com/office/drawing/2014/main" id="{2CA97FE0-0573-A787-E72D-5EAB8BFA214D}"/>
              </a:ext>
            </a:extLst>
          </p:cNvPr>
          <p:cNvSpPr/>
          <p:nvPr/>
        </p:nvSpPr>
        <p:spPr>
          <a:xfrm>
            <a:off x="1261872" y="1709927"/>
            <a:ext cx="10104120" cy="4492753"/>
          </a:xfrm>
          <a:prstGeom prst="roundRect">
            <a:avLst/>
          </a:prstGeom>
          <a:solidFill>
            <a:srgbClr val="4B288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40000" tIns="108000" rIns="540000" bIns="108000" rtlCol="0" anchor="ctr">
            <a:noAutofit/>
          </a:bodyPr>
          <a:lstStyle/>
          <a:p>
            <a:pPr algn="ctr">
              <a:lnSpc>
                <a:spcPct val="160000"/>
              </a:lnSpc>
            </a:pPr>
            <a:r>
              <a:rPr lang="en-US" sz="1600" dirty="0">
                <a:solidFill>
                  <a:schemeClr val="tx1"/>
                </a:solidFill>
                <a:latin typeface="Montserrat" pitchFamily="2" charset="77"/>
              </a:rPr>
              <a:t>Carrying out a contract as a supplier requires careful planning and execution. </a:t>
            </a:r>
            <a:r>
              <a:rPr lang="en-US" sz="1600" cap="none" dirty="0">
                <a:solidFill>
                  <a:schemeClr val="tx1"/>
                </a:solidFill>
                <a:latin typeface="Montserrat" pitchFamily="2" charset="77"/>
              </a:rPr>
              <a:t>It starts with understanding the contract’s requirements, </a:t>
            </a:r>
            <a:r>
              <a:rPr lang="en-US" sz="1600" dirty="0">
                <a:solidFill>
                  <a:schemeClr val="tx1"/>
                </a:solidFill>
                <a:latin typeface="Montserrat" pitchFamily="2" charset="77"/>
              </a:rPr>
              <a:t>timelines, and client expectations</a:t>
            </a:r>
            <a:r>
              <a:rPr lang="en-US" sz="1600" cap="none" dirty="0">
                <a:solidFill>
                  <a:schemeClr val="tx1"/>
                </a:solidFill>
                <a:latin typeface="Montserrat" pitchFamily="2" charset="77"/>
              </a:rPr>
              <a:t>. Step two is mobilizing resources, where we gather a team and supplies and get to work. </a:t>
            </a:r>
          </a:p>
          <a:p>
            <a:pPr algn="ctr">
              <a:lnSpc>
                <a:spcPct val="160000"/>
              </a:lnSpc>
            </a:pPr>
            <a:endParaRPr lang="en-US" sz="1600" dirty="0">
              <a:solidFill>
                <a:schemeClr val="tx1"/>
              </a:solidFill>
              <a:latin typeface="Montserrat" pitchFamily="2" charset="77"/>
            </a:endParaRPr>
          </a:p>
          <a:p>
            <a:pPr algn="ctr">
              <a:lnSpc>
                <a:spcPct val="160000"/>
              </a:lnSpc>
            </a:pPr>
            <a:r>
              <a:rPr lang="en-US" sz="1600" cap="none" dirty="0">
                <a:solidFill>
                  <a:schemeClr val="tx1"/>
                </a:solidFill>
                <a:latin typeface="Montserrat" pitchFamily="2" charset="77"/>
              </a:rPr>
              <a:t>Establishing communication channels with r</a:t>
            </a:r>
            <a:r>
              <a:rPr lang="en-US" sz="1600" dirty="0">
                <a:solidFill>
                  <a:schemeClr val="tx1"/>
                </a:solidFill>
                <a:latin typeface="Montserrat" pitchFamily="2" charset="77"/>
              </a:rPr>
              <a:t>egular updates on progress, seeking feedback, and addressing concerns promptly foster a positive working relationship, built on trust and transparency. Executing the project plan is crucial for meeting the contract's objectives. </a:t>
            </a:r>
          </a:p>
        </p:txBody>
      </p:sp>
    </p:spTree>
    <p:extLst>
      <p:ext uri="{BB962C8B-B14F-4D97-AF65-F5344CB8AC3E}">
        <p14:creationId xmlns:p14="http://schemas.microsoft.com/office/powerpoint/2010/main" val="16258050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1806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76A2A-363D-8374-A161-33E87F336205}"/>
              </a:ext>
            </a:extLst>
          </p:cNvPr>
          <p:cNvSpPr>
            <a:spLocks noGrp="1"/>
          </p:cNvSpPr>
          <p:nvPr>
            <p:ph type="ctrTitle" idx="4294967295"/>
          </p:nvPr>
        </p:nvSpPr>
        <p:spPr>
          <a:xfrm>
            <a:off x="1261007" y="787586"/>
            <a:ext cx="9418320" cy="588224"/>
          </a:xfrm>
        </p:spPr>
        <p:txBody>
          <a:bodyPr>
            <a:normAutofit/>
          </a:bodyPr>
          <a:lstStyle/>
          <a:p>
            <a:pPr defTabSz="914400"/>
            <a:r>
              <a:rPr lang="en-US" dirty="0"/>
              <a:t>Summary </a:t>
            </a:r>
            <a:r>
              <a:rPr lang="en-US" sz="2000" dirty="0">
                <a:latin typeface="Montserrat" pitchFamily="2" charset="77"/>
              </a:rPr>
              <a:t>(continued)</a:t>
            </a:r>
          </a:p>
        </p:txBody>
      </p:sp>
      <p:sp>
        <p:nvSpPr>
          <p:cNvPr id="6" name="Slide Number Placeholder 5">
            <a:extLst>
              <a:ext uri="{FF2B5EF4-FFF2-40B4-BE49-F238E27FC236}">
                <a16:creationId xmlns:a16="http://schemas.microsoft.com/office/drawing/2014/main" id="{1A7D3A3F-9B47-E371-3AF6-66B5EC297BE2}"/>
              </a:ext>
            </a:extLst>
          </p:cNvPr>
          <p:cNvSpPr>
            <a:spLocks noGrp="1"/>
          </p:cNvSpPr>
          <p:nvPr>
            <p:ph type="sldNum" sz="quarter" idx="4294967295"/>
          </p:nvPr>
        </p:nvSpPr>
        <p:spPr/>
        <p:txBody>
          <a:bodyPr>
            <a:normAutofit fontScale="25000" lnSpcReduction="20000"/>
          </a:bodyPr>
          <a:lstStyle/>
          <a:p>
            <a:fld id="{4FAB73BC-B049-4115-A692-8D63A059BFB8}" type="slidenum">
              <a:rPr lang="en-US" smtClean="0"/>
              <a:t>39</a:t>
            </a:fld>
            <a:endParaRPr lang="en-US"/>
          </a:p>
        </p:txBody>
      </p:sp>
      <p:sp>
        <p:nvSpPr>
          <p:cNvPr id="3" name="Rectangle: Rounded Corners 2">
            <a:extLst>
              <a:ext uri="{FF2B5EF4-FFF2-40B4-BE49-F238E27FC236}">
                <a16:creationId xmlns:a16="http://schemas.microsoft.com/office/drawing/2014/main" id="{2CA97FE0-0573-A787-E72D-5EAB8BFA214D}"/>
              </a:ext>
            </a:extLst>
          </p:cNvPr>
          <p:cNvSpPr/>
          <p:nvPr/>
        </p:nvSpPr>
        <p:spPr>
          <a:xfrm>
            <a:off x="1261872" y="1709927"/>
            <a:ext cx="10104120" cy="4492753"/>
          </a:xfrm>
          <a:prstGeom prst="roundRect">
            <a:avLst/>
          </a:prstGeom>
          <a:solidFill>
            <a:srgbClr val="4B288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ctr">
            <a:noAutofit/>
          </a:bodyPr>
          <a:lstStyle/>
          <a:p>
            <a:pPr algn="ctr">
              <a:lnSpc>
                <a:spcPct val="160000"/>
              </a:lnSpc>
            </a:pPr>
            <a:r>
              <a:rPr lang="en-US" sz="1600" dirty="0">
                <a:solidFill>
                  <a:schemeClr val="tx1"/>
                </a:solidFill>
                <a:latin typeface="Montserrat" pitchFamily="2" charset="77"/>
              </a:rPr>
              <a:t>By following the plan diligently, adhering to project milestones, and maintaining high-quality standards, your business can ensure on-time delivery and will exceed client expectations. Change management is a testament to the dynamic nature of the business, allowing us to adapt and pivot in response to client requests or unforeseen circumstances. Progress reporting and meticulous documentation not only keep us on track but also ensure thorough due diligence, safeguarding both the business and the project. </a:t>
            </a:r>
          </a:p>
          <a:p>
            <a:pPr algn="ctr">
              <a:lnSpc>
                <a:spcPct val="160000"/>
              </a:lnSpc>
            </a:pPr>
            <a:endParaRPr lang="en-US" sz="1600" cap="none" dirty="0">
              <a:solidFill>
                <a:schemeClr val="tx1"/>
              </a:solidFill>
              <a:latin typeface="Montserrat" pitchFamily="2" charset="77"/>
            </a:endParaRPr>
          </a:p>
          <a:p>
            <a:pPr algn="ctr">
              <a:lnSpc>
                <a:spcPct val="160000"/>
              </a:lnSpc>
            </a:pPr>
            <a:r>
              <a:rPr lang="en-US" sz="1600" cap="none" dirty="0">
                <a:solidFill>
                  <a:schemeClr val="tx1"/>
                </a:solidFill>
                <a:latin typeface="Montserrat" pitchFamily="2" charset="77"/>
              </a:rPr>
              <a:t>Lastly, client satisfaction and project closeout is an opportunity to learn from our experiences and seek improvement with each contract that is won. </a:t>
            </a:r>
          </a:p>
        </p:txBody>
      </p:sp>
    </p:spTree>
    <p:extLst>
      <p:ext uri="{BB962C8B-B14F-4D97-AF65-F5344CB8AC3E}">
        <p14:creationId xmlns:p14="http://schemas.microsoft.com/office/powerpoint/2010/main" val="839417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5ED93C-B183-72B9-461E-6AEAE9D18CEA}"/>
              </a:ext>
            </a:extLst>
          </p:cNvPr>
          <p:cNvSpPr txBox="1"/>
          <p:nvPr/>
        </p:nvSpPr>
        <p:spPr>
          <a:xfrm>
            <a:off x="258269" y="1777516"/>
            <a:ext cx="11399520" cy="584775"/>
          </a:xfrm>
          <a:prstGeom prst="rect">
            <a:avLst/>
          </a:prstGeom>
          <a:noFill/>
        </p:spPr>
        <p:txBody>
          <a:bodyPr wrap="square">
            <a:spAutoFit/>
          </a:bodyPr>
          <a:lstStyle/>
          <a:p>
            <a:r>
              <a:rPr lang="en-US" sz="3200" dirty="0">
                <a:solidFill>
                  <a:srgbClr val="4B2883"/>
                </a:solidFill>
                <a:latin typeface="Montserrat ExtraBold" pitchFamily="2" charset="77"/>
              </a:rPr>
              <a:t>Understanding the Contract </a:t>
            </a:r>
          </a:p>
        </p:txBody>
      </p:sp>
      <p:sp>
        <p:nvSpPr>
          <p:cNvPr id="6" name="TextBox 5">
            <a:extLst>
              <a:ext uri="{FF2B5EF4-FFF2-40B4-BE49-F238E27FC236}">
                <a16:creationId xmlns:a16="http://schemas.microsoft.com/office/drawing/2014/main" id="{188AB3DE-419A-F17E-1E86-5EF204A5926A}"/>
              </a:ext>
            </a:extLst>
          </p:cNvPr>
          <p:cNvSpPr txBox="1"/>
          <p:nvPr/>
        </p:nvSpPr>
        <p:spPr>
          <a:xfrm>
            <a:off x="1095091" y="2474626"/>
            <a:ext cx="4857529" cy="2497543"/>
          </a:xfrm>
          <a:prstGeom prst="rect">
            <a:avLst/>
          </a:prstGeom>
          <a:noFill/>
        </p:spPr>
        <p:txBody>
          <a:bodyPr wrap="square">
            <a:spAutoFit/>
          </a:bodyPr>
          <a:lstStyle/>
          <a:p>
            <a:pPr>
              <a:lnSpc>
                <a:spcPct val="150000"/>
              </a:lnSpc>
              <a:spcBef>
                <a:spcPts val="1800"/>
              </a:spcBef>
              <a:buClr>
                <a:srgbClr val="4B2883"/>
              </a:buClr>
            </a:pPr>
            <a:r>
              <a:rPr lang="en-US" sz="1600" dirty="0">
                <a:latin typeface="Montserrat" pitchFamily="2" charset="77"/>
              </a:rPr>
              <a:t>It’s important to review the contract terms and conditions to ensure they are complete, and your customer is satisfied.</a:t>
            </a:r>
          </a:p>
          <a:p>
            <a:pPr>
              <a:lnSpc>
                <a:spcPct val="150000"/>
              </a:lnSpc>
              <a:spcBef>
                <a:spcPts val="1800"/>
              </a:spcBef>
              <a:buClr>
                <a:srgbClr val="4B2883"/>
              </a:buClr>
            </a:pPr>
            <a:r>
              <a:rPr lang="en-US" sz="1600" dirty="0">
                <a:latin typeface="Montserrat" pitchFamily="2" charset="77"/>
              </a:rPr>
              <a:t>This way, you can meet obligations, avoid misunderstandings, mitigate risks, manage expectations, and maximize performance.</a:t>
            </a:r>
          </a:p>
        </p:txBody>
      </p:sp>
      <p:pic>
        <p:nvPicPr>
          <p:cNvPr id="8" name="Picture 7" descr="A close-up of some soap&#10;&#10;Description automatically generated">
            <a:extLst>
              <a:ext uri="{FF2B5EF4-FFF2-40B4-BE49-F238E27FC236}">
                <a16:creationId xmlns:a16="http://schemas.microsoft.com/office/drawing/2014/main" id="{CB571668-08AB-5821-A31A-BBD1EB7B518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95342" y="1370845"/>
            <a:ext cx="4968000" cy="4802333"/>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36816632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a:extLst>
              <a:ext uri="{FF2B5EF4-FFF2-40B4-BE49-F238E27FC236}">
                <a16:creationId xmlns:a16="http://schemas.microsoft.com/office/drawing/2014/main" id="{BE14C3C8-CE39-133E-31F8-E2A69DFA914D}"/>
              </a:ext>
            </a:extLst>
          </p:cNvPr>
          <p:cNvSpPr>
            <a:spLocks noGrp="1"/>
          </p:cNvSpPr>
          <p:nvPr>
            <p:ph type="title" idx="4294967295"/>
          </p:nvPr>
        </p:nvSpPr>
        <p:spPr>
          <a:xfrm>
            <a:off x="489600" y="787585"/>
            <a:ext cx="10003536" cy="676275"/>
          </a:xfrm>
        </p:spPr>
        <p:txBody>
          <a:bodyPr>
            <a:normAutofit/>
          </a:bodyPr>
          <a:lstStyle/>
          <a:p>
            <a:pPr defTabSz="914400"/>
            <a:r>
              <a:rPr lang="en-US" dirty="0"/>
              <a:t>Who can help? </a:t>
            </a:r>
          </a:p>
        </p:txBody>
      </p:sp>
      <p:sp>
        <p:nvSpPr>
          <p:cNvPr id="4" name="Slide Number Placeholder 3">
            <a:extLst>
              <a:ext uri="{FF2B5EF4-FFF2-40B4-BE49-F238E27FC236}">
                <a16:creationId xmlns:a16="http://schemas.microsoft.com/office/drawing/2014/main" id="{9099A4E0-99CC-34E8-536B-35867E7C5AF2}"/>
              </a:ext>
            </a:extLst>
          </p:cNvPr>
          <p:cNvSpPr>
            <a:spLocks noGrp="1"/>
          </p:cNvSpPr>
          <p:nvPr>
            <p:ph type="sldNum" sz="quarter" idx="4294967295"/>
          </p:nvPr>
        </p:nvSpPr>
        <p:spPr>
          <a:xfrm>
            <a:off x="0" y="0"/>
            <a:ext cx="0" cy="0"/>
          </a:xfrm>
        </p:spPr>
        <p:txBody>
          <a:bodyPr>
            <a:normAutofit fontScale="25000" lnSpcReduction="20000"/>
          </a:bodyPr>
          <a:lstStyle/>
          <a:p>
            <a:fld id="{58FB4751-880F-D840-AAA9-3A15815CC996}" type="slidenum">
              <a:rPr lang="en-US" smtClean="0"/>
              <a:t>40</a:t>
            </a:fld>
            <a:endParaRPr lang="en-US"/>
          </a:p>
        </p:txBody>
      </p:sp>
      <p:sp>
        <p:nvSpPr>
          <p:cNvPr id="39" name="TextBox 38">
            <a:extLst>
              <a:ext uri="{FF2B5EF4-FFF2-40B4-BE49-F238E27FC236}">
                <a16:creationId xmlns:a16="http://schemas.microsoft.com/office/drawing/2014/main" id="{F3901653-3117-B523-F354-AD0F9F674228}"/>
              </a:ext>
            </a:extLst>
          </p:cNvPr>
          <p:cNvSpPr txBox="1"/>
          <p:nvPr/>
        </p:nvSpPr>
        <p:spPr>
          <a:xfrm>
            <a:off x="489600" y="1389600"/>
            <a:ext cx="10515600" cy="3959482"/>
          </a:xfrm>
          <a:prstGeom prst="rect">
            <a:avLst/>
          </a:prstGeom>
          <a:noFill/>
        </p:spPr>
        <p:txBody>
          <a:bodyPr wrap="square" lIns="91440" tIns="45720" rIns="91440" bIns="45720" anchor="t">
            <a:noAutofit/>
          </a:bodyPr>
          <a:lstStyle/>
          <a:p>
            <a:pPr>
              <a:lnSpc>
                <a:spcPct val="200000"/>
              </a:lnSpc>
              <a:buClr>
                <a:srgbClr val="4B2883"/>
              </a:buClr>
            </a:pPr>
            <a:r>
              <a:rPr lang="en-US" sz="1600" dirty="0">
                <a:latin typeface="Montserrat" pitchFamily="2" charset="77"/>
              </a:rPr>
              <a:t>There are many resources available across Canada for indigenous entrepreneurs. </a:t>
            </a:r>
            <a:endParaRPr lang="en-US"/>
          </a:p>
          <a:p>
            <a:pPr>
              <a:lnSpc>
                <a:spcPct val="200000"/>
              </a:lnSpc>
              <a:buClr>
                <a:srgbClr val="4B2883"/>
              </a:buClr>
            </a:pPr>
            <a:r>
              <a:rPr lang="en-US" sz="1600" dirty="0">
                <a:latin typeface="Montserrat" pitchFamily="2" charset="77"/>
              </a:rPr>
              <a:t>These are just a starting point: </a:t>
            </a:r>
            <a:endParaRPr lang="en-US" sz="1600">
              <a:latin typeface="Montserrat" pitchFamily="2" charset="77"/>
            </a:endParaRPr>
          </a:p>
          <a:p>
            <a:pPr marL="285750" indent="-342900">
              <a:lnSpc>
                <a:spcPct val="200000"/>
              </a:lnSpc>
              <a:buClr>
                <a:srgbClr val="4B2883"/>
              </a:buClr>
              <a:buFont typeface="Courier New" panose="02070309020205020404" pitchFamily="49" charset="0"/>
              <a:buChar char="o"/>
            </a:pPr>
            <a:r>
              <a:rPr lang="en-US" sz="1600" dirty="0" err="1">
                <a:latin typeface="Montserrat" pitchFamily="2" charset="77"/>
              </a:rPr>
              <a:t>Pauktuutit</a:t>
            </a:r>
            <a:r>
              <a:rPr lang="en-US" sz="1600" dirty="0">
                <a:latin typeface="Montserrat" pitchFamily="2" charset="77"/>
              </a:rPr>
              <a:t> offers many resources supporting Inuit women in business, including: </a:t>
            </a:r>
          </a:p>
          <a:p>
            <a:pPr marL="742950" lvl="1" indent="-342900">
              <a:lnSpc>
                <a:spcPct val="200000"/>
              </a:lnSpc>
              <a:buClr>
                <a:srgbClr val="4B2883"/>
              </a:buClr>
              <a:buFont typeface="Courier New" panose="02070309020205020404" pitchFamily="49" charset="0"/>
              <a:buChar char="o"/>
            </a:pPr>
            <a:r>
              <a:rPr lang="en-US" sz="1600" dirty="0">
                <a:latin typeface="Montserrat" pitchFamily="2" charset="77"/>
                <a:hlinkClick r:id="rId2">
                  <a:extLst>
                    <a:ext uri="{A12FA001-AC4F-418D-AE19-62706E023703}">
                      <ahyp:hlinkClr xmlns:ahyp="http://schemas.microsoft.com/office/drawing/2018/hyperlinkcolor" val="tx"/>
                    </a:ext>
                  </a:extLst>
                </a:hlinkClick>
              </a:rPr>
              <a:t>Mentorship Programs</a:t>
            </a:r>
            <a:endParaRPr lang="en-US" sz="1600" dirty="0">
              <a:latin typeface="Montserrat" pitchFamily="2" charset="77"/>
            </a:endParaRPr>
          </a:p>
          <a:p>
            <a:pPr marL="742950" lvl="1" indent="-342900">
              <a:lnSpc>
                <a:spcPct val="200000"/>
              </a:lnSpc>
              <a:buClr>
                <a:srgbClr val="4B2883"/>
              </a:buClr>
              <a:buFont typeface="Courier New" panose="02070309020205020404" pitchFamily="49" charset="0"/>
              <a:buChar char="o"/>
            </a:pPr>
            <a:r>
              <a:rPr lang="en-US" sz="1600" dirty="0">
                <a:latin typeface="Montserrat" pitchFamily="2" charset="77"/>
                <a:hlinkClick r:id="rId3">
                  <a:extLst>
                    <a:ext uri="{A12FA001-AC4F-418D-AE19-62706E023703}">
                      <ahyp:hlinkClr xmlns:ahyp="http://schemas.microsoft.com/office/drawing/2018/hyperlinkcolor" val="tx"/>
                    </a:ext>
                  </a:extLst>
                </a:hlinkClick>
              </a:rPr>
              <a:t>Training Workshops</a:t>
            </a:r>
            <a:endParaRPr lang="en-US" sz="1600" dirty="0">
              <a:latin typeface="Montserrat" pitchFamily="2" charset="77"/>
            </a:endParaRPr>
          </a:p>
          <a:p>
            <a:pPr marL="742950" lvl="1" indent="-342900">
              <a:lnSpc>
                <a:spcPct val="200000"/>
              </a:lnSpc>
              <a:buClr>
                <a:srgbClr val="4B2883"/>
              </a:buClr>
              <a:buFont typeface="Courier New" panose="02070309020205020404" pitchFamily="49" charset="0"/>
              <a:buChar char="o"/>
            </a:pPr>
            <a:r>
              <a:rPr lang="en-US" sz="1600" dirty="0">
                <a:latin typeface="Montserrat" pitchFamily="2" charset="77"/>
                <a:hlinkClick r:id="rId4">
                  <a:extLst>
                    <a:ext uri="{A12FA001-AC4F-418D-AE19-62706E023703}">
                      <ahyp:hlinkClr xmlns:ahyp="http://schemas.microsoft.com/office/drawing/2018/hyperlinkcolor" val="tx"/>
                    </a:ext>
                  </a:extLst>
                </a:hlinkClick>
              </a:rPr>
              <a:t>Inuit Women in Business Network </a:t>
            </a:r>
            <a:endParaRPr lang="en-US" sz="1600" dirty="0">
              <a:latin typeface="Montserrat" pitchFamily="2" charset="77"/>
            </a:endParaRPr>
          </a:p>
          <a:p>
            <a:pPr marL="285750" indent="-342900">
              <a:lnSpc>
                <a:spcPct val="200000"/>
              </a:lnSpc>
              <a:buClr>
                <a:srgbClr val="4B2883"/>
              </a:buClr>
              <a:buFont typeface="Courier New" panose="02070309020205020404" pitchFamily="49" charset="0"/>
              <a:buChar char="o"/>
            </a:pPr>
            <a:r>
              <a:rPr lang="en-US" sz="1600" dirty="0">
                <a:latin typeface="Montserrat" pitchFamily="2" charset="77"/>
              </a:rPr>
              <a:t>Local Economic Development Officer: see your municipality’s website </a:t>
            </a:r>
          </a:p>
          <a:p>
            <a:pPr marL="285750" indent="-342900">
              <a:lnSpc>
                <a:spcPct val="200000"/>
              </a:lnSpc>
              <a:buClr>
                <a:srgbClr val="4B2883"/>
              </a:buClr>
              <a:buFont typeface="Courier New" panose="02070309020205020404" pitchFamily="49" charset="0"/>
              <a:buChar char="o"/>
            </a:pPr>
            <a:r>
              <a:rPr lang="en-US" sz="1600" dirty="0">
                <a:latin typeface="Montserrat" pitchFamily="2" charset="77"/>
                <a:hlinkClick r:id="rId5">
                  <a:extLst>
                    <a:ext uri="{A12FA001-AC4F-418D-AE19-62706E023703}">
                      <ahyp:hlinkClr xmlns:ahyp="http://schemas.microsoft.com/office/drawing/2018/hyperlinkcolor" val="tx"/>
                    </a:ext>
                  </a:extLst>
                </a:hlinkClick>
              </a:rPr>
              <a:t>Indigenous Services Canada programs and services </a:t>
            </a:r>
            <a:endParaRPr lang="en-US" sz="1600" dirty="0">
              <a:latin typeface="Montserrat" pitchFamily="2" charset="77"/>
            </a:endParaRPr>
          </a:p>
        </p:txBody>
      </p:sp>
    </p:spTree>
    <p:extLst>
      <p:ext uri="{BB962C8B-B14F-4D97-AF65-F5344CB8AC3E}">
        <p14:creationId xmlns:p14="http://schemas.microsoft.com/office/powerpoint/2010/main" val="453530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5ED93C-B183-72B9-461E-6AEAE9D18CEA}"/>
              </a:ext>
            </a:extLst>
          </p:cNvPr>
          <p:cNvSpPr txBox="1"/>
          <p:nvPr/>
        </p:nvSpPr>
        <p:spPr>
          <a:xfrm>
            <a:off x="2088859" y="1173311"/>
            <a:ext cx="11399520" cy="584775"/>
          </a:xfrm>
          <a:prstGeom prst="rect">
            <a:avLst/>
          </a:prstGeom>
          <a:noFill/>
        </p:spPr>
        <p:txBody>
          <a:bodyPr wrap="square">
            <a:spAutoFit/>
          </a:bodyPr>
          <a:lstStyle/>
          <a:p>
            <a:r>
              <a:rPr lang="en-US" sz="3200" dirty="0">
                <a:solidFill>
                  <a:srgbClr val="4B2883"/>
                </a:solidFill>
                <a:latin typeface="Montserrat ExtraBold" pitchFamily="2" charset="77"/>
              </a:rPr>
              <a:t>Key components of the contract</a:t>
            </a:r>
          </a:p>
        </p:txBody>
      </p:sp>
      <p:sp>
        <p:nvSpPr>
          <p:cNvPr id="2" name="TextBox 1">
            <a:extLst>
              <a:ext uri="{FF2B5EF4-FFF2-40B4-BE49-F238E27FC236}">
                <a16:creationId xmlns:a16="http://schemas.microsoft.com/office/drawing/2014/main" id="{0B677E4F-F589-5660-E12D-3AFF4D15061C}"/>
              </a:ext>
            </a:extLst>
          </p:cNvPr>
          <p:cNvSpPr txBox="1"/>
          <p:nvPr/>
        </p:nvSpPr>
        <p:spPr>
          <a:xfrm>
            <a:off x="2089897" y="1756489"/>
            <a:ext cx="7901740" cy="4298036"/>
          </a:xfrm>
          <a:prstGeom prst="rect">
            <a:avLst/>
          </a:prstGeom>
          <a:noFill/>
        </p:spPr>
        <p:txBody>
          <a:bodyPr wrap="square" lIns="91440" tIns="45720" rIns="91440" bIns="45720" anchor="t">
            <a:spAutoFit/>
          </a:bodyPr>
          <a:lstStyle/>
          <a:p>
            <a:pPr>
              <a:lnSpc>
                <a:spcPct val="150000"/>
              </a:lnSpc>
              <a:spcBef>
                <a:spcPts val="1800"/>
              </a:spcBef>
            </a:pPr>
            <a:r>
              <a:rPr lang="en-US" sz="1600" dirty="0">
                <a:latin typeface="Montserrat SemiBold" panose="020F0502020204030204" pitchFamily="2" charset="0"/>
              </a:rPr>
              <a:t>Scope of Work</a:t>
            </a:r>
            <a:r>
              <a:rPr lang="en-US" sz="1600" b="1" dirty="0">
                <a:latin typeface="Montserrat SemiBold" panose="020F0502020204030204" pitchFamily="2" charset="0"/>
              </a:rPr>
              <a:t>:</a:t>
            </a:r>
            <a:r>
              <a:rPr lang="en-US" sz="1600" dirty="0">
                <a:latin typeface="Montserrat SemiBold" panose="020F0502020204030204" pitchFamily="2" charset="0"/>
              </a:rPr>
              <a:t> </a:t>
            </a:r>
            <a:r>
              <a:rPr lang="en-US" sz="1600" dirty="0">
                <a:latin typeface="Montserrat" pitchFamily="2" charset="77"/>
              </a:rPr>
              <a:t>tasks, deliverables, and performance expectations.</a:t>
            </a:r>
          </a:p>
          <a:p>
            <a:pPr>
              <a:lnSpc>
                <a:spcPct val="150000"/>
              </a:lnSpc>
              <a:spcBef>
                <a:spcPts val="1800"/>
              </a:spcBef>
            </a:pPr>
            <a:r>
              <a:rPr lang="en-US" sz="1600" dirty="0">
                <a:latin typeface="Montserrat SemiBold" panose="020F0502020204030204" pitchFamily="2" charset="0"/>
              </a:rPr>
              <a:t>Specifications:</a:t>
            </a:r>
            <a:r>
              <a:rPr lang="en-US" sz="1600" dirty="0">
                <a:latin typeface="Montserrat" pitchFamily="2" charset="77"/>
              </a:rPr>
              <a:t> technical requirements, standards, and quality expectations (ex: dimensions, materials, performance).</a:t>
            </a:r>
          </a:p>
          <a:p>
            <a:pPr>
              <a:lnSpc>
                <a:spcPct val="150000"/>
              </a:lnSpc>
              <a:spcBef>
                <a:spcPts val="1800"/>
              </a:spcBef>
            </a:pPr>
            <a:r>
              <a:rPr lang="en-US" sz="1600" dirty="0">
                <a:latin typeface="Montserrat SemiBold" panose="020F0502020204030204" pitchFamily="2" charset="0"/>
              </a:rPr>
              <a:t>Pricing and Payment Terms: </a:t>
            </a:r>
            <a:r>
              <a:rPr lang="en-US" sz="1600" dirty="0">
                <a:latin typeface="Montserrat" pitchFamily="2" charset="77"/>
              </a:rPr>
              <a:t>Pricing structure, including unit prices, quantities, and any applicable taxes or fees. Payment terms, such as the schedule, method, and currency of payment.</a:t>
            </a:r>
          </a:p>
          <a:p>
            <a:pPr>
              <a:lnSpc>
                <a:spcPct val="150000"/>
              </a:lnSpc>
              <a:spcBef>
                <a:spcPts val="1800"/>
              </a:spcBef>
            </a:pPr>
            <a:r>
              <a:rPr lang="en-US" sz="1600" dirty="0">
                <a:latin typeface="Montserrat SemiBold"/>
              </a:rPr>
              <a:t>Duration and Timeline: </a:t>
            </a:r>
            <a:r>
              <a:rPr lang="en-US" sz="1600" dirty="0">
                <a:latin typeface="Montserrat"/>
              </a:rPr>
              <a:t>end dates of the contract, milestones or deadlines.</a:t>
            </a:r>
            <a:endParaRPr lang="en-US" sz="1600" dirty="0">
              <a:latin typeface="Montserrat" pitchFamily="2" charset="77"/>
            </a:endParaRPr>
          </a:p>
          <a:p>
            <a:pPr>
              <a:lnSpc>
                <a:spcPct val="150000"/>
              </a:lnSpc>
              <a:spcBef>
                <a:spcPts val="1800"/>
              </a:spcBef>
            </a:pPr>
            <a:r>
              <a:rPr lang="en-US" sz="1600" dirty="0">
                <a:latin typeface="Montserrat SemiBold" panose="020F0502020204030204" pitchFamily="2" charset="0"/>
              </a:rPr>
              <a:t>Terms and Conditions: </a:t>
            </a:r>
            <a:r>
              <a:rPr lang="en-US" sz="1600" dirty="0">
                <a:latin typeface="Montserrat" pitchFamily="2" charset="77"/>
              </a:rPr>
              <a:t>such as warranties, indemnification, liability, dispute resolution, etc..</a:t>
            </a:r>
          </a:p>
        </p:txBody>
      </p:sp>
    </p:spTree>
    <p:extLst>
      <p:ext uri="{BB962C8B-B14F-4D97-AF65-F5344CB8AC3E}">
        <p14:creationId xmlns:p14="http://schemas.microsoft.com/office/powerpoint/2010/main" val="1211676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5ED93C-B183-72B9-461E-6AEAE9D18CEA}"/>
              </a:ext>
            </a:extLst>
          </p:cNvPr>
          <p:cNvSpPr txBox="1"/>
          <p:nvPr/>
        </p:nvSpPr>
        <p:spPr>
          <a:xfrm>
            <a:off x="1646711" y="1314422"/>
            <a:ext cx="11399520" cy="584775"/>
          </a:xfrm>
          <a:prstGeom prst="rect">
            <a:avLst/>
          </a:prstGeom>
          <a:noFill/>
        </p:spPr>
        <p:txBody>
          <a:bodyPr wrap="square">
            <a:spAutoFit/>
          </a:bodyPr>
          <a:lstStyle/>
          <a:p>
            <a:r>
              <a:rPr lang="en-US" sz="3200" dirty="0">
                <a:solidFill>
                  <a:srgbClr val="4B2883"/>
                </a:solidFill>
                <a:latin typeface="Montserrat ExtraBold" pitchFamily="2" charset="77"/>
              </a:rPr>
              <a:t>Key components of the contract </a:t>
            </a:r>
            <a:r>
              <a:rPr lang="en-US" sz="2000" dirty="0">
                <a:solidFill>
                  <a:srgbClr val="4B2883"/>
                </a:solidFill>
                <a:latin typeface="Montserrat" pitchFamily="2" charset="77"/>
              </a:rPr>
              <a:t>(continued)</a:t>
            </a:r>
          </a:p>
        </p:txBody>
      </p:sp>
      <p:sp>
        <p:nvSpPr>
          <p:cNvPr id="6" name="TextBox 5">
            <a:extLst>
              <a:ext uri="{FF2B5EF4-FFF2-40B4-BE49-F238E27FC236}">
                <a16:creationId xmlns:a16="http://schemas.microsoft.com/office/drawing/2014/main" id="{188AB3DE-419A-F17E-1E86-5EF204A5926A}"/>
              </a:ext>
            </a:extLst>
          </p:cNvPr>
          <p:cNvSpPr txBox="1"/>
          <p:nvPr/>
        </p:nvSpPr>
        <p:spPr>
          <a:xfrm>
            <a:off x="1647748" y="2142193"/>
            <a:ext cx="8646458" cy="3559308"/>
          </a:xfrm>
          <a:prstGeom prst="rect">
            <a:avLst/>
          </a:prstGeom>
          <a:noFill/>
        </p:spPr>
        <p:txBody>
          <a:bodyPr wrap="square" lIns="90000" tIns="45720" rIns="91440" bIns="45720" anchor="t">
            <a:spAutoFit/>
          </a:bodyPr>
          <a:lstStyle/>
          <a:p>
            <a:pPr>
              <a:lnSpc>
                <a:spcPct val="150000"/>
              </a:lnSpc>
              <a:spcBef>
                <a:spcPts val="1800"/>
              </a:spcBef>
            </a:pPr>
            <a:r>
              <a:rPr lang="en-US" sz="1600" dirty="0">
                <a:latin typeface="Montserrat SemiBold"/>
              </a:rPr>
              <a:t>Performance and Service Level Agreements: </a:t>
            </a:r>
            <a:r>
              <a:rPr lang="en-US" sz="1600" dirty="0">
                <a:latin typeface="Montserrat"/>
              </a:rPr>
              <a:t>key performance indicators (KPIs) for quality, timeliness, responsiveness.</a:t>
            </a:r>
            <a:endParaRPr lang="en-US" sz="1600" dirty="0">
              <a:latin typeface="Montserrat" pitchFamily="2" charset="77"/>
            </a:endParaRPr>
          </a:p>
          <a:p>
            <a:pPr>
              <a:lnSpc>
                <a:spcPct val="150000"/>
              </a:lnSpc>
              <a:spcBef>
                <a:spcPts val="1800"/>
              </a:spcBef>
            </a:pPr>
            <a:r>
              <a:rPr lang="en-US" sz="1600" dirty="0">
                <a:latin typeface="Montserrat SemiBold" panose="020F0502020204030204" pitchFamily="2" charset="0"/>
              </a:rPr>
              <a:t>Intellectual Property Rights: </a:t>
            </a:r>
            <a:r>
              <a:rPr lang="en-US" sz="1600" dirty="0">
                <a:latin typeface="Montserrat" pitchFamily="2" charset="77"/>
              </a:rPr>
              <a:t>ownership, licensing, and usage rights.</a:t>
            </a:r>
          </a:p>
          <a:p>
            <a:pPr>
              <a:lnSpc>
                <a:spcPct val="150000"/>
              </a:lnSpc>
              <a:spcBef>
                <a:spcPts val="1800"/>
              </a:spcBef>
            </a:pPr>
            <a:r>
              <a:rPr lang="en-US" sz="1600" dirty="0">
                <a:latin typeface="Montserrat SemiBold"/>
              </a:rPr>
              <a:t>Confidentiality and Non-Disclosure: </a:t>
            </a:r>
            <a:r>
              <a:rPr lang="en-US" sz="1600" dirty="0">
                <a:latin typeface="Montserrat"/>
              </a:rPr>
              <a:t>the protection of sensitive information. </a:t>
            </a:r>
            <a:endParaRPr lang="en-US" sz="1600" dirty="0">
              <a:latin typeface="Montserrat" pitchFamily="2" charset="77"/>
            </a:endParaRPr>
          </a:p>
          <a:p>
            <a:pPr>
              <a:lnSpc>
                <a:spcPct val="150000"/>
              </a:lnSpc>
              <a:spcBef>
                <a:spcPts val="1800"/>
              </a:spcBef>
            </a:pPr>
            <a:r>
              <a:rPr lang="en-US" sz="1600" dirty="0">
                <a:latin typeface="Montserrat SemiBold"/>
              </a:rPr>
              <a:t>Insurance and Liability: </a:t>
            </a:r>
            <a:r>
              <a:rPr lang="en-US" sz="1600" dirty="0">
                <a:latin typeface="Montserrat"/>
              </a:rPr>
              <a:t>such as liability insurance, worker's compensation.</a:t>
            </a:r>
            <a:endParaRPr lang="en-US" sz="1600" dirty="0">
              <a:latin typeface="Montserrat" pitchFamily="2" charset="77"/>
            </a:endParaRPr>
          </a:p>
          <a:p>
            <a:pPr>
              <a:lnSpc>
                <a:spcPct val="150000"/>
              </a:lnSpc>
              <a:spcBef>
                <a:spcPts val="1800"/>
              </a:spcBef>
            </a:pPr>
            <a:r>
              <a:rPr lang="en-US" sz="1600" dirty="0">
                <a:latin typeface="Montserrat SemiBold" panose="020F0502020204030204" pitchFamily="2" charset="0"/>
              </a:rPr>
              <a:t>Compliance with Laws and Regulations, and Industry Standards </a:t>
            </a:r>
            <a:r>
              <a:rPr lang="en-US" sz="1600" dirty="0">
                <a:latin typeface="Montserrat" pitchFamily="2" charset="77"/>
              </a:rPr>
              <a:t>during the fulfillment of the contract. </a:t>
            </a:r>
          </a:p>
        </p:txBody>
      </p:sp>
    </p:spTree>
    <p:extLst>
      <p:ext uri="{BB962C8B-B14F-4D97-AF65-F5344CB8AC3E}">
        <p14:creationId xmlns:p14="http://schemas.microsoft.com/office/powerpoint/2010/main" val="1212379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5ED93C-B183-72B9-461E-6AEAE9D18CEA}"/>
              </a:ext>
            </a:extLst>
          </p:cNvPr>
          <p:cNvSpPr txBox="1"/>
          <p:nvPr/>
        </p:nvSpPr>
        <p:spPr>
          <a:xfrm>
            <a:off x="489600" y="806422"/>
            <a:ext cx="11399520" cy="584775"/>
          </a:xfrm>
          <a:prstGeom prst="rect">
            <a:avLst/>
          </a:prstGeom>
          <a:noFill/>
        </p:spPr>
        <p:txBody>
          <a:bodyPr wrap="square">
            <a:spAutoFit/>
          </a:bodyPr>
          <a:lstStyle/>
          <a:p>
            <a:r>
              <a:rPr lang="en-US" sz="3200" dirty="0">
                <a:solidFill>
                  <a:srgbClr val="4B2883"/>
                </a:solidFill>
                <a:latin typeface="Montserrat ExtraBold" pitchFamily="2" charset="77"/>
              </a:rPr>
              <a:t>Mobilizing Resources</a:t>
            </a:r>
          </a:p>
        </p:txBody>
      </p:sp>
      <p:sp>
        <p:nvSpPr>
          <p:cNvPr id="6" name="TextBox 5">
            <a:extLst>
              <a:ext uri="{FF2B5EF4-FFF2-40B4-BE49-F238E27FC236}">
                <a16:creationId xmlns:a16="http://schemas.microsoft.com/office/drawing/2014/main" id="{188AB3DE-419A-F17E-1E86-5EF204A5926A}"/>
              </a:ext>
            </a:extLst>
          </p:cNvPr>
          <p:cNvSpPr txBox="1"/>
          <p:nvPr/>
        </p:nvSpPr>
        <p:spPr>
          <a:xfrm>
            <a:off x="487679" y="1389600"/>
            <a:ext cx="11160981" cy="4359591"/>
          </a:xfrm>
          <a:prstGeom prst="rect">
            <a:avLst/>
          </a:prstGeom>
          <a:noFill/>
        </p:spPr>
        <p:txBody>
          <a:bodyPr wrap="square">
            <a:spAutoFit/>
          </a:bodyPr>
          <a:lstStyle/>
          <a:p>
            <a:pPr>
              <a:lnSpc>
                <a:spcPct val="150000"/>
              </a:lnSpc>
            </a:pPr>
            <a:r>
              <a:rPr lang="en-US" sz="1600" dirty="0">
                <a:latin typeface="Montserrat" pitchFamily="2" charset="77"/>
              </a:rPr>
              <a:t>Mobilizing resources means using the things that your business needs to get the job done. In other words, getting to work! In order to meet project milestones on time, the resources must be in place before the project starts. </a:t>
            </a:r>
          </a:p>
          <a:p>
            <a:endParaRPr lang="en-US" sz="1600" dirty="0">
              <a:latin typeface="Montserrat" pitchFamily="2" charset="77"/>
            </a:endParaRPr>
          </a:p>
          <a:p>
            <a:pPr marL="342900" indent="-342900">
              <a:lnSpc>
                <a:spcPct val="150000"/>
              </a:lnSpc>
              <a:buFont typeface="+mj-lt"/>
              <a:buAutoNum type="arabicPeriod"/>
            </a:pPr>
            <a:r>
              <a:rPr lang="en-US" sz="1600" b="1" dirty="0">
                <a:latin typeface="Montserrat" pitchFamily="2" charset="77"/>
              </a:rPr>
              <a:t>Assess your needs: </a:t>
            </a:r>
            <a:r>
              <a:rPr lang="en-US" sz="1600" dirty="0">
                <a:latin typeface="Montserrat" pitchFamily="2" charset="77"/>
              </a:rPr>
              <a:t>Understand what resources are required to fulfill the contract.</a:t>
            </a:r>
          </a:p>
          <a:p>
            <a:pPr marL="342900" indent="-342900">
              <a:lnSpc>
                <a:spcPct val="150000"/>
              </a:lnSpc>
              <a:buFont typeface="+mj-lt"/>
              <a:buAutoNum type="arabicPeriod"/>
            </a:pPr>
            <a:r>
              <a:rPr lang="en-US" sz="1600" b="1" dirty="0">
                <a:latin typeface="Montserrat" pitchFamily="2" charset="77"/>
              </a:rPr>
              <a:t>Evaluate capacity: </a:t>
            </a:r>
            <a:r>
              <a:rPr lang="en-US" sz="1600" dirty="0">
                <a:latin typeface="Montserrat" pitchFamily="2" charset="77"/>
              </a:rPr>
              <a:t>Determine if you have the necessary resources or if there are gaps.</a:t>
            </a:r>
          </a:p>
          <a:p>
            <a:pPr marL="342900" indent="-342900">
              <a:lnSpc>
                <a:spcPct val="150000"/>
              </a:lnSpc>
              <a:buFont typeface="+mj-lt"/>
              <a:buAutoNum type="arabicPeriod"/>
            </a:pPr>
            <a:r>
              <a:rPr lang="en-US" sz="1600" b="1" dirty="0">
                <a:latin typeface="Montserrat" pitchFamily="2" charset="77"/>
              </a:rPr>
              <a:t>Create a plan: </a:t>
            </a:r>
            <a:r>
              <a:rPr lang="en-US" sz="1600" dirty="0">
                <a:latin typeface="Montserrat" pitchFamily="2" charset="77"/>
              </a:rPr>
              <a:t>Develop a resource plan, considering availability, dependencies, and contingencies.</a:t>
            </a:r>
          </a:p>
          <a:p>
            <a:pPr marL="342900" indent="-342900">
              <a:lnSpc>
                <a:spcPct val="150000"/>
              </a:lnSpc>
              <a:buFont typeface="+mj-lt"/>
              <a:buAutoNum type="arabicPeriod"/>
            </a:pPr>
            <a:r>
              <a:rPr lang="en-US" sz="1600" b="1" dirty="0">
                <a:latin typeface="Montserrat" pitchFamily="2" charset="77"/>
              </a:rPr>
              <a:t>Manage suppliers: </a:t>
            </a:r>
            <a:r>
              <a:rPr lang="en-US" sz="1600" dirty="0">
                <a:latin typeface="Montserrat" pitchFamily="2" charset="77"/>
              </a:rPr>
              <a:t>Identify reliable suppliers and maintain strong relationships.</a:t>
            </a:r>
          </a:p>
          <a:p>
            <a:pPr marL="342900" indent="-342900">
              <a:lnSpc>
                <a:spcPct val="150000"/>
              </a:lnSpc>
              <a:buFont typeface="+mj-lt"/>
              <a:buAutoNum type="arabicPeriod"/>
            </a:pPr>
            <a:r>
              <a:rPr lang="en-US" sz="1600" b="1" dirty="0">
                <a:latin typeface="Montserrat" pitchFamily="2" charset="77"/>
              </a:rPr>
              <a:t>Allocate resources: </a:t>
            </a:r>
            <a:r>
              <a:rPr lang="en-US" sz="1600" dirty="0">
                <a:latin typeface="Montserrat" pitchFamily="2" charset="77"/>
              </a:rPr>
              <a:t>Assign resources strategically based on project milestones and deadlines.</a:t>
            </a:r>
          </a:p>
          <a:p>
            <a:pPr marL="342900" indent="-342900">
              <a:lnSpc>
                <a:spcPct val="150000"/>
              </a:lnSpc>
              <a:buFont typeface="+mj-lt"/>
              <a:buAutoNum type="arabicPeriod"/>
            </a:pPr>
            <a:r>
              <a:rPr lang="en-US" sz="1600" b="1" dirty="0">
                <a:latin typeface="Montserrat" pitchFamily="2" charset="77"/>
              </a:rPr>
              <a:t>Optimize resource use: </a:t>
            </a:r>
            <a:r>
              <a:rPr lang="en-US" sz="1600" dirty="0">
                <a:latin typeface="Montserrat" pitchFamily="2" charset="77"/>
              </a:rPr>
              <a:t>Continuously monitor and improve resource efficiency.</a:t>
            </a:r>
          </a:p>
          <a:p>
            <a:pPr marL="342900" indent="-342900">
              <a:lnSpc>
                <a:spcPct val="150000"/>
              </a:lnSpc>
              <a:buFont typeface="+mj-lt"/>
              <a:buAutoNum type="arabicPeriod"/>
            </a:pPr>
            <a:r>
              <a:rPr lang="en-US" sz="1600" b="1" dirty="0">
                <a:latin typeface="Montserrat" pitchFamily="2" charset="77"/>
              </a:rPr>
              <a:t>Communicate and collaborate: </a:t>
            </a:r>
            <a:r>
              <a:rPr lang="en-US" sz="1600" dirty="0">
                <a:latin typeface="Montserrat" pitchFamily="2" charset="77"/>
              </a:rPr>
              <a:t>Maintain open communication with your team and stakeholders.</a:t>
            </a:r>
          </a:p>
          <a:p>
            <a:pPr marL="342900" indent="-342900">
              <a:lnSpc>
                <a:spcPct val="150000"/>
              </a:lnSpc>
              <a:buFont typeface="+mj-lt"/>
              <a:buAutoNum type="arabicPeriod"/>
            </a:pPr>
            <a:r>
              <a:rPr lang="en-US" sz="1600" b="1" dirty="0">
                <a:latin typeface="Montserrat" pitchFamily="2" charset="77"/>
              </a:rPr>
              <a:t>Manage risks: </a:t>
            </a:r>
            <a:r>
              <a:rPr lang="en-US" sz="1600" dirty="0">
                <a:latin typeface="Montserrat" pitchFamily="2" charset="77"/>
              </a:rPr>
              <a:t>Identify potential risks and have contingency plans in place.</a:t>
            </a:r>
          </a:p>
        </p:txBody>
      </p:sp>
    </p:spTree>
    <p:extLst>
      <p:ext uri="{BB962C8B-B14F-4D97-AF65-F5344CB8AC3E}">
        <p14:creationId xmlns:p14="http://schemas.microsoft.com/office/powerpoint/2010/main" val="3080696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5ED93C-B183-72B9-461E-6AEAE9D18CEA}"/>
              </a:ext>
            </a:extLst>
          </p:cNvPr>
          <p:cNvSpPr txBox="1"/>
          <p:nvPr/>
        </p:nvSpPr>
        <p:spPr>
          <a:xfrm>
            <a:off x="1712563" y="806422"/>
            <a:ext cx="8012854" cy="584775"/>
          </a:xfrm>
          <a:prstGeom prst="rect">
            <a:avLst/>
          </a:prstGeom>
          <a:noFill/>
        </p:spPr>
        <p:txBody>
          <a:bodyPr wrap="square">
            <a:spAutoFit/>
          </a:bodyPr>
          <a:lstStyle/>
          <a:p>
            <a:r>
              <a:rPr lang="en-US" sz="3200" dirty="0">
                <a:solidFill>
                  <a:srgbClr val="4B2883"/>
                </a:solidFill>
                <a:latin typeface="Montserrat ExtraBold" pitchFamily="2" charset="77"/>
              </a:rPr>
              <a:t>Mobilizing Resources </a:t>
            </a:r>
            <a:r>
              <a:rPr lang="en-US" sz="3200" dirty="0">
                <a:solidFill>
                  <a:srgbClr val="4B2883"/>
                </a:solidFill>
                <a:latin typeface="Montserrat Light" panose="020F0502020204030204" pitchFamily="2" charset="0"/>
              </a:rPr>
              <a:t>Example</a:t>
            </a:r>
          </a:p>
        </p:txBody>
      </p:sp>
      <p:sp>
        <p:nvSpPr>
          <p:cNvPr id="6" name="TextBox 5">
            <a:extLst>
              <a:ext uri="{FF2B5EF4-FFF2-40B4-BE49-F238E27FC236}">
                <a16:creationId xmlns:a16="http://schemas.microsoft.com/office/drawing/2014/main" id="{188AB3DE-419A-F17E-1E86-5EF204A5926A}"/>
              </a:ext>
            </a:extLst>
          </p:cNvPr>
          <p:cNvSpPr txBox="1"/>
          <p:nvPr/>
        </p:nvSpPr>
        <p:spPr>
          <a:xfrm>
            <a:off x="1713600" y="1389600"/>
            <a:ext cx="8948115" cy="4384214"/>
          </a:xfrm>
          <a:prstGeom prst="rect">
            <a:avLst/>
          </a:prstGeom>
          <a:noFill/>
        </p:spPr>
        <p:txBody>
          <a:bodyPr wrap="square">
            <a:spAutoFit/>
          </a:bodyPr>
          <a:lstStyle/>
          <a:p>
            <a:pPr>
              <a:lnSpc>
                <a:spcPct val="110000"/>
              </a:lnSpc>
            </a:pPr>
            <a:r>
              <a:rPr lang="en-US" sz="1600" dirty="0">
                <a:latin typeface="Montserrat" pitchFamily="2" charset="77"/>
              </a:rPr>
              <a:t>Inuk seamstress is fulfilling a procurement contract for sewing traditional garments. </a:t>
            </a:r>
          </a:p>
          <a:p>
            <a:pPr>
              <a:lnSpc>
                <a:spcPct val="110000"/>
              </a:lnSpc>
            </a:pPr>
            <a:endParaRPr lang="en-US" sz="1600" dirty="0">
              <a:latin typeface="Montserrat" pitchFamily="2" charset="77"/>
            </a:endParaRPr>
          </a:p>
          <a:p>
            <a:pPr marL="342900" indent="-342900">
              <a:lnSpc>
                <a:spcPct val="150000"/>
              </a:lnSpc>
              <a:buFont typeface="Courier New" panose="02070309020205020404" pitchFamily="49" charset="0"/>
              <a:buChar char="o"/>
            </a:pPr>
            <a:r>
              <a:rPr lang="en-US" sz="1600" dirty="0">
                <a:latin typeface="Montserrat" pitchFamily="2" charset="77"/>
              </a:rPr>
              <a:t>First, she should assess the contract requirements and her own capacity. </a:t>
            </a:r>
          </a:p>
          <a:p>
            <a:pPr marL="342900" indent="-342900">
              <a:lnSpc>
                <a:spcPct val="150000"/>
              </a:lnSpc>
              <a:buFont typeface="Courier New" panose="02070309020205020404" pitchFamily="49" charset="0"/>
              <a:buChar char="o"/>
            </a:pPr>
            <a:r>
              <a:rPr lang="en-US" sz="1600" dirty="0">
                <a:latin typeface="Montserrat" pitchFamily="2" charset="77"/>
              </a:rPr>
              <a:t>She creates a plan outlining the needed resources, such as additional sewing machines, quality fabric, and accessories. </a:t>
            </a:r>
          </a:p>
          <a:p>
            <a:pPr marL="342900" indent="-342900">
              <a:lnSpc>
                <a:spcPct val="150000"/>
              </a:lnSpc>
              <a:buFont typeface="Courier New" panose="02070309020205020404" pitchFamily="49" charset="0"/>
              <a:buChar char="o"/>
            </a:pPr>
            <a:r>
              <a:rPr lang="en-US" sz="1600" dirty="0">
                <a:latin typeface="Montserrat" pitchFamily="2" charset="77"/>
              </a:rPr>
              <a:t>She then allocates resources strategically by scheduling work and managing time effectively. </a:t>
            </a:r>
          </a:p>
          <a:p>
            <a:pPr marL="342900" indent="-342900">
              <a:lnSpc>
                <a:spcPct val="150000"/>
              </a:lnSpc>
              <a:buFont typeface="Courier New" panose="02070309020205020404" pitchFamily="49" charset="0"/>
              <a:buChar char="o"/>
            </a:pPr>
            <a:r>
              <a:rPr lang="en-US" sz="1600" dirty="0">
                <a:latin typeface="Montserrat" pitchFamily="2" charset="77"/>
              </a:rPr>
              <a:t>She communicates with clients, clarifies specifications, and collaborates with others if necessary. </a:t>
            </a:r>
          </a:p>
          <a:p>
            <a:pPr marL="342900" indent="-342900">
              <a:lnSpc>
                <a:spcPct val="150000"/>
              </a:lnSpc>
              <a:buFont typeface="Courier New" panose="02070309020205020404" pitchFamily="49" charset="0"/>
              <a:buChar char="o"/>
            </a:pPr>
            <a:r>
              <a:rPr lang="en-US" sz="1600" dirty="0">
                <a:latin typeface="Montserrat" pitchFamily="2" charset="77"/>
              </a:rPr>
              <a:t>She also identifies potential risks and has contingency plans ready.</a:t>
            </a:r>
          </a:p>
          <a:p>
            <a:pPr>
              <a:lnSpc>
                <a:spcPct val="110000"/>
              </a:lnSpc>
            </a:pPr>
            <a:endParaRPr lang="en-US" sz="1600" dirty="0">
              <a:latin typeface="Montserrat" pitchFamily="2" charset="77"/>
            </a:endParaRPr>
          </a:p>
          <a:p>
            <a:pPr>
              <a:lnSpc>
                <a:spcPct val="110000"/>
              </a:lnSpc>
            </a:pPr>
            <a:r>
              <a:rPr lang="en-US" sz="1600" dirty="0">
                <a:latin typeface="Montserrat" pitchFamily="2" charset="77"/>
              </a:rPr>
              <a:t>By mobilizing resources effectively, she can successfully fulfill the contract, delivering high-quality traditional garments.</a:t>
            </a:r>
          </a:p>
        </p:txBody>
      </p:sp>
    </p:spTree>
    <p:extLst>
      <p:ext uri="{BB962C8B-B14F-4D97-AF65-F5344CB8AC3E}">
        <p14:creationId xmlns:p14="http://schemas.microsoft.com/office/powerpoint/2010/main" val="2101396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96D4E-8B4F-62B8-F551-56379B923E78}"/>
              </a:ext>
            </a:extLst>
          </p:cNvPr>
          <p:cNvSpPr>
            <a:spLocks noGrp="1"/>
          </p:cNvSpPr>
          <p:nvPr>
            <p:ph type="title" idx="4294967295"/>
          </p:nvPr>
        </p:nvSpPr>
        <p:spPr>
          <a:xfrm>
            <a:off x="517822" y="1295635"/>
            <a:ext cx="9721850" cy="582613"/>
          </a:xfrm>
        </p:spPr>
        <p:txBody>
          <a:bodyPr>
            <a:normAutofit/>
          </a:bodyPr>
          <a:lstStyle/>
          <a:p>
            <a:pPr defTabSz="914400"/>
            <a:r>
              <a:rPr lang="en-US" dirty="0"/>
              <a:t>Establishing Communication Channels </a:t>
            </a:r>
          </a:p>
        </p:txBody>
      </p:sp>
      <p:sp>
        <p:nvSpPr>
          <p:cNvPr id="3" name="Subtitle 2">
            <a:extLst>
              <a:ext uri="{FF2B5EF4-FFF2-40B4-BE49-F238E27FC236}">
                <a16:creationId xmlns:a16="http://schemas.microsoft.com/office/drawing/2014/main" id="{FF07BEBE-18E8-4025-FF6F-EC0130CB4F22}"/>
              </a:ext>
            </a:extLst>
          </p:cNvPr>
          <p:cNvSpPr>
            <a:spLocks noGrp="1"/>
          </p:cNvSpPr>
          <p:nvPr>
            <p:ph idx="4294967295"/>
          </p:nvPr>
        </p:nvSpPr>
        <p:spPr>
          <a:xfrm>
            <a:off x="518337" y="2059694"/>
            <a:ext cx="7461250" cy="3792009"/>
          </a:xfrm>
        </p:spPr>
        <p:txBody>
          <a:bodyPr vert="horz" lIns="91440" tIns="45720" rIns="91440" bIns="45720" rtlCol="0" anchor="t">
            <a:noAutofit/>
          </a:bodyPr>
          <a:lstStyle/>
          <a:p>
            <a:pPr marL="457200" indent="-457200" algn="l">
              <a:lnSpc>
                <a:spcPct val="120000"/>
              </a:lnSpc>
              <a:buFont typeface="+mj-lt"/>
              <a:buAutoNum type="arabicPeriod"/>
            </a:pPr>
            <a:r>
              <a:rPr lang="en-US" dirty="0">
                <a:solidFill>
                  <a:schemeClr val="tx2">
                    <a:lumMod val="75000"/>
                  </a:schemeClr>
                </a:solidFill>
                <a:latin typeface="Montserrat SemiBold"/>
              </a:rPr>
              <a:t>Identify key contacts</a:t>
            </a:r>
            <a:r>
              <a:rPr lang="en-US" dirty="0">
                <a:solidFill>
                  <a:schemeClr val="tx2">
                    <a:lumMod val="75000"/>
                  </a:schemeClr>
                </a:solidFill>
                <a:latin typeface="Montserrat"/>
              </a:rPr>
              <a:t>: Determine who you need to communicate with from the client's team.</a:t>
            </a:r>
          </a:p>
          <a:p>
            <a:pPr marL="457200" indent="-457200" algn="l">
              <a:lnSpc>
                <a:spcPct val="120000"/>
              </a:lnSpc>
              <a:buFont typeface="+mj-lt"/>
              <a:buAutoNum type="arabicPeriod"/>
            </a:pPr>
            <a:r>
              <a:rPr lang="en-US" dirty="0">
                <a:solidFill>
                  <a:schemeClr val="tx2">
                    <a:lumMod val="75000"/>
                  </a:schemeClr>
                </a:solidFill>
                <a:latin typeface="Montserrat SemiBold"/>
              </a:rPr>
              <a:t>Preferred communication methods:</a:t>
            </a:r>
            <a:r>
              <a:rPr lang="en-US" dirty="0">
                <a:solidFill>
                  <a:schemeClr val="tx2">
                    <a:lumMod val="75000"/>
                  </a:schemeClr>
                </a:solidFill>
                <a:latin typeface="Montserrat"/>
              </a:rPr>
              <a:t> Understand how the client prefers to communicate (email, calls, video).</a:t>
            </a:r>
          </a:p>
          <a:p>
            <a:pPr marL="457200" indent="-457200">
              <a:lnSpc>
                <a:spcPct val="120000"/>
              </a:lnSpc>
              <a:buFont typeface="+mj-lt"/>
              <a:buAutoNum type="arabicPeriod"/>
            </a:pPr>
            <a:r>
              <a:rPr lang="en-US" dirty="0">
                <a:solidFill>
                  <a:schemeClr val="tx2">
                    <a:lumMod val="75000"/>
                  </a:schemeClr>
                </a:solidFill>
                <a:latin typeface="Montserrat SemiBold"/>
              </a:rPr>
              <a:t>Regular check-ins: </a:t>
            </a:r>
            <a:r>
              <a:rPr lang="en-US" dirty="0">
                <a:solidFill>
                  <a:schemeClr val="tx2">
                    <a:lumMod val="75000"/>
                  </a:schemeClr>
                </a:solidFill>
                <a:latin typeface="Montserrat"/>
              </a:rPr>
              <a:t>Schedule meetings to provide updates and discuss any changes or concerns. This includes project status updates and progress reports. </a:t>
            </a:r>
            <a:endParaRPr lang="en-US" dirty="0">
              <a:solidFill>
                <a:schemeClr val="tx2">
                  <a:lumMod val="75000"/>
                </a:schemeClr>
              </a:solidFill>
              <a:latin typeface="Montserrat" pitchFamily="2" charset="77"/>
            </a:endParaRPr>
          </a:p>
          <a:p>
            <a:pPr marL="457200" indent="-457200" algn="l">
              <a:lnSpc>
                <a:spcPct val="120000"/>
              </a:lnSpc>
              <a:buFont typeface="+mj-lt"/>
              <a:buAutoNum type="arabicPeriod"/>
            </a:pPr>
            <a:r>
              <a:rPr lang="en-US" dirty="0">
                <a:solidFill>
                  <a:schemeClr val="tx2">
                    <a:lumMod val="75000"/>
                  </a:schemeClr>
                </a:solidFill>
                <a:latin typeface="Montserrat SemiBold"/>
              </a:rPr>
              <a:t>Clear roles and responsibilities:</a:t>
            </a:r>
            <a:r>
              <a:rPr lang="en-US" dirty="0">
                <a:solidFill>
                  <a:schemeClr val="tx2">
                    <a:lumMod val="75000"/>
                  </a:schemeClr>
                </a:solidFill>
                <a:latin typeface="Montserrat"/>
              </a:rPr>
              <a:t> Define and communicate each party’s tasks to avoid confusion.</a:t>
            </a:r>
          </a:p>
        </p:txBody>
      </p:sp>
      <p:sp>
        <p:nvSpPr>
          <p:cNvPr id="4" name="Oval 3">
            <a:extLst>
              <a:ext uri="{FF2B5EF4-FFF2-40B4-BE49-F238E27FC236}">
                <a16:creationId xmlns:a16="http://schemas.microsoft.com/office/drawing/2014/main" id="{82F5AAAD-48B8-0659-4682-B843EEFE05B7}"/>
              </a:ext>
            </a:extLst>
          </p:cNvPr>
          <p:cNvSpPr/>
          <p:nvPr/>
        </p:nvSpPr>
        <p:spPr>
          <a:xfrm>
            <a:off x="7751213" y="1925738"/>
            <a:ext cx="3922644" cy="3727174"/>
          </a:xfrm>
          <a:prstGeom prst="ellipse">
            <a:avLst/>
          </a:prstGeom>
          <a:solidFill>
            <a:srgbClr val="4B2883"/>
          </a:solidFill>
          <a:ln w="76200">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b="1" dirty="0">
                <a:solidFill>
                  <a:schemeClr val="bg1"/>
                </a:solidFill>
                <a:latin typeface="Montserrat" pitchFamily="2" charset="77"/>
              </a:rPr>
              <a:t>clear communication</a:t>
            </a:r>
          </a:p>
          <a:p>
            <a:pPr algn="ctr"/>
            <a:endParaRPr lang="en-US" sz="1600" b="1" dirty="0">
              <a:solidFill>
                <a:schemeClr val="bg1"/>
              </a:solidFill>
              <a:latin typeface="Montserrat" pitchFamily="2" charset="77"/>
            </a:endParaRPr>
          </a:p>
          <a:p>
            <a:pPr algn="ctr"/>
            <a:r>
              <a:rPr lang="en-US" sz="1600" b="1" dirty="0">
                <a:solidFill>
                  <a:schemeClr val="bg1"/>
                </a:solidFill>
                <a:latin typeface="Montserrat" pitchFamily="2" charset="77"/>
              </a:rPr>
              <a:t>smooth information flow</a:t>
            </a:r>
          </a:p>
          <a:p>
            <a:pPr algn="ctr"/>
            <a:endParaRPr lang="en-US" sz="1600" b="1" dirty="0">
              <a:solidFill>
                <a:schemeClr val="bg1"/>
              </a:solidFill>
              <a:latin typeface="Montserrat" pitchFamily="2" charset="77"/>
            </a:endParaRPr>
          </a:p>
          <a:p>
            <a:pPr algn="ctr"/>
            <a:r>
              <a:rPr lang="en-US" sz="1600" b="1" dirty="0">
                <a:solidFill>
                  <a:schemeClr val="bg1"/>
                </a:solidFill>
                <a:latin typeface="Montserrat" pitchFamily="2" charset="77"/>
              </a:rPr>
              <a:t>positive working relationships</a:t>
            </a:r>
          </a:p>
          <a:p>
            <a:pPr algn="ctr"/>
            <a:endParaRPr lang="en-US" sz="1600" b="1" dirty="0">
              <a:solidFill>
                <a:schemeClr val="bg1"/>
              </a:solidFill>
              <a:latin typeface="Montserrat" pitchFamily="2" charset="77"/>
            </a:endParaRPr>
          </a:p>
          <a:p>
            <a:pPr algn="ctr"/>
            <a:r>
              <a:rPr lang="en-US" sz="1600" b="1" dirty="0">
                <a:solidFill>
                  <a:schemeClr val="bg1"/>
                </a:solidFill>
                <a:latin typeface="Montserrat" pitchFamily="2" charset="77"/>
              </a:rPr>
              <a:t>timely decision-making</a:t>
            </a:r>
          </a:p>
        </p:txBody>
      </p:sp>
    </p:spTree>
    <p:extLst>
      <p:ext uri="{BB962C8B-B14F-4D97-AF65-F5344CB8AC3E}">
        <p14:creationId xmlns:p14="http://schemas.microsoft.com/office/powerpoint/2010/main" val="576375821"/>
      </p:ext>
    </p:extLst>
  </p:cSld>
  <p:clrMapOvr>
    <a:masterClrMapping/>
  </p:clrMapOvr>
</p:sld>
</file>

<file path=ppt/theme/theme1.xml><?xml version="1.0" encoding="utf-8"?>
<a:theme xmlns:a="http://schemas.openxmlformats.org/drawingml/2006/main" name="ARTMONK">
  <a:themeElements>
    <a:clrScheme name="33">
      <a:dk1>
        <a:sysClr val="windowText" lastClr="000000"/>
      </a:dk1>
      <a:lt1>
        <a:sysClr val="window" lastClr="FFFFFF"/>
      </a:lt1>
      <a:dk2>
        <a:srgbClr val="122C4D"/>
      </a:dk2>
      <a:lt2>
        <a:srgbClr val="FFFCFF"/>
      </a:lt2>
      <a:accent1>
        <a:srgbClr val="EA4D52"/>
      </a:accent1>
      <a:accent2>
        <a:srgbClr val="3B5C78"/>
      </a:accent2>
      <a:accent3>
        <a:srgbClr val="258B96"/>
      </a:accent3>
      <a:accent4>
        <a:srgbClr val="F7B182"/>
      </a:accent4>
      <a:accent5>
        <a:srgbClr val="E23E3B"/>
      </a:accent5>
      <a:accent6>
        <a:srgbClr val="8AA178"/>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9.potx" id="{2B839A6C-077E-4362-A6C0-FB8AE56E6852}" vid="{315CB277-5C49-4861-A641-A07E568C40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B7C352744C534CA7BD13D33B5EC87E" ma:contentTypeVersion="14" ma:contentTypeDescription="Create a new document." ma:contentTypeScope="" ma:versionID="4fc1794857ec7f4470d5f19f71a6cbe7">
  <xsd:schema xmlns:xsd="http://www.w3.org/2001/XMLSchema" xmlns:xs="http://www.w3.org/2001/XMLSchema" xmlns:p="http://schemas.microsoft.com/office/2006/metadata/properties" xmlns:ns2="f52a8ecc-074c-418d-959e-ca44ece6b0e7" xmlns:ns3="4c187c39-9917-4e3a-bf54-fa8dcd4f15ef" targetNamespace="http://schemas.microsoft.com/office/2006/metadata/properties" ma:root="true" ma:fieldsID="16bc8b9f03684cc35b78d4ebdb0060ee" ns2:_="" ns3:_="">
    <xsd:import namespace="f52a8ecc-074c-418d-959e-ca44ece6b0e7"/>
    <xsd:import namespace="4c187c39-9917-4e3a-bf54-fa8dcd4f15e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2a8ecc-074c-418d-959e-ca44ece6b0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bf5c281-fd66-4562-bc27-ecf88eb8f691"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187c39-9917-4e3a-bf54-fa8dcd4f15ef"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45b24fad-890f-4c29-a391-3ba2b65fbb7d}" ma:internalName="TaxCatchAll" ma:showField="CatchAllData" ma:web="4c187c39-9917-4e3a-bf54-fa8dcd4f15e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c187c39-9917-4e3a-bf54-fa8dcd4f15ef" xsi:nil="true"/>
    <lcf76f155ced4ddcb4097134ff3c332f xmlns="f52a8ecc-074c-418d-959e-ca44ece6b0e7">
      <Terms xmlns="http://schemas.microsoft.com/office/infopath/2007/PartnerControls"/>
    </lcf76f155ced4ddcb4097134ff3c332f>
    <SharedWithUsers xmlns="4c187c39-9917-4e3a-bf54-fa8dcd4f15ef">
      <UserInfo>
        <DisplayName>Lema Ijtemaye</DisplayName>
        <AccountId>31</AccountId>
        <AccountType/>
      </UserInfo>
      <UserInfo>
        <DisplayName>Justeen Barnes</DisplayName>
        <AccountId>138</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D56E38-6B07-477F-BD31-10FF4B2D77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2a8ecc-074c-418d-959e-ca44ece6b0e7"/>
    <ds:schemaRef ds:uri="4c187c39-9917-4e3a-bf54-fa8dcd4f15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69C0C17-3EDD-4787-AAFE-4C10BBA30C17}">
  <ds:schemaRefs>
    <ds:schemaRef ds:uri="http://schemas.microsoft.com/office/2006/metadata/properties"/>
    <ds:schemaRef ds:uri="http://schemas.microsoft.com/office/infopath/2007/PartnerControls"/>
    <ds:schemaRef ds:uri="4c187c39-9917-4e3a-bf54-fa8dcd4f15ef"/>
    <ds:schemaRef ds:uri="f52a8ecc-074c-418d-959e-ca44ece6b0e7"/>
  </ds:schemaRefs>
</ds:datastoreItem>
</file>

<file path=customXml/itemProps3.xml><?xml version="1.0" encoding="utf-8"?>
<ds:datastoreItem xmlns:ds="http://schemas.openxmlformats.org/officeDocument/2006/customXml" ds:itemID="{68C0A5AB-93D9-4776-A7FC-A1D2E31C646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1926</TotalTime>
  <Words>3083</Words>
  <Application>Microsoft Office PowerPoint</Application>
  <PresentationFormat>Widescreen</PresentationFormat>
  <Paragraphs>326</Paragraphs>
  <Slides>40</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Courier New</vt:lpstr>
      <vt:lpstr>Montserrat</vt:lpstr>
      <vt:lpstr>Montserrat ExtraBold</vt:lpstr>
      <vt:lpstr>Montserrat Light</vt:lpstr>
      <vt:lpstr>Montserrat Medium</vt:lpstr>
      <vt:lpstr>Montserrat SemiBold</vt:lpstr>
      <vt:lpstr>ARTMONK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Establishing Communication Channels </vt:lpstr>
      <vt:lpstr>Establishing Communication Channels (continued) </vt:lpstr>
      <vt:lpstr>Project Planning and Execution </vt:lpstr>
      <vt:lpstr>Project Planning and Execution (continued) </vt:lpstr>
      <vt:lpstr>PowerPoint Presentation</vt:lpstr>
      <vt:lpstr>Quality Assurance and Control </vt:lpstr>
      <vt:lpstr>QA &amp; QC Processes </vt:lpstr>
      <vt:lpstr>Managing Risks </vt:lpstr>
      <vt:lpstr>Risk Mitigation Strategies </vt:lpstr>
      <vt:lpstr>Risk Mitigation Strategies (continued) </vt:lpstr>
      <vt:lpstr>Risk Mitigation Strategies (continued) </vt:lpstr>
      <vt:lpstr>Change Management </vt:lpstr>
      <vt:lpstr>PowerPoint Presentation</vt:lpstr>
      <vt:lpstr>PowerPoint Presentation</vt:lpstr>
      <vt:lpstr>PowerPoint Presentation</vt:lpstr>
      <vt:lpstr>PowerPoint Presentation</vt:lpstr>
      <vt:lpstr>Progress Reporting and Documentation </vt:lpstr>
      <vt:lpstr>Key Elements of Progress Reporting</vt:lpstr>
      <vt:lpstr>Key Elements of Progress Reporting (continued)</vt:lpstr>
      <vt:lpstr>Progress Reporting Example</vt:lpstr>
      <vt:lpstr>Progress Reporting Example</vt:lpstr>
      <vt:lpstr>Progress Reporting Example</vt:lpstr>
      <vt:lpstr>Key Elements of Documentation</vt:lpstr>
      <vt:lpstr>Key Elements of Documentation (continued)</vt:lpstr>
      <vt:lpstr>Key Elements of Documentation (continued)</vt:lpstr>
      <vt:lpstr>Key Elements of Documentation (continued)</vt:lpstr>
      <vt:lpstr>Client Satisfaction and Project Closeout</vt:lpstr>
      <vt:lpstr>Client Satisfaction and Project Closeout (continued)</vt:lpstr>
      <vt:lpstr>Client Feedback &amp; Project Review </vt:lpstr>
      <vt:lpstr>Summary</vt:lpstr>
      <vt:lpstr>Summary (continued)</vt:lpstr>
      <vt:lpstr>Who can help?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Steven</dc:creator>
  <cp:lastModifiedBy>Lizzy Devine</cp:lastModifiedBy>
  <cp:revision>270</cp:revision>
  <dcterms:created xsi:type="dcterms:W3CDTF">2016-01-05T00:34:33Z</dcterms:created>
  <dcterms:modified xsi:type="dcterms:W3CDTF">2024-03-04T16:52:25Z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0x0101003EB7C352744C534CA7BD13D33B5EC87E</vt:lpwstr>
  </property>
  <property fmtid="{D5CDD505-2E9C-101B-9397-08002B2CF9AE}" pid="3" name="MediaServiceImageTags">
    <vt:lpwstr/>
  </property>
</Properties>
</file>