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4"/>
  </p:sldMasterIdLst>
  <p:notesMasterIdLst>
    <p:notesMasterId r:id="rId46"/>
  </p:notesMasterIdLst>
  <p:handoutMasterIdLst>
    <p:handoutMasterId r:id="rId47"/>
  </p:handoutMasterIdLst>
  <p:sldIdLst>
    <p:sldId id="308" r:id="rId5"/>
    <p:sldId id="1212" r:id="rId6"/>
    <p:sldId id="265" r:id="rId7"/>
    <p:sldId id="1213" r:id="rId8"/>
    <p:sldId id="1214" r:id="rId9"/>
    <p:sldId id="273" r:id="rId10"/>
    <p:sldId id="1215" r:id="rId11"/>
    <p:sldId id="257" r:id="rId12"/>
    <p:sldId id="267" r:id="rId13"/>
    <p:sldId id="272" r:id="rId14"/>
    <p:sldId id="1216" r:id="rId15"/>
    <p:sldId id="274" r:id="rId16"/>
    <p:sldId id="275" r:id="rId17"/>
    <p:sldId id="1217" r:id="rId18"/>
    <p:sldId id="258" r:id="rId19"/>
    <p:sldId id="259" r:id="rId20"/>
    <p:sldId id="263" r:id="rId21"/>
    <p:sldId id="1218" r:id="rId22"/>
    <p:sldId id="264" r:id="rId23"/>
    <p:sldId id="276" r:id="rId24"/>
    <p:sldId id="266" r:id="rId25"/>
    <p:sldId id="289" r:id="rId26"/>
    <p:sldId id="277" r:id="rId27"/>
    <p:sldId id="1219" r:id="rId28"/>
    <p:sldId id="269" r:id="rId29"/>
    <p:sldId id="278" r:id="rId30"/>
    <p:sldId id="270" r:id="rId31"/>
    <p:sldId id="1220" r:id="rId32"/>
    <p:sldId id="279" r:id="rId33"/>
    <p:sldId id="280" r:id="rId34"/>
    <p:sldId id="281" r:id="rId35"/>
    <p:sldId id="1221" r:id="rId36"/>
    <p:sldId id="282" r:id="rId37"/>
    <p:sldId id="283" r:id="rId38"/>
    <p:sldId id="1222" r:id="rId39"/>
    <p:sldId id="271" r:id="rId40"/>
    <p:sldId id="1223" r:id="rId41"/>
    <p:sldId id="284" r:id="rId42"/>
    <p:sldId id="286" r:id="rId43"/>
    <p:sldId id="288" r:id="rId44"/>
    <p:sldId id="1224" r:id="rId4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C8E573-6076-4A92-8238-5F1E713FD2E2}" name="Guest User" initials="GU" userId="S::urn:spo:anon#a801c2852a792d92cab5fedf52049d824576f6d5344204b9e6a281b640e07ae7::" providerId="AD"/>
  <p188:author id="{6C660275-4A8C-3DA9-3402-632AA754D636}" name="Lema Ijtemaye" initials="LI" userId="S::lijtemaye@pauktuutit.ca::52989eaa-de45-4d2c-9ed9-ca77f20d1260" providerId="AD"/>
  <p188:author id="{B52AF47E-6591-FFDD-155D-C2E3EDF447FF}" name="Shauna-Marie Young" initials="SMY" userId="S::syoung@pauktuutit.ca::fd704bd1-380a-4f90-a200-78c097ed16e8" providerId="AD"/>
  <p188:author id="{C8BCCA99-639D-C49C-3C99-9C59EAA83F54}" name="Justeen Barnes" initials="JB" userId="S::jbarnes@pauktuutit.ca::f2e451bd-828c-4ece-baf0-96d570fa61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913"/>
    <a:srgbClr val="BDB0D6"/>
    <a:srgbClr val="4B2883"/>
    <a:srgbClr val="24A3B2"/>
    <a:srgbClr val="018E77"/>
    <a:srgbClr val="F52552"/>
    <a:srgbClr val="E2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A5F5CA-095D-EF09-EE85-4A705A2DE083}" v="1" dt="2024-02-07T18:44:53.257"/>
    <p1510:client id="{341458FF-63FC-9E2A-B04B-784FB417DEAE}" v="299" dt="2024-02-07T00:23:24.434"/>
    <p1510:client id="{35F898C4-2863-95D8-677F-E85B91557027}" v="22" dt="2024-02-07T18:34:47.499"/>
    <p1510:client id="{BA431B7B-2230-1594-1B1A-5CBB9342B289}" v="9" dt="2024-02-07T18:40:28.459"/>
    <p1510:client id="{C8BEF7A7-301A-99BC-6EF2-E45F3B642863}" v="1" dt="2024-02-07T18:50:19.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ma Ijtemaye" userId="S::lijtemaye@pauktuutit.ca::52989eaa-de45-4d2c-9ed9-ca77f20d1260" providerId="AD" clId="Web-{09A5F5CA-095D-EF09-EE85-4A705A2DE083}"/>
    <pc:docChg chg="">
      <pc:chgData name="Lema Ijtemaye" userId="S::lijtemaye@pauktuutit.ca::52989eaa-de45-4d2c-9ed9-ca77f20d1260" providerId="AD" clId="Web-{09A5F5CA-095D-EF09-EE85-4A705A2DE083}" dt="2024-02-07T18:44:53.257" v="0"/>
      <pc:docMkLst>
        <pc:docMk/>
      </pc:docMkLst>
      <pc:sldChg chg="modCm">
        <pc:chgData name="Lema Ijtemaye" userId="S::lijtemaye@pauktuutit.ca::52989eaa-de45-4d2c-9ed9-ca77f20d1260" providerId="AD" clId="Web-{09A5F5CA-095D-EF09-EE85-4A705A2DE083}" dt="2024-02-07T18:44:53.257" v="0"/>
        <pc:sldMkLst>
          <pc:docMk/>
          <pc:sldMk cId="3885752010" sldId="278"/>
        </pc:sldMkLst>
        <pc:extLst>
          <p:ext xmlns:p="http://schemas.openxmlformats.org/presentationml/2006/main" uri="{D6D511B9-2390-475A-947B-AFAB55BFBCF1}">
            <pc226:cmChg xmlns:pc226="http://schemas.microsoft.com/office/powerpoint/2022/06/main/command" chg="">
              <pc226:chgData name="Lema Ijtemaye" userId="S::lijtemaye@pauktuutit.ca::52989eaa-de45-4d2c-9ed9-ca77f20d1260" providerId="AD" clId="Web-{09A5F5CA-095D-EF09-EE85-4A705A2DE083}" dt="2024-02-07T18:44:53.257" v="0"/>
              <pc2:cmMkLst xmlns:pc2="http://schemas.microsoft.com/office/powerpoint/2019/9/main/command">
                <pc:docMk/>
                <pc:sldMk cId="3885752010" sldId="278"/>
                <pc2:cmMk id="{B83E5153-EE2B-45EB-B930-77E50D0424C4}"/>
              </pc2:cmMkLst>
              <pc226:cmRplyChg chg="add">
                <pc226:chgData name="Lema Ijtemaye" userId="S::lijtemaye@pauktuutit.ca::52989eaa-de45-4d2c-9ed9-ca77f20d1260" providerId="AD" clId="Web-{09A5F5CA-095D-EF09-EE85-4A705A2DE083}" dt="2024-02-07T18:44:53.257" v="0"/>
                <pc2:cmRplyMkLst xmlns:pc2="http://schemas.microsoft.com/office/powerpoint/2019/9/main/command">
                  <pc:docMk/>
                  <pc:sldMk cId="3885752010" sldId="278"/>
                  <pc2:cmMk id="{B83E5153-EE2B-45EB-B930-77E50D0424C4}"/>
                  <pc2:cmRplyMk id="{17858659-41E2-480C-B145-618E46380F98}"/>
                </pc2:cmRplyMkLst>
              </pc226:cmRplyChg>
            </pc226:cmChg>
          </p:ext>
        </pc:extLst>
      </pc:sldChg>
    </pc:docChg>
  </pc:docChgLst>
  <pc:docChgLst>
    <pc:chgData name="Justeen Barnes" userId="S::jbarnes@pauktuutit.ca::f2e451bd-828c-4ece-baf0-96d570fa61a8" providerId="AD" clId="Web-{341458FF-63FC-9E2A-B04B-784FB417DEAE}"/>
    <pc:docChg chg="mod modSld">
      <pc:chgData name="Justeen Barnes" userId="S::jbarnes@pauktuutit.ca::f2e451bd-828c-4ece-baf0-96d570fa61a8" providerId="AD" clId="Web-{341458FF-63FC-9E2A-B04B-784FB417DEAE}" dt="2024-02-07T00:23:24.434" v="297"/>
      <pc:docMkLst>
        <pc:docMk/>
      </pc:docMkLst>
      <pc:sldChg chg="modSp addCm modCm">
        <pc:chgData name="Justeen Barnes" userId="S::jbarnes@pauktuutit.ca::f2e451bd-828c-4ece-baf0-96d570fa61a8" providerId="AD" clId="Web-{341458FF-63FC-9E2A-B04B-784FB417DEAE}" dt="2024-02-06T23:30:06.581" v="92"/>
        <pc:sldMkLst>
          <pc:docMk/>
          <pc:sldMk cId="1653116951" sldId="257"/>
        </pc:sldMkLst>
        <pc:spChg chg="mod">
          <ac:chgData name="Justeen Barnes" userId="S::jbarnes@pauktuutit.ca::f2e451bd-828c-4ece-baf0-96d570fa61a8" providerId="AD" clId="Web-{341458FF-63FC-9E2A-B04B-784FB417DEAE}" dt="2024-02-06T23:13:39.236" v="37" actId="20577"/>
          <ac:spMkLst>
            <pc:docMk/>
            <pc:sldMk cId="1653116951" sldId="257"/>
            <ac:spMk id="7" creationId="{07532D86-EE70-95D9-E3EB-BFA7FE96650D}"/>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29:59.378" v="91"/>
              <pc2:cmMkLst xmlns:pc2="http://schemas.microsoft.com/office/powerpoint/2019/9/main/command">
                <pc:docMk/>
                <pc:sldMk cId="1653116951" sldId="257"/>
                <pc2:cmMk id="{9F284AD0-1C73-44E3-BE16-9E9541B3ABB5}"/>
              </pc2:cmMkLst>
            </pc226:cmChg>
            <pc226:cmChg xmlns:pc226="http://schemas.microsoft.com/office/powerpoint/2022/06/main/command" chg="add mod">
              <pc226:chgData name="Justeen Barnes" userId="S::jbarnes@pauktuutit.ca::f2e451bd-828c-4ece-baf0-96d570fa61a8" providerId="AD" clId="Web-{341458FF-63FC-9E2A-B04B-784FB417DEAE}" dt="2024-02-06T23:30:06.581" v="92"/>
              <pc2:cmMkLst xmlns:pc2="http://schemas.microsoft.com/office/powerpoint/2019/9/main/command">
                <pc:docMk/>
                <pc:sldMk cId="1653116951" sldId="257"/>
                <pc2:cmMk id="{712B27DF-A031-4FCB-820D-F23E925F1EF1}"/>
              </pc2:cmMkLst>
            </pc226:cmChg>
          </p:ext>
        </pc:extLst>
      </pc:sldChg>
      <pc:sldChg chg="addCm modCm">
        <pc:chgData name="Justeen Barnes" userId="S::jbarnes@pauktuutit.ca::f2e451bd-828c-4ece-baf0-96d570fa61a8" providerId="AD" clId="Web-{341458FF-63FC-9E2A-B04B-784FB417DEAE}" dt="2024-02-06T23:34:16.335" v="102"/>
        <pc:sldMkLst>
          <pc:docMk/>
          <pc:sldMk cId="3707852768" sldId="258"/>
        </pc:sldMkLst>
        <pc:extLst>
          <p:ext xmlns:p="http://schemas.openxmlformats.org/presentationml/2006/main" uri="{D6D511B9-2390-475A-947B-AFAB55BFBCF1}">
            <pc226:cmChg xmlns:pc226="http://schemas.microsoft.com/office/powerpoint/2022/06/main/command" chg="add mod">
              <pc226:chgData name="Justeen Barnes" userId="S::jbarnes@pauktuutit.ca::f2e451bd-828c-4ece-baf0-96d570fa61a8" providerId="AD" clId="Web-{341458FF-63FC-9E2A-B04B-784FB417DEAE}" dt="2024-02-06T23:34:16.335" v="102"/>
              <pc2:cmMkLst xmlns:pc2="http://schemas.microsoft.com/office/powerpoint/2019/9/main/command">
                <pc:docMk/>
                <pc:sldMk cId="3707852768" sldId="258"/>
                <pc2:cmMk id="{D8D0587C-72ED-4180-9E8F-5E634BC1F0C9}"/>
              </pc2:cmMkLst>
            </pc226:cmChg>
          </p:ext>
        </pc:extLst>
      </pc:sldChg>
      <pc:sldChg chg="modSp addCm">
        <pc:chgData name="Justeen Barnes" userId="S::jbarnes@pauktuutit.ca::f2e451bd-828c-4ece-baf0-96d570fa61a8" providerId="AD" clId="Web-{341458FF-63FC-9E2A-B04B-784FB417DEAE}" dt="2024-02-06T23:35:43.087" v="108"/>
        <pc:sldMkLst>
          <pc:docMk/>
          <pc:sldMk cId="1259348895" sldId="259"/>
        </pc:sldMkLst>
        <pc:spChg chg="mod">
          <ac:chgData name="Justeen Barnes" userId="S::jbarnes@pauktuutit.ca::f2e451bd-828c-4ece-baf0-96d570fa61a8" providerId="AD" clId="Web-{341458FF-63FC-9E2A-B04B-784FB417DEAE}" dt="2024-02-06T23:35:10.711" v="106" actId="1076"/>
          <ac:spMkLst>
            <pc:docMk/>
            <pc:sldMk cId="1259348895" sldId="259"/>
            <ac:spMk id="3" creationId="{4BBE10CC-83AE-AAEA-2997-3CE95FE70A92}"/>
          </ac:spMkLst>
        </pc:spChg>
        <pc:spChg chg="mod">
          <ac:chgData name="Justeen Barnes" userId="S::jbarnes@pauktuutit.ca::f2e451bd-828c-4ece-baf0-96d570fa61a8" providerId="AD" clId="Web-{341458FF-63FC-9E2A-B04B-784FB417DEAE}" dt="2024-02-06T23:35:16.446" v="107" actId="1076"/>
          <ac:spMkLst>
            <pc:docMk/>
            <pc:sldMk cId="1259348895" sldId="259"/>
            <ac:spMk id="5" creationId="{B629A9D5-78B7-49D1-F05B-57F0DDEEB236}"/>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35:43.087" v="108"/>
              <pc2:cmMkLst xmlns:pc2="http://schemas.microsoft.com/office/powerpoint/2019/9/main/command">
                <pc:docMk/>
                <pc:sldMk cId="1259348895" sldId="259"/>
                <pc2:cmMk id="{F1CB3C14-5AED-4ED8-A9EA-53220ED1DAC5}"/>
              </pc2:cmMkLst>
            </pc226:cmChg>
          </p:ext>
        </pc:extLst>
      </pc:sldChg>
      <pc:sldChg chg="modSp addCm">
        <pc:chgData name="Justeen Barnes" userId="S::jbarnes@pauktuutit.ca::f2e451bd-828c-4ece-baf0-96d570fa61a8" providerId="AD" clId="Web-{341458FF-63FC-9E2A-B04B-784FB417DEAE}" dt="2024-02-06T23:38:50.184" v="136"/>
        <pc:sldMkLst>
          <pc:docMk/>
          <pc:sldMk cId="2915261077" sldId="263"/>
        </pc:sldMkLst>
        <pc:spChg chg="mod">
          <ac:chgData name="Justeen Barnes" userId="S::jbarnes@pauktuutit.ca::f2e451bd-828c-4ece-baf0-96d570fa61a8" providerId="AD" clId="Web-{341458FF-63FC-9E2A-B04B-784FB417DEAE}" dt="2024-02-06T23:38:17.652" v="135" actId="1076"/>
          <ac:spMkLst>
            <pc:docMk/>
            <pc:sldMk cId="2915261077" sldId="263"/>
            <ac:spMk id="2" creationId="{E941EAB1-5FC5-D66A-927A-A7ADC8321218}"/>
          </ac:spMkLst>
        </pc:spChg>
        <pc:spChg chg="mod">
          <ac:chgData name="Justeen Barnes" userId="S::jbarnes@pauktuutit.ca::f2e451bd-828c-4ece-baf0-96d570fa61a8" providerId="AD" clId="Web-{341458FF-63FC-9E2A-B04B-784FB417DEAE}" dt="2024-02-06T23:38:03.964" v="132" actId="1076"/>
          <ac:spMkLst>
            <pc:docMk/>
            <pc:sldMk cId="2915261077" sldId="263"/>
            <ac:spMk id="7" creationId="{5B7C076E-46C8-A411-44E2-6BC0823B4A00}"/>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38:50.184" v="136"/>
              <pc2:cmMkLst xmlns:pc2="http://schemas.microsoft.com/office/powerpoint/2019/9/main/command">
                <pc:docMk/>
                <pc:sldMk cId="2915261077" sldId="263"/>
                <pc2:cmMk id="{C6A6F3FB-91D9-402A-AA46-D0C6CB07C649}"/>
              </pc2:cmMkLst>
            </pc226:cmChg>
          </p:ext>
        </pc:extLst>
      </pc:sldChg>
      <pc:sldChg chg="modSp addCm">
        <pc:chgData name="Justeen Barnes" userId="S::jbarnes@pauktuutit.ca::f2e451bd-828c-4ece-baf0-96d570fa61a8" providerId="AD" clId="Web-{341458FF-63FC-9E2A-B04B-784FB417DEAE}" dt="2024-02-06T23:42:52.360" v="157"/>
        <pc:sldMkLst>
          <pc:docMk/>
          <pc:sldMk cId="3494067629" sldId="264"/>
        </pc:sldMkLst>
        <pc:spChg chg="mod">
          <ac:chgData name="Justeen Barnes" userId="S::jbarnes@pauktuutit.ca::f2e451bd-828c-4ece-baf0-96d570fa61a8" providerId="AD" clId="Web-{341458FF-63FC-9E2A-B04B-784FB417DEAE}" dt="2024-02-06T23:41:01.624" v="150" actId="1076"/>
          <ac:spMkLst>
            <pc:docMk/>
            <pc:sldMk cId="3494067629" sldId="264"/>
            <ac:spMk id="2" creationId="{76271A11-8916-CE5B-A6DE-2A39AE2EA748}"/>
          </ac:spMkLst>
        </pc:spChg>
        <pc:spChg chg="mod">
          <ac:chgData name="Justeen Barnes" userId="S::jbarnes@pauktuutit.ca::f2e451bd-828c-4ece-baf0-96d570fa61a8" providerId="AD" clId="Web-{341458FF-63FC-9E2A-B04B-784FB417DEAE}" dt="2024-02-06T23:41:50.109" v="155" actId="1076"/>
          <ac:spMkLst>
            <pc:docMk/>
            <pc:sldMk cId="3494067629" sldId="264"/>
            <ac:spMk id="3" creationId="{9C5E4162-6892-0FF3-F836-627A04788329}"/>
          </ac:spMkLst>
        </pc:spChg>
        <pc:spChg chg="mod">
          <ac:chgData name="Justeen Barnes" userId="S::jbarnes@pauktuutit.ca::f2e451bd-828c-4ece-baf0-96d570fa61a8" providerId="AD" clId="Web-{341458FF-63FC-9E2A-B04B-784FB417DEAE}" dt="2024-02-06T23:41:40.453" v="154" actId="1076"/>
          <ac:spMkLst>
            <pc:docMk/>
            <pc:sldMk cId="3494067629" sldId="264"/>
            <ac:spMk id="6" creationId="{99CB9F11-5C50-5C2E-66A2-A5AA1D2D7019}"/>
          </ac:spMkLst>
        </pc:spChg>
        <pc:picChg chg="mod">
          <ac:chgData name="Justeen Barnes" userId="S::jbarnes@pauktuutit.ca::f2e451bd-828c-4ece-baf0-96d570fa61a8" providerId="AD" clId="Web-{341458FF-63FC-9E2A-B04B-784FB417DEAE}" dt="2024-02-06T23:41:26.859" v="152" actId="1076"/>
          <ac:picMkLst>
            <pc:docMk/>
            <pc:sldMk cId="3494067629" sldId="264"/>
            <ac:picMk id="5" creationId="{2B75AE70-F831-1418-EEE4-214708BC84C9}"/>
          </ac:picMkLst>
        </pc:picChg>
        <pc:picChg chg="mod">
          <ac:chgData name="Justeen Barnes" userId="S::jbarnes@pauktuutit.ca::f2e451bd-828c-4ece-baf0-96d570fa61a8" providerId="AD" clId="Web-{341458FF-63FC-9E2A-B04B-784FB417DEAE}" dt="2024-02-06T23:41:33.765" v="153" actId="1076"/>
          <ac:picMkLst>
            <pc:docMk/>
            <pc:sldMk cId="3494067629" sldId="264"/>
            <ac:picMk id="8" creationId="{CF1DB9A6-FD8A-A114-5B43-451BF690D515}"/>
          </ac:picMkLst>
        </pc:pic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42:52.360" v="157"/>
              <pc2:cmMkLst xmlns:pc2="http://schemas.microsoft.com/office/powerpoint/2019/9/main/command">
                <pc:docMk/>
                <pc:sldMk cId="3494067629" sldId="264"/>
                <pc2:cmMk id="{26E9C44A-B29F-462C-902F-73E4A302932D}"/>
              </pc2:cmMkLst>
            </pc226:cmChg>
            <pc226:cmChg xmlns:pc226="http://schemas.microsoft.com/office/powerpoint/2022/06/main/command" chg="add">
              <pc226:chgData name="Justeen Barnes" userId="S::jbarnes@pauktuutit.ca::f2e451bd-828c-4ece-baf0-96d570fa61a8" providerId="AD" clId="Web-{341458FF-63FC-9E2A-B04B-784FB417DEAE}" dt="2024-02-06T23:42:01.969" v="156"/>
              <pc2:cmMkLst xmlns:pc2="http://schemas.microsoft.com/office/powerpoint/2019/9/main/command">
                <pc:docMk/>
                <pc:sldMk cId="3494067629" sldId="264"/>
                <pc2:cmMk id="{A0561C84-A1FA-4629-8D9E-841E48CA9C9B}"/>
              </pc2:cmMkLst>
            </pc226:cmChg>
          </p:ext>
        </pc:extLst>
      </pc:sldChg>
      <pc:sldChg chg="modSp addCm">
        <pc:chgData name="Justeen Barnes" userId="S::jbarnes@pauktuutit.ca::f2e451bd-828c-4ece-baf0-96d570fa61a8" providerId="AD" clId="Web-{341458FF-63FC-9E2A-B04B-784FB417DEAE}" dt="2024-02-06T22:37:47.405" v="4"/>
        <pc:sldMkLst>
          <pc:docMk/>
          <pc:sldMk cId="1002870653" sldId="265"/>
        </pc:sldMkLst>
        <pc:spChg chg="mod">
          <ac:chgData name="Justeen Barnes" userId="S::jbarnes@pauktuutit.ca::f2e451bd-828c-4ece-baf0-96d570fa61a8" providerId="AD" clId="Web-{341458FF-63FC-9E2A-B04B-784FB417DEAE}" dt="2024-02-06T22:37:29.686" v="3" actId="1076"/>
          <ac:spMkLst>
            <pc:docMk/>
            <pc:sldMk cId="1002870653" sldId="265"/>
            <ac:spMk id="2" creationId="{A45811B3-45E8-F67A-1753-CC7AC6AA1BBC}"/>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2:37:47.405" v="4"/>
              <pc2:cmMkLst xmlns:pc2="http://schemas.microsoft.com/office/powerpoint/2019/9/main/command">
                <pc:docMk/>
                <pc:sldMk cId="1002870653" sldId="265"/>
                <pc2:cmMk id="{1DE66FB8-F9BE-4533-8A21-F931BCAD19B3}"/>
              </pc2:cmMkLst>
            </pc226:cmChg>
          </p:ext>
        </pc:extLst>
      </pc:sldChg>
      <pc:sldChg chg="modSp addCm">
        <pc:chgData name="Justeen Barnes" userId="S::jbarnes@pauktuutit.ca::f2e451bd-828c-4ece-baf0-96d570fa61a8" providerId="AD" clId="Web-{341458FF-63FC-9E2A-B04B-784FB417DEAE}" dt="2024-02-06T23:49:13.929" v="173"/>
        <pc:sldMkLst>
          <pc:docMk/>
          <pc:sldMk cId="2174089785" sldId="266"/>
        </pc:sldMkLst>
        <pc:spChg chg="mod">
          <ac:chgData name="Justeen Barnes" userId="S::jbarnes@pauktuutit.ca::f2e451bd-828c-4ece-baf0-96d570fa61a8" providerId="AD" clId="Web-{341458FF-63FC-9E2A-B04B-784FB417DEAE}" dt="2024-02-06T23:47:49.115" v="169" actId="1076"/>
          <ac:spMkLst>
            <pc:docMk/>
            <pc:sldMk cId="2174089785" sldId="266"/>
            <ac:spMk id="2" creationId="{AD03CB92-03C6-BE40-18EF-9BAB669A3510}"/>
          </ac:spMkLst>
        </pc:spChg>
        <pc:spChg chg="mod">
          <ac:chgData name="Justeen Barnes" userId="S::jbarnes@pauktuutit.ca::f2e451bd-828c-4ece-baf0-96d570fa61a8" providerId="AD" clId="Web-{341458FF-63FC-9E2A-B04B-784FB417DEAE}" dt="2024-02-06T23:48:01.178" v="170" actId="20577"/>
          <ac:spMkLst>
            <pc:docMk/>
            <pc:sldMk cId="2174089785" sldId="266"/>
            <ac:spMk id="11" creationId="{8DE07D1D-4028-2443-54C9-5875A6431AA5}"/>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48:22.913" v="171"/>
              <pc2:cmMkLst xmlns:pc2="http://schemas.microsoft.com/office/powerpoint/2019/9/main/command">
                <pc:docMk/>
                <pc:sldMk cId="2174089785" sldId="266"/>
                <pc2:cmMk id="{5FAA8371-DE0D-4A41-B72A-3F12F6344151}"/>
              </pc2:cmMkLst>
            </pc226:cmChg>
            <pc226:cmChg xmlns:pc226="http://schemas.microsoft.com/office/powerpoint/2022/06/main/command" chg="add">
              <pc226:chgData name="Justeen Barnes" userId="S::jbarnes@pauktuutit.ca::f2e451bd-828c-4ece-baf0-96d570fa61a8" providerId="AD" clId="Web-{341458FF-63FC-9E2A-B04B-784FB417DEAE}" dt="2024-02-06T23:49:00.570" v="172"/>
              <pc2:cmMkLst xmlns:pc2="http://schemas.microsoft.com/office/powerpoint/2019/9/main/command">
                <pc:docMk/>
                <pc:sldMk cId="2174089785" sldId="266"/>
                <pc2:cmMk id="{FA4008B2-35FD-41FB-8333-9D807AAA3BEB}"/>
              </pc2:cmMkLst>
            </pc226:cmChg>
            <pc226:cmChg xmlns:pc226="http://schemas.microsoft.com/office/powerpoint/2022/06/main/command" chg="add">
              <pc226:chgData name="Justeen Barnes" userId="S::jbarnes@pauktuutit.ca::f2e451bd-828c-4ece-baf0-96d570fa61a8" providerId="AD" clId="Web-{341458FF-63FC-9E2A-B04B-784FB417DEAE}" dt="2024-02-06T23:49:13.929" v="173"/>
              <pc2:cmMkLst xmlns:pc2="http://schemas.microsoft.com/office/powerpoint/2019/9/main/command">
                <pc:docMk/>
                <pc:sldMk cId="2174089785" sldId="266"/>
                <pc2:cmMk id="{217F8CE6-7E2F-4438-9555-A62A0A692EB6}"/>
              </pc2:cmMkLst>
            </pc226:cmChg>
          </p:ext>
        </pc:extLst>
      </pc:sldChg>
      <pc:sldChg chg="modSp addCm">
        <pc:chgData name="Justeen Barnes" userId="S::jbarnes@pauktuutit.ca::f2e451bd-828c-4ece-baf0-96d570fa61a8" providerId="AD" clId="Web-{341458FF-63FC-9E2A-B04B-784FB417DEAE}" dt="2024-02-06T23:29:44.221" v="90"/>
        <pc:sldMkLst>
          <pc:docMk/>
          <pc:sldMk cId="864958320" sldId="267"/>
        </pc:sldMkLst>
        <pc:spChg chg="mod">
          <ac:chgData name="Justeen Barnes" userId="S::jbarnes@pauktuutit.ca::f2e451bd-828c-4ece-baf0-96d570fa61a8" providerId="AD" clId="Web-{341458FF-63FC-9E2A-B04B-784FB417DEAE}" dt="2024-02-06T23:14:36.659" v="40" actId="1076"/>
          <ac:spMkLst>
            <pc:docMk/>
            <pc:sldMk cId="864958320" sldId="267"/>
            <ac:spMk id="2" creationId="{3FC2A6AE-E7E4-4054-33E8-B581766D31F4}"/>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15:32.316" v="42"/>
              <pc2:cmMkLst xmlns:pc2="http://schemas.microsoft.com/office/powerpoint/2019/9/main/command">
                <pc:docMk/>
                <pc:sldMk cId="864958320" sldId="267"/>
                <pc2:cmMk id="{5DDBE903-E94C-4191-9023-680A4FAFF799}"/>
              </pc2:cmMkLst>
            </pc226:cmChg>
            <pc226:cmChg xmlns:pc226="http://schemas.microsoft.com/office/powerpoint/2022/06/main/command" chg="add">
              <pc226:chgData name="Justeen Barnes" userId="S::jbarnes@pauktuutit.ca::f2e451bd-828c-4ece-baf0-96d570fa61a8" providerId="AD" clId="Web-{341458FF-63FC-9E2A-B04B-784FB417DEAE}" dt="2024-02-06T23:16:01.910" v="43"/>
              <pc2:cmMkLst xmlns:pc2="http://schemas.microsoft.com/office/powerpoint/2019/9/main/command">
                <pc:docMk/>
                <pc:sldMk cId="864958320" sldId="267"/>
                <pc2:cmMk id="{C382B823-DCE2-46D2-8A73-BB42260ABB61}"/>
              </pc2:cmMkLst>
            </pc226:cmChg>
            <pc226:cmChg xmlns:pc226="http://schemas.microsoft.com/office/powerpoint/2022/06/main/command" chg="add">
              <pc226:chgData name="Justeen Barnes" userId="S::jbarnes@pauktuutit.ca::f2e451bd-828c-4ece-baf0-96d570fa61a8" providerId="AD" clId="Web-{341458FF-63FC-9E2A-B04B-784FB417DEAE}" dt="2024-02-06T23:29:44.221" v="90"/>
              <pc2:cmMkLst xmlns:pc2="http://schemas.microsoft.com/office/powerpoint/2019/9/main/command">
                <pc:docMk/>
                <pc:sldMk cId="864958320" sldId="267"/>
                <pc2:cmMk id="{60088879-C68D-427D-B686-DF7903BDD434}"/>
              </pc2:cmMkLst>
            </pc226:cmChg>
            <pc226:cmChg xmlns:pc226="http://schemas.microsoft.com/office/powerpoint/2022/06/main/command" chg="add">
              <pc226:chgData name="Justeen Barnes" userId="S::jbarnes@pauktuutit.ca::f2e451bd-828c-4ece-baf0-96d570fa61a8" providerId="AD" clId="Web-{341458FF-63FC-9E2A-B04B-784FB417DEAE}" dt="2024-02-06T23:15:05.034" v="41"/>
              <pc2:cmMkLst xmlns:pc2="http://schemas.microsoft.com/office/powerpoint/2019/9/main/command">
                <pc:docMk/>
                <pc:sldMk cId="864958320" sldId="267"/>
                <pc2:cmMk id="{7F7E55B4-C419-4390-BA89-D87E636C5B6D}"/>
              </pc2:cmMkLst>
            </pc226:cmChg>
          </p:ext>
        </pc:extLst>
      </pc:sldChg>
      <pc:sldChg chg="modSp addCm">
        <pc:chgData name="Justeen Barnes" userId="S::jbarnes@pauktuutit.ca::f2e451bd-828c-4ece-baf0-96d570fa61a8" providerId="AD" clId="Web-{341458FF-63FC-9E2A-B04B-784FB417DEAE}" dt="2024-02-06T23:56:41.296" v="200"/>
        <pc:sldMkLst>
          <pc:docMk/>
          <pc:sldMk cId="2819133932" sldId="269"/>
        </pc:sldMkLst>
        <pc:spChg chg="mod">
          <ac:chgData name="Justeen Barnes" userId="S::jbarnes@pauktuutit.ca::f2e451bd-828c-4ece-baf0-96d570fa61a8" providerId="AD" clId="Web-{341458FF-63FC-9E2A-B04B-784FB417DEAE}" dt="2024-02-06T23:56:15.484" v="199" actId="1076"/>
          <ac:spMkLst>
            <pc:docMk/>
            <pc:sldMk cId="2819133932" sldId="269"/>
            <ac:spMk id="2" creationId="{EDC7715C-11BD-4837-C0D6-F29FB4E11D9E}"/>
          </ac:spMkLst>
        </pc:spChg>
        <pc:spChg chg="mod">
          <ac:chgData name="Justeen Barnes" userId="S::jbarnes@pauktuutit.ca::f2e451bd-828c-4ece-baf0-96d570fa61a8" providerId="AD" clId="Web-{341458FF-63FC-9E2A-B04B-784FB417DEAE}" dt="2024-02-06T23:56:09.718" v="198" actId="1076"/>
          <ac:spMkLst>
            <pc:docMk/>
            <pc:sldMk cId="2819133932" sldId="269"/>
            <ac:spMk id="3" creationId="{D45A3C2D-7B57-11D5-2578-A7F45DB23531}"/>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56:41.296" v="200"/>
              <pc2:cmMkLst xmlns:pc2="http://schemas.microsoft.com/office/powerpoint/2019/9/main/command">
                <pc:docMk/>
                <pc:sldMk cId="2819133932" sldId="269"/>
                <pc2:cmMk id="{2527CB5B-1B2B-4C5A-8741-4CF5479AA0CF}"/>
              </pc2:cmMkLst>
            </pc226:cmChg>
            <pc226:cmChg xmlns:pc226="http://schemas.microsoft.com/office/powerpoint/2022/06/main/command" chg="add">
              <pc226:chgData name="Justeen Barnes" userId="S::jbarnes@pauktuutit.ca::f2e451bd-828c-4ece-baf0-96d570fa61a8" providerId="AD" clId="Web-{341458FF-63FC-9E2A-B04B-784FB417DEAE}" dt="2024-02-06T23:55:10.982" v="189"/>
              <pc2:cmMkLst xmlns:pc2="http://schemas.microsoft.com/office/powerpoint/2019/9/main/command">
                <pc:docMk/>
                <pc:sldMk cId="2819133932" sldId="269"/>
                <pc2:cmMk id="{E5C17AB3-4B8D-410D-9AFE-82D2DD9596E4}"/>
              </pc2:cmMkLst>
            </pc226:cmChg>
          </p:ext>
        </pc:extLst>
      </pc:sldChg>
      <pc:sldChg chg="modSp addCm">
        <pc:chgData name="Justeen Barnes" userId="S::jbarnes@pauktuutit.ca::f2e451bd-828c-4ece-baf0-96d570fa61a8" providerId="AD" clId="Web-{341458FF-63FC-9E2A-B04B-784FB417DEAE}" dt="2024-02-07T00:05:07.993" v="232"/>
        <pc:sldMkLst>
          <pc:docMk/>
          <pc:sldMk cId="3327990071" sldId="270"/>
        </pc:sldMkLst>
        <pc:spChg chg="mod">
          <ac:chgData name="Justeen Barnes" userId="S::jbarnes@pauktuutit.ca::f2e451bd-828c-4ece-baf0-96d570fa61a8" providerId="AD" clId="Web-{341458FF-63FC-9E2A-B04B-784FB417DEAE}" dt="2024-02-07T00:04:32.852" v="231" actId="1076"/>
          <ac:spMkLst>
            <pc:docMk/>
            <pc:sldMk cId="3327990071" sldId="270"/>
            <ac:spMk id="2" creationId="{574A575E-6B0A-9CD2-8D53-7D274DAD8470}"/>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7T00:05:07.993" v="232"/>
              <pc2:cmMkLst xmlns:pc2="http://schemas.microsoft.com/office/powerpoint/2019/9/main/command">
                <pc:docMk/>
                <pc:sldMk cId="3327990071" sldId="270"/>
                <pc2:cmMk id="{305AB3EC-56F7-45C2-8C16-955093D47841}"/>
              </pc2:cmMkLst>
            </pc226:cmChg>
          </p:ext>
        </pc:extLst>
      </pc:sldChg>
      <pc:sldChg chg="modSp addCm">
        <pc:chgData name="Justeen Barnes" userId="S::jbarnes@pauktuutit.ca::f2e451bd-828c-4ece-baf0-96d570fa61a8" providerId="AD" clId="Web-{341458FF-63FC-9E2A-B04B-784FB417DEAE}" dt="2024-02-07T00:17:04.943" v="280" actId="1076"/>
        <pc:sldMkLst>
          <pc:docMk/>
          <pc:sldMk cId="3990825199" sldId="271"/>
        </pc:sldMkLst>
        <pc:spChg chg="mod">
          <ac:chgData name="Justeen Barnes" userId="S::jbarnes@pauktuutit.ca::f2e451bd-828c-4ece-baf0-96d570fa61a8" providerId="AD" clId="Web-{341458FF-63FC-9E2A-B04B-784FB417DEAE}" dt="2024-02-07T00:17:04.943" v="280" actId="1076"/>
          <ac:spMkLst>
            <pc:docMk/>
            <pc:sldMk cId="3990825199" sldId="271"/>
            <ac:spMk id="2" creationId="{9B507002-875E-A9B7-B766-842CB442A204}"/>
          </ac:spMkLst>
        </pc:spChg>
        <pc:spChg chg="mod">
          <ac:chgData name="Justeen Barnes" userId="S::jbarnes@pauktuutit.ca::f2e451bd-828c-4ece-baf0-96d570fa61a8" providerId="AD" clId="Web-{341458FF-63FC-9E2A-B04B-784FB417DEAE}" dt="2024-02-07T00:17:00.786" v="279" actId="1076"/>
          <ac:spMkLst>
            <pc:docMk/>
            <pc:sldMk cId="3990825199" sldId="271"/>
            <ac:spMk id="3" creationId="{47504F36-7E9E-DC4C-7E98-9E4A5F0723B1}"/>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7T00:16:55.630" v="278"/>
              <pc2:cmMkLst xmlns:pc2="http://schemas.microsoft.com/office/powerpoint/2019/9/main/command">
                <pc:docMk/>
                <pc:sldMk cId="3990825199" sldId="271"/>
                <pc2:cmMk id="{34000554-7F42-406F-B7F1-738708A498AA}"/>
              </pc2:cmMkLst>
            </pc226:cmChg>
          </p:ext>
        </pc:extLst>
      </pc:sldChg>
      <pc:sldChg chg="modSp addCm">
        <pc:chgData name="Justeen Barnes" userId="S::jbarnes@pauktuutit.ca::f2e451bd-828c-4ece-baf0-96d570fa61a8" providerId="AD" clId="Web-{341458FF-63FC-9E2A-B04B-784FB417DEAE}" dt="2024-02-06T23:29:32.284" v="89"/>
        <pc:sldMkLst>
          <pc:docMk/>
          <pc:sldMk cId="2636211123" sldId="272"/>
        </pc:sldMkLst>
        <pc:spChg chg="mod">
          <ac:chgData name="Justeen Barnes" userId="S::jbarnes@pauktuutit.ca::f2e451bd-828c-4ece-baf0-96d570fa61a8" providerId="AD" clId="Web-{341458FF-63FC-9E2A-B04B-784FB417DEAE}" dt="2024-02-06T23:23:13.293" v="67" actId="20577"/>
          <ac:spMkLst>
            <pc:docMk/>
            <pc:sldMk cId="2636211123" sldId="272"/>
            <ac:spMk id="2" creationId="{7672FE29-C09D-91F8-FC50-D53EAF011F77}"/>
          </ac:spMkLst>
        </pc:spChg>
        <pc:spChg chg="mod">
          <ac:chgData name="Justeen Barnes" userId="S::jbarnes@pauktuutit.ca::f2e451bd-828c-4ece-baf0-96d570fa61a8" providerId="AD" clId="Web-{341458FF-63FC-9E2A-B04B-784FB417DEAE}" dt="2024-02-06T23:16:42.989" v="49" actId="1076"/>
          <ac:spMkLst>
            <pc:docMk/>
            <pc:sldMk cId="2636211123" sldId="272"/>
            <ac:spMk id="3" creationId="{4235519F-C2B9-B835-053E-8820C6A7A2A0}"/>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17:36.896" v="50"/>
              <pc2:cmMkLst xmlns:pc2="http://schemas.microsoft.com/office/powerpoint/2019/9/main/command">
                <pc:docMk/>
                <pc:sldMk cId="2636211123" sldId="272"/>
                <pc2:cmMk id="{531D0314-6120-451E-8487-9207CCCDE39B}"/>
              </pc2:cmMkLst>
            </pc226:cmChg>
            <pc226:cmChg xmlns:pc226="http://schemas.microsoft.com/office/powerpoint/2022/06/main/command" chg="add">
              <pc226:chgData name="Justeen Barnes" userId="S::jbarnes@pauktuutit.ca::f2e451bd-828c-4ece-baf0-96d570fa61a8" providerId="AD" clId="Web-{341458FF-63FC-9E2A-B04B-784FB417DEAE}" dt="2024-02-06T23:29:32.284" v="89"/>
              <pc2:cmMkLst xmlns:pc2="http://schemas.microsoft.com/office/powerpoint/2019/9/main/command">
                <pc:docMk/>
                <pc:sldMk cId="2636211123" sldId="272"/>
                <pc2:cmMk id="{16052B98-B369-4BD1-9C27-560D0D2BCD16}"/>
              </pc2:cmMkLst>
            </pc226:cmChg>
          </p:ext>
        </pc:extLst>
      </pc:sldChg>
      <pc:sldChg chg="modSp addCm">
        <pc:chgData name="Justeen Barnes" userId="S::jbarnes@pauktuutit.ca::f2e451bd-828c-4ece-baf0-96d570fa61a8" providerId="AD" clId="Web-{341458FF-63FC-9E2A-B04B-784FB417DEAE}" dt="2024-02-06T23:12:04.875" v="30"/>
        <pc:sldMkLst>
          <pc:docMk/>
          <pc:sldMk cId="2218365910" sldId="273"/>
        </pc:sldMkLst>
        <pc:spChg chg="mod">
          <ac:chgData name="Justeen Barnes" userId="S::jbarnes@pauktuutit.ca::f2e451bd-828c-4ece-baf0-96d570fa61a8" providerId="AD" clId="Web-{341458FF-63FC-9E2A-B04B-784FB417DEAE}" dt="2024-02-06T23:11:59.437" v="29" actId="1076"/>
          <ac:spMkLst>
            <pc:docMk/>
            <pc:sldMk cId="2218365910" sldId="273"/>
            <ac:spMk id="2" creationId="{8172448F-5F5D-DD40-0247-322E553FD5A5}"/>
          </ac:spMkLst>
        </pc:spChg>
        <pc:spChg chg="mod">
          <ac:chgData name="Justeen Barnes" userId="S::jbarnes@pauktuutit.ca::f2e451bd-828c-4ece-baf0-96d570fa61a8" providerId="AD" clId="Web-{341458FF-63FC-9E2A-B04B-784FB417DEAE}" dt="2024-02-06T23:11:19.311" v="26" actId="1076"/>
          <ac:spMkLst>
            <pc:docMk/>
            <pc:sldMk cId="2218365910" sldId="273"/>
            <ac:spMk id="3" creationId="{ED84191D-3AB6-9597-E646-804537E86369}"/>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12:04.875" v="30"/>
              <pc2:cmMkLst xmlns:pc2="http://schemas.microsoft.com/office/powerpoint/2019/9/main/command">
                <pc:docMk/>
                <pc:sldMk cId="2218365910" sldId="273"/>
                <pc2:cmMk id="{985A7836-1792-4796-A922-45151360BB7C}"/>
              </pc2:cmMkLst>
            </pc226:cmChg>
          </p:ext>
        </pc:extLst>
      </pc:sldChg>
      <pc:sldChg chg="modSp addCm delCm">
        <pc:chgData name="Justeen Barnes" userId="S::jbarnes@pauktuutit.ca::f2e451bd-828c-4ece-baf0-96d570fa61a8" providerId="AD" clId="Web-{341458FF-63FC-9E2A-B04B-784FB417DEAE}" dt="2024-02-07T00:03:33.194" v="229"/>
        <pc:sldMkLst>
          <pc:docMk/>
          <pc:sldMk cId="3396768656" sldId="274"/>
        </pc:sldMkLst>
        <pc:spChg chg="mod">
          <ac:chgData name="Justeen Barnes" userId="S::jbarnes@pauktuutit.ca::f2e451bd-828c-4ece-baf0-96d570fa61a8" providerId="AD" clId="Web-{341458FF-63FC-9E2A-B04B-784FB417DEAE}" dt="2024-02-06T23:26:04.061" v="82" actId="1076"/>
          <ac:spMkLst>
            <pc:docMk/>
            <pc:sldMk cId="3396768656" sldId="274"/>
            <ac:spMk id="7" creationId="{84D65362-4423-013B-1BB0-45A390A2AD75}"/>
          </ac:spMkLst>
        </pc:spChg>
        <pc:spChg chg="mod">
          <ac:chgData name="Justeen Barnes" userId="S::jbarnes@pauktuutit.ca::f2e451bd-828c-4ece-baf0-96d570fa61a8" providerId="AD" clId="Web-{341458FF-63FC-9E2A-B04B-784FB417DEAE}" dt="2024-02-06T23:25:49.295" v="81" actId="20577"/>
          <ac:spMkLst>
            <pc:docMk/>
            <pc:sldMk cId="3396768656" sldId="274"/>
            <ac:spMk id="8" creationId="{BB977226-7479-A28C-A0F9-FBD665AA8B40}"/>
          </ac:spMkLst>
        </pc:spChg>
        <pc:picChg chg="mod">
          <ac:chgData name="Justeen Barnes" userId="S::jbarnes@pauktuutit.ca::f2e451bd-828c-4ece-baf0-96d570fa61a8" providerId="AD" clId="Web-{341458FF-63FC-9E2A-B04B-784FB417DEAE}" dt="2024-02-06T23:27:27.297" v="84" actId="1076"/>
          <ac:picMkLst>
            <pc:docMk/>
            <pc:sldMk cId="3396768656" sldId="274"/>
            <ac:picMk id="2" creationId="{509BC5B3-806B-52D8-3A36-0A6D40846C87}"/>
          </ac:picMkLst>
        </pc:pic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27:18.719" v="83"/>
              <pc2:cmMkLst xmlns:pc2="http://schemas.microsoft.com/office/powerpoint/2019/9/main/command">
                <pc:docMk/>
                <pc:sldMk cId="3396768656" sldId="274"/>
                <pc2:cmMk id="{CCDAF092-C06F-46EB-A1E3-5182C25AA375}"/>
              </pc2:cmMkLst>
            </pc226:cmChg>
            <pc226:cmChg xmlns:pc226="http://schemas.microsoft.com/office/powerpoint/2022/06/main/command" chg="add del">
              <pc226:chgData name="Justeen Barnes" userId="S::jbarnes@pauktuutit.ca::f2e451bd-828c-4ece-baf0-96d570fa61a8" providerId="AD" clId="Web-{341458FF-63FC-9E2A-B04B-784FB417DEAE}" dt="2024-02-07T00:03:33.194" v="229"/>
              <pc2:cmMkLst xmlns:pc2="http://schemas.microsoft.com/office/powerpoint/2019/9/main/command">
                <pc:docMk/>
                <pc:sldMk cId="3396768656" sldId="274"/>
                <pc2:cmMk id="{F53870C6-CCC8-49C6-B5ED-C79C9CE1503D}"/>
              </pc2:cmMkLst>
            </pc226:cmChg>
          </p:ext>
        </pc:extLst>
      </pc:sldChg>
      <pc:sldChg chg="modSp addCm modCm">
        <pc:chgData name="Justeen Barnes" userId="S::jbarnes@pauktuutit.ca::f2e451bd-828c-4ece-baf0-96d570fa61a8" providerId="AD" clId="Web-{341458FF-63FC-9E2A-B04B-784FB417DEAE}" dt="2024-02-06T23:31:11.270" v="94"/>
        <pc:sldMkLst>
          <pc:docMk/>
          <pc:sldMk cId="3754048624" sldId="275"/>
        </pc:sldMkLst>
        <pc:spChg chg="mod">
          <ac:chgData name="Justeen Barnes" userId="S::jbarnes@pauktuutit.ca::f2e451bd-828c-4ece-baf0-96d570fa61a8" providerId="AD" clId="Web-{341458FF-63FC-9E2A-B04B-784FB417DEAE}" dt="2024-02-06T23:28:00.220" v="85" actId="1076"/>
          <ac:spMkLst>
            <pc:docMk/>
            <pc:sldMk cId="3754048624" sldId="275"/>
            <ac:spMk id="4" creationId="{50275106-CAC3-4FEC-370D-636AE067A2D5}"/>
          </ac:spMkLst>
        </pc:spChg>
        <pc:extLst>
          <p:ext xmlns:p="http://schemas.openxmlformats.org/presentationml/2006/main" uri="{D6D511B9-2390-475A-947B-AFAB55BFBCF1}">
            <pc226:cmChg xmlns:pc226="http://schemas.microsoft.com/office/powerpoint/2022/06/main/command" chg="add mod">
              <pc226:chgData name="Justeen Barnes" userId="S::jbarnes@pauktuutit.ca::f2e451bd-828c-4ece-baf0-96d570fa61a8" providerId="AD" clId="Web-{341458FF-63FC-9E2A-B04B-784FB417DEAE}" dt="2024-02-06T23:31:11.270" v="94"/>
              <pc2:cmMkLst xmlns:pc2="http://schemas.microsoft.com/office/powerpoint/2019/9/main/command">
                <pc:docMk/>
                <pc:sldMk cId="3754048624" sldId="275"/>
                <pc2:cmMk id="{62354A9E-09FC-448B-A69C-AF4624D3BB8D}"/>
              </pc2:cmMkLst>
            </pc226:cmChg>
          </p:ext>
        </pc:extLst>
      </pc:sldChg>
      <pc:sldChg chg="modSp addCm">
        <pc:chgData name="Justeen Barnes" userId="S::jbarnes@pauktuutit.ca::f2e451bd-828c-4ece-baf0-96d570fa61a8" providerId="AD" clId="Web-{341458FF-63FC-9E2A-B04B-784FB417DEAE}" dt="2024-02-06T23:46:07.207" v="164"/>
        <pc:sldMkLst>
          <pc:docMk/>
          <pc:sldMk cId="405909239" sldId="276"/>
        </pc:sldMkLst>
        <pc:spChg chg="mod">
          <ac:chgData name="Justeen Barnes" userId="S::jbarnes@pauktuutit.ca::f2e451bd-828c-4ece-baf0-96d570fa61a8" providerId="AD" clId="Web-{341458FF-63FC-9E2A-B04B-784FB417DEAE}" dt="2024-02-06T23:44:24.205" v="162" actId="20577"/>
          <ac:spMkLst>
            <pc:docMk/>
            <pc:sldMk cId="405909239" sldId="276"/>
            <ac:spMk id="9" creationId="{7B00E56F-BFC4-9C1C-F8D1-5B6F65A6C06F}"/>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45:01.800" v="163"/>
              <pc2:cmMkLst xmlns:pc2="http://schemas.microsoft.com/office/powerpoint/2019/9/main/command">
                <pc:docMk/>
                <pc:sldMk cId="405909239" sldId="276"/>
                <pc2:cmMk id="{723BFC21-2F2A-45B7-9F1C-3F89C7AFC671}"/>
              </pc2:cmMkLst>
            </pc226:cmChg>
            <pc226:cmChg xmlns:pc226="http://schemas.microsoft.com/office/powerpoint/2022/06/main/command" chg="add">
              <pc226:chgData name="Justeen Barnes" userId="S::jbarnes@pauktuutit.ca::f2e451bd-828c-4ece-baf0-96d570fa61a8" providerId="AD" clId="Web-{341458FF-63FC-9E2A-B04B-784FB417DEAE}" dt="2024-02-06T23:46:07.207" v="164"/>
              <pc2:cmMkLst xmlns:pc2="http://schemas.microsoft.com/office/powerpoint/2019/9/main/command">
                <pc:docMk/>
                <pc:sldMk cId="405909239" sldId="276"/>
                <pc2:cmMk id="{A7F37571-B25A-4135-A330-26F64EAF681A}"/>
              </pc2:cmMkLst>
            </pc226:cmChg>
            <pc226:cmChg xmlns:pc226="http://schemas.microsoft.com/office/powerpoint/2022/06/main/command" chg="add">
              <pc226:chgData name="Justeen Barnes" userId="S::jbarnes@pauktuutit.ca::f2e451bd-828c-4ece-baf0-96d570fa61a8" providerId="AD" clId="Web-{341458FF-63FC-9E2A-B04B-784FB417DEAE}" dt="2024-02-06T23:43:23.236" v="158"/>
              <pc2:cmMkLst xmlns:pc2="http://schemas.microsoft.com/office/powerpoint/2019/9/main/command">
                <pc:docMk/>
                <pc:sldMk cId="405909239" sldId="276"/>
                <pc2:cmMk id="{427F4EBE-C192-4F3D-9980-FBC6AC1E14CD}"/>
              </pc2:cmMkLst>
            </pc226:cmChg>
          </p:ext>
        </pc:extLst>
      </pc:sldChg>
      <pc:sldChg chg="addCm">
        <pc:chgData name="Justeen Barnes" userId="S::jbarnes@pauktuutit.ca::f2e451bd-828c-4ece-baf0-96d570fa61a8" providerId="AD" clId="Web-{341458FF-63FC-9E2A-B04B-784FB417DEAE}" dt="2024-02-06T23:51:22.260" v="178"/>
        <pc:sldMkLst>
          <pc:docMk/>
          <pc:sldMk cId="1820818496" sldId="277"/>
        </pc:sldMkLst>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51:22.260" v="178"/>
              <pc2:cmMkLst xmlns:pc2="http://schemas.microsoft.com/office/powerpoint/2019/9/main/command">
                <pc:docMk/>
                <pc:sldMk cId="1820818496" sldId="277"/>
                <pc2:cmMk id="{F18720BC-A211-4789-9E06-6E428EE0AC30}"/>
              </pc2:cmMkLst>
            </pc226:cmChg>
          </p:ext>
        </pc:extLst>
      </pc:sldChg>
      <pc:sldChg chg="modSp addCm delCm">
        <pc:chgData name="Justeen Barnes" userId="S::jbarnes@pauktuutit.ca::f2e451bd-828c-4ece-baf0-96d570fa61a8" providerId="AD" clId="Web-{341458FF-63FC-9E2A-B04B-784FB417DEAE}" dt="2024-02-07T00:03:48.476" v="230"/>
        <pc:sldMkLst>
          <pc:docMk/>
          <pc:sldMk cId="3885752010" sldId="278"/>
        </pc:sldMkLst>
        <pc:spChg chg="mod">
          <ac:chgData name="Justeen Barnes" userId="S::jbarnes@pauktuutit.ca::f2e451bd-828c-4ece-baf0-96d570fa61a8" providerId="AD" clId="Web-{341458FF-63FC-9E2A-B04B-784FB417DEAE}" dt="2024-02-07T00:01:40.364" v="222" actId="1076"/>
          <ac:spMkLst>
            <pc:docMk/>
            <pc:sldMk cId="3885752010" sldId="278"/>
            <ac:spMk id="2" creationId="{6ACE3BCA-C763-995E-0F3E-CB3F678D6DC2}"/>
          </ac:spMkLst>
        </pc:spChg>
        <pc:spChg chg="mod">
          <ac:chgData name="Justeen Barnes" userId="S::jbarnes@pauktuutit.ca::f2e451bd-828c-4ece-baf0-96d570fa61a8" providerId="AD" clId="Web-{341458FF-63FC-9E2A-B04B-784FB417DEAE}" dt="2024-02-07T00:01:47.833" v="223" actId="1076"/>
          <ac:spMkLst>
            <pc:docMk/>
            <pc:sldMk cId="3885752010" sldId="278"/>
            <ac:spMk id="3" creationId="{875A5FB4-15DF-0B2F-AA72-4285B745B641}"/>
          </ac:spMkLst>
        </pc:spChg>
        <pc:picChg chg="mod">
          <ac:chgData name="Justeen Barnes" userId="S::jbarnes@pauktuutit.ca::f2e451bd-828c-4ece-baf0-96d570fa61a8" providerId="AD" clId="Web-{341458FF-63FC-9E2A-B04B-784FB417DEAE}" dt="2024-02-07T00:01:56.646" v="226" actId="14100"/>
          <ac:picMkLst>
            <pc:docMk/>
            <pc:sldMk cId="3885752010" sldId="278"/>
            <ac:picMk id="4" creationId="{27679187-C6DF-7D78-7BA5-7317041E1B72}"/>
          </ac:picMkLst>
        </pc:picChg>
        <pc:extLst>
          <p:ext xmlns:p="http://schemas.openxmlformats.org/presentationml/2006/main" uri="{D6D511B9-2390-475A-947B-AFAB55BFBCF1}">
            <pc226:cmChg xmlns:pc226="http://schemas.microsoft.com/office/powerpoint/2022/06/main/command" chg="add del">
              <pc226:chgData name="Justeen Barnes" userId="S::jbarnes@pauktuutit.ca::f2e451bd-828c-4ece-baf0-96d570fa61a8" providerId="AD" clId="Web-{341458FF-63FC-9E2A-B04B-784FB417DEAE}" dt="2024-02-07T00:03:48.476" v="230"/>
              <pc2:cmMkLst xmlns:pc2="http://schemas.microsoft.com/office/powerpoint/2019/9/main/command">
                <pc:docMk/>
                <pc:sldMk cId="3885752010" sldId="278"/>
                <pc2:cmMk id="{1750302E-D2C3-41C2-B3BD-3E1075D5DFB7}"/>
              </pc2:cmMkLst>
            </pc226:cmChg>
            <pc226:cmChg xmlns:pc226="http://schemas.microsoft.com/office/powerpoint/2022/06/main/command" chg="add">
              <pc226:chgData name="Justeen Barnes" userId="S::jbarnes@pauktuutit.ca::f2e451bd-828c-4ece-baf0-96d570fa61a8" providerId="AD" clId="Web-{341458FF-63FC-9E2A-B04B-784FB417DEAE}" dt="2024-02-07T00:02:37.006" v="227"/>
              <pc2:cmMkLst xmlns:pc2="http://schemas.microsoft.com/office/powerpoint/2019/9/main/command">
                <pc:docMk/>
                <pc:sldMk cId="3885752010" sldId="278"/>
                <pc2:cmMk id="{B83E5153-EE2B-45EB-B930-77E50D0424C4}"/>
              </pc2:cmMkLst>
            </pc226:cmChg>
          </p:ext>
        </pc:extLst>
      </pc:sldChg>
      <pc:sldChg chg="modSp addCm">
        <pc:chgData name="Justeen Barnes" userId="S::jbarnes@pauktuutit.ca::f2e451bd-828c-4ece-baf0-96d570fa61a8" providerId="AD" clId="Web-{341458FF-63FC-9E2A-B04B-784FB417DEAE}" dt="2024-02-07T00:07:05.761" v="240" actId="1076"/>
        <pc:sldMkLst>
          <pc:docMk/>
          <pc:sldMk cId="4283118350" sldId="279"/>
        </pc:sldMkLst>
        <pc:spChg chg="mod">
          <ac:chgData name="Justeen Barnes" userId="S::jbarnes@pauktuutit.ca::f2e451bd-828c-4ece-baf0-96d570fa61a8" providerId="AD" clId="Web-{341458FF-63FC-9E2A-B04B-784FB417DEAE}" dt="2024-02-07T00:06:18.385" v="237" actId="1076"/>
          <ac:spMkLst>
            <pc:docMk/>
            <pc:sldMk cId="4283118350" sldId="279"/>
            <ac:spMk id="2" creationId="{D41DCD37-F24E-26B5-2687-916816965454}"/>
          </ac:spMkLst>
        </pc:spChg>
        <pc:spChg chg="mod">
          <ac:chgData name="Justeen Barnes" userId="S::jbarnes@pauktuutit.ca::f2e451bd-828c-4ece-baf0-96d570fa61a8" providerId="AD" clId="Web-{341458FF-63FC-9E2A-B04B-784FB417DEAE}" dt="2024-02-07T00:07:05.761" v="240" actId="1076"/>
          <ac:spMkLst>
            <pc:docMk/>
            <pc:sldMk cId="4283118350" sldId="279"/>
            <ac:spMk id="4" creationId="{E8A9B661-F8B5-CF10-F384-A714B051E3C5}"/>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7T00:06:44.635" v="239"/>
              <pc2:cmMkLst xmlns:pc2="http://schemas.microsoft.com/office/powerpoint/2019/9/main/command">
                <pc:docMk/>
                <pc:sldMk cId="4283118350" sldId="279"/>
                <pc2:cmMk id="{EA507244-6C44-43AF-895C-73212D04F9C7}"/>
              </pc2:cmMkLst>
            </pc226:cmChg>
            <pc226:cmChg xmlns:pc226="http://schemas.microsoft.com/office/powerpoint/2022/06/main/command" chg="add">
              <pc226:chgData name="Justeen Barnes" userId="S::jbarnes@pauktuutit.ca::f2e451bd-828c-4ece-baf0-96d570fa61a8" providerId="AD" clId="Web-{341458FF-63FC-9E2A-B04B-784FB417DEAE}" dt="2024-02-07T00:06:32.541" v="238"/>
              <pc2:cmMkLst xmlns:pc2="http://schemas.microsoft.com/office/powerpoint/2019/9/main/command">
                <pc:docMk/>
                <pc:sldMk cId="4283118350" sldId="279"/>
                <pc2:cmMk id="{F09D3966-B1B1-4339-AFD0-B23E94581FC3}"/>
              </pc2:cmMkLst>
            </pc226:cmChg>
          </p:ext>
        </pc:extLst>
      </pc:sldChg>
      <pc:sldChg chg="modSp addCm">
        <pc:chgData name="Justeen Barnes" userId="S::jbarnes@pauktuutit.ca::f2e451bd-828c-4ece-baf0-96d570fa61a8" providerId="AD" clId="Web-{341458FF-63FC-9E2A-B04B-784FB417DEAE}" dt="2024-02-07T00:09:39.013" v="252"/>
        <pc:sldMkLst>
          <pc:docMk/>
          <pc:sldMk cId="912578929" sldId="280"/>
        </pc:sldMkLst>
        <pc:spChg chg="mod">
          <ac:chgData name="Justeen Barnes" userId="S::jbarnes@pauktuutit.ca::f2e451bd-828c-4ece-baf0-96d570fa61a8" providerId="AD" clId="Web-{341458FF-63FC-9E2A-B04B-784FB417DEAE}" dt="2024-02-07T00:07:29.730" v="243" actId="1076"/>
          <ac:spMkLst>
            <pc:docMk/>
            <pc:sldMk cId="912578929" sldId="280"/>
            <ac:spMk id="2" creationId="{6DEEBFBA-3314-4A89-3854-ED6272628F19}"/>
          </ac:spMkLst>
        </pc:spChg>
        <pc:spChg chg="mod">
          <ac:chgData name="Justeen Barnes" userId="S::jbarnes@pauktuutit.ca::f2e451bd-828c-4ece-baf0-96d570fa61a8" providerId="AD" clId="Web-{341458FF-63FC-9E2A-B04B-784FB417DEAE}" dt="2024-02-07T00:09:24.966" v="251" actId="1076"/>
          <ac:spMkLst>
            <pc:docMk/>
            <pc:sldMk cId="912578929" sldId="280"/>
            <ac:spMk id="3" creationId="{7F63E448-E511-73FF-F81D-C7FA2710753A}"/>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7T00:09:39.013" v="252"/>
              <pc2:cmMkLst xmlns:pc2="http://schemas.microsoft.com/office/powerpoint/2019/9/main/command">
                <pc:docMk/>
                <pc:sldMk cId="912578929" sldId="280"/>
                <pc2:cmMk id="{EA417F41-AABF-4DA1-87CA-86FECC7276C3}"/>
              </pc2:cmMkLst>
            </pc226:cmChg>
            <pc226:cmChg xmlns:pc226="http://schemas.microsoft.com/office/powerpoint/2022/06/main/command" chg="add">
              <pc226:chgData name="Justeen Barnes" userId="S::jbarnes@pauktuutit.ca::f2e451bd-828c-4ece-baf0-96d570fa61a8" providerId="AD" clId="Web-{341458FF-63FC-9E2A-B04B-784FB417DEAE}" dt="2024-02-07T00:07:49.746" v="244"/>
              <pc2:cmMkLst xmlns:pc2="http://schemas.microsoft.com/office/powerpoint/2019/9/main/command">
                <pc:docMk/>
                <pc:sldMk cId="912578929" sldId="280"/>
                <pc2:cmMk id="{183DA146-8807-4222-AC5C-2FE64EB4D900}"/>
              </pc2:cmMkLst>
            </pc226:cmChg>
            <pc226:cmChg xmlns:pc226="http://schemas.microsoft.com/office/powerpoint/2022/06/main/command" chg="add">
              <pc226:chgData name="Justeen Barnes" userId="S::jbarnes@pauktuutit.ca::f2e451bd-828c-4ece-baf0-96d570fa61a8" providerId="AD" clId="Web-{341458FF-63FC-9E2A-B04B-784FB417DEAE}" dt="2024-02-07T00:08:55.309" v="249"/>
              <pc2:cmMkLst xmlns:pc2="http://schemas.microsoft.com/office/powerpoint/2019/9/main/command">
                <pc:docMk/>
                <pc:sldMk cId="912578929" sldId="280"/>
                <pc2:cmMk id="{783E13AD-0EE4-469B-A173-12A6B32CDF74}"/>
              </pc2:cmMkLst>
            </pc226:cmChg>
            <pc226:cmChg xmlns:pc226="http://schemas.microsoft.com/office/powerpoint/2022/06/main/command" chg="add">
              <pc226:chgData name="Justeen Barnes" userId="S::jbarnes@pauktuutit.ca::f2e451bd-828c-4ece-baf0-96d570fa61a8" providerId="AD" clId="Web-{341458FF-63FC-9E2A-B04B-784FB417DEAE}" dt="2024-02-07T00:09:10.060" v="250"/>
              <pc2:cmMkLst xmlns:pc2="http://schemas.microsoft.com/office/powerpoint/2019/9/main/command">
                <pc:docMk/>
                <pc:sldMk cId="912578929" sldId="280"/>
                <pc2:cmMk id="{90DB5DF5-397A-4124-B0FC-D1B98C45CC00}"/>
              </pc2:cmMkLst>
            </pc226:cmChg>
          </p:ext>
        </pc:extLst>
      </pc:sldChg>
      <pc:sldChg chg="modSp addCm">
        <pc:chgData name="Justeen Barnes" userId="S::jbarnes@pauktuutit.ca::f2e451bd-828c-4ece-baf0-96d570fa61a8" providerId="AD" clId="Web-{341458FF-63FC-9E2A-B04B-784FB417DEAE}" dt="2024-02-07T00:12:23.829" v="263"/>
        <pc:sldMkLst>
          <pc:docMk/>
          <pc:sldMk cId="3297023276" sldId="281"/>
        </pc:sldMkLst>
        <pc:spChg chg="mod">
          <ac:chgData name="Justeen Barnes" userId="S::jbarnes@pauktuutit.ca::f2e451bd-828c-4ece-baf0-96d570fa61a8" providerId="AD" clId="Web-{341458FF-63FC-9E2A-B04B-784FB417DEAE}" dt="2024-02-07T00:10:42.796" v="255" actId="1076"/>
          <ac:spMkLst>
            <pc:docMk/>
            <pc:sldMk cId="3297023276" sldId="281"/>
            <ac:spMk id="2" creationId="{39A4861F-FB6A-96DF-CE03-831C0D106217}"/>
          </ac:spMkLst>
        </pc:spChg>
        <pc:graphicFrameChg chg="mod">
          <ac:chgData name="Justeen Barnes" userId="S::jbarnes@pauktuutit.ca::f2e451bd-828c-4ece-baf0-96d570fa61a8" providerId="AD" clId="Web-{341458FF-63FC-9E2A-B04B-784FB417DEAE}" dt="2024-02-07T00:10:39.311" v="254" actId="1076"/>
          <ac:graphicFrameMkLst>
            <pc:docMk/>
            <pc:sldMk cId="3297023276" sldId="281"/>
            <ac:graphicFrameMk id="4" creationId="{117C637D-C882-D6CA-9831-D7B3FF3E884F}"/>
          </ac:graphicFrameMkLst>
        </pc:graphicFrame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7T00:11:03.452" v="256"/>
              <pc2:cmMkLst xmlns:pc2="http://schemas.microsoft.com/office/powerpoint/2019/9/main/command">
                <pc:docMk/>
                <pc:sldMk cId="3297023276" sldId="281"/>
                <pc2:cmMk id="{7906A324-0C3E-494D-AC51-2E88049CED1E}"/>
              </pc2:cmMkLst>
            </pc226:cmChg>
            <pc226:cmChg xmlns:pc226="http://schemas.microsoft.com/office/powerpoint/2022/06/main/command" chg="add">
              <pc226:chgData name="Justeen Barnes" userId="S::jbarnes@pauktuutit.ca::f2e451bd-828c-4ece-baf0-96d570fa61a8" providerId="AD" clId="Web-{341458FF-63FC-9E2A-B04B-784FB417DEAE}" dt="2024-02-07T00:10:30.827" v="253"/>
              <pc2:cmMkLst xmlns:pc2="http://schemas.microsoft.com/office/powerpoint/2019/9/main/command">
                <pc:docMk/>
                <pc:sldMk cId="3297023276" sldId="281"/>
                <pc2:cmMk id="{A0D4C83A-BD1D-438D-8939-2F057E87D95A}"/>
              </pc2:cmMkLst>
            </pc226:cmChg>
            <pc226:cmChg xmlns:pc226="http://schemas.microsoft.com/office/powerpoint/2022/06/main/command" chg="add">
              <pc226:chgData name="Justeen Barnes" userId="S::jbarnes@pauktuutit.ca::f2e451bd-828c-4ece-baf0-96d570fa61a8" providerId="AD" clId="Web-{341458FF-63FC-9E2A-B04B-784FB417DEAE}" dt="2024-02-07T00:12:23.829" v="263"/>
              <pc2:cmMkLst xmlns:pc2="http://schemas.microsoft.com/office/powerpoint/2019/9/main/command">
                <pc:docMk/>
                <pc:sldMk cId="3297023276" sldId="281"/>
                <pc2:cmMk id="{190BCF68-F2CA-4C60-B1E8-04BF58617AAE}"/>
              </pc2:cmMkLst>
            </pc226:cmChg>
          </p:ext>
        </pc:extLst>
      </pc:sldChg>
      <pc:sldChg chg="modSp addCm">
        <pc:chgData name="Justeen Barnes" userId="S::jbarnes@pauktuutit.ca::f2e451bd-828c-4ece-baf0-96d570fa61a8" providerId="AD" clId="Web-{341458FF-63FC-9E2A-B04B-784FB417DEAE}" dt="2024-02-07T00:13:36.142" v="267"/>
        <pc:sldMkLst>
          <pc:docMk/>
          <pc:sldMk cId="31122721" sldId="282"/>
        </pc:sldMkLst>
        <pc:spChg chg="mod">
          <ac:chgData name="Justeen Barnes" userId="S::jbarnes@pauktuutit.ca::f2e451bd-828c-4ece-baf0-96d570fa61a8" providerId="AD" clId="Web-{341458FF-63FC-9E2A-B04B-784FB417DEAE}" dt="2024-02-07T00:13:15.064" v="266" actId="1076"/>
          <ac:spMkLst>
            <pc:docMk/>
            <pc:sldMk cId="31122721" sldId="282"/>
            <ac:spMk id="2" creationId="{6BE803E4-A910-628E-9784-583ADE002A64}"/>
          </ac:spMkLst>
        </pc:spChg>
        <pc:spChg chg="mod">
          <ac:chgData name="Justeen Barnes" userId="S::jbarnes@pauktuutit.ca::f2e451bd-828c-4ece-baf0-96d570fa61a8" providerId="AD" clId="Web-{341458FF-63FC-9E2A-B04B-784FB417DEAE}" dt="2024-02-07T00:13:10.845" v="265" actId="1076"/>
          <ac:spMkLst>
            <pc:docMk/>
            <pc:sldMk cId="31122721" sldId="282"/>
            <ac:spMk id="3" creationId="{48ADED7E-32DF-A92D-7CF4-6AA0919B24EB}"/>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7T00:12:49.579" v="264"/>
              <pc2:cmMkLst xmlns:pc2="http://schemas.microsoft.com/office/powerpoint/2019/9/main/command">
                <pc:docMk/>
                <pc:sldMk cId="31122721" sldId="282"/>
                <pc2:cmMk id="{4C06062C-8FC7-422D-8632-C91D6E92EBD8}"/>
              </pc2:cmMkLst>
            </pc226:cmChg>
            <pc226:cmChg xmlns:pc226="http://schemas.microsoft.com/office/powerpoint/2022/06/main/command" chg="add">
              <pc226:chgData name="Justeen Barnes" userId="S::jbarnes@pauktuutit.ca::f2e451bd-828c-4ece-baf0-96d570fa61a8" providerId="AD" clId="Web-{341458FF-63FC-9E2A-B04B-784FB417DEAE}" dt="2024-02-07T00:13:36.142" v="267"/>
              <pc2:cmMkLst xmlns:pc2="http://schemas.microsoft.com/office/powerpoint/2019/9/main/command">
                <pc:docMk/>
                <pc:sldMk cId="31122721" sldId="282"/>
                <pc2:cmMk id="{48DB0996-4042-4F47-AA73-70DB8453CBC5}"/>
              </pc2:cmMkLst>
            </pc226:cmChg>
          </p:ext>
        </pc:extLst>
      </pc:sldChg>
      <pc:sldChg chg="modSp addCm">
        <pc:chgData name="Justeen Barnes" userId="S::jbarnes@pauktuutit.ca::f2e451bd-828c-4ece-baf0-96d570fa61a8" providerId="AD" clId="Web-{341458FF-63FC-9E2A-B04B-784FB417DEAE}" dt="2024-02-07T00:14:57.769" v="272"/>
        <pc:sldMkLst>
          <pc:docMk/>
          <pc:sldMk cId="1734527574" sldId="283"/>
        </pc:sldMkLst>
        <pc:spChg chg="mod">
          <ac:chgData name="Justeen Barnes" userId="S::jbarnes@pauktuutit.ca::f2e451bd-828c-4ece-baf0-96d570fa61a8" providerId="AD" clId="Web-{341458FF-63FC-9E2A-B04B-784FB417DEAE}" dt="2024-02-07T00:14:10.893" v="271" actId="1076"/>
          <ac:spMkLst>
            <pc:docMk/>
            <pc:sldMk cId="1734527574" sldId="283"/>
            <ac:spMk id="2" creationId="{AC55ACBB-F967-C22D-998B-AD14EF4FCF8B}"/>
          </ac:spMkLst>
        </pc:spChg>
        <pc:spChg chg="mod">
          <ac:chgData name="Justeen Barnes" userId="S::jbarnes@pauktuutit.ca::f2e451bd-828c-4ece-baf0-96d570fa61a8" providerId="AD" clId="Web-{341458FF-63FC-9E2A-B04B-784FB417DEAE}" dt="2024-02-07T00:14:05.502" v="270" actId="1076"/>
          <ac:spMkLst>
            <pc:docMk/>
            <pc:sldMk cId="1734527574" sldId="283"/>
            <ac:spMk id="3" creationId="{E49194BA-B641-A1A0-A5D2-E348D2F580FE}"/>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7T00:13:55.705" v="268"/>
              <pc2:cmMkLst xmlns:pc2="http://schemas.microsoft.com/office/powerpoint/2019/9/main/command">
                <pc:docMk/>
                <pc:sldMk cId="1734527574" sldId="283"/>
                <pc2:cmMk id="{4D71D87A-AB8B-457B-8A72-037E69DED0B3}"/>
              </pc2:cmMkLst>
            </pc226:cmChg>
            <pc226:cmChg xmlns:pc226="http://schemas.microsoft.com/office/powerpoint/2022/06/main/command" chg="add">
              <pc226:chgData name="Justeen Barnes" userId="S::jbarnes@pauktuutit.ca::f2e451bd-828c-4ece-baf0-96d570fa61a8" providerId="AD" clId="Web-{341458FF-63FC-9E2A-B04B-784FB417DEAE}" dt="2024-02-07T00:14:57.769" v="272"/>
              <pc2:cmMkLst xmlns:pc2="http://schemas.microsoft.com/office/powerpoint/2019/9/main/command">
                <pc:docMk/>
                <pc:sldMk cId="1734527574" sldId="283"/>
                <pc2:cmMk id="{C367FCF7-E91C-4D01-8EB8-365D7E8BB303}"/>
              </pc2:cmMkLst>
            </pc226:cmChg>
          </p:ext>
        </pc:extLst>
      </pc:sldChg>
      <pc:sldChg chg="modSp addCm">
        <pc:chgData name="Justeen Barnes" userId="S::jbarnes@pauktuutit.ca::f2e451bd-828c-4ece-baf0-96d570fa61a8" providerId="AD" clId="Web-{341458FF-63FC-9E2A-B04B-784FB417DEAE}" dt="2024-02-07T00:18:26.257" v="289"/>
        <pc:sldMkLst>
          <pc:docMk/>
          <pc:sldMk cId="3416015542" sldId="284"/>
        </pc:sldMkLst>
        <pc:spChg chg="mod">
          <ac:chgData name="Justeen Barnes" userId="S::jbarnes@pauktuutit.ca::f2e451bd-828c-4ece-baf0-96d570fa61a8" providerId="AD" clId="Web-{341458FF-63FC-9E2A-B04B-784FB417DEAE}" dt="2024-02-07T00:18:16.085" v="288" actId="1076"/>
          <ac:spMkLst>
            <pc:docMk/>
            <pc:sldMk cId="3416015542" sldId="284"/>
            <ac:spMk id="2" creationId="{7CC931CA-2F35-80F5-9FC6-577A29991CFE}"/>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7T00:18:26.257" v="289"/>
              <pc2:cmMkLst xmlns:pc2="http://schemas.microsoft.com/office/powerpoint/2019/9/main/command">
                <pc:docMk/>
                <pc:sldMk cId="3416015542" sldId="284"/>
                <pc2:cmMk id="{F0245301-C34F-446F-A6D9-3C76017A7D48}"/>
              </pc2:cmMkLst>
            </pc226:cmChg>
            <pc226:cmChg xmlns:pc226="http://schemas.microsoft.com/office/powerpoint/2022/06/main/command" chg="add">
              <pc226:chgData name="Justeen Barnes" userId="S::jbarnes@pauktuutit.ca::f2e451bd-828c-4ece-baf0-96d570fa61a8" providerId="AD" clId="Web-{341458FF-63FC-9E2A-B04B-784FB417DEAE}" dt="2024-02-07T00:18:09.991" v="287"/>
              <pc2:cmMkLst xmlns:pc2="http://schemas.microsoft.com/office/powerpoint/2019/9/main/command">
                <pc:docMk/>
                <pc:sldMk cId="3416015542" sldId="284"/>
                <pc2:cmMk id="{A92DF2B0-3D54-433E-B2C3-38866E9796E5}"/>
              </pc2:cmMkLst>
            </pc226:cmChg>
          </p:ext>
        </pc:extLst>
      </pc:sldChg>
      <pc:sldChg chg="modSp addCm">
        <pc:chgData name="Justeen Barnes" userId="S::jbarnes@pauktuutit.ca::f2e451bd-828c-4ece-baf0-96d570fa61a8" providerId="AD" clId="Web-{341458FF-63FC-9E2A-B04B-784FB417DEAE}" dt="2024-02-07T00:19:10.961" v="295"/>
        <pc:sldMkLst>
          <pc:docMk/>
          <pc:sldMk cId="4251859591" sldId="286"/>
        </pc:sldMkLst>
        <pc:spChg chg="mod">
          <ac:chgData name="Justeen Barnes" userId="S::jbarnes@pauktuutit.ca::f2e451bd-828c-4ece-baf0-96d570fa61a8" providerId="AD" clId="Web-{341458FF-63FC-9E2A-B04B-784FB417DEAE}" dt="2024-02-07T00:18:52.429" v="294" actId="1076"/>
          <ac:spMkLst>
            <pc:docMk/>
            <pc:sldMk cId="4251859591" sldId="286"/>
            <ac:spMk id="2" creationId="{60623E45-31F2-6AEC-4758-255158D892AC}"/>
          </ac:spMkLst>
        </pc:spChg>
        <pc:spChg chg="mod">
          <ac:chgData name="Justeen Barnes" userId="S::jbarnes@pauktuutit.ca::f2e451bd-828c-4ece-baf0-96d570fa61a8" providerId="AD" clId="Web-{341458FF-63FC-9E2A-B04B-784FB417DEAE}" dt="2024-02-07T00:18:48.976" v="293" actId="1076"/>
          <ac:spMkLst>
            <pc:docMk/>
            <pc:sldMk cId="4251859591" sldId="286"/>
            <ac:spMk id="3" creationId="{54F89067-2432-DF67-1E1C-DE089C692AC1}"/>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7T00:19:10.961" v="295"/>
              <pc2:cmMkLst xmlns:pc2="http://schemas.microsoft.com/office/powerpoint/2019/9/main/command">
                <pc:docMk/>
                <pc:sldMk cId="4251859591" sldId="286"/>
                <pc2:cmMk id="{E6A287B9-85D8-45A6-9B58-0A948A26C87E}"/>
              </pc2:cmMkLst>
            </pc226:cmChg>
          </p:ext>
        </pc:extLst>
      </pc:sldChg>
      <pc:sldChg chg="addCm">
        <pc:chgData name="Justeen Barnes" userId="S::jbarnes@pauktuutit.ca::f2e451bd-828c-4ece-baf0-96d570fa61a8" providerId="AD" clId="Web-{341458FF-63FC-9E2A-B04B-784FB417DEAE}" dt="2024-02-07T00:19:32.649" v="296"/>
        <pc:sldMkLst>
          <pc:docMk/>
          <pc:sldMk cId="2965545787" sldId="288"/>
        </pc:sldMkLst>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7T00:19:32.649" v="296"/>
              <pc2:cmMkLst xmlns:pc2="http://schemas.microsoft.com/office/powerpoint/2019/9/main/command">
                <pc:docMk/>
                <pc:sldMk cId="2965545787" sldId="288"/>
                <pc2:cmMk id="{E8E6206B-8D74-4214-95B0-816CC55CE343}"/>
              </pc2:cmMkLst>
            </pc226:cmChg>
          </p:ext>
        </pc:extLst>
      </pc:sldChg>
      <pc:sldChg chg="modSp addCm">
        <pc:chgData name="Justeen Barnes" userId="S::jbarnes@pauktuutit.ca::f2e451bd-828c-4ece-baf0-96d570fa61a8" providerId="AD" clId="Web-{341458FF-63FC-9E2A-B04B-784FB417DEAE}" dt="2024-02-06T23:50:56.915" v="177"/>
        <pc:sldMkLst>
          <pc:docMk/>
          <pc:sldMk cId="995201161" sldId="289"/>
        </pc:sldMkLst>
        <pc:spChg chg="mod">
          <ac:chgData name="Justeen Barnes" userId="S::jbarnes@pauktuutit.ca::f2e451bd-828c-4ece-baf0-96d570fa61a8" providerId="AD" clId="Web-{341458FF-63FC-9E2A-B04B-784FB417DEAE}" dt="2024-02-06T23:49:34.977" v="175" actId="1076"/>
          <ac:spMkLst>
            <pc:docMk/>
            <pc:sldMk cId="995201161" sldId="289"/>
            <ac:spMk id="2" creationId="{70ADBB73-8D83-6C1A-892F-0B4D54D50318}"/>
          </ac:spMkLst>
        </pc:spChg>
        <pc:spChg chg="mod">
          <ac:chgData name="Justeen Barnes" userId="S::jbarnes@pauktuutit.ca::f2e451bd-828c-4ece-baf0-96d570fa61a8" providerId="AD" clId="Web-{341458FF-63FC-9E2A-B04B-784FB417DEAE}" dt="2024-02-06T23:49:30.336" v="174" actId="1076"/>
          <ac:spMkLst>
            <pc:docMk/>
            <pc:sldMk cId="995201161" sldId="289"/>
            <ac:spMk id="3" creationId="{D1BEC02A-8666-F184-2C81-4E32210C482B}"/>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50:56.915" v="177"/>
              <pc2:cmMkLst xmlns:pc2="http://schemas.microsoft.com/office/powerpoint/2019/9/main/command">
                <pc:docMk/>
                <pc:sldMk cId="995201161" sldId="289"/>
                <pc2:cmMk id="{5A6A8D04-52BE-424F-8202-D200673060C2}"/>
              </pc2:cmMkLst>
            </pc226:cmChg>
            <pc226:cmChg xmlns:pc226="http://schemas.microsoft.com/office/powerpoint/2022/06/main/command" chg="add">
              <pc226:chgData name="Justeen Barnes" userId="S::jbarnes@pauktuutit.ca::f2e451bd-828c-4ece-baf0-96d570fa61a8" providerId="AD" clId="Web-{341458FF-63FC-9E2A-B04B-784FB417DEAE}" dt="2024-02-06T23:50:13.477" v="176"/>
              <pc2:cmMkLst xmlns:pc2="http://schemas.microsoft.com/office/powerpoint/2019/9/main/command">
                <pc:docMk/>
                <pc:sldMk cId="995201161" sldId="289"/>
                <pc2:cmMk id="{93FF5C68-FE90-4CA9-8E9D-389F30811242}"/>
              </pc2:cmMkLst>
            </pc226:cmChg>
          </p:ext>
        </pc:extLst>
      </pc:sldChg>
      <pc:sldChg chg="modSp addCm">
        <pc:chgData name="Justeen Barnes" userId="S::jbarnes@pauktuutit.ca::f2e451bd-828c-4ece-baf0-96d570fa61a8" providerId="AD" clId="Web-{341458FF-63FC-9E2A-B04B-784FB417DEAE}" dt="2024-02-06T22:37:19.420" v="2" actId="1076"/>
        <pc:sldMkLst>
          <pc:docMk/>
          <pc:sldMk cId="441400191" sldId="1212"/>
        </pc:sldMkLst>
        <pc:spChg chg="mod">
          <ac:chgData name="Justeen Barnes" userId="S::jbarnes@pauktuutit.ca::f2e451bd-828c-4ece-baf0-96d570fa61a8" providerId="AD" clId="Web-{341458FF-63FC-9E2A-B04B-784FB417DEAE}" dt="2024-02-06T22:37:19.420" v="2" actId="1076"/>
          <ac:spMkLst>
            <pc:docMk/>
            <pc:sldMk cId="441400191" sldId="1212"/>
            <ac:spMk id="4" creationId="{FC5ED93C-B183-72B9-461E-6AEAE9D18CEA}"/>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2:37:02.576" v="1"/>
              <pc2:cmMkLst xmlns:pc2="http://schemas.microsoft.com/office/powerpoint/2019/9/main/command">
                <pc:docMk/>
                <pc:sldMk cId="441400191" sldId="1212"/>
                <pc2:cmMk id="{7E21CA66-A891-4432-A945-2950099A23C1}"/>
              </pc2:cmMkLst>
            </pc226:cmChg>
          </p:ext>
        </pc:extLst>
      </pc:sldChg>
      <pc:sldChg chg="modSp addCm">
        <pc:chgData name="Justeen Barnes" userId="S::jbarnes@pauktuutit.ca::f2e451bd-828c-4ece-baf0-96d570fa61a8" providerId="AD" clId="Web-{341458FF-63FC-9E2A-B04B-784FB417DEAE}" dt="2024-02-06T22:39:49.203" v="17" actId="20577"/>
        <pc:sldMkLst>
          <pc:docMk/>
          <pc:sldMk cId="3879557800" sldId="1213"/>
        </pc:sldMkLst>
        <pc:spChg chg="mod">
          <ac:chgData name="Justeen Barnes" userId="S::jbarnes@pauktuutit.ca::f2e451bd-828c-4ece-baf0-96d570fa61a8" providerId="AD" clId="Web-{341458FF-63FC-9E2A-B04B-784FB417DEAE}" dt="2024-02-06T22:39:00.702" v="12" actId="14100"/>
          <ac:spMkLst>
            <pc:docMk/>
            <pc:sldMk cId="3879557800" sldId="1213"/>
            <ac:spMk id="2" creationId="{4A74976C-84E2-E73E-88D7-06298E8A85AB}"/>
          </ac:spMkLst>
        </pc:spChg>
        <pc:spChg chg="mod">
          <ac:chgData name="Justeen Barnes" userId="S::jbarnes@pauktuutit.ca::f2e451bd-828c-4ece-baf0-96d570fa61a8" providerId="AD" clId="Web-{341458FF-63FC-9E2A-B04B-784FB417DEAE}" dt="2024-02-06T22:39:49.203" v="17" actId="20577"/>
          <ac:spMkLst>
            <pc:docMk/>
            <pc:sldMk cId="3879557800" sldId="1213"/>
            <ac:spMk id="7" creationId="{AD3C1EF4-EE29-64F8-0EC3-7ADBD67E115D}"/>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2:39:36.124" v="14"/>
              <pc2:cmMkLst xmlns:pc2="http://schemas.microsoft.com/office/powerpoint/2019/9/main/command">
                <pc:docMk/>
                <pc:sldMk cId="3879557800" sldId="1213"/>
                <pc2:cmMk id="{CAFFB104-5C6A-4315-BE59-1501E7922688}"/>
              </pc2:cmMkLst>
            </pc226:cmChg>
          </p:ext>
        </pc:extLst>
      </pc:sldChg>
      <pc:sldChg chg="modSp addCm">
        <pc:chgData name="Justeen Barnes" userId="S::jbarnes@pauktuutit.ca::f2e451bd-828c-4ece-baf0-96d570fa61a8" providerId="AD" clId="Web-{341458FF-63FC-9E2A-B04B-784FB417DEAE}" dt="2024-02-06T23:10:39.858" v="25"/>
        <pc:sldMkLst>
          <pc:docMk/>
          <pc:sldMk cId="2359519618" sldId="1214"/>
        </pc:sldMkLst>
        <pc:spChg chg="mod">
          <ac:chgData name="Justeen Barnes" userId="S::jbarnes@pauktuutit.ca::f2e451bd-828c-4ece-baf0-96d570fa61a8" providerId="AD" clId="Web-{341458FF-63FC-9E2A-B04B-784FB417DEAE}" dt="2024-02-06T23:10:21.920" v="24" actId="1076"/>
          <ac:spMkLst>
            <pc:docMk/>
            <pc:sldMk cId="2359519618" sldId="1214"/>
            <ac:spMk id="2" creationId="{84A1140A-8810-6DE1-B19F-323A460813ED}"/>
          </ac:spMkLst>
        </pc:spChg>
        <pc:spChg chg="mod">
          <ac:chgData name="Justeen Barnes" userId="S::jbarnes@pauktuutit.ca::f2e451bd-828c-4ece-baf0-96d570fa61a8" providerId="AD" clId="Web-{341458FF-63FC-9E2A-B04B-784FB417DEAE}" dt="2024-02-06T23:09:58.701" v="20" actId="1076"/>
          <ac:spMkLst>
            <pc:docMk/>
            <pc:sldMk cId="2359519618" sldId="1214"/>
            <ac:spMk id="7" creationId="{96DD82D2-F8C1-AD7B-41B9-71D61D2731A4}"/>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10:39.858" v="25"/>
              <pc2:cmMkLst xmlns:pc2="http://schemas.microsoft.com/office/powerpoint/2019/9/main/command">
                <pc:docMk/>
                <pc:sldMk cId="2359519618" sldId="1214"/>
                <pc2:cmMk id="{5A759406-9166-4187-968F-8A59D331C835}"/>
              </pc2:cmMkLst>
            </pc226:cmChg>
          </p:ext>
        </pc:extLst>
      </pc:sldChg>
      <pc:sldChg chg="modSp addCm">
        <pc:chgData name="Justeen Barnes" userId="S::jbarnes@pauktuutit.ca::f2e451bd-828c-4ece-baf0-96d570fa61a8" providerId="AD" clId="Web-{341458FF-63FC-9E2A-B04B-784FB417DEAE}" dt="2024-02-06T23:21:48.213" v="63"/>
        <pc:sldMkLst>
          <pc:docMk/>
          <pc:sldMk cId="3443718528" sldId="1215"/>
        </pc:sldMkLst>
        <pc:spChg chg="mod">
          <ac:chgData name="Justeen Barnes" userId="S::jbarnes@pauktuutit.ca::f2e451bd-828c-4ece-baf0-96d570fa61a8" providerId="AD" clId="Web-{341458FF-63FC-9E2A-B04B-784FB417DEAE}" dt="2024-02-06T23:12:25.500" v="31" actId="1076"/>
          <ac:spMkLst>
            <pc:docMk/>
            <pc:sldMk cId="3443718528" sldId="1215"/>
            <ac:spMk id="2" creationId="{2C60E67E-07BF-1699-EDE3-7D043F03600F}"/>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12:51.250" v="32"/>
              <pc2:cmMkLst xmlns:pc2="http://schemas.microsoft.com/office/powerpoint/2019/9/main/command">
                <pc:docMk/>
                <pc:sldMk cId="3443718528" sldId="1215"/>
                <pc2:cmMk id="{9AE3C75A-E03E-4DC7-AA1E-027E5915A2F8}"/>
              </pc2:cmMkLst>
            </pc226:cmChg>
            <pc226:cmChg xmlns:pc226="http://schemas.microsoft.com/office/powerpoint/2022/06/main/command" chg="add">
              <pc226:chgData name="Justeen Barnes" userId="S::jbarnes@pauktuutit.ca::f2e451bd-828c-4ece-baf0-96d570fa61a8" providerId="AD" clId="Web-{341458FF-63FC-9E2A-B04B-784FB417DEAE}" dt="2024-02-06T23:21:48.213" v="63"/>
              <pc2:cmMkLst xmlns:pc2="http://schemas.microsoft.com/office/powerpoint/2019/9/main/command">
                <pc:docMk/>
                <pc:sldMk cId="3443718528" sldId="1215"/>
                <pc2:cmMk id="{BCB051F2-B4DF-4CCB-9171-203DF99DBF7A}"/>
              </pc2:cmMkLst>
            </pc226:cmChg>
          </p:ext>
        </pc:extLst>
      </pc:sldChg>
      <pc:sldChg chg="modSp addCm modCm">
        <pc:chgData name="Justeen Barnes" userId="S::jbarnes@pauktuutit.ca::f2e451bd-828c-4ece-baf0-96d570fa61a8" providerId="AD" clId="Web-{341458FF-63FC-9E2A-B04B-784FB417DEAE}" dt="2024-02-06T23:29:21.580" v="88"/>
        <pc:sldMkLst>
          <pc:docMk/>
          <pc:sldMk cId="77980047" sldId="1216"/>
        </pc:sldMkLst>
        <pc:spChg chg="mod">
          <ac:chgData name="Justeen Barnes" userId="S::jbarnes@pauktuutit.ca::f2e451bd-828c-4ece-baf0-96d570fa61a8" providerId="AD" clId="Web-{341458FF-63FC-9E2A-B04B-784FB417DEAE}" dt="2024-02-06T23:25:00.935" v="75" actId="1076"/>
          <ac:spMkLst>
            <pc:docMk/>
            <pc:sldMk cId="77980047" sldId="1216"/>
            <ac:spMk id="2" creationId="{52C0A309-4702-0993-0A62-D5ACB1C4B06A}"/>
          </ac:spMkLst>
        </pc:spChg>
        <pc:spChg chg="mod">
          <ac:chgData name="Justeen Barnes" userId="S::jbarnes@pauktuutit.ca::f2e451bd-828c-4ece-baf0-96d570fa61a8" providerId="AD" clId="Web-{341458FF-63FC-9E2A-B04B-784FB417DEAE}" dt="2024-02-06T23:25:06.560" v="76" actId="1076"/>
          <ac:spMkLst>
            <pc:docMk/>
            <pc:sldMk cId="77980047" sldId="1216"/>
            <ac:spMk id="3" creationId="{BE80CCF1-C698-104A-A06A-0612D2DFD176}"/>
          </ac:spMkLst>
        </pc:spChg>
        <pc:extLst>
          <p:ext xmlns:p="http://schemas.openxmlformats.org/presentationml/2006/main" uri="{D6D511B9-2390-475A-947B-AFAB55BFBCF1}">
            <pc226:cmChg xmlns:pc226="http://schemas.microsoft.com/office/powerpoint/2022/06/main/command" chg="add mod">
              <pc226:chgData name="Justeen Barnes" userId="S::jbarnes@pauktuutit.ca::f2e451bd-828c-4ece-baf0-96d570fa61a8" providerId="AD" clId="Web-{341458FF-63FC-9E2A-B04B-784FB417DEAE}" dt="2024-02-06T23:24:46.185" v="74"/>
              <pc2:cmMkLst xmlns:pc2="http://schemas.microsoft.com/office/powerpoint/2019/9/main/command">
                <pc:docMk/>
                <pc:sldMk cId="77980047" sldId="1216"/>
                <pc2:cmMk id="{D9A974B9-940C-4839-AEFF-3B849EA37109}"/>
              </pc2:cmMkLst>
            </pc226:cmChg>
            <pc226:cmChg xmlns:pc226="http://schemas.microsoft.com/office/powerpoint/2022/06/main/command" chg="add">
              <pc226:chgData name="Justeen Barnes" userId="S::jbarnes@pauktuutit.ca::f2e451bd-828c-4ece-baf0-96d570fa61a8" providerId="AD" clId="Web-{341458FF-63FC-9E2A-B04B-784FB417DEAE}" dt="2024-02-06T23:29:21.580" v="88"/>
              <pc2:cmMkLst xmlns:pc2="http://schemas.microsoft.com/office/powerpoint/2019/9/main/command">
                <pc:docMk/>
                <pc:sldMk cId="77980047" sldId="1216"/>
                <pc2:cmMk id="{6ACB32F8-6C4B-47FB-8796-B03E3BB928AD}"/>
              </pc2:cmMkLst>
            </pc226:cmChg>
          </p:ext>
        </pc:extLst>
      </pc:sldChg>
      <pc:sldChg chg="modSp addCm">
        <pc:chgData name="Justeen Barnes" userId="S::jbarnes@pauktuutit.ca::f2e451bd-828c-4ece-baf0-96d570fa61a8" providerId="AD" clId="Web-{341458FF-63FC-9E2A-B04B-784FB417DEAE}" dt="2024-02-06T23:32:14.615" v="100"/>
        <pc:sldMkLst>
          <pc:docMk/>
          <pc:sldMk cId="409543304" sldId="1217"/>
        </pc:sldMkLst>
        <pc:spChg chg="mod">
          <ac:chgData name="Justeen Barnes" userId="S::jbarnes@pauktuutit.ca::f2e451bd-828c-4ece-baf0-96d570fa61a8" providerId="AD" clId="Web-{341458FF-63FC-9E2A-B04B-784FB417DEAE}" dt="2024-02-06T23:31:45.036" v="99" actId="1076"/>
          <ac:spMkLst>
            <pc:docMk/>
            <pc:sldMk cId="409543304" sldId="1217"/>
            <ac:spMk id="4" creationId="{961DD03D-EF52-FCA3-7F3D-61E372D43FBB}"/>
          </ac:spMkLst>
        </pc:spChg>
        <pc:spChg chg="mod">
          <ac:chgData name="Justeen Barnes" userId="S::jbarnes@pauktuutit.ca::f2e451bd-828c-4ece-baf0-96d570fa61a8" providerId="AD" clId="Web-{341458FF-63FC-9E2A-B04B-784FB417DEAE}" dt="2024-02-06T23:31:27.270" v="96" actId="1076"/>
          <ac:spMkLst>
            <pc:docMk/>
            <pc:sldMk cId="409543304" sldId="1217"/>
            <ac:spMk id="6" creationId="{0A4E4B9C-A23D-F00B-AD33-A6E4D9DC609A}"/>
          </ac:spMkLst>
        </pc:spChg>
        <pc:spChg chg="mod">
          <ac:chgData name="Justeen Barnes" userId="S::jbarnes@pauktuutit.ca::f2e451bd-828c-4ece-baf0-96d570fa61a8" providerId="AD" clId="Web-{341458FF-63FC-9E2A-B04B-784FB417DEAE}" dt="2024-02-06T23:31:34.176" v="97" actId="1076"/>
          <ac:spMkLst>
            <pc:docMk/>
            <pc:sldMk cId="409543304" sldId="1217"/>
            <ac:spMk id="9" creationId="{7B4FE985-A540-10FD-EA1F-23E8B56D904A}"/>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30:41.785" v="93"/>
              <pc2:cmMkLst xmlns:pc2="http://schemas.microsoft.com/office/powerpoint/2019/9/main/command">
                <pc:docMk/>
                <pc:sldMk cId="409543304" sldId="1217"/>
                <pc2:cmMk id="{6C3C0C19-2879-432A-BF88-DD049371D264}"/>
              </pc2:cmMkLst>
            </pc226:cmChg>
            <pc226:cmChg xmlns:pc226="http://schemas.microsoft.com/office/powerpoint/2022/06/main/command" chg="add">
              <pc226:chgData name="Justeen Barnes" userId="S::jbarnes@pauktuutit.ca::f2e451bd-828c-4ece-baf0-96d570fa61a8" providerId="AD" clId="Web-{341458FF-63FC-9E2A-B04B-784FB417DEAE}" dt="2024-02-06T23:32:14.615" v="100"/>
              <pc2:cmMkLst xmlns:pc2="http://schemas.microsoft.com/office/powerpoint/2019/9/main/command">
                <pc:docMk/>
                <pc:sldMk cId="409543304" sldId="1217"/>
                <pc2:cmMk id="{E32A8C99-652F-471A-B247-144A65CF91EB}"/>
              </pc2:cmMkLst>
            </pc226:cmChg>
          </p:ext>
        </pc:extLst>
      </pc:sldChg>
      <pc:sldChg chg="modSp addCm">
        <pc:chgData name="Justeen Barnes" userId="S::jbarnes@pauktuutit.ca::f2e451bd-828c-4ece-baf0-96d570fa61a8" providerId="AD" clId="Web-{341458FF-63FC-9E2A-B04B-784FB417DEAE}" dt="2024-02-06T23:41:18.890" v="151"/>
        <pc:sldMkLst>
          <pc:docMk/>
          <pc:sldMk cId="2349791576" sldId="1218"/>
        </pc:sldMkLst>
        <pc:spChg chg="mod">
          <ac:chgData name="Justeen Barnes" userId="S::jbarnes@pauktuutit.ca::f2e451bd-828c-4ece-baf0-96d570fa61a8" providerId="AD" clId="Web-{341458FF-63FC-9E2A-B04B-784FB417DEAE}" dt="2024-02-06T23:39:44.497" v="142" actId="1076"/>
          <ac:spMkLst>
            <pc:docMk/>
            <pc:sldMk cId="2349791576" sldId="1218"/>
            <ac:spMk id="2" creationId="{79E1B676-4300-AFD6-8C10-6E9B3FB7471A}"/>
          </ac:spMkLst>
        </pc:spChg>
        <pc:spChg chg="mod">
          <ac:chgData name="Justeen Barnes" userId="S::jbarnes@pauktuutit.ca::f2e451bd-828c-4ece-baf0-96d570fa61a8" providerId="AD" clId="Web-{341458FF-63FC-9E2A-B04B-784FB417DEAE}" dt="2024-02-06T23:39:38.888" v="141" actId="1076"/>
          <ac:spMkLst>
            <pc:docMk/>
            <pc:sldMk cId="2349791576" sldId="1218"/>
            <ac:spMk id="7" creationId="{C5969793-F0AE-E766-457F-3236B8B716B8}"/>
          </ac:spMkLst>
        </pc:spChg>
        <pc:spChg chg="mod">
          <ac:chgData name="Justeen Barnes" userId="S::jbarnes@pauktuutit.ca::f2e451bd-828c-4ece-baf0-96d570fa61a8" providerId="AD" clId="Web-{341458FF-63FC-9E2A-B04B-784FB417DEAE}" dt="2024-02-06T23:40:12.389" v="144" actId="1076"/>
          <ac:spMkLst>
            <pc:docMk/>
            <pc:sldMk cId="2349791576" sldId="1218"/>
            <ac:spMk id="10" creationId="{6B01A109-089B-AFBA-AD35-651291995372}"/>
          </ac:spMkLst>
        </pc:spChg>
        <pc:spChg chg="mod">
          <ac:chgData name="Justeen Barnes" userId="S::jbarnes@pauktuutit.ca::f2e451bd-828c-4ece-baf0-96d570fa61a8" providerId="AD" clId="Web-{341458FF-63FC-9E2A-B04B-784FB417DEAE}" dt="2024-02-06T23:39:17.028" v="138" actId="1076"/>
          <ac:spMkLst>
            <pc:docMk/>
            <pc:sldMk cId="2349791576" sldId="1218"/>
            <ac:spMk id="11" creationId="{A4A6CC36-6B73-FE0D-87BB-AC6F40BE2A0A}"/>
          </ac:spMkLst>
        </pc:spChg>
        <pc:picChg chg="mod">
          <ac:chgData name="Justeen Barnes" userId="S::jbarnes@pauktuutit.ca::f2e451bd-828c-4ece-baf0-96d570fa61a8" providerId="AD" clId="Web-{341458FF-63FC-9E2A-B04B-784FB417DEAE}" dt="2024-02-06T23:39:27.903" v="140" actId="1076"/>
          <ac:picMkLst>
            <pc:docMk/>
            <pc:sldMk cId="2349791576" sldId="1218"/>
            <ac:picMk id="9" creationId="{95205739-2F90-E2E4-36D0-BF863A681117}"/>
          </ac:picMkLst>
        </pc:pic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40:04.013" v="143"/>
              <pc2:cmMkLst xmlns:pc2="http://schemas.microsoft.com/office/powerpoint/2019/9/main/command">
                <pc:docMk/>
                <pc:sldMk cId="2349791576" sldId="1218"/>
                <pc2:cmMk id="{F6251B6F-269F-4C16-8EA2-E7F38C70BCFA}"/>
              </pc2:cmMkLst>
            </pc226:cmChg>
            <pc226:cmChg xmlns:pc226="http://schemas.microsoft.com/office/powerpoint/2022/06/main/command" chg="add">
              <pc226:chgData name="Justeen Barnes" userId="S::jbarnes@pauktuutit.ca::f2e451bd-828c-4ece-baf0-96d570fa61a8" providerId="AD" clId="Web-{341458FF-63FC-9E2A-B04B-784FB417DEAE}" dt="2024-02-06T23:41:18.890" v="151"/>
              <pc2:cmMkLst xmlns:pc2="http://schemas.microsoft.com/office/powerpoint/2019/9/main/command">
                <pc:docMk/>
                <pc:sldMk cId="2349791576" sldId="1218"/>
                <pc2:cmMk id="{3B880EEE-DB13-4760-8446-FDAE5F586DFF}"/>
              </pc2:cmMkLst>
            </pc226:cmChg>
          </p:ext>
        </pc:extLst>
      </pc:sldChg>
      <pc:sldChg chg="modSp addCm">
        <pc:chgData name="Justeen Barnes" userId="S::jbarnes@pauktuutit.ca::f2e451bd-828c-4ece-baf0-96d570fa61a8" providerId="AD" clId="Web-{341458FF-63FC-9E2A-B04B-784FB417DEAE}" dt="2024-02-06T23:52:45.589" v="188" actId="14100"/>
        <pc:sldMkLst>
          <pc:docMk/>
          <pc:sldMk cId="1829977381" sldId="1219"/>
        </pc:sldMkLst>
        <pc:spChg chg="mod">
          <ac:chgData name="Justeen Barnes" userId="S::jbarnes@pauktuutit.ca::f2e451bd-828c-4ece-baf0-96d570fa61a8" providerId="AD" clId="Web-{341458FF-63FC-9E2A-B04B-784FB417DEAE}" dt="2024-02-06T23:52:45.589" v="188" actId="14100"/>
          <ac:spMkLst>
            <pc:docMk/>
            <pc:sldMk cId="1829977381" sldId="1219"/>
            <ac:spMk id="4" creationId="{689B6650-1785-68E9-D6AC-A1FCD41E9E34}"/>
          </ac:spMkLst>
        </pc:spChg>
        <pc:spChg chg="mod">
          <ac:chgData name="Justeen Barnes" userId="S::jbarnes@pauktuutit.ca::f2e451bd-828c-4ece-baf0-96d570fa61a8" providerId="AD" clId="Web-{341458FF-63FC-9E2A-B04B-784FB417DEAE}" dt="2024-02-06T23:51:59.260" v="183" actId="1076"/>
          <ac:spMkLst>
            <pc:docMk/>
            <pc:sldMk cId="1829977381" sldId="1219"/>
            <ac:spMk id="6" creationId="{A165D466-C3E6-E9C0-8263-FE9C377BD9C1}"/>
          </ac:spMkLst>
        </pc:spChg>
        <pc:spChg chg="mod">
          <ac:chgData name="Justeen Barnes" userId="S::jbarnes@pauktuutit.ca::f2e451bd-828c-4ece-baf0-96d570fa61a8" providerId="AD" clId="Web-{341458FF-63FC-9E2A-B04B-784FB417DEAE}" dt="2024-02-06T23:52:02.979" v="184" actId="1076"/>
          <ac:spMkLst>
            <pc:docMk/>
            <pc:sldMk cId="1829977381" sldId="1219"/>
            <ac:spMk id="9" creationId="{985AD72C-D4F1-7CCB-0B43-07B3B774851D}"/>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6T23:52:30.761" v="187"/>
              <pc2:cmMkLst xmlns:pc2="http://schemas.microsoft.com/office/powerpoint/2019/9/main/command">
                <pc:docMk/>
                <pc:sldMk cId="1829977381" sldId="1219"/>
                <pc2:cmMk id="{FFE3A924-B406-4C6B-8BA0-5B9A26358AE3}"/>
              </pc2:cmMkLst>
            </pc226:cmChg>
          </p:ext>
        </pc:extLst>
      </pc:sldChg>
      <pc:sldChg chg="modSp addCm">
        <pc:chgData name="Justeen Barnes" userId="S::jbarnes@pauktuutit.ca::f2e451bd-828c-4ece-baf0-96d570fa61a8" providerId="AD" clId="Web-{341458FF-63FC-9E2A-B04B-784FB417DEAE}" dt="2024-02-07T00:05:56.337" v="236"/>
        <pc:sldMkLst>
          <pc:docMk/>
          <pc:sldMk cId="4206688204" sldId="1220"/>
        </pc:sldMkLst>
        <pc:spChg chg="mod">
          <ac:chgData name="Justeen Barnes" userId="S::jbarnes@pauktuutit.ca::f2e451bd-828c-4ece-baf0-96d570fa61a8" providerId="AD" clId="Web-{341458FF-63FC-9E2A-B04B-784FB417DEAE}" dt="2024-02-07T00:05:21.618" v="234" actId="1076"/>
          <ac:spMkLst>
            <pc:docMk/>
            <pc:sldMk cId="4206688204" sldId="1220"/>
            <ac:spMk id="2" creationId="{2F89D5DF-B4B7-62F1-9924-CAFA0F29260A}"/>
          </ac:spMkLst>
        </pc:spChg>
        <pc:graphicFrameChg chg="mod">
          <ac:chgData name="Justeen Barnes" userId="S::jbarnes@pauktuutit.ca::f2e451bd-828c-4ece-baf0-96d570fa61a8" providerId="AD" clId="Web-{341458FF-63FC-9E2A-B04B-784FB417DEAE}" dt="2024-02-07T00:05:16.915" v="233" actId="1076"/>
          <ac:graphicFrameMkLst>
            <pc:docMk/>
            <pc:sldMk cId="4206688204" sldId="1220"/>
            <ac:graphicFrameMk id="4" creationId="{A75E6EAC-C118-1BBA-AE84-DAA7D2B9FB16}"/>
          </ac:graphicFrameMkLst>
        </pc:graphicFrame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7T00:05:42.275" v="235"/>
              <pc2:cmMkLst xmlns:pc2="http://schemas.microsoft.com/office/powerpoint/2019/9/main/command">
                <pc:docMk/>
                <pc:sldMk cId="4206688204" sldId="1220"/>
                <pc2:cmMk id="{9246415E-89F8-4996-986E-04AB3DAC89FB}"/>
              </pc2:cmMkLst>
            </pc226:cmChg>
            <pc226:cmChg xmlns:pc226="http://schemas.microsoft.com/office/powerpoint/2022/06/main/command" chg="add">
              <pc226:chgData name="Justeen Barnes" userId="S::jbarnes@pauktuutit.ca::f2e451bd-828c-4ece-baf0-96d570fa61a8" providerId="AD" clId="Web-{341458FF-63FC-9E2A-B04B-784FB417DEAE}" dt="2024-02-07T00:05:56.337" v="236"/>
              <pc2:cmMkLst xmlns:pc2="http://schemas.microsoft.com/office/powerpoint/2019/9/main/command">
                <pc:docMk/>
                <pc:sldMk cId="4206688204" sldId="1220"/>
                <pc2:cmMk id="{226A9887-68F8-428F-8CDF-49B231421037}"/>
              </pc2:cmMkLst>
            </pc226:cmChg>
          </p:ext>
        </pc:extLst>
      </pc:sldChg>
      <pc:sldChg chg="modSp addCm">
        <pc:chgData name="Justeen Barnes" userId="S::jbarnes@pauktuutit.ca::f2e451bd-828c-4ece-baf0-96d570fa61a8" providerId="AD" clId="Web-{341458FF-63FC-9E2A-B04B-784FB417DEAE}" dt="2024-02-07T00:11:59.813" v="262"/>
        <pc:sldMkLst>
          <pc:docMk/>
          <pc:sldMk cId="1601229315" sldId="1221"/>
        </pc:sldMkLst>
        <pc:spChg chg="mod">
          <ac:chgData name="Justeen Barnes" userId="S::jbarnes@pauktuutit.ca::f2e451bd-828c-4ece-baf0-96d570fa61a8" providerId="AD" clId="Web-{341458FF-63FC-9E2A-B04B-784FB417DEAE}" dt="2024-02-07T00:11:25.453" v="258" actId="1076"/>
          <ac:spMkLst>
            <pc:docMk/>
            <pc:sldMk cId="1601229315" sldId="1221"/>
            <ac:spMk id="2" creationId="{E7AD2B7E-5F0B-4C32-7B86-825481539ED5}"/>
          </ac:spMkLst>
        </pc:spChg>
        <pc:graphicFrameChg chg="mod modGraphic">
          <ac:chgData name="Justeen Barnes" userId="S::jbarnes@pauktuutit.ca::f2e451bd-828c-4ece-baf0-96d570fa61a8" providerId="AD" clId="Web-{341458FF-63FC-9E2A-B04B-784FB417DEAE}" dt="2024-02-07T00:11:41.140" v="261" actId="1076"/>
          <ac:graphicFrameMkLst>
            <pc:docMk/>
            <pc:sldMk cId="1601229315" sldId="1221"/>
            <ac:graphicFrameMk id="4" creationId="{2F34ED08-6173-E6EF-1156-4F15681D2E0F}"/>
          </ac:graphicFrameMkLst>
        </pc:graphicFrame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7T00:11:59.813" v="262"/>
              <pc2:cmMkLst xmlns:pc2="http://schemas.microsoft.com/office/powerpoint/2019/9/main/command">
                <pc:docMk/>
                <pc:sldMk cId="1601229315" sldId="1221"/>
                <pc2:cmMk id="{C91F32EA-6638-4A8F-9CCE-8F83BE8220E4}"/>
              </pc2:cmMkLst>
            </pc226:cmChg>
          </p:ext>
        </pc:extLst>
      </pc:sldChg>
      <pc:sldChg chg="modSp addCm">
        <pc:chgData name="Justeen Barnes" userId="S::jbarnes@pauktuutit.ca::f2e451bd-828c-4ece-baf0-96d570fa61a8" providerId="AD" clId="Web-{341458FF-63FC-9E2A-B04B-784FB417DEAE}" dt="2024-02-07T00:16:29.427" v="275"/>
        <pc:sldMkLst>
          <pc:docMk/>
          <pc:sldMk cId="1955637932" sldId="1222"/>
        </pc:sldMkLst>
        <pc:spChg chg="mod">
          <ac:chgData name="Justeen Barnes" userId="S::jbarnes@pauktuutit.ca::f2e451bd-828c-4ece-baf0-96d570fa61a8" providerId="AD" clId="Web-{341458FF-63FC-9E2A-B04B-784FB417DEAE}" dt="2024-02-07T00:15:35.176" v="273" actId="1076"/>
          <ac:spMkLst>
            <pc:docMk/>
            <pc:sldMk cId="1955637932" sldId="1222"/>
            <ac:spMk id="2" creationId="{38DEE2AA-2E26-ACB6-1ED8-4A9A0FEB7677}"/>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7T00:15:47.379" v="274"/>
              <pc2:cmMkLst xmlns:pc2="http://schemas.microsoft.com/office/powerpoint/2019/9/main/command">
                <pc:docMk/>
                <pc:sldMk cId="1955637932" sldId="1222"/>
                <pc2:cmMk id="{0919E381-52F8-4504-B3AD-9FB1C6FC5315}"/>
              </pc2:cmMkLst>
            </pc226:cmChg>
            <pc226:cmChg xmlns:pc226="http://schemas.microsoft.com/office/powerpoint/2022/06/main/command" chg="add">
              <pc226:chgData name="Justeen Barnes" userId="S::jbarnes@pauktuutit.ca::f2e451bd-828c-4ece-baf0-96d570fa61a8" providerId="AD" clId="Web-{341458FF-63FC-9E2A-B04B-784FB417DEAE}" dt="2024-02-07T00:16:29.427" v="275"/>
              <pc2:cmMkLst xmlns:pc2="http://schemas.microsoft.com/office/powerpoint/2019/9/main/command">
                <pc:docMk/>
                <pc:sldMk cId="1955637932" sldId="1222"/>
                <pc2:cmMk id="{18AF94D3-9155-4FBB-A7F7-1B103B2992C9}"/>
              </pc2:cmMkLst>
            </pc226:cmChg>
          </p:ext>
        </pc:extLst>
      </pc:sldChg>
      <pc:sldChg chg="modSp addCm">
        <pc:chgData name="Justeen Barnes" userId="S::jbarnes@pauktuutit.ca::f2e451bd-828c-4ece-baf0-96d570fa61a8" providerId="AD" clId="Web-{341458FF-63FC-9E2A-B04B-784FB417DEAE}" dt="2024-02-07T00:17:53.428" v="286"/>
        <pc:sldMkLst>
          <pc:docMk/>
          <pc:sldMk cId="1844591314" sldId="1223"/>
        </pc:sldMkLst>
        <pc:spChg chg="mod">
          <ac:chgData name="Justeen Barnes" userId="S::jbarnes@pauktuutit.ca::f2e451bd-828c-4ece-baf0-96d570fa61a8" providerId="AD" clId="Web-{341458FF-63FC-9E2A-B04B-784FB417DEAE}" dt="2024-02-07T00:17:32.428" v="285" actId="1076"/>
          <ac:spMkLst>
            <pc:docMk/>
            <pc:sldMk cId="1844591314" sldId="1223"/>
            <ac:spMk id="2" creationId="{E6149DCF-68BE-951C-68EA-006A66065666}"/>
          </ac:spMkLst>
        </pc:spChg>
        <pc:spChg chg="mod">
          <ac:chgData name="Justeen Barnes" userId="S::jbarnes@pauktuutit.ca::f2e451bd-828c-4ece-baf0-96d570fa61a8" providerId="AD" clId="Web-{341458FF-63FC-9E2A-B04B-784FB417DEAE}" dt="2024-02-07T00:17:25.959" v="283" actId="1076"/>
          <ac:spMkLst>
            <pc:docMk/>
            <pc:sldMk cId="1844591314" sldId="1223"/>
            <ac:spMk id="3" creationId="{DA493C8E-83DA-20A4-B4B3-A3FDDD8C0C7C}"/>
          </ac:spMkLst>
        </pc:spChg>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7T00:17:19.021" v="281"/>
              <pc2:cmMkLst xmlns:pc2="http://schemas.microsoft.com/office/powerpoint/2019/9/main/command">
                <pc:docMk/>
                <pc:sldMk cId="1844591314" sldId="1223"/>
                <pc2:cmMk id="{9CC92A72-48A9-4558-8A36-27D89C51A87B}"/>
              </pc2:cmMkLst>
            </pc226:cmChg>
            <pc226:cmChg xmlns:pc226="http://schemas.microsoft.com/office/powerpoint/2022/06/main/command" chg="add">
              <pc226:chgData name="Justeen Barnes" userId="S::jbarnes@pauktuutit.ca::f2e451bd-828c-4ece-baf0-96d570fa61a8" providerId="AD" clId="Web-{341458FF-63FC-9E2A-B04B-784FB417DEAE}" dt="2024-02-07T00:17:53.428" v="286"/>
              <pc2:cmMkLst xmlns:pc2="http://schemas.microsoft.com/office/powerpoint/2019/9/main/command">
                <pc:docMk/>
                <pc:sldMk cId="1844591314" sldId="1223"/>
                <pc2:cmMk id="{AB3026BB-733C-42AD-88AD-06B3120AA14F}"/>
              </pc2:cmMkLst>
            </pc226:cmChg>
          </p:ext>
        </pc:extLst>
      </pc:sldChg>
      <pc:sldChg chg="addCm">
        <pc:chgData name="Justeen Barnes" userId="S::jbarnes@pauktuutit.ca::f2e451bd-828c-4ece-baf0-96d570fa61a8" providerId="AD" clId="Web-{341458FF-63FC-9E2A-B04B-784FB417DEAE}" dt="2024-02-07T00:23:24.434" v="297"/>
        <pc:sldMkLst>
          <pc:docMk/>
          <pc:sldMk cId="1201814470" sldId="1224"/>
        </pc:sldMkLst>
        <pc:extLst>
          <p:ext xmlns:p="http://schemas.openxmlformats.org/presentationml/2006/main" uri="{D6D511B9-2390-475A-947B-AFAB55BFBCF1}">
            <pc226:cmChg xmlns:pc226="http://schemas.microsoft.com/office/powerpoint/2022/06/main/command" chg="add">
              <pc226:chgData name="Justeen Barnes" userId="S::jbarnes@pauktuutit.ca::f2e451bd-828c-4ece-baf0-96d570fa61a8" providerId="AD" clId="Web-{341458FF-63FC-9E2A-B04B-784FB417DEAE}" dt="2024-02-07T00:23:24.434" v="297"/>
              <pc2:cmMkLst xmlns:pc2="http://schemas.microsoft.com/office/powerpoint/2019/9/main/command">
                <pc:docMk/>
                <pc:sldMk cId="1201814470" sldId="1224"/>
                <pc2:cmMk id="{8DE00C14-8976-42BB-8255-B5098FB562CE}"/>
              </pc2:cmMkLst>
            </pc226:cmChg>
          </p:ext>
        </pc:extLst>
      </pc:sldChg>
    </pc:docChg>
  </pc:docChgLst>
  <pc:docChgLst>
    <pc:chgData name="Lema Ijtemaye" userId="S::lijtemaye@pauktuutit.ca::52989eaa-de45-4d2c-9ed9-ca77f20d1260" providerId="AD" clId="Web-{35F898C4-2863-95D8-677F-E85B91557027}"/>
    <pc:docChg chg="modSld">
      <pc:chgData name="Lema Ijtemaye" userId="S::lijtemaye@pauktuutit.ca::52989eaa-de45-4d2c-9ed9-ca77f20d1260" providerId="AD" clId="Web-{35F898C4-2863-95D8-677F-E85B91557027}" dt="2024-02-07T18:34:47.499" v="21"/>
      <pc:docMkLst>
        <pc:docMk/>
      </pc:docMkLst>
      <pc:sldChg chg="modCm">
        <pc:chgData name="Lema Ijtemaye" userId="S::lijtemaye@pauktuutit.ca::52989eaa-de45-4d2c-9ed9-ca77f20d1260" providerId="AD" clId="Web-{35F898C4-2863-95D8-677F-E85B91557027}" dt="2024-02-07T18:31:27.325" v="8"/>
        <pc:sldMkLst>
          <pc:docMk/>
          <pc:sldMk cId="3707852768" sldId="258"/>
        </pc:sldMkLst>
        <pc:extLst>
          <p:ext xmlns:p="http://schemas.openxmlformats.org/presentationml/2006/main" uri="{D6D511B9-2390-475A-947B-AFAB55BFBCF1}">
            <pc226:cmChg xmlns:pc226="http://schemas.microsoft.com/office/powerpoint/2022/06/main/command" chg="mod modRxn">
              <pc226:chgData name="Lema Ijtemaye" userId="S::lijtemaye@pauktuutit.ca::52989eaa-de45-4d2c-9ed9-ca77f20d1260" providerId="AD" clId="Web-{35F898C4-2863-95D8-677F-E85B91557027}" dt="2024-02-07T18:31:27.325" v="8"/>
              <pc2:cmMkLst xmlns:pc2="http://schemas.microsoft.com/office/powerpoint/2019/9/main/command">
                <pc:docMk/>
                <pc:sldMk cId="3707852768" sldId="258"/>
                <pc2:cmMk id="{D8D0587C-72ED-4180-9E8F-5E634BC1F0C9}"/>
              </pc2:cmMkLst>
            </pc226:cmChg>
          </p:ext>
        </pc:extLst>
      </pc:sldChg>
      <pc:sldChg chg="modCm">
        <pc:chgData name="Lema Ijtemaye" userId="S::lijtemaye@pauktuutit.ca::52989eaa-de45-4d2c-9ed9-ca77f20d1260" providerId="AD" clId="Web-{35F898C4-2863-95D8-677F-E85B91557027}" dt="2024-02-07T18:30:44.027" v="3"/>
        <pc:sldMkLst>
          <pc:docMk/>
          <pc:sldMk cId="864958320" sldId="267"/>
        </pc:sldMkLst>
        <pc:extLst>
          <p:ext xmlns:p="http://schemas.openxmlformats.org/presentationml/2006/main" uri="{D6D511B9-2390-475A-947B-AFAB55BFBCF1}">
            <pc226:cmChg xmlns:pc226="http://schemas.microsoft.com/office/powerpoint/2022/06/main/command" chg="">
              <pc226:chgData name="Lema Ijtemaye" userId="S::lijtemaye@pauktuutit.ca::52989eaa-de45-4d2c-9ed9-ca77f20d1260" providerId="AD" clId="Web-{35F898C4-2863-95D8-677F-E85B91557027}" dt="2024-02-07T18:30:28.777" v="2"/>
              <pc2:cmMkLst xmlns:pc2="http://schemas.microsoft.com/office/powerpoint/2019/9/main/command">
                <pc:docMk/>
                <pc:sldMk cId="864958320" sldId="267"/>
                <pc2:cmMk id="{C382B823-DCE2-46D2-8A73-BB42260ABB61}"/>
              </pc2:cmMkLst>
              <pc226:cmRplyChg chg="add">
                <pc226:chgData name="Lema Ijtemaye" userId="S::lijtemaye@pauktuutit.ca::52989eaa-de45-4d2c-9ed9-ca77f20d1260" providerId="AD" clId="Web-{35F898C4-2863-95D8-677F-E85B91557027}" dt="2024-02-07T18:30:28.777" v="2"/>
                <pc2:cmRplyMkLst xmlns:pc2="http://schemas.microsoft.com/office/powerpoint/2019/9/main/command">
                  <pc:docMk/>
                  <pc:sldMk cId="864958320" sldId="267"/>
                  <pc2:cmMk id="{C382B823-DCE2-46D2-8A73-BB42260ABB61}"/>
                  <pc2:cmRplyMk id="{3238B2C7-06D9-46FE-9752-CAE154C0C36F}"/>
                </pc2:cmRplyMkLst>
              </pc226:cmRplyChg>
            </pc226:cmChg>
            <pc226:cmChg xmlns:pc226="http://schemas.microsoft.com/office/powerpoint/2022/06/main/command" chg="">
              <pc226:chgData name="Lema Ijtemaye" userId="S::lijtemaye@pauktuutit.ca::52989eaa-de45-4d2c-9ed9-ca77f20d1260" providerId="AD" clId="Web-{35F898C4-2863-95D8-677F-E85B91557027}" dt="2024-02-07T18:30:44.027" v="3"/>
              <pc2:cmMkLst xmlns:pc2="http://schemas.microsoft.com/office/powerpoint/2019/9/main/command">
                <pc:docMk/>
                <pc:sldMk cId="864958320" sldId="267"/>
                <pc2:cmMk id="{7F7E55B4-C419-4390-BA89-D87E636C5B6D}"/>
              </pc2:cmMkLst>
              <pc226:cmRplyChg chg="add">
                <pc226:chgData name="Lema Ijtemaye" userId="S::lijtemaye@pauktuutit.ca::52989eaa-de45-4d2c-9ed9-ca77f20d1260" providerId="AD" clId="Web-{35F898C4-2863-95D8-677F-E85B91557027}" dt="2024-02-07T18:30:44.027" v="3"/>
                <pc2:cmRplyMkLst xmlns:pc2="http://schemas.microsoft.com/office/powerpoint/2019/9/main/command">
                  <pc:docMk/>
                  <pc:sldMk cId="864958320" sldId="267"/>
                  <pc2:cmMk id="{7F7E55B4-C419-4390-BA89-D87E636C5B6D}"/>
                  <pc2:cmRplyMk id="{61DC52F5-11C2-4FCC-BC6C-15D5C82D9AFB}"/>
                </pc2:cmRplyMkLst>
              </pc226:cmRplyChg>
            </pc226:cmChg>
          </p:ext>
        </pc:extLst>
      </pc:sldChg>
      <pc:sldChg chg="modCm">
        <pc:chgData name="Lema Ijtemaye" userId="S::lijtemaye@pauktuutit.ca::52989eaa-de45-4d2c-9ed9-ca77f20d1260" providerId="AD" clId="Web-{35F898C4-2863-95D8-677F-E85B91557027}" dt="2024-02-07T18:31:04.731" v="5"/>
        <pc:sldMkLst>
          <pc:docMk/>
          <pc:sldMk cId="3396768656" sldId="274"/>
        </pc:sldMkLst>
        <pc:extLst>
          <p:ext xmlns:p="http://schemas.openxmlformats.org/presentationml/2006/main" uri="{D6D511B9-2390-475A-947B-AFAB55BFBCF1}">
            <pc226:cmChg xmlns:pc226="http://schemas.microsoft.com/office/powerpoint/2022/06/main/command" chg="mod modRxn">
              <pc226:chgData name="Lema Ijtemaye" userId="S::lijtemaye@pauktuutit.ca::52989eaa-de45-4d2c-9ed9-ca77f20d1260" providerId="AD" clId="Web-{35F898C4-2863-95D8-677F-E85B91557027}" dt="2024-02-07T18:31:04.731" v="5"/>
              <pc2:cmMkLst xmlns:pc2="http://schemas.microsoft.com/office/powerpoint/2019/9/main/command">
                <pc:docMk/>
                <pc:sldMk cId="3396768656" sldId="274"/>
                <pc2:cmMk id="{CCDAF092-C06F-46EB-A1E3-5182C25AA375}"/>
              </pc2:cmMkLst>
            </pc226:cmChg>
          </p:ext>
        </pc:extLst>
      </pc:sldChg>
      <pc:sldChg chg="modCm">
        <pc:chgData name="Lema Ijtemaye" userId="S::lijtemaye@pauktuutit.ca::52989eaa-de45-4d2c-9ed9-ca77f20d1260" providerId="AD" clId="Web-{35F898C4-2863-95D8-677F-E85B91557027}" dt="2024-02-07T18:32:18.247" v="9"/>
        <pc:sldMkLst>
          <pc:docMk/>
          <pc:sldMk cId="405909239" sldId="276"/>
        </pc:sldMkLst>
        <pc:extLst>
          <p:ext xmlns:p="http://schemas.openxmlformats.org/presentationml/2006/main" uri="{D6D511B9-2390-475A-947B-AFAB55BFBCF1}">
            <pc226:cmChg xmlns:pc226="http://schemas.microsoft.com/office/powerpoint/2022/06/main/command" chg="">
              <pc226:chgData name="Lema Ijtemaye" userId="S::lijtemaye@pauktuutit.ca::52989eaa-de45-4d2c-9ed9-ca77f20d1260" providerId="AD" clId="Web-{35F898C4-2863-95D8-677F-E85B91557027}" dt="2024-02-07T18:32:18.247" v="9"/>
              <pc2:cmMkLst xmlns:pc2="http://schemas.microsoft.com/office/powerpoint/2019/9/main/command">
                <pc:docMk/>
                <pc:sldMk cId="405909239" sldId="276"/>
                <pc2:cmMk id="{A7F37571-B25A-4135-A330-26F64EAF681A}"/>
              </pc2:cmMkLst>
              <pc226:cmRplyChg chg="add">
                <pc226:chgData name="Lema Ijtemaye" userId="S::lijtemaye@pauktuutit.ca::52989eaa-de45-4d2c-9ed9-ca77f20d1260" providerId="AD" clId="Web-{35F898C4-2863-95D8-677F-E85B91557027}" dt="2024-02-07T18:32:18.247" v="9"/>
                <pc2:cmRplyMkLst xmlns:pc2="http://schemas.microsoft.com/office/powerpoint/2019/9/main/command">
                  <pc:docMk/>
                  <pc:sldMk cId="405909239" sldId="276"/>
                  <pc2:cmMk id="{A7F37571-B25A-4135-A330-26F64EAF681A}"/>
                  <pc2:cmRplyMk id="{F7A05E6B-A1AE-4A68-9D73-A6B7DAE5BB6D}"/>
                </pc2:cmRplyMkLst>
              </pc226:cmRplyChg>
            </pc226:cmChg>
          </p:ext>
        </pc:extLst>
      </pc:sldChg>
      <pc:sldChg chg="modSp modCm">
        <pc:chgData name="Lema Ijtemaye" userId="S::lijtemaye@pauktuutit.ca::52989eaa-de45-4d2c-9ed9-ca77f20d1260" providerId="AD" clId="Web-{35F898C4-2863-95D8-677F-E85B91557027}" dt="2024-02-07T18:33:43.608" v="13"/>
        <pc:sldMkLst>
          <pc:docMk/>
          <pc:sldMk cId="3885752010" sldId="278"/>
        </pc:sldMkLst>
        <pc:spChg chg="mod">
          <ac:chgData name="Lema Ijtemaye" userId="S::lijtemaye@pauktuutit.ca::52989eaa-de45-4d2c-9ed9-ca77f20d1260" providerId="AD" clId="Web-{35F898C4-2863-95D8-677F-E85B91557027}" dt="2024-02-07T18:33:15.951" v="12" actId="20577"/>
          <ac:spMkLst>
            <pc:docMk/>
            <pc:sldMk cId="3885752010" sldId="278"/>
            <ac:spMk id="3" creationId="{875A5FB4-15DF-0B2F-AA72-4285B745B641}"/>
          </ac:spMkLst>
        </pc:spChg>
        <pc:extLst>
          <p:ext xmlns:p="http://schemas.openxmlformats.org/presentationml/2006/main" uri="{D6D511B9-2390-475A-947B-AFAB55BFBCF1}">
            <pc226:cmChg xmlns:pc226="http://schemas.microsoft.com/office/powerpoint/2022/06/main/command" chg="">
              <pc226:chgData name="Lema Ijtemaye" userId="S::lijtemaye@pauktuutit.ca::52989eaa-de45-4d2c-9ed9-ca77f20d1260" providerId="AD" clId="Web-{35F898C4-2863-95D8-677F-E85B91557027}" dt="2024-02-07T18:33:43.608" v="13"/>
              <pc2:cmMkLst xmlns:pc2="http://schemas.microsoft.com/office/powerpoint/2019/9/main/command">
                <pc:docMk/>
                <pc:sldMk cId="3885752010" sldId="278"/>
                <pc2:cmMk id="{B83E5153-EE2B-45EB-B930-77E50D0424C4}"/>
              </pc2:cmMkLst>
              <pc226:cmRplyChg chg="add">
                <pc226:chgData name="Lema Ijtemaye" userId="S::lijtemaye@pauktuutit.ca::52989eaa-de45-4d2c-9ed9-ca77f20d1260" providerId="AD" clId="Web-{35F898C4-2863-95D8-677F-E85B91557027}" dt="2024-02-07T18:33:43.608" v="13"/>
                <pc2:cmRplyMkLst xmlns:pc2="http://schemas.microsoft.com/office/powerpoint/2019/9/main/command">
                  <pc:docMk/>
                  <pc:sldMk cId="3885752010" sldId="278"/>
                  <pc2:cmMk id="{B83E5153-EE2B-45EB-B930-77E50D0424C4}"/>
                  <pc2:cmRplyMk id="{28C00CA4-BC4C-472B-BCC6-F93F0BA03ED7}"/>
                </pc2:cmRplyMkLst>
              </pc226:cmRplyChg>
            </pc226:cmChg>
          </p:ext>
        </pc:extLst>
      </pc:sldChg>
      <pc:sldChg chg="modCm">
        <pc:chgData name="Lema Ijtemaye" userId="S::lijtemaye@pauktuutit.ca::52989eaa-de45-4d2c-9ed9-ca77f20d1260" providerId="AD" clId="Web-{35F898C4-2863-95D8-677F-E85B91557027}" dt="2024-02-07T18:34:07.858" v="18"/>
        <pc:sldMkLst>
          <pc:docMk/>
          <pc:sldMk cId="912578929" sldId="280"/>
        </pc:sldMkLst>
        <pc:extLst>
          <p:ext xmlns:p="http://schemas.openxmlformats.org/presentationml/2006/main" uri="{D6D511B9-2390-475A-947B-AFAB55BFBCF1}">
            <pc226:cmChg xmlns:pc226="http://schemas.microsoft.com/office/powerpoint/2022/06/main/command" chg="mod modRxn">
              <pc226:chgData name="Lema Ijtemaye" userId="S::lijtemaye@pauktuutit.ca::52989eaa-de45-4d2c-9ed9-ca77f20d1260" providerId="AD" clId="Web-{35F898C4-2863-95D8-677F-E85B91557027}" dt="2024-02-07T18:34:07.858" v="18"/>
              <pc2:cmMkLst xmlns:pc2="http://schemas.microsoft.com/office/powerpoint/2019/9/main/command">
                <pc:docMk/>
                <pc:sldMk cId="912578929" sldId="280"/>
                <pc2:cmMk id="{EA417F41-AABF-4DA1-87CA-86FECC7276C3}"/>
              </pc2:cmMkLst>
            </pc226:cmChg>
            <pc226:cmChg xmlns:pc226="http://schemas.microsoft.com/office/powerpoint/2022/06/main/command" chg="mod modRxn">
              <pc226:chgData name="Lema Ijtemaye" userId="S::lijtemaye@pauktuutit.ca::52989eaa-de45-4d2c-9ed9-ca77f20d1260" providerId="AD" clId="Web-{35F898C4-2863-95D8-677F-E85B91557027}" dt="2024-02-07T18:34:05.358" v="17"/>
              <pc2:cmMkLst xmlns:pc2="http://schemas.microsoft.com/office/powerpoint/2019/9/main/command">
                <pc:docMk/>
                <pc:sldMk cId="912578929" sldId="280"/>
                <pc2:cmMk id="{183DA146-8807-4222-AC5C-2FE64EB4D900}"/>
              </pc2:cmMkLst>
            </pc226:cmChg>
            <pc226:cmChg xmlns:pc226="http://schemas.microsoft.com/office/powerpoint/2022/06/main/command" chg="mod modRxn">
              <pc226:chgData name="Lema Ijtemaye" userId="S::lijtemaye@pauktuutit.ca::52989eaa-de45-4d2c-9ed9-ca77f20d1260" providerId="AD" clId="Web-{35F898C4-2863-95D8-677F-E85B91557027}" dt="2024-02-07T18:34:03.217" v="16"/>
              <pc2:cmMkLst xmlns:pc2="http://schemas.microsoft.com/office/powerpoint/2019/9/main/command">
                <pc:docMk/>
                <pc:sldMk cId="912578929" sldId="280"/>
                <pc2:cmMk id="{783E13AD-0EE4-469B-A173-12A6B32CDF74}"/>
              </pc2:cmMkLst>
            </pc226:cmChg>
            <pc226:cmChg xmlns:pc226="http://schemas.microsoft.com/office/powerpoint/2022/06/main/command" chg="mod modRxn">
              <pc226:chgData name="Lema Ijtemaye" userId="S::lijtemaye@pauktuutit.ca::52989eaa-de45-4d2c-9ed9-ca77f20d1260" providerId="AD" clId="Web-{35F898C4-2863-95D8-677F-E85B91557027}" dt="2024-02-07T18:33:58.623" v="14"/>
              <pc2:cmMkLst xmlns:pc2="http://schemas.microsoft.com/office/powerpoint/2019/9/main/command">
                <pc:docMk/>
                <pc:sldMk cId="912578929" sldId="280"/>
                <pc2:cmMk id="{90DB5DF5-397A-4124-B0FC-D1B98C45CC00}"/>
              </pc2:cmMkLst>
            </pc226:cmChg>
          </p:ext>
        </pc:extLst>
      </pc:sldChg>
      <pc:sldChg chg="modCm">
        <pc:chgData name="Lema Ijtemaye" userId="S::lijtemaye@pauktuutit.ca::52989eaa-de45-4d2c-9ed9-ca77f20d1260" providerId="AD" clId="Web-{35F898C4-2863-95D8-677F-E85B91557027}" dt="2024-02-07T18:34:22.921" v="19"/>
        <pc:sldMkLst>
          <pc:docMk/>
          <pc:sldMk cId="3297023276" sldId="281"/>
        </pc:sldMkLst>
        <pc:extLst>
          <p:ext xmlns:p="http://schemas.openxmlformats.org/presentationml/2006/main" uri="{D6D511B9-2390-475A-947B-AFAB55BFBCF1}">
            <pc226:cmChg xmlns:pc226="http://schemas.microsoft.com/office/powerpoint/2022/06/main/command" chg="">
              <pc226:chgData name="Lema Ijtemaye" userId="S::lijtemaye@pauktuutit.ca::52989eaa-de45-4d2c-9ed9-ca77f20d1260" providerId="AD" clId="Web-{35F898C4-2863-95D8-677F-E85B91557027}" dt="2024-02-07T18:34:22.921" v="19"/>
              <pc2:cmMkLst xmlns:pc2="http://schemas.microsoft.com/office/powerpoint/2019/9/main/command">
                <pc:docMk/>
                <pc:sldMk cId="3297023276" sldId="281"/>
                <pc2:cmMk id="{A0D4C83A-BD1D-438D-8939-2F057E87D95A}"/>
              </pc2:cmMkLst>
              <pc226:cmRplyChg chg="add">
                <pc226:chgData name="Lema Ijtemaye" userId="S::lijtemaye@pauktuutit.ca::52989eaa-de45-4d2c-9ed9-ca77f20d1260" providerId="AD" clId="Web-{35F898C4-2863-95D8-677F-E85B91557027}" dt="2024-02-07T18:34:22.921" v="19"/>
                <pc2:cmRplyMkLst xmlns:pc2="http://schemas.microsoft.com/office/powerpoint/2019/9/main/command">
                  <pc:docMk/>
                  <pc:sldMk cId="3297023276" sldId="281"/>
                  <pc2:cmMk id="{A0D4C83A-BD1D-438D-8939-2F057E87D95A}"/>
                  <pc2:cmRplyMk id="{B6668F0D-DA29-4320-B5EE-B228DCBF68A7}"/>
                </pc2:cmRplyMkLst>
              </pc226:cmRplyChg>
            </pc226:cmChg>
          </p:ext>
        </pc:extLst>
      </pc:sldChg>
      <pc:sldChg chg="modCm">
        <pc:chgData name="Lema Ijtemaye" userId="S::lijtemaye@pauktuutit.ca::52989eaa-de45-4d2c-9ed9-ca77f20d1260" providerId="AD" clId="Web-{35F898C4-2863-95D8-677F-E85B91557027}" dt="2024-02-07T18:32:44.716" v="10"/>
        <pc:sldMkLst>
          <pc:docMk/>
          <pc:sldMk cId="995201161" sldId="289"/>
        </pc:sldMkLst>
        <pc:extLst>
          <p:ext xmlns:p="http://schemas.openxmlformats.org/presentationml/2006/main" uri="{D6D511B9-2390-475A-947B-AFAB55BFBCF1}">
            <pc226:cmChg xmlns:pc226="http://schemas.microsoft.com/office/powerpoint/2022/06/main/command" chg="">
              <pc226:chgData name="Lema Ijtemaye" userId="S::lijtemaye@pauktuutit.ca::52989eaa-de45-4d2c-9ed9-ca77f20d1260" providerId="AD" clId="Web-{35F898C4-2863-95D8-677F-E85B91557027}" dt="2024-02-07T18:32:44.716" v="10"/>
              <pc2:cmMkLst xmlns:pc2="http://schemas.microsoft.com/office/powerpoint/2019/9/main/command">
                <pc:docMk/>
                <pc:sldMk cId="995201161" sldId="289"/>
                <pc2:cmMk id="{5A6A8D04-52BE-424F-8202-D200673060C2}"/>
              </pc2:cmMkLst>
              <pc226:cmRplyChg chg="add">
                <pc226:chgData name="Lema Ijtemaye" userId="S::lijtemaye@pauktuutit.ca::52989eaa-de45-4d2c-9ed9-ca77f20d1260" providerId="AD" clId="Web-{35F898C4-2863-95D8-677F-E85B91557027}" dt="2024-02-07T18:32:44.716" v="10"/>
                <pc2:cmRplyMkLst xmlns:pc2="http://schemas.microsoft.com/office/powerpoint/2019/9/main/command">
                  <pc:docMk/>
                  <pc:sldMk cId="995201161" sldId="289"/>
                  <pc2:cmMk id="{5A6A8D04-52BE-424F-8202-D200673060C2}"/>
                  <pc2:cmRplyMk id="{53792B8A-E32A-466F-B434-F0E99BE5E5D9}"/>
                </pc2:cmRplyMkLst>
              </pc226:cmRplyChg>
            </pc226:cmChg>
          </p:ext>
        </pc:extLst>
      </pc:sldChg>
      <pc:sldChg chg="modCm">
        <pc:chgData name="Lema Ijtemaye" userId="S::lijtemaye@pauktuutit.ca::52989eaa-de45-4d2c-9ed9-ca77f20d1260" providerId="AD" clId="Web-{35F898C4-2863-95D8-677F-E85B91557027}" dt="2024-02-07T18:29:03.526" v="0"/>
        <pc:sldMkLst>
          <pc:docMk/>
          <pc:sldMk cId="441400191" sldId="1212"/>
        </pc:sldMkLst>
        <pc:extLst>
          <p:ext xmlns:p="http://schemas.openxmlformats.org/presentationml/2006/main" uri="{D6D511B9-2390-475A-947B-AFAB55BFBCF1}">
            <pc226:cmChg xmlns:pc226="http://schemas.microsoft.com/office/powerpoint/2022/06/main/command" chg="">
              <pc226:chgData name="Lema Ijtemaye" userId="S::lijtemaye@pauktuutit.ca::52989eaa-de45-4d2c-9ed9-ca77f20d1260" providerId="AD" clId="Web-{35F898C4-2863-95D8-677F-E85B91557027}" dt="2024-02-07T18:29:03.526" v="0"/>
              <pc2:cmMkLst xmlns:pc2="http://schemas.microsoft.com/office/powerpoint/2019/9/main/command">
                <pc:docMk/>
                <pc:sldMk cId="441400191" sldId="1212"/>
                <pc2:cmMk id="{7E21CA66-A891-4432-A945-2950099A23C1}"/>
              </pc2:cmMkLst>
              <pc226:cmRplyChg chg="add">
                <pc226:chgData name="Lema Ijtemaye" userId="S::lijtemaye@pauktuutit.ca::52989eaa-de45-4d2c-9ed9-ca77f20d1260" providerId="AD" clId="Web-{35F898C4-2863-95D8-677F-E85B91557027}" dt="2024-02-07T18:29:03.526" v="0"/>
                <pc2:cmRplyMkLst xmlns:pc2="http://schemas.microsoft.com/office/powerpoint/2019/9/main/command">
                  <pc:docMk/>
                  <pc:sldMk cId="441400191" sldId="1212"/>
                  <pc2:cmMk id="{7E21CA66-A891-4432-A945-2950099A23C1}"/>
                  <pc2:cmRplyMk id="{247A82C3-DFC0-42E3-A387-70FB01EFFA26}"/>
                </pc2:cmRplyMkLst>
              </pc226:cmRplyChg>
            </pc226:cmChg>
          </p:ext>
        </pc:extLst>
      </pc:sldChg>
      <pc:sldChg chg="modCm">
        <pc:chgData name="Lema Ijtemaye" userId="S::lijtemaye@pauktuutit.ca::52989eaa-de45-4d2c-9ed9-ca77f20d1260" providerId="AD" clId="Web-{35F898C4-2863-95D8-677F-E85B91557027}" dt="2024-02-07T18:29:52.339" v="1"/>
        <pc:sldMkLst>
          <pc:docMk/>
          <pc:sldMk cId="3443718528" sldId="1215"/>
        </pc:sldMkLst>
        <pc:extLst>
          <p:ext xmlns:p="http://schemas.openxmlformats.org/presentationml/2006/main" uri="{D6D511B9-2390-475A-947B-AFAB55BFBCF1}">
            <pc226:cmChg xmlns:pc226="http://schemas.microsoft.com/office/powerpoint/2022/06/main/command" chg="">
              <pc226:chgData name="Lema Ijtemaye" userId="S::lijtemaye@pauktuutit.ca::52989eaa-de45-4d2c-9ed9-ca77f20d1260" providerId="AD" clId="Web-{35F898C4-2863-95D8-677F-E85B91557027}" dt="2024-02-07T18:29:52.339" v="1"/>
              <pc2:cmMkLst xmlns:pc2="http://schemas.microsoft.com/office/powerpoint/2019/9/main/command">
                <pc:docMk/>
                <pc:sldMk cId="3443718528" sldId="1215"/>
                <pc2:cmMk id="{BCB051F2-B4DF-4CCB-9171-203DF99DBF7A}"/>
              </pc2:cmMkLst>
              <pc226:cmRplyChg chg="add">
                <pc226:chgData name="Lema Ijtemaye" userId="S::lijtemaye@pauktuutit.ca::52989eaa-de45-4d2c-9ed9-ca77f20d1260" providerId="AD" clId="Web-{35F898C4-2863-95D8-677F-E85B91557027}" dt="2024-02-07T18:29:52.339" v="1"/>
                <pc2:cmRplyMkLst xmlns:pc2="http://schemas.microsoft.com/office/powerpoint/2019/9/main/command">
                  <pc:docMk/>
                  <pc:sldMk cId="3443718528" sldId="1215"/>
                  <pc2:cmMk id="{BCB051F2-B4DF-4CCB-9171-203DF99DBF7A}"/>
                  <pc2:cmRplyMk id="{D4314A58-6D6C-4D9C-AA16-2E394B752383}"/>
                </pc2:cmRplyMkLst>
              </pc226:cmRplyChg>
            </pc226:cmChg>
          </p:ext>
        </pc:extLst>
      </pc:sldChg>
      <pc:sldChg chg="modCm">
        <pc:chgData name="Lema Ijtemaye" userId="S::lijtemaye@pauktuutit.ca::52989eaa-de45-4d2c-9ed9-ca77f20d1260" providerId="AD" clId="Web-{35F898C4-2863-95D8-677F-E85B91557027}" dt="2024-02-07T18:30:55.668" v="4"/>
        <pc:sldMkLst>
          <pc:docMk/>
          <pc:sldMk cId="77980047" sldId="1216"/>
        </pc:sldMkLst>
        <pc:extLst>
          <p:ext xmlns:p="http://schemas.openxmlformats.org/presentationml/2006/main" uri="{D6D511B9-2390-475A-947B-AFAB55BFBCF1}">
            <pc226:cmChg xmlns:pc226="http://schemas.microsoft.com/office/powerpoint/2022/06/main/command" chg="mod modRxn">
              <pc226:chgData name="Lema Ijtemaye" userId="S::lijtemaye@pauktuutit.ca::52989eaa-de45-4d2c-9ed9-ca77f20d1260" providerId="AD" clId="Web-{35F898C4-2863-95D8-677F-E85B91557027}" dt="2024-02-07T18:30:55.668" v="4"/>
              <pc2:cmMkLst xmlns:pc2="http://schemas.microsoft.com/office/powerpoint/2019/9/main/command">
                <pc:docMk/>
                <pc:sldMk cId="77980047" sldId="1216"/>
                <pc2:cmMk id="{D9A974B9-940C-4839-AEFF-3B849EA37109}"/>
              </pc2:cmMkLst>
            </pc226:cmChg>
          </p:ext>
        </pc:extLst>
      </pc:sldChg>
      <pc:sldChg chg="modCm">
        <pc:chgData name="Lema Ijtemaye" userId="S::lijtemaye@pauktuutit.ca::52989eaa-de45-4d2c-9ed9-ca77f20d1260" providerId="AD" clId="Web-{35F898C4-2863-95D8-677F-E85B91557027}" dt="2024-02-07T18:31:16.200" v="6"/>
        <pc:sldMkLst>
          <pc:docMk/>
          <pc:sldMk cId="409543304" sldId="1217"/>
        </pc:sldMkLst>
        <pc:extLst>
          <p:ext xmlns:p="http://schemas.openxmlformats.org/presentationml/2006/main" uri="{D6D511B9-2390-475A-947B-AFAB55BFBCF1}">
            <pc226:cmChg xmlns:pc226="http://schemas.microsoft.com/office/powerpoint/2022/06/main/command" chg="mod modRxn">
              <pc226:chgData name="Lema Ijtemaye" userId="S::lijtemaye@pauktuutit.ca::52989eaa-de45-4d2c-9ed9-ca77f20d1260" providerId="AD" clId="Web-{35F898C4-2863-95D8-677F-E85B91557027}" dt="2024-02-07T18:31:16.200" v="6"/>
              <pc2:cmMkLst xmlns:pc2="http://schemas.microsoft.com/office/powerpoint/2019/9/main/command">
                <pc:docMk/>
                <pc:sldMk cId="409543304" sldId="1217"/>
                <pc2:cmMk id="{6C3C0C19-2879-432A-BF88-DD049371D264}"/>
              </pc2:cmMkLst>
            </pc226:cmChg>
          </p:ext>
        </pc:extLst>
      </pc:sldChg>
      <pc:sldChg chg="modCm">
        <pc:chgData name="Lema Ijtemaye" userId="S::lijtemaye@pauktuutit.ca::52989eaa-de45-4d2c-9ed9-ca77f20d1260" providerId="AD" clId="Web-{35F898C4-2863-95D8-677F-E85B91557027}" dt="2024-02-07T18:34:47.499" v="21"/>
        <pc:sldMkLst>
          <pc:docMk/>
          <pc:sldMk cId="1955637932" sldId="1222"/>
        </pc:sldMkLst>
        <pc:extLst>
          <p:ext xmlns:p="http://schemas.openxmlformats.org/presentationml/2006/main" uri="{D6D511B9-2390-475A-947B-AFAB55BFBCF1}">
            <pc226:cmChg xmlns:pc226="http://schemas.microsoft.com/office/powerpoint/2022/06/main/command" chg="mod modRxn">
              <pc226:chgData name="Lema Ijtemaye" userId="S::lijtemaye@pauktuutit.ca::52989eaa-de45-4d2c-9ed9-ca77f20d1260" providerId="AD" clId="Web-{35F898C4-2863-95D8-677F-E85B91557027}" dt="2024-02-07T18:34:47.499" v="21"/>
              <pc2:cmMkLst xmlns:pc2="http://schemas.microsoft.com/office/powerpoint/2019/9/main/command">
                <pc:docMk/>
                <pc:sldMk cId="1955637932" sldId="1222"/>
                <pc2:cmMk id="{18AF94D3-9155-4FBB-A7F7-1B103B2992C9}"/>
              </pc2:cmMkLst>
              <pc226:cmRplyChg chg="add">
                <pc226:chgData name="Lema Ijtemaye" userId="S::lijtemaye@pauktuutit.ca::52989eaa-de45-4d2c-9ed9-ca77f20d1260" providerId="AD" clId="Web-{35F898C4-2863-95D8-677F-E85B91557027}" dt="2024-02-07T18:34:47.499" v="21"/>
                <pc2:cmRplyMkLst xmlns:pc2="http://schemas.microsoft.com/office/powerpoint/2019/9/main/command">
                  <pc:docMk/>
                  <pc:sldMk cId="1955637932" sldId="1222"/>
                  <pc2:cmMk id="{18AF94D3-9155-4FBB-A7F7-1B103B2992C9}"/>
                  <pc2:cmRplyMk id="{C6AF0E94-41BB-4484-B0B6-1E9614A81079}"/>
                </pc2:cmRplyMkLst>
              </pc226:cmRplyChg>
            </pc226:cmChg>
          </p:ext>
        </pc:extLst>
      </pc:sldChg>
    </pc:docChg>
  </pc:docChgLst>
  <pc:docChgLst>
    <pc:chgData name="Justeen Barnes" userId="S::jbarnes@pauktuutit.ca::f2e451bd-828c-4ece-baf0-96d570fa61a8" providerId="AD" clId="Web-{C8BEF7A7-301A-99BC-6EF2-E45F3B642863}"/>
    <pc:docChg chg="">
      <pc:chgData name="Justeen Barnes" userId="S::jbarnes@pauktuutit.ca::f2e451bd-828c-4ece-baf0-96d570fa61a8" providerId="AD" clId="Web-{C8BEF7A7-301A-99BC-6EF2-E45F3B642863}" dt="2024-02-07T18:50:19.213" v="0"/>
      <pc:docMkLst>
        <pc:docMk/>
      </pc:docMkLst>
      <pc:sldChg chg="modCm">
        <pc:chgData name="Justeen Barnes" userId="S::jbarnes@pauktuutit.ca::f2e451bd-828c-4ece-baf0-96d570fa61a8" providerId="AD" clId="Web-{C8BEF7A7-301A-99BC-6EF2-E45F3B642863}" dt="2024-02-07T18:50:19.213" v="0"/>
        <pc:sldMkLst>
          <pc:docMk/>
          <pc:sldMk cId="3885752010" sldId="278"/>
        </pc:sldMkLst>
        <pc:extLst>
          <p:ext xmlns:p="http://schemas.openxmlformats.org/presentationml/2006/main" uri="{D6D511B9-2390-475A-947B-AFAB55BFBCF1}">
            <pc226:cmChg xmlns:pc226="http://schemas.microsoft.com/office/powerpoint/2022/06/main/command" chg="">
              <pc226:chgData name="Justeen Barnes" userId="S::jbarnes@pauktuutit.ca::f2e451bd-828c-4ece-baf0-96d570fa61a8" providerId="AD" clId="Web-{C8BEF7A7-301A-99BC-6EF2-E45F3B642863}" dt="2024-02-07T18:50:19.213" v="0"/>
              <pc2:cmMkLst xmlns:pc2="http://schemas.microsoft.com/office/powerpoint/2019/9/main/command">
                <pc:docMk/>
                <pc:sldMk cId="3885752010" sldId="278"/>
                <pc2:cmMk id="{B83E5153-EE2B-45EB-B930-77E50D0424C4}"/>
              </pc2:cmMkLst>
              <pc226:cmRplyChg chg="mod modRxn">
                <pc226:chgData name="Justeen Barnes" userId="S::jbarnes@pauktuutit.ca::f2e451bd-828c-4ece-baf0-96d570fa61a8" providerId="AD" clId="Web-{C8BEF7A7-301A-99BC-6EF2-E45F3B642863}" dt="2024-02-07T18:50:19.213" v="0"/>
                <pc2:cmRplyMkLst xmlns:pc2="http://schemas.microsoft.com/office/powerpoint/2019/9/main/command">
                  <pc:docMk/>
                  <pc:sldMk cId="3885752010" sldId="278"/>
                  <pc2:cmMk id="{B83E5153-EE2B-45EB-B930-77E50D0424C4}"/>
                  <pc2:cmRplyMk id="{17858659-41E2-480C-B145-618E46380F98}"/>
                </pc2:cmRplyMkLst>
              </pc226:cmRplyChg>
            </pc226:cmChg>
          </p:ext>
        </pc:extLst>
      </pc:sldChg>
    </pc:docChg>
  </pc:docChgLst>
  <pc:docChgLst>
    <pc:chgData name="Justeen Barnes" userId="S::jbarnes@pauktuutit.ca::f2e451bd-828c-4ece-baf0-96d570fa61a8" providerId="AD" clId="Web-{BA431B7B-2230-1594-1B1A-5CBB9342B289}"/>
    <pc:docChg chg="modSld">
      <pc:chgData name="Justeen Barnes" userId="S::jbarnes@pauktuutit.ca::f2e451bd-828c-4ece-baf0-96d570fa61a8" providerId="AD" clId="Web-{BA431B7B-2230-1594-1B1A-5CBB9342B289}" dt="2024-02-07T18:40:28.459" v="8"/>
      <pc:docMkLst>
        <pc:docMk/>
      </pc:docMkLst>
      <pc:sldChg chg="modSp modCm">
        <pc:chgData name="Justeen Barnes" userId="S::jbarnes@pauktuutit.ca::f2e451bd-828c-4ece-baf0-96d570fa61a8" providerId="AD" clId="Web-{BA431B7B-2230-1594-1B1A-5CBB9342B289}" dt="2024-02-07T18:40:28.459" v="8"/>
        <pc:sldMkLst>
          <pc:docMk/>
          <pc:sldMk cId="3885752010" sldId="278"/>
        </pc:sldMkLst>
        <pc:spChg chg="mod">
          <ac:chgData name="Justeen Barnes" userId="S::jbarnes@pauktuutit.ca::f2e451bd-828c-4ece-baf0-96d570fa61a8" providerId="AD" clId="Web-{BA431B7B-2230-1594-1B1A-5CBB9342B289}" dt="2024-02-07T18:39:48.005" v="7" actId="1076"/>
          <ac:spMkLst>
            <pc:docMk/>
            <pc:sldMk cId="3885752010" sldId="278"/>
            <ac:spMk id="2" creationId="{6ACE3BCA-C763-995E-0F3E-CB3F678D6DC2}"/>
          </ac:spMkLst>
        </pc:spChg>
        <pc:spChg chg="mod">
          <ac:chgData name="Justeen Barnes" userId="S::jbarnes@pauktuutit.ca::f2e451bd-828c-4ece-baf0-96d570fa61a8" providerId="AD" clId="Web-{BA431B7B-2230-1594-1B1A-5CBB9342B289}" dt="2024-02-07T18:39:44.880" v="6" actId="1076"/>
          <ac:spMkLst>
            <pc:docMk/>
            <pc:sldMk cId="3885752010" sldId="278"/>
            <ac:spMk id="3" creationId="{875A5FB4-15DF-0B2F-AA72-4285B745B641}"/>
          </ac:spMkLst>
        </pc:spChg>
        <pc:picChg chg="mod">
          <ac:chgData name="Justeen Barnes" userId="S::jbarnes@pauktuutit.ca::f2e451bd-828c-4ece-baf0-96d570fa61a8" providerId="AD" clId="Web-{BA431B7B-2230-1594-1B1A-5CBB9342B289}" dt="2024-02-07T18:39:32.458" v="4" actId="1076"/>
          <ac:picMkLst>
            <pc:docMk/>
            <pc:sldMk cId="3885752010" sldId="278"/>
            <ac:picMk id="4" creationId="{27679187-C6DF-7D78-7BA5-7317041E1B72}"/>
          </ac:picMkLst>
        </pc:picChg>
        <pc:extLst>
          <p:ext xmlns:p="http://schemas.openxmlformats.org/presentationml/2006/main" uri="{D6D511B9-2390-475A-947B-AFAB55BFBCF1}">
            <pc226:cmChg xmlns:pc226="http://schemas.microsoft.com/office/powerpoint/2022/06/main/command" chg="">
              <pc226:chgData name="Justeen Barnes" userId="S::jbarnes@pauktuutit.ca::f2e451bd-828c-4ece-baf0-96d570fa61a8" providerId="AD" clId="Web-{BA431B7B-2230-1594-1B1A-5CBB9342B289}" dt="2024-02-07T18:40:28.459" v="8"/>
              <pc2:cmMkLst xmlns:pc2="http://schemas.microsoft.com/office/powerpoint/2019/9/main/command">
                <pc:docMk/>
                <pc:sldMk cId="3885752010" sldId="278"/>
                <pc2:cmMk id="{B83E5153-EE2B-45EB-B930-77E50D0424C4}"/>
              </pc2:cmMkLst>
              <pc226:cmRplyChg chg="add">
                <pc226:chgData name="Justeen Barnes" userId="S::jbarnes@pauktuutit.ca::f2e451bd-828c-4ece-baf0-96d570fa61a8" providerId="AD" clId="Web-{BA431B7B-2230-1594-1B1A-5CBB9342B289}" dt="2024-02-07T18:40:28.459" v="8"/>
                <pc2:cmRplyMkLst xmlns:pc2="http://schemas.microsoft.com/office/powerpoint/2019/9/main/command">
                  <pc:docMk/>
                  <pc:sldMk cId="3885752010" sldId="278"/>
                  <pc2:cmMk id="{B83E5153-EE2B-45EB-B930-77E50D0424C4}"/>
                  <pc2:cmRplyMk id="{D3BA85FB-F9BF-4F6E-941B-3FEBA7E49B0D}"/>
                </pc2:cmRplyMkLst>
              </pc226:cmRplyChg>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5623FB-5ECA-4AA8-89EC-579CBA35F72A}" type="datetimeFigureOut">
              <a:rPr lang="id-ID" smtClean="0"/>
              <a:t>04/03/2024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E18333-B75F-48F7-A7D4-75F62A49A070}" type="slidenum">
              <a:rPr lang="id-ID" smtClean="0"/>
              <a:t>‹#›</a:t>
            </a:fld>
            <a:endParaRPr lang="id-ID"/>
          </a:p>
        </p:txBody>
      </p:sp>
    </p:spTree>
    <p:extLst>
      <p:ext uri="{BB962C8B-B14F-4D97-AF65-F5344CB8AC3E}">
        <p14:creationId xmlns:p14="http://schemas.microsoft.com/office/powerpoint/2010/main" val="4233465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A3F3B-FAC1-4131-BBA9-4BEAB2C7DF2F}" type="datetimeFigureOut">
              <a:rPr lang="id-ID" smtClean="0"/>
              <a:t>04/03/2024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485A15-B6B4-4E8F-B208-EB38BDE5E6FF}" type="slidenum">
              <a:rPr lang="id-ID" smtClean="0"/>
              <a:t>‹#›</a:t>
            </a:fld>
            <a:endParaRPr lang="id-ID"/>
          </a:p>
        </p:txBody>
      </p:sp>
    </p:spTree>
    <p:extLst>
      <p:ext uri="{BB962C8B-B14F-4D97-AF65-F5344CB8AC3E}">
        <p14:creationId xmlns:p14="http://schemas.microsoft.com/office/powerpoint/2010/main" val="247682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233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380476"/>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808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2552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12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38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304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93151A-BF8C-FA94-B522-076A30001AB8}"/>
              </a:ext>
            </a:extLst>
          </p:cNvPr>
          <p:cNvPicPr>
            <a:picLocks noChangeAspect="1"/>
          </p:cNvPicPr>
          <p:nvPr userDrawn="1"/>
        </p:nvPicPr>
        <p:blipFill>
          <a:blip r:embed="rId2" cstate="screen">
            <a:duotone>
              <a:schemeClr val="accent4">
                <a:shade val="45000"/>
                <a:satMod val="135000"/>
              </a:schemeClr>
              <a:prstClr val="white"/>
            </a:duotone>
            <a:extLst>
              <a:ext uri="{28A0092B-C50C-407E-A947-70E740481C1C}">
                <a14:useLocalDpi xmlns:a14="http://schemas.microsoft.com/office/drawing/2010/main"/>
              </a:ext>
            </a:extLst>
          </a:blip>
          <a:srcRect/>
          <a:stretch/>
        </p:blipFill>
        <p:spPr>
          <a:xfrm>
            <a:off x="5362538" y="35351"/>
            <a:ext cx="7506729"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23997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6764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07666"/>
            <a:ext cx="10515600" cy="10830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05913"/>
            <a:ext cx="10515600" cy="4371049"/>
          </a:xfrm>
          <a:prstGeom prst="rect">
            <a:avLst/>
          </a:prstGeom>
        </p:spPr>
        <p:txBody>
          <a:bodyPr vert="horz" lIns="91440" tIns="45720" rIns="91440" bIns="45720" rtlCol="0">
            <a:normAutofit/>
          </a:bodyPr>
          <a:lstStyle/>
          <a:p>
            <a:pPr lvl="0"/>
            <a:r>
              <a:rPr lang="en-US"/>
              <a:t>Click to edit Master text styles</a:t>
            </a:r>
          </a:p>
          <a:p>
            <a:pPr lvl="3"/>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9C4C7C6-69E6-A723-0031-C815E72A947E}"/>
              </a:ext>
            </a:extLst>
          </p:cNvPr>
          <p:cNvSpPr/>
          <p:nvPr userDrawn="1"/>
        </p:nvSpPr>
        <p:spPr>
          <a:xfrm>
            <a:off x="0" y="0"/>
            <a:ext cx="12192000" cy="492443"/>
          </a:xfrm>
          <a:prstGeom prst="rect">
            <a:avLst/>
          </a:prstGeom>
          <a:solidFill>
            <a:srgbClr val="FE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DF269F-EECA-B8F1-E90B-51D59B693FB8}"/>
              </a:ext>
            </a:extLst>
          </p:cNvPr>
          <p:cNvSpPr/>
          <p:nvPr userDrawn="1"/>
        </p:nvSpPr>
        <p:spPr>
          <a:xfrm>
            <a:off x="487680" y="115223"/>
            <a:ext cx="11704320" cy="315599"/>
          </a:xfrm>
          <a:prstGeom prst="rect">
            <a:avLst/>
          </a:prstGeom>
        </p:spPr>
        <p:txBody>
          <a:bodyPr wrap="square">
            <a:spAutoFit/>
          </a:bodyPr>
          <a:lstStyle/>
          <a:p>
            <a:pPr>
              <a:lnSpc>
                <a:spcPct val="80000"/>
              </a:lnSpc>
            </a:pPr>
            <a:r>
              <a:rPr lang="id-ID" b="1">
                <a:solidFill>
                  <a:schemeClr val="tx1"/>
                </a:solidFill>
                <a:latin typeface="Montserrat ExtraBold" pitchFamily="2" charset="77"/>
                <a:ea typeface="Roboto Bold" panose="02000000000000000000" pitchFamily="2" charset="0"/>
                <a:cs typeface="Lato Heavy" panose="020F0902020204030203" pitchFamily="34" charset="0"/>
              </a:rPr>
              <a:t>FINDING AND ASSESSING PROCUREMENT OPPORTUNITIES </a:t>
            </a:r>
          </a:p>
        </p:txBody>
      </p:sp>
      <p:sp>
        <p:nvSpPr>
          <p:cNvPr id="4" name="TextBox 3">
            <a:extLst>
              <a:ext uri="{FF2B5EF4-FFF2-40B4-BE49-F238E27FC236}">
                <a16:creationId xmlns:a16="http://schemas.microsoft.com/office/drawing/2014/main" id="{6AA761DF-AA1D-0A4C-C718-E23769D7CDDE}"/>
              </a:ext>
            </a:extLst>
          </p:cNvPr>
          <p:cNvSpPr txBox="1"/>
          <p:nvPr userDrawn="1"/>
        </p:nvSpPr>
        <p:spPr>
          <a:xfrm>
            <a:off x="1130419" y="6296850"/>
            <a:ext cx="7473494" cy="276999"/>
          </a:xfrm>
          <a:prstGeom prst="rect">
            <a:avLst/>
          </a:prstGeom>
          <a:noFill/>
        </p:spPr>
        <p:txBody>
          <a:bodyPr wrap="square">
            <a:spAutoFit/>
          </a:bodyPr>
          <a:lstStyle/>
          <a:p>
            <a:r>
              <a:rPr lang="en-US" sz="1200" spc="260">
                <a:latin typeface="Montserrat" pitchFamily="2" charset="77"/>
                <a:ea typeface="Lato" panose="020F0502020204030203" pitchFamily="34" charset="0"/>
                <a:cs typeface="Lato" panose="020F0502020204030203" pitchFamily="34" charset="0"/>
              </a:rPr>
              <a:t>A GUIDE FOR INUIT WOMEN IN BUSINESS</a:t>
            </a:r>
          </a:p>
        </p:txBody>
      </p:sp>
      <p:pic>
        <p:nvPicPr>
          <p:cNvPr id="5" name="Picture 4" descr="A blue text on a black background&#10;&#10;Description automatically generated">
            <a:extLst>
              <a:ext uri="{FF2B5EF4-FFF2-40B4-BE49-F238E27FC236}">
                <a16:creationId xmlns:a16="http://schemas.microsoft.com/office/drawing/2014/main" id="{DFBA9349-2FA5-1C7E-3DB5-E7E335EBC04F}"/>
              </a:ext>
            </a:extLst>
          </p:cNvPr>
          <p:cNvPicPr>
            <a:picLocks noChangeAspect="1"/>
          </p:cNvPicPr>
          <p:nvPr userDrawn="1"/>
        </p:nvPicPr>
        <p:blipFill rotWithShape="1">
          <a:blip r:embed="rId10" cstate="screen">
            <a:extLst>
              <a:ext uri="{28A0092B-C50C-407E-A947-70E740481C1C}">
                <a14:useLocalDpi xmlns:a14="http://schemas.microsoft.com/office/drawing/2010/main"/>
              </a:ext>
            </a:extLst>
          </a:blip>
          <a:srcRect/>
          <a:stretch/>
        </p:blipFill>
        <p:spPr>
          <a:xfrm>
            <a:off x="517495" y="6044119"/>
            <a:ext cx="656685" cy="632298"/>
          </a:xfrm>
          <a:prstGeom prst="rect">
            <a:avLst/>
          </a:prstGeom>
        </p:spPr>
      </p:pic>
    </p:spTree>
    <p:extLst>
      <p:ext uri="{BB962C8B-B14F-4D97-AF65-F5344CB8AC3E}">
        <p14:creationId xmlns:p14="http://schemas.microsoft.com/office/powerpoint/2010/main" val="1681023066"/>
      </p:ext>
    </p:extLst>
  </p:cSld>
  <p:clrMap bg1="lt1" tx1="dk1" bg2="lt2" tx2="dk2" accent1="accent1" accent2="accent2" accent3="accent3" accent4="accent4" accent5="accent5" accent6="accent6" hlink="hlink" folHlink="folHlink"/>
  <p:sldLayoutIdLst>
    <p:sldLayoutId id="2147483782" r:id="rId1"/>
    <p:sldLayoutId id="2147484200" r:id="rId2"/>
    <p:sldLayoutId id="2147484194" r:id="rId3"/>
    <p:sldLayoutId id="2147484195" r:id="rId4"/>
    <p:sldLayoutId id="2147484196" r:id="rId5"/>
    <p:sldLayoutId id="2147484197" r:id="rId6"/>
    <p:sldLayoutId id="2147484198" r:id="rId7"/>
    <p:sldLayoutId id="2147484199" r:id="rId8"/>
  </p:sldLayoutIdLst>
  <p:hf hdr="0" ftr="0" dt="0"/>
  <p:txStyles>
    <p:titleStyle>
      <a:lvl1pPr algn="l" defTabSz="914377" rtl="0" eaLnBrk="1" latinLnBrk="0" hangingPunct="1">
        <a:lnSpc>
          <a:spcPct val="90000"/>
        </a:lnSpc>
        <a:spcBef>
          <a:spcPct val="0"/>
        </a:spcBef>
        <a:buNone/>
        <a:defRPr lang="en-US" sz="3200" b="1" kern="1200" dirty="0">
          <a:solidFill>
            <a:srgbClr val="FEB913"/>
          </a:solidFill>
          <a:latin typeface="Montserrat ExtraBold" pitchFamily="2" charset="77"/>
          <a:ea typeface="+mn-ea"/>
          <a:cs typeface="+mn-cs"/>
        </a:defRPr>
      </a:lvl1pPr>
    </p:titleStyle>
    <p:bodyStyle>
      <a:lvl1pPr marL="0" indent="-228594" algn="l" defTabSz="914400" rtl="0" eaLnBrk="1" latinLnBrk="0" hangingPunct="1">
        <a:lnSpc>
          <a:spcPct val="150000"/>
        </a:lnSpc>
        <a:spcBef>
          <a:spcPts val="10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1pPr>
      <a:lvl2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2pPr>
      <a:lvl3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3pPr>
      <a:lvl4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4pPr>
      <a:lvl5pPr marL="0" indent="-228594" algn="l" defTabSz="914400" rtl="0" eaLnBrk="1" latinLnBrk="0" hangingPunct="1">
        <a:lnSpc>
          <a:spcPct val="150000"/>
        </a:lnSpc>
        <a:spcBef>
          <a:spcPts val="500"/>
        </a:spcBef>
        <a:buClr>
          <a:srgbClr val="4B2883"/>
        </a:buClr>
        <a:buFont typeface="Arial" panose="020B0604020202020204" pitchFamily="34" charset="0"/>
        <a:buChar char="•"/>
        <a:defRPr lang="en-US" sz="1800" kern="1200" dirty="0">
          <a:solidFill>
            <a:schemeClr val="tx1"/>
          </a:solidFill>
          <a:latin typeface="Montserrat Medium" pitchFamily="2" charset="77"/>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nunavuttenders.ca/Subscribe.aspx" TargetMode="External"/><Relationship Id="rId2" Type="http://schemas.openxmlformats.org/officeDocument/2006/relationships/hyperlink" Target="https://www.nunavuttenders.ca/"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seao.ca/index.aspx" TargetMode="External"/><Relationship Id="rId2" Type="http://schemas.openxmlformats.org/officeDocument/2006/relationships/hyperlink" Target="https://contracts.fin.gov.nt.ca/psp/fsprdsp/SUPPLIER/ERP/c/GNT_SS.GNT_LOGIN.GBL?" TargetMode="External"/><Relationship Id="rId1" Type="http://schemas.openxmlformats.org/officeDocument/2006/relationships/slideLayout" Target="../slideLayouts/slideLayout7.xml"/><Relationship Id="rId4" Type="http://schemas.openxmlformats.org/officeDocument/2006/relationships/hyperlink" Target="https://www.gov.nl.ca/ppa/tender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pauktuutit.ca/resources/" TargetMode="External"/><Relationship Id="rId2" Type="http://schemas.openxmlformats.org/officeDocument/2006/relationships/hyperlink" Target="https://pauktuutit.ca/welcome-inuit-women-business-networ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s://www.tunngavik.com/tenders/" TargetMode="External"/><Relationship Id="rId7" Type="http://schemas.openxmlformats.org/officeDocument/2006/relationships/hyperlink" Target="https://www.krg.ca/en-CA/" TargetMode="External"/><Relationship Id="rId2" Type="http://schemas.openxmlformats.org/officeDocument/2006/relationships/hyperlink" Target="https://www.irc.inuvialuit.com/" TargetMode="External"/><Relationship Id="rId1" Type="http://schemas.openxmlformats.org/officeDocument/2006/relationships/slideLayout" Target="../slideLayouts/slideLayout4.xml"/><Relationship Id="rId6" Type="http://schemas.openxmlformats.org/officeDocument/2006/relationships/hyperlink" Target="https://www.qia.ca/jobs-procurement/#procurement" TargetMode="External"/><Relationship Id="rId5" Type="http://schemas.openxmlformats.org/officeDocument/2006/relationships/hyperlink" Target="https://www.kivalliqinuit.ca/careers-opportunities-2/" TargetMode="External"/><Relationship Id="rId4" Type="http://schemas.openxmlformats.org/officeDocument/2006/relationships/hyperlink" Target="https://www.kitia.ca/"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pauktuutit.ca/tag/request-for-proposal/" TargetMode="External"/><Relationship Id="rId2" Type="http://schemas.openxmlformats.org/officeDocument/2006/relationships/hyperlink" Target="https://www.itk.ca/opportunities/" TargetMode="External"/><Relationship Id="rId1" Type="http://schemas.openxmlformats.org/officeDocument/2006/relationships/slideLayout" Target="../slideLayouts/slideLayout4.xml"/><Relationship Id="rId5" Type="http://schemas.openxmlformats.org/officeDocument/2006/relationships/hyperlink" Target="https://www.manitobainuit.ca/" TargetMode="External"/><Relationship Id="rId4" Type="http://schemas.openxmlformats.org/officeDocument/2006/relationships/hyperlink" Target="https://tiontario.ca/new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merx.com/" TargetMode="External"/><Relationship Id="rId2" Type="http://schemas.openxmlformats.org/officeDocument/2006/relationships/hyperlink" Target="https://canadabuys.canada.ca/en/tender-opportunitie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8D975AD-A3FC-BAA8-8E77-C2645BF104B6}"/>
              </a:ext>
            </a:extLst>
          </p:cNvPr>
          <p:cNvSpPr/>
          <p:nvPr/>
        </p:nvSpPr>
        <p:spPr>
          <a:xfrm>
            <a:off x="545471" y="4235961"/>
            <a:ext cx="10953813" cy="1278555"/>
          </a:xfrm>
          <a:prstGeom prst="rect">
            <a:avLst/>
          </a:prstGeom>
        </p:spPr>
        <p:txBody>
          <a:bodyPr wrap="square">
            <a:spAutoFit/>
          </a:bodyPr>
          <a:lstStyle/>
          <a:p>
            <a:pPr>
              <a:lnSpc>
                <a:spcPct val="80000"/>
              </a:lnSpc>
            </a:pPr>
            <a:r>
              <a:rPr lang="id-ID" sz="4800" b="1">
                <a:solidFill>
                  <a:srgbClr val="FEB913"/>
                </a:solidFill>
                <a:latin typeface="Montserrat ExtraBold" pitchFamily="2" charset="77"/>
                <a:ea typeface="Roboto Bold" panose="02000000000000000000" pitchFamily="2" charset="0"/>
                <a:cs typeface="Lato Heavy" panose="020F0902020204030203" pitchFamily="34" charset="0"/>
              </a:rPr>
              <a:t>FINDING AND ASSESSING </a:t>
            </a:r>
            <a:br>
              <a:rPr lang="id-ID" sz="4800" b="1">
                <a:solidFill>
                  <a:srgbClr val="FEB913"/>
                </a:solidFill>
                <a:latin typeface="Montserrat ExtraBold" pitchFamily="2" charset="77"/>
                <a:ea typeface="Roboto Bold" panose="02000000000000000000" pitchFamily="2" charset="0"/>
                <a:cs typeface="Lato Heavy" panose="020F0902020204030203" pitchFamily="34" charset="0"/>
              </a:rPr>
            </a:br>
            <a:r>
              <a:rPr lang="id-ID" sz="4800" b="1">
                <a:solidFill>
                  <a:srgbClr val="FEB913"/>
                </a:solidFill>
                <a:latin typeface="Montserrat ExtraBold" pitchFamily="2" charset="77"/>
                <a:ea typeface="Roboto Bold" panose="02000000000000000000" pitchFamily="2" charset="0"/>
                <a:cs typeface="Lato Heavy" panose="020F0902020204030203" pitchFamily="34" charset="0"/>
              </a:rPr>
              <a:t>PROCUREMENT OPPORTUNITIES </a:t>
            </a:r>
          </a:p>
        </p:txBody>
      </p:sp>
      <p:sp>
        <p:nvSpPr>
          <p:cNvPr id="22" name="Rectangle 21">
            <a:extLst>
              <a:ext uri="{FF2B5EF4-FFF2-40B4-BE49-F238E27FC236}">
                <a16:creationId xmlns:a16="http://schemas.microsoft.com/office/drawing/2014/main" id="{D40BFA33-E82C-A0F8-8545-E26D9DB0652F}"/>
              </a:ext>
            </a:extLst>
          </p:cNvPr>
          <p:cNvSpPr/>
          <p:nvPr/>
        </p:nvSpPr>
        <p:spPr>
          <a:xfrm>
            <a:off x="0" y="3281434"/>
            <a:ext cx="692716" cy="229347"/>
          </a:xfrm>
          <a:prstGeom prst="rect">
            <a:avLst/>
          </a:prstGeom>
          <a:solidFill>
            <a:srgbClr val="4B28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B8426B2-BC7F-3D74-ECED-55214E889CF3}"/>
              </a:ext>
            </a:extLst>
          </p:cNvPr>
          <p:cNvSpPr/>
          <p:nvPr/>
        </p:nvSpPr>
        <p:spPr>
          <a:xfrm>
            <a:off x="8150659" y="3291340"/>
            <a:ext cx="1761437" cy="219441"/>
          </a:xfrm>
          <a:prstGeom prst="rect">
            <a:avLst/>
          </a:prstGeom>
          <a:solidFill>
            <a:schemeClr val="bg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2B10049-A924-A9EF-11B1-B729F165F32C}"/>
              </a:ext>
            </a:extLst>
          </p:cNvPr>
          <p:cNvSpPr/>
          <p:nvPr/>
        </p:nvSpPr>
        <p:spPr>
          <a:xfrm>
            <a:off x="7392048" y="3291340"/>
            <a:ext cx="758611" cy="219441"/>
          </a:xfrm>
          <a:prstGeom prst="rect">
            <a:avLst/>
          </a:prstGeom>
          <a:solidFill>
            <a:srgbClr val="24A3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7688A1C-9254-6FE3-8351-572F9D0EE13A}"/>
              </a:ext>
            </a:extLst>
          </p:cNvPr>
          <p:cNvSpPr/>
          <p:nvPr/>
        </p:nvSpPr>
        <p:spPr>
          <a:xfrm>
            <a:off x="6633436" y="3291340"/>
            <a:ext cx="758611" cy="219441"/>
          </a:xfrm>
          <a:prstGeom prst="rect">
            <a:avLst/>
          </a:prstGeom>
          <a:solidFill>
            <a:srgbClr val="018E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FDE93EA-889D-5CD5-DA1C-AD0AF18CC1E8}"/>
              </a:ext>
            </a:extLst>
          </p:cNvPr>
          <p:cNvSpPr/>
          <p:nvPr/>
        </p:nvSpPr>
        <p:spPr>
          <a:xfrm>
            <a:off x="1379467" y="3291340"/>
            <a:ext cx="5253969" cy="219441"/>
          </a:xfrm>
          <a:prstGeom prst="rect">
            <a:avLst/>
          </a:prstGeom>
          <a:solidFill>
            <a:srgbClr val="FEB91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7FD4091-B7EA-0F2B-7861-56EF626D450D}"/>
              </a:ext>
            </a:extLst>
          </p:cNvPr>
          <p:cNvSpPr/>
          <p:nvPr/>
        </p:nvSpPr>
        <p:spPr>
          <a:xfrm>
            <a:off x="692716" y="3291340"/>
            <a:ext cx="686751" cy="219441"/>
          </a:xfrm>
          <a:prstGeom prst="rect">
            <a:avLst/>
          </a:prstGeom>
          <a:solidFill>
            <a:srgbClr val="BDB0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82BEA892-F781-012C-0786-0B14E58F421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 y="1"/>
            <a:ext cx="9912097" cy="3291341"/>
          </a:xfrm>
          <a:prstGeom prst="rect">
            <a:avLst/>
          </a:prstGeom>
        </p:spPr>
      </p:pic>
      <p:pic>
        <p:nvPicPr>
          <p:cNvPr id="35" name="Picture 34">
            <a:extLst>
              <a:ext uri="{FF2B5EF4-FFF2-40B4-BE49-F238E27FC236}">
                <a16:creationId xmlns:a16="http://schemas.microsoft.com/office/drawing/2014/main" id="{A87C7C76-F12C-5DB4-664A-C4C011C4023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42667" y="1"/>
            <a:ext cx="2149334" cy="3510780"/>
          </a:xfrm>
          <a:prstGeom prst="rect">
            <a:avLst/>
          </a:prstGeom>
          <a:effectLst/>
        </p:spPr>
      </p:pic>
      <p:pic>
        <p:nvPicPr>
          <p:cNvPr id="36" name="Picture 35">
            <a:extLst>
              <a:ext uri="{FF2B5EF4-FFF2-40B4-BE49-F238E27FC236}">
                <a16:creationId xmlns:a16="http://schemas.microsoft.com/office/drawing/2014/main" id="{F213EB20-3B75-A1C6-FC59-40588820525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644" y="5801910"/>
            <a:ext cx="2257749" cy="859885"/>
          </a:xfrm>
          <a:prstGeom prst="rect">
            <a:avLst/>
          </a:prstGeom>
        </p:spPr>
      </p:pic>
      <p:pic>
        <p:nvPicPr>
          <p:cNvPr id="37" name="Picture 36" descr="A blue text on a black background&#10;&#10;Description automatically generated">
            <a:extLst>
              <a:ext uri="{FF2B5EF4-FFF2-40B4-BE49-F238E27FC236}">
                <a16:creationId xmlns:a16="http://schemas.microsoft.com/office/drawing/2014/main" id="{7F8A896A-05F4-4485-FAEF-CD30895815B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65429" y="5673578"/>
            <a:ext cx="3347312" cy="1119429"/>
          </a:xfrm>
          <a:prstGeom prst="rect">
            <a:avLst/>
          </a:prstGeom>
        </p:spPr>
      </p:pic>
      <p:sp>
        <p:nvSpPr>
          <p:cNvPr id="38" name="TextBox 37">
            <a:extLst>
              <a:ext uri="{FF2B5EF4-FFF2-40B4-BE49-F238E27FC236}">
                <a16:creationId xmlns:a16="http://schemas.microsoft.com/office/drawing/2014/main" id="{28B9E5FA-3AD9-10B0-EEE7-41D0C4099E5B}"/>
              </a:ext>
            </a:extLst>
          </p:cNvPr>
          <p:cNvSpPr txBox="1"/>
          <p:nvPr/>
        </p:nvSpPr>
        <p:spPr>
          <a:xfrm>
            <a:off x="633983" y="3797374"/>
            <a:ext cx="4963713" cy="292388"/>
          </a:xfrm>
          <a:prstGeom prst="rect">
            <a:avLst/>
          </a:prstGeom>
          <a:noFill/>
        </p:spPr>
        <p:txBody>
          <a:bodyPr wrap="square">
            <a:spAutoFit/>
          </a:bodyPr>
          <a:lstStyle/>
          <a:p>
            <a:r>
              <a:rPr lang="en-US" sz="1300" spc="260">
                <a:solidFill>
                  <a:schemeClr val="bg1">
                    <a:lumMod val="65000"/>
                    <a:lumOff val="35000"/>
                  </a:schemeClr>
                </a:solidFill>
                <a:latin typeface="Montserrat" pitchFamily="2" charset="77"/>
                <a:ea typeface="Lato" panose="020F0502020204030203" pitchFamily="34" charset="0"/>
                <a:cs typeface="Lato" panose="020F0502020204030203" pitchFamily="34" charset="0"/>
              </a:rPr>
              <a:t>A GUIDE FOR INUIT WOMEN IN BUSINESS</a:t>
            </a:r>
          </a:p>
        </p:txBody>
      </p:sp>
    </p:spTree>
    <p:extLst>
      <p:ext uri="{BB962C8B-B14F-4D97-AF65-F5344CB8AC3E}">
        <p14:creationId xmlns:p14="http://schemas.microsoft.com/office/powerpoint/2010/main" val="1462871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2FE29-C09D-91F8-FC50-D53EAF011F77}"/>
              </a:ext>
            </a:extLst>
          </p:cNvPr>
          <p:cNvSpPr>
            <a:spLocks noGrp="1"/>
          </p:cNvSpPr>
          <p:nvPr>
            <p:ph type="title"/>
          </p:nvPr>
        </p:nvSpPr>
        <p:spPr>
          <a:xfrm>
            <a:off x="320267" y="1107437"/>
            <a:ext cx="11569228" cy="781987"/>
          </a:xfrm>
        </p:spPr>
        <p:txBody>
          <a:bodyPr>
            <a:normAutofit fontScale="90000"/>
          </a:bodyPr>
          <a:lstStyle/>
          <a:p>
            <a:pPr defTabSz="914400"/>
            <a:r>
              <a:rPr lang="en-US" sz="3200" b="0">
                <a:latin typeface="Montserrat ExtraBold"/>
              </a:rPr>
              <a:t>Where to look for procurement opportunities </a:t>
            </a:r>
            <a:r>
              <a:rPr lang="en-US" b="0">
                <a:latin typeface="Montserrat"/>
              </a:rPr>
              <a:t>(continued)</a:t>
            </a:r>
          </a:p>
        </p:txBody>
      </p:sp>
      <p:sp>
        <p:nvSpPr>
          <p:cNvPr id="3" name="Content Placeholder 2">
            <a:extLst>
              <a:ext uri="{FF2B5EF4-FFF2-40B4-BE49-F238E27FC236}">
                <a16:creationId xmlns:a16="http://schemas.microsoft.com/office/drawing/2014/main" id="{4235519F-C2B9-B835-053E-8820C6A7A2A0}"/>
              </a:ext>
            </a:extLst>
          </p:cNvPr>
          <p:cNvSpPr>
            <a:spLocks noGrp="1"/>
          </p:cNvSpPr>
          <p:nvPr>
            <p:ph idx="1"/>
          </p:nvPr>
        </p:nvSpPr>
        <p:spPr>
          <a:xfrm>
            <a:off x="706904" y="1889424"/>
            <a:ext cx="9610200" cy="4239520"/>
          </a:xfrm>
        </p:spPr>
        <p:txBody>
          <a:bodyPr>
            <a:noAutofit/>
          </a:bodyPr>
          <a:lstStyle/>
          <a:p>
            <a:pPr marL="252000" indent="-252000">
              <a:spcBef>
                <a:spcPts val="2200"/>
              </a:spcBef>
              <a:buFont typeface="+mj-lt"/>
              <a:buAutoNum type="arabicPeriod" startAt="4"/>
            </a:pPr>
            <a:r>
              <a:rPr lang="en-US" sz="1600" b="1">
                <a:latin typeface="Montserrat" pitchFamily="2" charset="77"/>
              </a:rPr>
              <a:t>Industry associations: </a:t>
            </a:r>
            <a:r>
              <a:rPr lang="en-US" sz="1600">
                <a:latin typeface="Montserrat" pitchFamily="2" charset="77"/>
              </a:rPr>
              <a:t>Industry associations and trade groups often have resources for members to find procurement opportunities within their specific industry. </a:t>
            </a:r>
          </a:p>
          <a:p>
            <a:pPr marL="252000" indent="-252000">
              <a:spcBef>
                <a:spcPts val="2200"/>
              </a:spcBef>
              <a:buFont typeface="+mj-lt"/>
              <a:buAutoNum type="arabicPeriod" startAt="5"/>
            </a:pPr>
            <a:r>
              <a:rPr lang="en-US" sz="1600" b="1">
                <a:latin typeface="Montserrat" pitchFamily="2" charset="77"/>
              </a:rPr>
              <a:t>Not-for-Profit organizations: </a:t>
            </a:r>
            <a:r>
              <a:rPr lang="en-US" sz="1600">
                <a:latin typeface="Montserrat" pitchFamily="2" charset="77"/>
              </a:rPr>
              <a:t>tenders for not-for-profits can be found on their own websites, on industry association sites, on private sector portals. You can call not-for-profits directly to inquire about opportunities or to offer your services. </a:t>
            </a:r>
          </a:p>
          <a:p>
            <a:pPr marL="252000" indent="-252000">
              <a:spcBef>
                <a:spcPts val="2200"/>
              </a:spcBef>
              <a:buFont typeface="+mj-lt"/>
              <a:buAutoNum type="arabicPeriod" startAt="5"/>
            </a:pPr>
            <a:r>
              <a:rPr lang="en-US" sz="1600" b="1">
                <a:latin typeface="Montserrat" pitchFamily="2" charset="77"/>
              </a:rPr>
              <a:t>Networking: </a:t>
            </a:r>
            <a:r>
              <a:rPr lang="en-US" sz="1600">
                <a:latin typeface="Montserrat" pitchFamily="2" charset="77"/>
              </a:rPr>
              <a:t>Building relationships with potential buyers and suppliers can be a valuable way to find procurement opportunities. Attending trade shows, joining industry associations, and participating in business forums are all ways to connect with potential partners and learn about upcoming tenders.</a:t>
            </a:r>
          </a:p>
        </p:txBody>
      </p:sp>
    </p:spTree>
    <p:extLst>
      <p:ext uri="{BB962C8B-B14F-4D97-AF65-F5344CB8AC3E}">
        <p14:creationId xmlns:p14="http://schemas.microsoft.com/office/powerpoint/2010/main" val="263621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7B5D4F-067A-EC11-A451-5821240B2D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C0A309-4702-0993-0A62-D5ACB1C4B06A}"/>
              </a:ext>
            </a:extLst>
          </p:cNvPr>
          <p:cNvSpPr>
            <a:spLocks noGrp="1"/>
          </p:cNvSpPr>
          <p:nvPr>
            <p:ph type="title"/>
          </p:nvPr>
        </p:nvSpPr>
        <p:spPr>
          <a:xfrm>
            <a:off x="132119" y="1474327"/>
            <a:ext cx="12876858" cy="791395"/>
          </a:xfrm>
        </p:spPr>
        <p:txBody>
          <a:bodyPr>
            <a:normAutofit/>
          </a:bodyPr>
          <a:lstStyle/>
          <a:p>
            <a:pPr defTabSz="914400"/>
            <a:r>
              <a:rPr lang="en-US" sz="2900" b="0">
                <a:latin typeface="Montserrat ExtraBold"/>
              </a:rPr>
              <a:t>Where to look for procurement opportunities </a:t>
            </a:r>
            <a:r>
              <a:rPr lang="en-US" sz="2900" b="0">
                <a:latin typeface="Montserrat"/>
              </a:rPr>
              <a:t>(continued)</a:t>
            </a:r>
          </a:p>
        </p:txBody>
      </p:sp>
      <p:sp>
        <p:nvSpPr>
          <p:cNvPr id="3" name="Content Placeholder 2">
            <a:extLst>
              <a:ext uri="{FF2B5EF4-FFF2-40B4-BE49-F238E27FC236}">
                <a16:creationId xmlns:a16="http://schemas.microsoft.com/office/drawing/2014/main" id="{BE80CCF1-C698-104A-A06A-0612D2DFD176}"/>
              </a:ext>
            </a:extLst>
          </p:cNvPr>
          <p:cNvSpPr>
            <a:spLocks noGrp="1"/>
          </p:cNvSpPr>
          <p:nvPr>
            <p:ph idx="1"/>
          </p:nvPr>
        </p:nvSpPr>
        <p:spPr>
          <a:xfrm>
            <a:off x="133052" y="2237499"/>
            <a:ext cx="8535780" cy="3486928"/>
          </a:xfrm>
        </p:spPr>
        <p:txBody>
          <a:bodyPr>
            <a:noAutofit/>
          </a:bodyPr>
          <a:lstStyle/>
          <a:p>
            <a:pPr marL="342900" indent="-342900">
              <a:spcBef>
                <a:spcPts val="2200"/>
              </a:spcBef>
              <a:buFont typeface="+mj-lt"/>
              <a:buAutoNum type="arabicPeriod" startAt="7"/>
            </a:pPr>
            <a:r>
              <a:rPr lang="en-US" sz="1600" b="1">
                <a:latin typeface="Montserrat" pitchFamily="2" charset="77"/>
              </a:rPr>
              <a:t>Social media: </a:t>
            </a:r>
            <a:r>
              <a:rPr lang="en-US" sz="1600">
                <a:latin typeface="Montserrat" pitchFamily="2" charset="77"/>
              </a:rPr>
              <a:t>Social media platforms like Twitter and LinkedIn can be a useful source of procurement opportunities. Many government agencies and private companies use social media to promote their tender opportunities, so following these accounts can provide a stream of potential contracts.</a:t>
            </a:r>
          </a:p>
          <a:p>
            <a:pPr marL="342900" indent="-342900">
              <a:spcBef>
                <a:spcPts val="2200"/>
              </a:spcBef>
              <a:buFont typeface="+mj-lt"/>
              <a:buAutoNum type="arabicPeriod" startAt="7"/>
            </a:pPr>
            <a:r>
              <a:rPr lang="en-US" sz="1600" b="1">
                <a:latin typeface="Montserrat" pitchFamily="2" charset="77"/>
              </a:rPr>
              <a:t>Direct contact: </a:t>
            </a:r>
            <a:r>
              <a:rPr lang="en-US" sz="1600">
                <a:latin typeface="Montserrat" pitchFamily="2" charset="77"/>
              </a:rPr>
              <a:t>Businesses can also reach out directly to potential buyers to express their interest in working together. This can involve sending a proposal or simply introducing the company and its capabilities.</a:t>
            </a:r>
          </a:p>
        </p:txBody>
      </p:sp>
    </p:spTree>
    <p:extLst>
      <p:ext uri="{BB962C8B-B14F-4D97-AF65-F5344CB8AC3E}">
        <p14:creationId xmlns:p14="http://schemas.microsoft.com/office/powerpoint/2010/main" val="77980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4D65362-4423-013B-1BB0-45A390A2AD75}"/>
              </a:ext>
            </a:extLst>
          </p:cNvPr>
          <p:cNvSpPr>
            <a:spLocks noGrp="1"/>
          </p:cNvSpPr>
          <p:nvPr>
            <p:ph type="title"/>
          </p:nvPr>
        </p:nvSpPr>
        <p:spPr>
          <a:xfrm>
            <a:off x="809452" y="2396252"/>
            <a:ext cx="9418320" cy="596435"/>
          </a:xfrm>
        </p:spPr>
        <p:txBody>
          <a:bodyPr>
            <a:normAutofit/>
          </a:bodyPr>
          <a:lstStyle/>
          <a:p>
            <a:pPr defTabSz="914400">
              <a:lnSpc>
                <a:spcPct val="90000"/>
              </a:lnSpc>
            </a:pPr>
            <a:r>
              <a:rPr lang="en-US" sz="3200"/>
              <a:t>Procurement Portals</a:t>
            </a:r>
          </a:p>
        </p:txBody>
      </p:sp>
      <p:sp>
        <p:nvSpPr>
          <p:cNvPr id="8" name="Text Placeholder 7">
            <a:extLst>
              <a:ext uri="{FF2B5EF4-FFF2-40B4-BE49-F238E27FC236}">
                <a16:creationId xmlns:a16="http://schemas.microsoft.com/office/drawing/2014/main" id="{BB977226-7479-A28C-A0F9-FBD665AA8B40}"/>
              </a:ext>
            </a:extLst>
          </p:cNvPr>
          <p:cNvSpPr>
            <a:spLocks noGrp="1"/>
          </p:cNvSpPr>
          <p:nvPr>
            <p:ph type="body" idx="1"/>
          </p:nvPr>
        </p:nvSpPr>
        <p:spPr>
          <a:xfrm>
            <a:off x="536637" y="2988859"/>
            <a:ext cx="5088240" cy="1691640"/>
          </a:xfrm>
        </p:spPr>
        <p:txBody>
          <a:bodyPr>
            <a:normAutofit/>
          </a:bodyPr>
          <a:lstStyle/>
          <a:p>
            <a:pPr algn="ctr"/>
            <a:r>
              <a:rPr lang="en-US" sz="1600">
                <a:solidFill>
                  <a:schemeClr val="tx1"/>
                </a:solidFill>
              </a:rPr>
              <a:t>A simplified way to search for tender opportunities </a:t>
            </a:r>
            <a:endParaRPr lang="en-US"/>
          </a:p>
        </p:txBody>
      </p:sp>
      <p:pic>
        <p:nvPicPr>
          <p:cNvPr id="2" name="Picture Placeholder 8">
            <a:extLst>
              <a:ext uri="{FF2B5EF4-FFF2-40B4-BE49-F238E27FC236}">
                <a16:creationId xmlns:a16="http://schemas.microsoft.com/office/drawing/2014/main" id="{509BC5B3-806B-52D8-3A36-0A6D40846C8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5786169" y="1600956"/>
            <a:ext cx="5539409" cy="437104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39676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75106-CAC3-4FEC-370D-636AE067A2D5}"/>
              </a:ext>
            </a:extLst>
          </p:cNvPr>
          <p:cNvSpPr>
            <a:spLocks noGrp="1"/>
          </p:cNvSpPr>
          <p:nvPr>
            <p:ph type="title"/>
          </p:nvPr>
        </p:nvSpPr>
        <p:spPr>
          <a:xfrm>
            <a:off x="489600" y="815807"/>
            <a:ext cx="10515600" cy="549925"/>
          </a:xfrm>
        </p:spPr>
        <p:txBody>
          <a:bodyPr>
            <a:normAutofit/>
          </a:bodyPr>
          <a:lstStyle/>
          <a:p>
            <a:pPr defTabSz="914400"/>
            <a:r>
              <a:rPr lang="en-US" sz="3200" b="0"/>
              <a:t>Canada Buys — Procurement Portal </a:t>
            </a:r>
          </a:p>
        </p:txBody>
      </p:sp>
      <p:sp>
        <p:nvSpPr>
          <p:cNvPr id="5" name="Content Placeholder 4">
            <a:extLst>
              <a:ext uri="{FF2B5EF4-FFF2-40B4-BE49-F238E27FC236}">
                <a16:creationId xmlns:a16="http://schemas.microsoft.com/office/drawing/2014/main" id="{DEDB835C-BD76-B8BA-AE6E-C48BE8067177}"/>
              </a:ext>
            </a:extLst>
          </p:cNvPr>
          <p:cNvSpPr>
            <a:spLocks noGrp="1"/>
          </p:cNvSpPr>
          <p:nvPr>
            <p:ph sz="half" idx="1"/>
          </p:nvPr>
        </p:nvSpPr>
        <p:spPr>
          <a:xfrm>
            <a:off x="1591200" y="1895176"/>
            <a:ext cx="7374240" cy="3776870"/>
          </a:xfrm>
        </p:spPr>
        <p:txBody>
          <a:bodyPr>
            <a:noAutofit/>
          </a:bodyPr>
          <a:lstStyle/>
          <a:p>
            <a:pPr marL="252000" indent="-252000">
              <a:spcBef>
                <a:spcPts val="2200"/>
              </a:spcBef>
              <a:buFont typeface="Courier New" panose="02070309020205020404" pitchFamily="49" charset="0"/>
              <a:buChar char="o"/>
            </a:pPr>
            <a:r>
              <a:rPr lang="en-US" sz="1600">
                <a:latin typeface="Montserrat" pitchFamily="2" charset="77"/>
              </a:rPr>
              <a:t>The portal where you can find procurement opportunities with the federal government and other organizations such as provincial and municipal governments. </a:t>
            </a:r>
          </a:p>
          <a:p>
            <a:pPr marL="252000" indent="-252000">
              <a:spcBef>
                <a:spcPts val="2200"/>
              </a:spcBef>
              <a:buFont typeface="Courier New" panose="02070309020205020404" pitchFamily="49" charset="0"/>
              <a:buChar char="o"/>
            </a:pPr>
            <a:r>
              <a:rPr lang="en-US" sz="1600">
                <a:latin typeface="Montserrat" pitchFamily="2" charset="77"/>
              </a:rPr>
              <a:t>The government of Canada is streamlining their procurement processes to be all digital and run through the Canada Buys website. </a:t>
            </a:r>
          </a:p>
          <a:p>
            <a:pPr marL="252000" indent="-252000">
              <a:spcBef>
                <a:spcPts val="2200"/>
              </a:spcBef>
              <a:buFont typeface="Courier New" panose="02070309020205020404" pitchFamily="49" charset="0"/>
              <a:buChar char="o"/>
            </a:pPr>
            <a:r>
              <a:rPr lang="en-US" sz="1600">
                <a:latin typeface="Montserrat" pitchFamily="2" charset="77"/>
              </a:rPr>
              <a:t>The government of Canada also uses </a:t>
            </a:r>
            <a:r>
              <a:rPr lang="en-US" sz="1600" err="1">
                <a:latin typeface="Montserrat" pitchFamily="2" charset="77"/>
              </a:rPr>
              <a:t>buyandsell.gc.ca</a:t>
            </a:r>
            <a:r>
              <a:rPr lang="en-US" sz="1600">
                <a:latin typeface="Montserrat" pitchFamily="2" charset="77"/>
              </a:rPr>
              <a:t> and GETS (Government Electronic Tendering Service) but these are being phased out for Canada Buys. </a:t>
            </a:r>
          </a:p>
        </p:txBody>
      </p:sp>
      <p:sp>
        <p:nvSpPr>
          <p:cNvPr id="9" name="Text Placeholder 3">
            <a:extLst>
              <a:ext uri="{FF2B5EF4-FFF2-40B4-BE49-F238E27FC236}">
                <a16:creationId xmlns:a16="http://schemas.microsoft.com/office/drawing/2014/main" id="{7B00E56F-BFC4-9C1C-F8D1-5B6F65A6C06F}"/>
              </a:ext>
            </a:extLst>
          </p:cNvPr>
          <p:cNvSpPr txBox="1">
            <a:spLocks/>
          </p:cNvSpPr>
          <p:nvPr/>
        </p:nvSpPr>
        <p:spPr>
          <a:xfrm>
            <a:off x="489600" y="1318914"/>
            <a:ext cx="4172421" cy="5762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400" b="1">
                <a:solidFill>
                  <a:schemeClr val="tx1"/>
                </a:solidFill>
                <a:latin typeface="Montserrat" pitchFamily="2" charset="77"/>
              </a:rPr>
              <a:t>What is Canada Buys?</a:t>
            </a:r>
          </a:p>
        </p:txBody>
      </p:sp>
    </p:spTree>
    <p:extLst>
      <p:ext uri="{BB962C8B-B14F-4D97-AF65-F5344CB8AC3E}">
        <p14:creationId xmlns:p14="http://schemas.microsoft.com/office/powerpoint/2010/main" val="3754048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D951E-E626-CB51-FD63-E4BE2C0A7A3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1DD03D-EF52-FCA3-7F3D-61E372D43FBB}"/>
              </a:ext>
            </a:extLst>
          </p:cNvPr>
          <p:cNvSpPr>
            <a:spLocks noGrp="1"/>
          </p:cNvSpPr>
          <p:nvPr>
            <p:ph type="title"/>
          </p:nvPr>
        </p:nvSpPr>
        <p:spPr>
          <a:xfrm>
            <a:off x="2089385" y="1416703"/>
            <a:ext cx="10515600" cy="1083024"/>
          </a:xfrm>
        </p:spPr>
        <p:txBody>
          <a:bodyPr>
            <a:normAutofit/>
          </a:bodyPr>
          <a:lstStyle/>
          <a:p>
            <a:pPr defTabSz="914400"/>
            <a:r>
              <a:rPr lang="en-US" sz="3200" b="0"/>
              <a:t>Canada Buys — Procurement Portal </a:t>
            </a:r>
          </a:p>
        </p:txBody>
      </p:sp>
      <p:sp>
        <p:nvSpPr>
          <p:cNvPr id="6" name="Content Placeholder 5">
            <a:extLst>
              <a:ext uri="{FF2B5EF4-FFF2-40B4-BE49-F238E27FC236}">
                <a16:creationId xmlns:a16="http://schemas.microsoft.com/office/drawing/2014/main" id="{0A4E4B9C-A23D-F00B-AD33-A6E4D9DC609A}"/>
              </a:ext>
            </a:extLst>
          </p:cNvPr>
          <p:cNvSpPr>
            <a:spLocks noGrp="1"/>
          </p:cNvSpPr>
          <p:nvPr>
            <p:ph sz="half" idx="4294967295"/>
          </p:nvPr>
        </p:nvSpPr>
        <p:spPr>
          <a:xfrm>
            <a:off x="2089793" y="2779771"/>
            <a:ext cx="6581775" cy="2071688"/>
          </a:xfrm>
        </p:spPr>
        <p:txBody>
          <a:bodyPr>
            <a:normAutofit/>
          </a:bodyPr>
          <a:lstStyle/>
          <a:p>
            <a:pPr>
              <a:buFont typeface="Courier New" panose="02070309020205020404" pitchFamily="49" charset="0"/>
              <a:buChar char="o"/>
            </a:pPr>
            <a:r>
              <a:rPr lang="en-US" sz="1600">
                <a:latin typeface="Montserrat" pitchFamily="2" charset="77"/>
              </a:rPr>
              <a:t>Familiarize yourself with the Canada Buys website</a:t>
            </a:r>
          </a:p>
          <a:p>
            <a:pPr>
              <a:buFont typeface="Courier New" panose="02070309020205020404" pitchFamily="49" charset="0"/>
              <a:buChar char="o"/>
            </a:pPr>
            <a:r>
              <a:rPr lang="en-US" sz="1600">
                <a:latin typeface="Montserrat" pitchFamily="2" charset="77"/>
              </a:rPr>
              <a:t>Search for tender opportunities for your area of business </a:t>
            </a:r>
          </a:p>
          <a:p>
            <a:pPr>
              <a:buFont typeface="Courier New" panose="02070309020205020404" pitchFamily="49" charset="0"/>
              <a:buChar char="o"/>
            </a:pPr>
            <a:r>
              <a:rPr lang="en-US" sz="1600">
                <a:latin typeface="Montserrat" pitchFamily="2" charset="77"/>
              </a:rPr>
              <a:t>Sign up for email notifications </a:t>
            </a:r>
          </a:p>
        </p:txBody>
      </p:sp>
      <p:sp>
        <p:nvSpPr>
          <p:cNvPr id="9" name="Text Placeholder 3">
            <a:extLst>
              <a:ext uri="{FF2B5EF4-FFF2-40B4-BE49-F238E27FC236}">
                <a16:creationId xmlns:a16="http://schemas.microsoft.com/office/drawing/2014/main" id="{7B4FE985-A540-10FD-EA1F-23E8B56D904A}"/>
              </a:ext>
            </a:extLst>
          </p:cNvPr>
          <p:cNvSpPr txBox="1">
            <a:spLocks/>
          </p:cNvSpPr>
          <p:nvPr/>
        </p:nvSpPr>
        <p:spPr>
          <a:xfrm>
            <a:off x="2089385" y="2287877"/>
            <a:ext cx="4172421" cy="5762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400" b="1">
                <a:solidFill>
                  <a:schemeClr val="tx1"/>
                </a:solidFill>
                <a:latin typeface="Montserrat" pitchFamily="2" charset="77"/>
              </a:rPr>
              <a:t>What should you do?</a:t>
            </a:r>
          </a:p>
        </p:txBody>
      </p:sp>
    </p:spTree>
    <p:extLst>
      <p:ext uri="{BB962C8B-B14F-4D97-AF65-F5344CB8AC3E}">
        <p14:creationId xmlns:p14="http://schemas.microsoft.com/office/powerpoint/2010/main" val="40954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1DD0-1F1B-9EEF-2DE7-E7113174215D}"/>
              </a:ext>
            </a:extLst>
          </p:cNvPr>
          <p:cNvSpPr>
            <a:spLocks noGrp="1"/>
          </p:cNvSpPr>
          <p:nvPr>
            <p:ph type="title"/>
          </p:nvPr>
        </p:nvSpPr>
        <p:spPr>
          <a:xfrm>
            <a:off x="489600" y="806400"/>
            <a:ext cx="8761413" cy="576881"/>
          </a:xfrm>
        </p:spPr>
        <p:txBody>
          <a:bodyPr>
            <a:normAutofit/>
          </a:bodyPr>
          <a:lstStyle/>
          <a:p>
            <a:pPr defTabSz="914400"/>
            <a:r>
              <a:rPr lang="en-US" sz="3200" b="0"/>
              <a:t>Navigating the Canada Buys Website </a:t>
            </a:r>
          </a:p>
        </p:txBody>
      </p:sp>
      <p:pic>
        <p:nvPicPr>
          <p:cNvPr id="8" name="Picture 7">
            <a:extLst>
              <a:ext uri="{FF2B5EF4-FFF2-40B4-BE49-F238E27FC236}">
                <a16:creationId xmlns:a16="http://schemas.microsoft.com/office/drawing/2014/main" id="{7516E37E-CBD0-26EB-7BAC-4175FBEBE8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98713" y="2455202"/>
            <a:ext cx="9594574" cy="3566998"/>
          </a:xfrm>
          <a:prstGeom prst="rect">
            <a:avLst/>
          </a:prstGeom>
          <a:ln>
            <a:solidFill>
              <a:schemeClr val="tx1"/>
            </a:solidFill>
          </a:ln>
        </p:spPr>
      </p:pic>
      <p:sp>
        <p:nvSpPr>
          <p:cNvPr id="9" name="TextBox 8">
            <a:extLst>
              <a:ext uri="{FF2B5EF4-FFF2-40B4-BE49-F238E27FC236}">
                <a16:creationId xmlns:a16="http://schemas.microsoft.com/office/drawing/2014/main" id="{B9C9AE8C-F2A6-8171-1C54-43C25B0D48E8}"/>
              </a:ext>
            </a:extLst>
          </p:cNvPr>
          <p:cNvSpPr txBox="1"/>
          <p:nvPr/>
        </p:nvSpPr>
        <p:spPr>
          <a:xfrm>
            <a:off x="489600" y="1389600"/>
            <a:ext cx="9920114" cy="830997"/>
          </a:xfrm>
          <a:prstGeom prst="rect">
            <a:avLst/>
          </a:prstGeom>
          <a:noFill/>
        </p:spPr>
        <p:txBody>
          <a:bodyPr wrap="square" rtlCol="0">
            <a:spAutoFit/>
          </a:bodyPr>
          <a:lstStyle/>
          <a:p>
            <a:r>
              <a:rPr lang="en-US" sz="1600" b="1">
                <a:latin typeface="Montserrat" pitchFamily="2" charset="77"/>
              </a:rPr>
              <a:t>Example: results from the key word “translation” </a:t>
            </a:r>
          </a:p>
          <a:p>
            <a:r>
              <a:rPr lang="en-US" sz="1600">
                <a:latin typeface="Montserrat" pitchFamily="2" charset="77"/>
              </a:rPr>
              <a:t>We can see the tender titles, category (all “services” in this case), open and closing dates, and the organizations that the tenders are posted by. </a:t>
            </a:r>
          </a:p>
        </p:txBody>
      </p:sp>
    </p:spTree>
    <p:extLst>
      <p:ext uri="{BB962C8B-B14F-4D97-AF65-F5344CB8AC3E}">
        <p14:creationId xmlns:p14="http://schemas.microsoft.com/office/powerpoint/2010/main" val="3707852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6E3309-58AB-4EF7-41FB-17157787BA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413" t="12735" r="7609" b="7225"/>
          <a:stretch/>
        </p:blipFill>
        <p:spPr>
          <a:xfrm>
            <a:off x="5022574" y="2076354"/>
            <a:ext cx="7023652" cy="3676096"/>
          </a:xfrm>
          <a:prstGeom prst="rect">
            <a:avLst/>
          </a:prstGeom>
          <a:ln>
            <a:solidFill>
              <a:schemeClr val="tx1"/>
            </a:solidFill>
          </a:ln>
        </p:spPr>
      </p:pic>
      <p:sp>
        <p:nvSpPr>
          <p:cNvPr id="5" name="TextBox 4">
            <a:extLst>
              <a:ext uri="{FF2B5EF4-FFF2-40B4-BE49-F238E27FC236}">
                <a16:creationId xmlns:a16="http://schemas.microsoft.com/office/drawing/2014/main" id="{B629A9D5-78B7-49D1-F05B-57F0DDEEB236}"/>
              </a:ext>
            </a:extLst>
          </p:cNvPr>
          <p:cNvSpPr txBox="1"/>
          <p:nvPr/>
        </p:nvSpPr>
        <p:spPr>
          <a:xfrm>
            <a:off x="1007044" y="1088623"/>
            <a:ext cx="3755229" cy="4660677"/>
          </a:xfrm>
          <a:prstGeom prst="rect">
            <a:avLst/>
          </a:prstGeom>
          <a:noFill/>
        </p:spPr>
        <p:txBody>
          <a:bodyPr wrap="square" rtlCol="0">
            <a:noAutofit/>
          </a:bodyPr>
          <a:lstStyle/>
          <a:p>
            <a:r>
              <a:rPr lang="en-US" sz="1600" b="1">
                <a:latin typeface="Montserrat" pitchFamily="2" charset="77"/>
              </a:rPr>
              <a:t>When the tender noticed is opened, we can see more information such as </a:t>
            </a:r>
          </a:p>
          <a:p>
            <a:pPr marL="285750" indent="-285750">
              <a:buFont typeface="Courier New" panose="02070309020205020404" pitchFamily="49" charset="0"/>
              <a:buChar char="o"/>
            </a:pPr>
            <a:r>
              <a:rPr lang="en-US" sz="1600">
                <a:latin typeface="Montserrat" pitchFamily="2" charset="77"/>
              </a:rPr>
              <a:t>a more detailed description</a:t>
            </a:r>
          </a:p>
          <a:p>
            <a:pPr marL="285750" indent="-285750">
              <a:buFont typeface="Courier New" panose="02070309020205020404" pitchFamily="49" charset="0"/>
              <a:buChar char="o"/>
            </a:pPr>
            <a:r>
              <a:rPr lang="en-US" sz="1600">
                <a:latin typeface="Montserrat" pitchFamily="2" charset="77"/>
              </a:rPr>
              <a:t>contact information (including a contact we can call with questions) </a:t>
            </a:r>
          </a:p>
          <a:p>
            <a:pPr marL="285750" indent="-285750">
              <a:buFont typeface="Courier New" panose="02070309020205020404" pitchFamily="49" charset="0"/>
              <a:buChar char="o"/>
            </a:pPr>
            <a:r>
              <a:rPr lang="en-US" sz="1600">
                <a:latin typeface="Montserrat" pitchFamily="2" charset="77"/>
              </a:rPr>
              <a:t>bidding details (including PDFs)</a:t>
            </a:r>
          </a:p>
          <a:p>
            <a:pPr marL="285750" indent="-285750">
              <a:buFont typeface="Courier New" panose="02070309020205020404" pitchFamily="49" charset="0"/>
              <a:buChar char="o"/>
            </a:pPr>
            <a:r>
              <a:rPr lang="en-US" sz="1600">
                <a:latin typeface="Montserrat" pitchFamily="2" charset="77"/>
              </a:rPr>
              <a:t>Related notices </a:t>
            </a:r>
          </a:p>
          <a:p>
            <a:pPr marL="285750" indent="-285750">
              <a:buFont typeface="Arial" panose="020B0604020202020204" pitchFamily="34" charset="0"/>
              <a:buChar char="•"/>
            </a:pPr>
            <a:endParaRPr lang="en-US" sz="1600">
              <a:latin typeface="Montserrat" pitchFamily="2" charset="77"/>
            </a:endParaRPr>
          </a:p>
          <a:p>
            <a:r>
              <a:rPr lang="en-US" sz="1600" b="1">
                <a:latin typeface="Montserrat" pitchFamily="2" charset="77"/>
              </a:rPr>
              <a:t>Summary information tells us</a:t>
            </a:r>
          </a:p>
          <a:p>
            <a:pPr marL="285750" indent="-285750">
              <a:buFont typeface="Courier New" panose="02070309020205020404" pitchFamily="49" charset="0"/>
              <a:buChar char="o"/>
            </a:pPr>
            <a:r>
              <a:rPr lang="en-US" sz="1600">
                <a:latin typeface="Montserrat" pitchFamily="2" charset="77"/>
              </a:rPr>
              <a:t>Notice type</a:t>
            </a:r>
          </a:p>
          <a:p>
            <a:pPr marL="285750" indent="-285750">
              <a:buFont typeface="Courier New" panose="02070309020205020404" pitchFamily="49" charset="0"/>
              <a:buChar char="o"/>
            </a:pPr>
            <a:r>
              <a:rPr lang="en-US" sz="1600">
                <a:latin typeface="Montserrat" pitchFamily="2" charset="77"/>
              </a:rPr>
              <a:t>Language </a:t>
            </a:r>
          </a:p>
          <a:p>
            <a:pPr marL="285750" indent="-285750">
              <a:buFont typeface="Courier New" panose="02070309020205020404" pitchFamily="49" charset="0"/>
              <a:buChar char="o"/>
            </a:pPr>
            <a:r>
              <a:rPr lang="en-US" sz="1600">
                <a:latin typeface="Montserrat" pitchFamily="2" charset="77"/>
              </a:rPr>
              <a:t>Region</a:t>
            </a:r>
          </a:p>
          <a:p>
            <a:pPr marL="285750" indent="-285750">
              <a:buFont typeface="Courier New" panose="02070309020205020404" pitchFamily="49" charset="0"/>
              <a:buChar char="o"/>
            </a:pPr>
            <a:r>
              <a:rPr lang="en-US" sz="1600">
                <a:latin typeface="Montserrat" pitchFamily="2" charset="77"/>
              </a:rPr>
              <a:t>Procurement method (competitive) </a:t>
            </a:r>
          </a:p>
          <a:p>
            <a:pPr marL="285750" indent="-285750">
              <a:buFont typeface="Courier New" panose="02070309020205020404" pitchFamily="49" charset="0"/>
              <a:buChar char="o"/>
            </a:pPr>
            <a:r>
              <a:rPr lang="en-US" sz="1600">
                <a:latin typeface="Montserrat" pitchFamily="2" charset="77"/>
              </a:rPr>
              <a:t>Selection criteria </a:t>
            </a:r>
          </a:p>
          <a:p>
            <a:pPr marL="285750" indent="-285750">
              <a:buFont typeface="Arial" panose="020B0604020202020204" pitchFamily="34" charset="0"/>
              <a:buChar char="•"/>
            </a:pPr>
            <a:endParaRPr lang="en-US" sz="1600">
              <a:latin typeface="Montserrat" pitchFamily="2" charset="77"/>
            </a:endParaRPr>
          </a:p>
        </p:txBody>
      </p:sp>
      <p:sp>
        <p:nvSpPr>
          <p:cNvPr id="6" name="Rectangle 5">
            <a:extLst>
              <a:ext uri="{FF2B5EF4-FFF2-40B4-BE49-F238E27FC236}">
                <a16:creationId xmlns:a16="http://schemas.microsoft.com/office/drawing/2014/main" id="{BEA6E476-6D33-D52E-0C6A-DF69030034F2}"/>
              </a:ext>
            </a:extLst>
          </p:cNvPr>
          <p:cNvSpPr/>
          <p:nvPr/>
        </p:nvSpPr>
        <p:spPr>
          <a:xfrm>
            <a:off x="5274365" y="3914402"/>
            <a:ext cx="4797287" cy="499578"/>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78513E0-731F-43E5-2785-C019B4B73410}"/>
              </a:ext>
            </a:extLst>
          </p:cNvPr>
          <p:cNvSpPr/>
          <p:nvPr/>
        </p:nvSpPr>
        <p:spPr>
          <a:xfrm>
            <a:off x="10482470" y="3914402"/>
            <a:ext cx="1563756" cy="1838048"/>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BBE10CC-83AE-AAEA-2997-3CE95FE70A92}"/>
              </a:ext>
            </a:extLst>
          </p:cNvPr>
          <p:cNvSpPr txBox="1">
            <a:spLocks/>
          </p:cNvSpPr>
          <p:nvPr/>
        </p:nvSpPr>
        <p:spPr bwMode="gray">
          <a:xfrm>
            <a:off x="5022574" y="825215"/>
            <a:ext cx="5776606" cy="1084624"/>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a:lnSpc>
                <a:spcPct val="90000"/>
              </a:lnSpc>
            </a:pPr>
            <a:r>
              <a:rPr lang="en-US" sz="3200">
                <a:solidFill>
                  <a:srgbClr val="FEB913"/>
                </a:solidFill>
                <a:latin typeface="Montserrat ExtraBold" pitchFamily="2" charset="77"/>
                <a:ea typeface="+mn-ea"/>
                <a:cs typeface="+mn-cs"/>
              </a:rPr>
              <a:t>Navigating the Canada Buys Website </a:t>
            </a:r>
          </a:p>
        </p:txBody>
      </p:sp>
    </p:spTree>
    <p:extLst>
      <p:ext uri="{BB962C8B-B14F-4D97-AF65-F5344CB8AC3E}">
        <p14:creationId xmlns:p14="http://schemas.microsoft.com/office/powerpoint/2010/main" val="12593488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EAB1-5FC5-D66A-927A-A7ADC8321218}"/>
              </a:ext>
            </a:extLst>
          </p:cNvPr>
          <p:cNvSpPr>
            <a:spLocks noGrp="1"/>
          </p:cNvSpPr>
          <p:nvPr>
            <p:ph type="title"/>
          </p:nvPr>
        </p:nvSpPr>
        <p:spPr>
          <a:xfrm>
            <a:off x="1073385" y="1369666"/>
            <a:ext cx="10515600" cy="763173"/>
          </a:xfrm>
        </p:spPr>
        <p:txBody>
          <a:bodyPr>
            <a:normAutofit/>
          </a:bodyPr>
          <a:lstStyle/>
          <a:p>
            <a:pPr defTabSz="914400"/>
            <a:r>
              <a:rPr lang="en-US" sz="3200" b="0"/>
              <a:t>Canada Buys: Search by GSN</a:t>
            </a:r>
          </a:p>
        </p:txBody>
      </p:sp>
      <p:sp>
        <p:nvSpPr>
          <p:cNvPr id="7" name="Content Placeholder 6">
            <a:extLst>
              <a:ext uri="{FF2B5EF4-FFF2-40B4-BE49-F238E27FC236}">
                <a16:creationId xmlns:a16="http://schemas.microsoft.com/office/drawing/2014/main" id="{5B7C076E-46C8-A411-44E2-6BC0823B4A00}"/>
              </a:ext>
            </a:extLst>
          </p:cNvPr>
          <p:cNvSpPr>
            <a:spLocks noGrp="1"/>
          </p:cNvSpPr>
          <p:nvPr>
            <p:ph idx="4294967295"/>
          </p:nvPr>
        </p:nvSpPr>
        <p:spPr>
          <a:xfrm>
            <a:off x="1073793" y="2132248"/>
            <a:ext cx="8289925" cy="2953573"/>
          </a:xfrm>
        </p:spPr>
        <p:txBody>
          <a:bodyPr vert="horz" lIns="91440" tIns="45720" rIns="91440" bIns="45720" numCol="1" rtlCol="0" anchor="t">
            <a:noAutofit/>
          </a:bodyPr>
          <a:lstStyle/>
          <a:p>
            <a:pPr marL="251460" indent="-251460">
              <a:spcBef>
                <a:spcPts val="2200"/>
              </a:spcBef>
              <a:buFont typeface="Courier New" panose="02070309020205020404" pitchFamily="49" charset="0"/>
              <a:buChar char="o"/>
            </a:pPr>
            <a:r>
              <a:rPr lang="en-US" sz="1600">
                <a:latin typeface="Montserrat" pitchFamily="2" charset="77"/>
              </a:rPr>
              <a:t>GSN: Goods and Services Number </a:t>
            </a:r>
            <a:endParaRPr lang="en-US"/>
          </a:p>
          <a:p>
            <a:pPr marL="251460" indent="-251460">
              <a:spcBef>
                <a:spcPts val="2200"/>
              </a:spcBef>
              <a:buFont typeface="Courier New" panose="02070309020205020404" pitchFamily="49" charset="0"/>
              <a:buChar char="o"/>
            </a:pPr>
            <a:r>
              <a:rPr lang="en-US" sz="1600">
                <a:latin typeface="Montserrat" pitchFamily="2" charset="77"/>
              </a:rPr>
              <a:t>Go to </a:t>
            </a:r>
            <a:r>
              <a:rPr lang="en-US" sz="1600" b="1">
                <a:latin typeface="Montserrat" pitchFamily="2" charset="77"/>
              </a:rPr>
              <a:t>buyandsell.gc.ca</a:t>
            </a:r>
            <a:r>
              <a:rPr lang="en-US" sz="1600">
                <a:latin typeface="Montserrat" pitchFamily="2" charset="77"/>
              </a:rPr>
              <a:t> </a:t>
            </a:r>
            <a:r>
              <a:rPr lang="en-US" sz="1600">
                <a:latin typeface="Montserrat" pitchFamily="2" charset="77"/>
                <a:sym typeface="Wingdings" panose="05000000000000000000" pitchFamily="2" charset="2"/>
              </a:rPr>
              <a:t> goods and services header  browse GSIN codes </a:t>
            </a:r>
            <a:endParaRPr lang="en-US" sz="1600">
              <a:latin typeface="Montserrat" pitchFamily="2" charset="77"/>
            </a:endParaRPr>
          </a:p>
          <a:p>
            <a:pPr marL="251460" indent="-251460">
              <a:spcBef>
                <a:spcPts val="2200"/>
              </a:spcBef>
              <a:buFont typeface="Courier New" panose="02070309020205020404" pitchFamily="49" charset="0"/>
              <a:buChar char="o"/>
            </a:pPr>
            <a:r>
              <a:rPr lang="en-US" sz="1600">
                <a:latin typeface="Montserrat"/>
                <a:sym typeface="Wingdings" panose="05000000000000000000" pitchFamily="2" charset="2"/>
              </a:rPr>
              <a:t>Look for the title of your industry, click to open</a:t>
            </a:r>
            <a:endParaRPr lang="en-US" sz="1600">
              <a:latin typeface="Montserrat"/>
            </a:endParaRPr>
          </a:p>
          <a:p>
            <a:pPr marL="251460" indent="-251460">
              <a:spcBef>
                <a:spcPts val="2200"/>
              </a:spcBef>
              <a:buFont typeface="Courier New" panose="02070309020205020404" pitchFamily="49" charset="0"/>
              <a:buChar char="o"/>
            </a:pPr>
            <a:r>
              <a:rPr lang="en-US" sz="1600">
                <a:latin typeface="Montserrat"/>
              </a:rPr>
              <a:t>Click on the number for the sub-industry you would like to explore, becoming progressively more specific</a:t>
            </a:r>
            <a:r>
              <a:rPr lang="en-US" sz="1600">
                <a:latin typeface="Montserrat Medium"/>
              </a:rPr>
              <a:t> </a:t>
            </a:r>
            <a:endParaRPr lang="en-US" sz="1600">
              <a:latin typeface="Montserrat" pitchFamily="2" charset="77"/>
            </a:endParaRPr>
          </a:p>
          <a:p>
            <a:pPr marL="251460" indent="-251460">
              <a:spcBef>
                <a:spcPts val="2200"/>
              </a:spcBef>
              <a:buFont typeface="Courier New" panose="02070309020205020404" pitchFamily="49" charset="0"/>
              <a:buChar char="o"/>
            </a:pPr>
            <a:endParaRPr lang="en-US" sz="1600">
              <a:latin typeface="Montserrat" pitchFamily="2" charset="77"/>
            </a:endParaRPr>
          </a:p>
        </p:txBody>
      </p:sp>
    </p:spTree>
    <p:extLst>
      <p:ext uri="{BB962C8B-B14F-4D97-AF65-F5344CB8AC3E}">
        <p14:creationId xmlns:p14="http://schemas.microsoft.com/office/powerpoint/2010/main" val="2915261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2CC3-ED4F-2C0F-65DA-3D3CFB8FB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E1B676-4300-AFD6-8C10-6E9B3FB7471A}"/>
              </a:ext>
            </a:extLst>
          </p:cNvPr>
          <p:cNvSpPr>
            <a:spLocks noGrp="1"/>
          </p:cNvSpPr>
          <p:nvPr>
            <p:ph type="title"/>
          </p:nvPr>
        </p:nvSpPr>
        <p:spPr>
          <a:xfrm>
            <a:off x="1392711" y="796992"/>
            <a:ext cx="9978886" cy="706964"/>
          </a:xfrm>
        </p:spPr>
        <p:txBody>
          <a:bodyPr>
            <a:normAutofit/>
          </a:bodyPr>
          <a:lstStyle/>
          <a:p>
            <a:pPr defTabSz="914400"/>
            <a:r>
              <a:rPr lang="en-US" sz="3200" b="0"/>
              <a:t>Canada Buys: Search by GSN</a:t>
            </a:r>
          </a:p>
        </p:txBody>
      </p:sp>
      <p:sp>
        <p:nvSpPr>
          <p:cNvPr id="7" name="Content Placeholder 6">
            <a:extLst>
              <a:ext uri="{FF2B5EF4-FFF2-40B4-BE49-F238E27FC236}">
                <a16:creationId xmlns:a16="http://schemas.microsoft.com/office/drawing/2014/main" id="{C5969793-F0AE-E766-457F-3236B8B716B8}"/>
              </a:ext>
            </a:extLst>
          </p:cNvPr>
          <p:cNvSpPr>
            <a:spLocks noGrp="1"/>
          </p:cNvSpPr>
          <p:nvPr>
            <p:ph idx="1"/>
          </p:nvPr>
        </p:nvSpPr>
        <p:spPr>
          <a:xfrm>
            <a:off x="1393644" y="1436637"/>
            <a:ext cx="7095600" cy="1748368"/>
          </a:xfrm>
        </p:spPr>
        <p:txBody>
          <a:bodyPr numCol="1">
            <a:noAutofit/>
          </a:bodyPr>
          <a:lstStyle/>
          <a:p>
            <a:pPr marL="252000" indent="-252000">
              <a:spcBef>
                <a:spcPts val="2200"/>
              </a:spcBef>
              <a:buFont typeface="Courier New" panose="02070309020205020404" pitchFamily="49" charset="0"/>
              <a:buChar char="o"/>
            </a:pPr>
            <a:r>
              <a:rPr lang="en-US" sz="1600">
                <a:latin typeface="Montserrat" pitchFamily="2" charset="77"/>
                <a:sym typeface="Wingdings" panose="05000000000000000000" pitchFamily="2" charset="2"/>
              </a:rPr>
              <a:t>Related tender notices are listed on the right </a:t>
            </a:r>
          </a:p>
          <a:p>
            <a:pPr marL="252000" indent="-252000">
              <a:spcBef>
                <a:spcPts val="2200"/>
              </a:spcBef>
              <a:buFont typeface="Courier New" panose="02070309020205020404" pitchFamily="49" charset="0"/>
              <a:buChar char="o"/>
            </a:pPr>
            <a:r>
              <a:rPr lang="en-US" sz="1600">
                <a:latin typeface="Montserrat" pitchFamily="2" charset="77"/>
                <a:sym typeface="Wingdings" panose="05000000000000000000" pitchFamily="2" charset="2"/>
              </a:rPr>
              <a:t>In the example below, construction is 51, and we ended at 5111A for Construction Site Planning </a:t>
            </a:r>
          </a:p>
        </p:txBody>
      </p:sp>
      <p:pic>
        <p:nvPicPr>
          <p:cNvPr id="9" name="Picture 8">
            <a:extLst>
              <a:ext uri="{FF2B5EF4-FFF2-40B4-BE49-F238E27FC236}">
                <a16:creationId xmlns:a16="http://schemas.microsoft.com/office/drawing/2014/main" id="{95205739-2F90-E2E4-36D0-BF863A6811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90553" y="3249602"/>
            <a:ext cx="8600661" cy="1991139"/>
          </a:xfrm>
          <a:prstGeom prst="rect">
            <a:avLst/>
          </a:prstGeom>
          <a:ln>
            <a:solidFill>
              <a:schemeClr val="tx1"/>
            </a:solidFill>
          </a:ln>
        </p:spPr>
      </p:pic>
      <p:sp>
        <p:nvSpPr>
          <p:cNvPr id="10" name="Rectangle 9">
            <a:extLst>
              <a:ext uri="{FF2B5EF4-FFF2-40B4-BE49-F238E27FC236}">
                <a16:creationId xmlns:a16="http://schemas.microsoft.com/office/drawing/2014/main" id="{6B01A109-089B-AFBA-AD35-651291995372}"/>
              </a:ext>
            </a:extLst>
          </p:cNvPr>
          <p:cNvSpPr/>
          <p:nvPr/>
        </p:nvSpPr>
        <p:spPr>
          <a:xfrm>
            <a:off x="1418775" y="3665010"/>
            <a:ext cx="3385932" cy="543339"/>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A6CC36-6B73-FE0D-87BB-AC6F40BE2A0A}"/>
              </a:ext>
            </a:extLst>
          </p:cNvPr>
          <p:cNvSpPr/>
          <p:nvPr/>
        </p:nvSpPr>
        <p:spPr>
          <a:xfrm>
            <a:off x="5777021" y="3250788"/>
            <a:ext cx="4214193" cy="1371781"/>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791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71A11-8916-CE5B-A6DE-2A39AE2EA748}"/>
              </a:ext>
            </a:extLst>
          </p:cNvPr>
          <p:cNvSpPr>
            <a:spLocks noGrp="1"/>
          </p:cNvSpPr>
          <p:nvPr>
            <p:ph type="title"/>
          </p:nvPr>
        </p:nvSpPr>
        <p:spPr>
          <a:xfrm>
            <a:off x="85081" y="872252"/>
            <a:ext cx="9227253" cy="706964"/>
          </a:xfrm>
        </p:spPr>
        <p:txBody>
          <a:bodyPr>
            <a:normAutofit/>
          </a:bodyPr>
          <a:lstStyle/>
          <a:p>
            <a:pPr defTabSz="914400"/>
            <a:r>
              <a:rPr lang="en-US" sz="3200" b="0"/>
              <a:t>Canada Buys Email Notifications</a:t>
            </a:r>
          </a:p>
        </p:txBody>
      </p:sp>
      <p:sp>
        <p:nvSpPr>
          <p:cNvPr id="3" name="Content Placeholder 2">
            <a:extLst>
              <a:ext uri="{FF2B5EF4-FFF2-40B4-BE49-F238E27FC236}">
                <a16:creationId xmlns:a16="http://schemas.microsoft.com/office/drawing/2014/main" id="{9C5E4162-6892-0FF3-F836-627A04788329}"/>
              </a:ext>
            </a:extLst>
          </p:cNvPr>
          <p:cNvSpPr>
            <a:spLocks noGrp="1"/>
          </p:cNvSpPr>
          <p:nvPr>
            <p:ph idx="1"/>
          </p:nvPr>
        </p:nvSpPr>
        <p:spPr>
          <a:xfrm>
            <a:off x="161274" y="1558933"/>
            <a:ext cx="4185270" cy="3736246"/>
          </a:xfrm>
        </p:spPr>
        <p:txBody>
          <a:bodyPr>
            <a:normAutofit/>
          </a:bodyPr>
          <a:lstStyle/>
          <a:p>
            <a:pPr marL="252000" indent="-252000">
              <a:spcBef>
                <a:spcPts val="2200"/>
              </a:spcBef>
              <a:buFont typeface="Courier New" panose="02070309020205020404" pitchFamily="49" charset="0"/>
              <a:buChar char="o"/>
            </a:pPr>
            <a:r>
              <a:rPr lang="en-US" sz="1600">
                <a:latin typeface="Montserrat" pitchFamily="2" charset="77"/>
              </a:rPr>
              <a:t>On Canada Buys, create a search using your preferred key words and/or filters</a:t>
            </a:r>
          </a:p>
          <a:p>
            <a:pPr marL="252000" indent="-252000">
              <a:spcBef>
                <a:spcPts val="2200"/>
              </a:spcBef>
              <a:buFont typeface="Courier New" panose="02070309020205020404" pitchFamily="49" charset="0"/>
              <a:buChar char="o"/>
            </a:pPr>
            <a:r>
              <a:rPr lang="en-US" sz="1600">
                <a:latin typeface="Montserrat" pitchFamily="2" charset="77"/>
              </a:rPr>
              <a:t>On the right-hand side, click “follow this search” </a:t>
            </a:r>
          </a:p>
          <a:p>
            <a:pPr marL="252000" indent="-252000">
              <a:spcBef>
                <a:spcPts val="2200"/>
              </a:spcBef>
              <a:buFont typeface="Courier New" panose="02070309020205020404" pitchFamily="49" charset="0"/>
              <a:buChar char="o"/>
            </a:pPr>
            <a:r>
              <a:rPr lang="en-US" sz="1600">
                <a:latin typeface="Montserrat" pitchFamily="2" charset="77"/>
              </a:rPr>
              <a:t>From the next page, select your notification preferences and sign up </a:t>
            </a:r>
          </a:p>
          <a:p>
            <a:pPr marL="252000" indent="-252000">
              <a:spcBef>
                <a:spcPts val="2200"/>
              </a:spcBef>
              <a:buFont typeface="Courier New" panose="02070309020205020404" pitchFamily="49" charset="0"/>
              <a:buChar char="o"/>
            </a:pPr>
            <a:endParaRPr lang="en-US" sz="1600">
              <a:latin typeface="Montserrat" pitchFamily="2" charset="77"/>
            </a:endParaRPr>
          </a:p>
        </p:txBody>
      </p:sp>
      <p:pic>
        <p:nvPicPr>
          <p:cNvPr id="5" name="Picture 4">
            <a:extLst>
              <a:ext uri="{FF2B5EF4-FFF2-40B4-BE49-F238E27FC236}">
                <a16:creationId xmlns:a16="http://schemas.microsoft.com/office/drawing/2014/main" id="{2B75AE70-F831-1418-EEE4-214708BC84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85988" y="1674903"/>
            <a:ext cx="5898506" cy="1171621"/>
          </a:xfrm>
          <a:prstGeom prst="rect">
            <a:avLst/>
          </a:prstGeom>
          <a:ln>
            <a:solidFill>
              <a:schemeClr val="tx1"/>
            </a:solidFill>
          </a:ln>
        </p:spPr>
      </p:pic>
      <p:sp>
        <p:nvSpPr>
          <p:cNvPr id="6" name="Rectangle 5">
            <a:extLst>
              <a:ext uri="{FF2B5EF4-FFF2-40B4-BE49-F238E27FC236}">
                <a16:creationId xmlns:a16="http://schemas.microsoft.com/office/drawing/2014/main" id="{99CB9F11-5C50-5C2E-66A2-A5AA1D2D7019}"/>
              </a:ext>
            </a:extLst>
          </p:cNvPr>
          <p:cNvSpPr/>
          <p:nvPr/>
        </p:nvSpPr>
        <p:spPr>
          <a:xfrm>
            <a:off x="9533184" y="1940745"/>
            <a:ext cx="1497330" cy="31805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F1DB9A6-FD8A-A114-5B43-451BF690D5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052272" y="2963533"/>
            <a:ext cx="2832222" cy="3242551"/>
          </a:xfrm>
          <a:prstGeom prst="rect">
            <a:avLst/>
          </a:prstGeom>
          <a:ln>
            <a:solidFill>
              <a:schemeClr val="tx1"/>
            </a:solidFill>
          </a:ln>
        </p:spPr>
      </p:pic>
    </p:spTree>
    <p:extLst>
      <p:ext uri="{BB962C8B-B14F-4D97-AF65-F5344CB8AC3E}">
        <p14:creationId xmlns:p14="http://schemas.microsoft.com/office/powerpoint/2010/main" val="3494067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C5ED93C-B183-72B9-461E-6AEAE9D18CEA}"/>
              </a:ext>
            </a:extLst>
          </p:cNvPr>
          <p:cNvSpPr txBox="1"/>
          <p:nvPr/>
        </p:nvSpPr>
        <p:spPr>
          <a:xfrm>
            <a:off x="1588347" y="834622"/>
            <a:ext cx="6096000" cy="584775"/>
          </a:xfrm>
          <a:prstGeom prst="rect">
            <a:avLst/>
          </a:prstGeom>
          <a:noFill/>
        </p:spPr>
        <p:txBody>
          <a:bodyPr wrap="square">
            <a:spAutoFit/>
          </a:bodyPr>
          <a:lstStyle/>
          <a:p>
            <a:r>
              <a:rPr lang="en-US" sz="3200">
                <a:solidFill>
                  <a:srgbClr val="FEB913"/>
                </a:solidFill>
                <a:latin typeface="Montserrat ExtraBold" pitchFamily="2" charset="77"/>
              </a:rPr>
              <a:t>Topics Covered</a:t>
            </a:r>
          </a:p>
        </p:txBody>
      </p:sp>
      <p:sp>
        <p:nvSpPr>
          <p:cNvPr id="6" name="TextBox 5">
            <a:extLst>
              <a:ext uri="{FF2B5EF4-FFF2-40B4-BE49-F238E27FC236}">
                <a16:creationId xmlns:a16="http://schemas.microsoft.com/office/drawing/2014/main" id="{188AB3DE-419A-F17E-1E86-5EF204A5926A}"/>
              </a:ext>
            </a:extLst>
          </p:cNvPr>
          <p:cNvSpPr txBox="1"/>
          <p:nvPr/>
        </p:nvSpPr>
        <p:spPr>
          <a:xfrm>
            <a:off x="1591200" y="1389600"/>
            <a:ext cx="4786740" cy="4037003"/>
          </a:xfrm>
          <a:prstGeom prst="rect">
            <a:avLst/>
          </a:prstGeom>
          <a:noFill/>
        </p:spPr>
        <p:txBody>
          <a:bodyPr wrap="square">
            <a:spAutoFit/>
          </a:bodyPr>
          <a:lstStyle/>
          <a:p>
            <a:pPr marL="252000" indent="-252000">
              <a:spcBef>
                <a:spcPts val="2200"/>
              </a:spcBef>
              <a:buClr>
                <a:srgbClr val="FEB913"/>
              </a:buClr>
              <a:buFont typeface="Courier New" panose="02070309020205020404" pitchFamily="49" charset="0"/>
              <a:buChar char="o"/>
            </a:pPr>
            <a:r>
              <a:rPr lang="en-US" sz="1600">
                <a:latin typeface="Montserrat" pitchFamily="2" charset="77"/>
              </a:rPr>
              <a:t>Researching Tender Opportunities</a:t>
            </a:r>
          </a:p>
          <a:p>
            <a:pPr marL="252000" indent="-252000">
              <a:spcBef>
                <a:spcPts val="2200"/>
              </a:spcBef>
              <a:buClr>
                <a:srgbClr val="FEB913"/>
              </a:buClr>
              <a:buFont typeface="Courier New" panose="02070309020205020404" pitchFamily="49" charset="0"/>
              <a:buChar char="o"/>
            </a:pPr>
            <a:r>
              <a:rPr lang="en-US" sz="1600">
                <a:latin typeface="Montserrat" pitchFamily="2" charset="77"/>
              </a:rPr>
              <a:t>Where to look for tender opportunities</a:t>
            </a:r>
          </a:p>
          <a:p>
            <a:pPr marL="252000" indent="-252000">
              <a:spcBef>
                <a:spcPts val="2200"/>
              </a:spcBef>
              <a:buClr>
                <a:srgbClr val="FEB913"/>
              </a:buClr>
              <a:buFont typeface="Courier New" panose="02070309020205020404" pitchFamily="49" charset="0"/>
              <a:buChar char="o"/>
            </a:pPr>
            <a:r>
              <a:rPr lang="en-US" sz="1600">
                <a:latin typeface="Montserrat" pitchFamily="2" charset="77"/>
              </a:rPr>
              <a:t>Procurement Portals </a:t>
            </a:r>
          </a:p>
          <a:p>
            <a:pPr marL="252000" indent="-252000">
              <a:spcBef>
                <a:spcPts val="2200"/>
              </a:spcBef>
              <a:buClr>
                <a:srgbClr val="FEB913"/>
              </a:buClr>
              <a:buFont typeface="Courier New" panose="02070309020205020404" pitchFamily="49" charset="0"/>
              <a:buChar char="o"/>
            </a:pPr>
            <a:r>
              <a:rPr lang="en-US" sz="1600">
                <a:latin typeface="Montserrat" pitchFamily="2" charset="77"/>
              </a:rPr>
              <a:t>Canada Buys</a:t>
            </a:r>
          </a:p>
          <a:p>
            <a:pPr marL="252000" indent="-252000">
              <a:spcBef>
                <a:spcPts val="2200"/>
              </a:spcBef>
              <a:buClr>
                <a:srgbClr val="FEB913"/>
              </a:buClr>
              <a:buFont typeface="Courier New" panose="02070309020205020404" pitchFamily="49" charset="0"/>
              <a:buChar char="o"/>
            </a:pPr>
            <a:r>
              <a:rPr lang="en-US" sz="1600">
                <a:latin typeface="Montserrat" pitchFamily="2" charset="77"/>
              </a:rPr>
              <a:t>Nunavut Tenders</a:t>
            </a:r>
          </a:p>
          <a:p>
            <a:pPr marL="252000" indent="-252000">
              <a:spcBef>
                <a:spcPts val="2200"/>
              </a:spcBef>
              <a:buClr>
                <a:srgbClr val="FEB913"/>
              </a:buClr>
              <a:buFont typeface="Courier New" panose="02070309020205020404" pitchFamily="49" charset="0"/>
              <a:buChar char="o"/>
            </a:pPr>
            <a:r>
              <a:rPr lang="en-US" sz="1600">
                <a:latin typeface="Montserrat" pitchFamily="2" charset="77"/>
              </a:rPr>
              <a:t>Merx </a:t>
            </a:r>
          </a:p>
          <a:p>
            <a:pPr marL="252000" indent="-252000">
              <a:spcBef>
                <a:spcPts val="2200"/>
              </a:spcBef>
              <a:buClr>
                <a:srgbClr val="FEB913"/>
              </a:buClr>
              <a:buFont typeface="Courier New" panose="02070309020205020404" pitchFamily="49" charset="0"/>
              <a:buChar char="o"/>
            </a:pPr>
            <a:r>
              <a:rPr lang="en-US" sz="1600">
                <a:latin typeface="Montserrat" pitchFamily="2" charset="77"/>
              </a:rPr>
              <a:t>Evaluating Contract Opportunities</a:t>
            </a:r>
          </a:p>
          <a:p>
            <a:pPr marL="252000" indent="-252000">
              <a:spcBef>
                <a:spcPts val="2200"/>
              </a:spcBef>
              <a:buClr>
                <a:srgbClr val="FEB913"/>
              </a:buClr>
              <a:buFont typeface="Courier New" panose="02070309020205020404" pitchFamily="49" charset="0"/>
              <a:buChar char="o"/>
            </a:pPr>
            <a:r>
              <a:rPr lang="en-US" sz="1600">
                <a:latin typeface="Montserrat" pitchFamily="2" charset="77"/>
              </a:rPr>
              <a:t>Key Words </a:t>
            </a:r>
          </a:p>
        </p:txBody>
      </p:sp>
      <p:pic>
        <p:nvPicPr>
          <p:cNvPr id="2" name="Picture Placeholder 8">
            <a:extLst>
              <a:ext uri="{FF2B5EF4-FFF2-40B4-BE49-F238E27FC236}">
                <a16:creationId xmlns:a16="http://schemas.microsoft.com/office/drawing/2014/main" id="{CB63BECA-79D2-0291-DFEE-449F60F44113}"/>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64911" y="1243475"/>
            <a:ext cx="5539409" cy="437104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44140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6">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500"/>
                                  </p:stCondLst>
                                  <p:childTnLst>
                                    <p:set>
                                      <p:cBhvr>
                                        <p:cTn id="15" dur="1" fill="hold">
                                          <p:stCondLst>
                                            <p:cond delay="0"/>
                                          </p:stCondLst>
                                        </p:cTn>
                                        <p:tgtEl>
                                          <p:spTgt spid="6">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grpId="0" nodeType="afterEffect">
                                  <p:stCondLst>
                                    <p:cond delay="500"/>
                                  </p:stCondLst>
                                  <p:childTnLst>
                                    <p:set>
                                      <p:cBhvr>
                                        <p:cTn id="21" dur="1" fill="hold">
                                          <p:stCondLst>
                                            <p:cond delay="0"/>
                                          </p:stCondLst>
                                        </p:cTn>
                                        <p:tgtEl>
                                          <p:spTgt spid="6">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grpId="0" nodeType="afterEffect">
                                  <p:stCondLst>
                                    <p:cond delay="50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grpId="0" nodeType="afterEffect">
                                  <p:stCondLst>
                                    <p:cond delay="500"/>
                                  </p:stCondLst>
                                  <p:childTnLst>
                                    <p:set>
                                      <p:cBhvr>
                                        <p:cTn id="27"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75106-CAC3-4FEC-370D-636AE067A2D5}"/>
              </a:ext>
            </a:extLst>
          </p:cNvPr>
          <p:cNvSpPr>
            <a:spLocks noGrp="1"/>
          </p:cNvSpPr>
          <p:nvPr>
            <p:ph type="title"/>
          </p:nvPr>
        </p:nvSpPr>
        <p:spPr>
          <a:xfrm>
            <a:off x="489600" y="806400"/>
            <a:ext cx="10515600" cy="546683"/>
          </a:xfrm>
        </p:spPr>
        <p:txBody>
          <a:bodyPr>
            <a:normAutofit/>
          </a:bodyPr>
          <a:lstStyle/>
          <a:p>
            <a:pPr defTabSz="914400"/>
            <a:r>
              <a:rPr lang="en-US" sz="3200" b="0"/>
              <a:t>Nunavut Tenders — Procurement Portal  </a:t>
            </a:r>
          </a:p>
        </p:txBody>
      </p:sp>
      <p:sp>
        <p:nvSpPr>
          <p:cNvPr id="5" name="Content Placeholder 4">
            <a:extLst>
              <a:ext uri="{FF2B5EF4-FFF2-40B4-BE49-F238E27FC236}">
                <a16:creationId xmlns:a16="http://schemas.microsoft.com/office/drawing/2014/main" id="{DEDB835C-BD76-B8BA-AE6E-C48BE8067177}"/>
              </a:ext>
            </a:extLst>
          </p:cNvPr>
          <p:cNvSpPr>
            <a:spLocks noGrp="1"/>
          </p:cNvSpPr>
          <p:nvPr>
            <p:ph sz="half" idx="1"/>
          </p:nvPr>
        </p:nvSpPr>
        <p:spPr>
          <a:xfrm>
            <a:off x="489600" y="2009779"/>
            <a:ext cx="5269612" cy="3776870"/>
          </a:xfrm>
        </p:spPr>
        <p:txBody>
          <a:bodyPr>
            <a:normAutofit/>
          </a:bodyPr>
          <a:lstStyle/>
          <a:p>
            <a:pPr marL="252000" indent="-252000">
              <a:spcBef>
                <a:spcPts val="2200"/>
              </a:spcBef>
              <a:buFont typeface="Courier New" panose="02070309020205020404" pitchFamily="49" charset="0"/>
              <a:buChar char="o"/>
            </a:pPr>
            <a:r>
              <a:rPr lang="en-US" sz="1600">
                <a:latin typeface="Montserrat" pitchFamily="2" charset="77"/>
              </a:rPr>
              <a:t>The portal where you can find tender opportunities specific to the Nunavut region</a:t>
            </a:r>
          </a:p>
          <a:p>
            <a:pPr marL="252000" indent="-252000">
              <a:spcBef>
                <a:spcPts val="2200"/>
              </a:spcBef>
              <a:buFont typeface="Courier New" panose="02070309020205020404" pitchFamily="49" charset="0"/>
              <a:buChar char="o"/>
            </a:pPr>
            <a:r>
              <a:rPr lang="en-US" sz="1600">
                <a:latin typeface="Montserrat" pitchFamily="2" charset="77"/>
              </a:rPr>
              <a:t>The available opportunities are listed right on </a:t>
            </a:r>
            <a:r>
              <a:rPr lang="en-US" sz="1600">
                <a:solidFill>
                  <a:srgbClr val="FEB913"/>
                </a:solidFill>
                <a:latin typeface="Montserrat" pitchFamily="2" charset="77"/>
                <a:hlinkClick r:id="rId2">
                  <a:extLst>
                    <a:ext uri="{A12FA001-AC4F-418D-AE19-62706E023703}">
                      <ahyp:hlinkClr xmlns:ahyp="http://schemas.microsoft.com/office/drawing/2018/hyperlinkcolor" val="tx"/>
                    </a:ext>
                  </a:extLst>
                </a:hlinkClick>
              </a:rPr>
              <a:t>the main page </a:t>
            </a:r>
            <a:endParaRPr lang="en-US" sz="1600">
              <a:solidFill>
                <a:srgbClr val="FEB913"/>
              </a:solidFill>
              <a:latin typeface="Montserrat" pitchFamily="2" charset="77"/>
            </a:endParaRPr>
          </a:p>
          <a:p>
            <a:pPr marL="252000" indent="-252000">
              <a:spcBef>
                <a:spcPts val="2200"/>
              </a:spcBef>
              <a:buFont typeface="Courier New" panose="02070309020205020404" pitchFamily="49" charset="0"/>
              <a:buChar char="o"/>
            </a:pPr>
            <a:r>
              <a:rPr lang="en-US" sz="1600">
                <a:latin typeface="Montserrat" pitchFamily="2" charset="77"/>
              </a:rPr>
              <a:t>Your business must be registered with the website to open RFTs/RFPs</a:t>
            </a:r>
          </a:p>
        </p:txBody>
      </p:sp>
      <p:sp>
        <p:nvSpPr>
          <p:cNvPr id="6" name="Content Placeholder 5">
            <a:extLst>
              <a:ext uri="{FF2B5EF4-FFF2-40B4-BE49-F238E27FC236}">
                <a16:creationId xmlns:a16="http://schemas.microsoft.com/office/drawing/2014/main" id="{F2AF47A2-93C4-B989-8FDD-959D15931815}"/>
              </a:ext>
            </a:extLst>
          </p:cNvPr>
          <p:cNvSpPr>
            <a:spLocks noGrp="1"/>
          </p:cNvSpPr>
          <p:nvPr>
            <p:ph sz="half" idx="2"/>
          </p:nvPr>
        </p:nvSpPr>
        <p:spPr>
          <a:xfrm>
            <a:off x="6211890" y="2009779"/>
            <a:ext cx="5158475" cy="3596585"/>
          </a:xfrm>
        </p:spPr>
        <p:txBody>
          <a:bodyPr>
            <a:normAutofit/>
          </a:bodyPr>
          <a:lstStyle/>
          <a:p>
            <a:pPr marL="252000" indent="-252000">
              <a:spcBef>
                <a:spcPts val="2200"/>
              </a:spcBef>
              <a:buFont typeface="Courier New" panose="02070309020205020404" pitchFamily="49" charset="0"/>
              <a:buChar char="o"/>
            </a:pPr>
            <a:r>
              <a:rPr lang="en-US" sz="1600">
                <a:latin typeface="Montserrat" pitchFamily="2" charset="77"/>
              </a:rPr>
              <a:t>Familiarize yourself with the Nunavut Tenders website</a:t>
            </a:r>
          </a:p>
          <a:p>
            <a:pPr marL="252000" indent="-252000">
              <a:spcBef>
                <a:spcPts val="2200"/>
              </a:spcBef>
              <a:buFont typeface="Courier New" panose="02070309020205020404" pitchFamily="49" charset="0"/>
              <a:buChar char="o"/>
            </a:pPr>
            <a:r>
              <a:rPr lang="en-US" sz="1600">
                <a:latin typeface="Montserrat" pitchFamily="2" charset="77"/>
              </a:rPr>
              <a:t>Search for tender opportunities for your area of business in your browser using CTRL+F</a:t>
            </a:r>
          </a:p>
          <a:p>
            <a:pPr marL="252000" indent="-252000">
              <a:spcBef>
                <a:spcPts val="2200"/>
              </a:spcBef>
              <a:buFont typeface="Courier New" panose="02070309020205020404" pitchFamily="49" charset="0"/>
              <a:buChar char="o"/>
            </a:pPr>
            <a:r>
              <a:rPr lang="en-US" sz="1600">
                <a:solidFill>
                  <a:srgbClr val="FEB913"/>
                </a:solidFill>
                <a:latin typeface="Montserrat" pitchFamily="2" charset="77"/>
                <a:hlinkClick r:id="rId3">
                  <a:extLst>
                    <a:ext uri="{A12FA001-AC4F-418D-AE19-62706E023703}">
                      <ahyp:hlinkClr xmlns:ahyp="http://schemas.microsoft.com/office/drawing/2018/hyperlinkcolor" val="tx"/>
                    </a:ext>
                  </a:extLst>
                </a:hlinkClick>
              </a:rPr>
              <a:t>Subscribe to Nunavut Tenders Listings </a:t>
            </a:r>
            <a:endParaRPr lang="en-US" sz="1600">
              <a:solidFill>
                <a:srgbClr val="FEB913"/>
              </a:solidFill>
              <a:latin typeface="Montserrat" pitchFamily="2" charset="77"/>
            </a:endParaRPr>
          </a:p>
        </p:txBody>
      </p:sp>
      <p:sp>
        <p:nvSpPr>
          <p:cNvPr id="9" name="Text Placeholder 3">
            <a:extLst>
              <a:ext uri="{FF2B5EF4-FFF2-40B4-BE49-F238E27FC236}">
                <a16:creationId xmlns:a16="http://schemas.microsoft.com/office/drawing/2014/main" id="{7B00E56F-BFC4-9C1C-F8D1-5B6F65A6C06F}"/>
              </a:ext>
            </a:extLst>
          </p:cNvPr>
          <p:cNvSpPr txBox="1">
            <a:spLocks/>
          </p:cNvSpPr>
          <p:nvPr/>
        </p:nvSpPr>
        <p:spPr>
          <a:xfrm>
            <a:off x="489600" y="1433517"/>
            <a:ext cx="4341754" cy="566855"/>
          </a:xfrm>
          <a:prstGeom prst="rect">
            <a:avLst/>
          </a:prstGeom>
        </p:spPr>
        <p:txBody>
          <a:bodyPr vert="horz" lIns="91440" tIns="45720" rIns="91440" bIns="45720" rtlCol="0" anchor="t">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400" b="1">
                <a:solidFill>
                  <a:schemeClr val="tx1"/>
                </a:solidFill>
                <a:latin typeface="Montserrat"/>
              </a:rPr>
              <a:t>What is Nunavut Tenders?</a:t>
            </a:r>
          </a:p>
        </p:txBody>
      </p:sp>
      <p:sp>
        <p:nvSpPr>
          <p:cNvPr id="12" name="Text Placeholder 3">
            <a:extLst>
              <a:ext uri="{FF2B5EF4-FFF2-40B4-BE49-F238E27FC236}">
                <a16:creationId xmlns:a16="http://schemas.microsoft.com/office/drawing/2014/main" id="{8D9747B3-90E8-0133-DADB-DE675A967E1D}"/>
              </a:ext>
            </a:extLst>
          </p:cNvPr>
          <p:cNvSpPr txBox="1">
            <a:spLocks/>
          </p:cNvSpPr>
          <p:nvPr/>
        </p:nvSpPr>
        <p:spPr>
          <a:xfrm>
            <a:off x="6226786" y="1433517"/>
            <a:ext cx="4172421" cy="5762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400" b="1">
                <a:solidFill>
                  <a:schemeClr val="tx1"/>
                </a:solidFill>
                <a:latin typeface="Montserrat" pitchFamily="2" charset="77"/>
              </a:rPr>
              <a:t>What should you do?</a:t>
            </a:r>
          </a:p>
        </p:txBody>
      </p:sp>
    </p:spTree>
    <p:extLst>
      <p:ext uri="{BB962C8B-B14F-4D97-AF65-F5344CB8AC3E}">
        <p14:creationId xmlns:p14="http://schemas.microsoft.com/office/powerpoint/2010/main" val="405909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3CB92-03C6-BE40-18EF-9BAB669A3510}"/>
              </a:ext>
            </a:extLst>
          </p:cNvPr>
          <p:cNvSpPr>
            <a:spLocks noGrp="1"/>
          </p:cNvSpPr>
          <p:nvPr>
            <p:ph type="title"/>
          </p:nvPr>
        </p:nvSpPr>
        <p:spPr>
          <a:xfrm>
            <a:off x="489600" y="844030"/>
            <a:ext cx="9267009" cy="566545"/>
          </a:xfrm>
        </p:spPr>
        <p:txBody>
          <a:bodyPr>
            <a:normAutofit/>
          </a:bodyPr>
          <a:lstStyle/>
          <a:p>
            <a:pPr defTabSz="914400"/>
            <a:r>
              <a:rPr lang="en-US" sz="3200" b="0"/>
              <a:t>Navigating the Nunavut Tenders Website</a:t>
            </a:r>
          </a:p>
        </p:txBody>
      </p:sp>
      <p:pic>
        <p:nvPicPr>
          <p:cNvPr id="7" name="Content Placeholder 6">
            <a:extLst>
              <a:ext uri="{FF2B5EF4-FFF2-40B4-BE49-F238E27FC236}">
                <a16:creationId xmlns:a16="http://schemas.microsoft.com/office/drawing/2014/main" id="{F2991A26-290C-AF57-93E1-FCA034DF22F6}"/>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055165" y="2206068"/>
            <a:ext cx="8136835" cy="3710844"/>
          </a:xfrm>
        </p:spPr>
      </p:pic>
      <p:sp>
        <p:nvSpPr>
          <p:cNvPr id="8" name="Rectangle 7">
            <a:extLst>
              <a:ext uri="{FF2B5EF4-FFF2-40B4-BE49-F238E27FC236}">
                <a16:creationId xmlns:a16="http://schemas.microsoft.com/office/drawing/2014/main" id="{43E22B3A-6116-EA3C-5B8E-D281D3AFFCDB}"/>
              </a:ext>
            </a:extLst>
          </p:cNvPr>
          <p:cNvSpPr/>
          <p:nvPr/>
        </p:nvSpPr>
        <p:spPr>
          <a:xfrm>
            <a:off x="4055165" y="2060294"/>
            <a:ext cx="2173357" cy="516835"/>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9" name="Rectangle 8">
            <a:extLst>
              <a:ext uri="{FF2B5EF4-FFF2-40B4-BE49-F238E27FC236}">
                <a16:creationId xmlns:a16="http://schemas.microsoft.com/office/drawing/2014/main" id="{B5754FE9-E477-095D-86A8-3DA2DFA4CD44}"/>
              </a:ext>
            </a:extLst>
          </p:cNvPr>
          <p:cNvSpPr/>
          <p:nvPr/>
        </p:nvSpPr>
        <p:spPr>
          <a:xfrm>
            <a:off x="4055165" y="3206609"/>
            <a:ext cx="934278" cy="804150"/>
          </a:xfrm>
          <a:prstGeom prst="rect">
            <a:avLst/>
          </a:prstGeom>
          <a:noFill/>
          <a:ln w="2857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US"/>
          </a:p>
        </p:txBody>
      </p:sp>
      <p:sp>
        <p:nvSpPr>
          <p:cNvPr id="11" name="Content Placeholder 4">
            <a:extLst>
              <a:ext uri="{FF2B5EF4-FFF2-40B4-BE49-F238E27FC236}">
                <a16:creationId xmlns:a16="http://schemas.microsoft.com/office/drawing/2014/main" id="{8DE07D1D-4028-2443-54C9-5875A6431AA5}"/>
              </a:ext>
            </a:extLst>
          </p:cNvPr>
          <p:cNvSpPr txBox="1">
            <a:spLocks/>
          </p:cNvSpPr>
          <p:nvPr/>
        </p:nvSpPr>
        <p:spPr>
          <a:xfrm>
            <a:off x="489600" y="1408415"/>
            <a:ext cx="3392557" cy="4393750"/>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1600">
                <a:latin typeface="Montserrat" pitchFamily="2" charset="77"/>
              </a:rPr>
              <a:t>Here we can see: </a:t>
            </a:r>
            <a:endParaRPr lang="en-US"/>
          </a:p>
          <a:p>
            <a:pPr lvl="1">
              <a:buFont typeface="Courier New" charset="2"/>
              <a:buChar char="o"/>
            </a:pPr>
            <a:r>
              <a:rPr lang="en-US">
                <a:latin typeface="Montserrat" pitchFamily="2" charset="77"/>
              </a:rPr>
              <a:t>Description</a:t>
            </a:r>
          </a:p>
          <a:p>
            <a:pPr lvl="1">
              <a:buFont typeface="Courier New" panose="02070309020205020404" pitchFamily="49" charset="0"/>
              <a:buChar char="o"/>
            </a:pPr>
            <a:r>
              <a:rPr lang="en-US">
                <a:latin typeface="Montserrat" pitchFamily="2" charset="77"/>
              </a:rPr>
              <a:t>Location</a:t>
            </a:r>
          </a:p>
          <a:p>
            <a:pPr lvl="1">
              <a:buFont typeface="Courier New" panose="02070309020205020404" pitchFamily="49" charset="0"/>
              <a:buChar char="o"/>
            </a:pPr>
            <a:r>
              <a:rPr lang="en-US">
                <a:latin typeface="Montserrat" pitchFamily="2" charset="77"/>
              </a:rPr>
              <a:t>Open and Closing dates</a:t>
            </a:r>
          </a:p>
          <a:p>
            <a:pPr lvl="1">
              <a:buFont typeface="Courier New" panose="02070309020205020404" pitchFamily="49" charset="0"/>
              <a:buChar char="o"/>
            </a:pPr>
            <a:r>
              <a:rPr lang="en-US">
                <a:latin typeface="Montserrat" pitchFamily="2" charset="77"/>
              </a:rPr>
              <a:t>Contact information</a:t>
            </a:r>
          </a:p>
          <a:p>
            <a:pPr lvl="1">
              <a:buFont typeface="Courier New" panose="02070309020205020404" pitchFamily="49" charset="0"/>
              <a:buChar char="o"/>
            </a:pPr>
            <a:r>
              <a:rPr lang="en-US">
                <a:latin typeface="Montserrat" pitchFamily="2" charset="77"/>
              </a:rPr>
              <a:t>Option to submit a bid</a:t>
            </a:r>
          </a:p>
          <a:p>
            <a:pPr marL="0" indent="0">
              <a:buNone/>
            </a:pPr>
            <a:r>
              <a:rPr lang="en-US" sz="1600">
                <a:latin typeface="Montserrat" pitchFamily="2" charset="77"/>
              </a:rPr>
              <a:t>For more information, click on the reference # (you will need to register your business to do so) </a:t>
            </a:r>
          </a:p>
        </p:txBody>
      </p:sp>
    </p:spTree>
    <p:extLst>
      <p:ext uri="{BB962C8B-B14F-4D97-AF65-F5344CB8AC3E}">
        <p14:creationId xmlns:p14="http://schemas.microsoft.com/office/powerpoint/2010/main" val="2174089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DBB73-8D83-6C1A-892F-0B4D54D50318}"/>
              </a:ext>
            </a:extLst>
          </p:cNvPr>
          <p:cNvSpPr>
            <a:spLocks noGrp="1"/>
          </p:cNvSpPr>
          <p:nvPr>
            <p:ph type="title"/>
          </p:nvPr>
        </p:nvSpPr>
        <p:spPr>
          <a:xfrm>
            <a:off x="1449681" y="1341444"/>
            <a:ext cx="10515600" cy="1083024"/>
          </a:xfrm>
        </p:spPr>
        <p:txBody>
          <a:bodyPr>
            <a:normAutofit/>
          </a:bodyPr>
          <a:lstStyle/>
          <a:p>
            <a:pPr defTabSz="914400"/>
            <a:r>
              <a:rPr lang="en-US" sz="3200" b="0"/>
              <a:t>Other Provincial and Territorial Sites</a:t>
            </a:r>
          </a:p>
        </p:txBody>
      </p:sp>
      <p:sp>
        <p:nvSpPr>
          <p:cNvPr id="3" name="Content Placeholder 2">
            <a:extLst>
              <a:ext uri="{FF2B5EF4-FFF2-40B4-BE49-F238E27FC236}">
                <a16:creationId xmlns:a16="http://schemas.microsoft.com/office/drawing/2014/main" id="{D1BEC02A-8666-F184-2C81-4E32210C482B}"/>
              </a:ext>
            </a:extLst>
          </p:cNvPr>
          <p:cNvSpPr>
            <a:spLocks noGrp="1"/>
          </p:cNvSpPr>
          <p:nvPr>
            <p:ph idx="4294967295"/>
          </p:nvPr>
        </p:nvSpPr>
        <p:spPr>
          <a:xfrm>
            <a:off x="1450089" y="2339211"/>
            <a:ext cx="9283700" cy="3432175"/>
          </a:xfrm>
        </p:spPr>
        <p:txBody>
          <a:bodyPr>
            <a:normAutofit/>
          </a:bodyPr>
          <a:lstStyle/>
          <a:p>
            <a:pPr marL="0" indent="0">
              <a:buNone/>
            </a:pPr>
            <a:r>
              <a:rPr lang="en-US" sz="1600">
                <a:effectLst/>
                <a:latin typeface="Montserrat" pitchFamily="2" charset="77"/>
              </a:rPr>
              <a:t>Other Provinces and Territories have </a:t>
            </a:r>
            <a:r>
              <a:rPr lang="en-US" sz="1600">
                <a:latin typeface="Montserrat" pitchFamily="2" charset="77"/>
              </a:rPr>
              <a:t>their own procurement websites and portals, too. You may also find the same tender opportunities through Canada Buys or MERX</a:t>
            </a:r>
            <a:endParaRPr lang="en-US" sz="1600">
              <a:solidFill>
                <a:srgbClr val="C4E46E"/>
              </a:solidFill>
              <a:effectLst/>
              <a:latin typeface="Montserrat" pitchFamily="2" charset="77"/>
              <a:hlinkClick r:id="rId2">
                <a:extLst>
                  <a:ext uri="{A12FA001-AC4F-418D-AE19-62706E023703}">
                    <ahyp:hlinkClr xmlns:ahyp="http://schemas.microsoft.com/office/drawing/2018/hyperlinkcolor" val="tx"/>
                  </a:ext>
                </a:extLst>
              </a:hlinkClick>
            </a:endParaRPr>
          </a:p>
          <a:p>
            <a:r>
              <a:rPr lang="en-US" sz="1600">
                <a:solidFill>
                  <a:srgbClr val="FEB913"/>
                </a:solidFill>
                <a:effectLst/>
                <a:latin typeface="Montserrat" pitchFamily="2" charset="77"/>
                <a:hlinkClick r:id="rId2">
                  <a:extLst>
                    <a:ext uri="{A12FA001-AC4F-418D-AE19-62706E023703}">
                      <ahyp:hlinkClr xmlns:ahyp="http://schemas.microsoft.com/office/drawing/2018/hyperlinkcolor" val="tx"/>
                    </a:ext>
                  </a:extLst>
                </a:hlinkClick>
              </a:rPr>
              <a:t>Contract Event Opportunities website of the Government of the Northwest Territories</a:t>
            </a:r>
            <a:endParaRPr lang="en-US" sz="1600">
              <a:solidFill>
                <a:srgbClr val="FEB913"/>
              </a:solidFill>
              <a:latin typeface="Montserrat" pitchFamily="2" charset="77"/>
            </a:endParaRPr>
          </a:p>
          <a:p>
            <a:r>
              <a:rPr lang="en-US" sz="1600">
                <a:solidFill>
                  <a:srgbClr val="FEB913"/>
                </a:solidFill>
                <a:latin typeface="Montserrat" pitchFamily="2" charset="77"/>
                <a:hlinkClick r:id="rId3">
                  <a:extLst>
                    <a:ext uri="{A12FA001-AC4F-418D-AE19-62706E023703}">
                      <ahyp:hlinkClr xmlns:ahyp="http://schemas.microsoft.com/office/drawing/2018/hyperlinkcolor" val="tx"/>
                    </a:ext>
                  </a:extLst>
                </a:hlinkClick>
              </a:rPr>
              <a:t>SEAO (Quebec) </a:t>
            </a:r>
            <a:endParaRPr lang="en-US" sz="1600">
              <a:solidFill>
                <a:srgbClr val="FEB913"/>
              </a:solidFill>
              <a:latin typeface="Montserrat" pitchFamily="2" charset="77"/>
            </a:endParaRPr>
          </a:p>
          <a:p>
            <a:r>
              <a:rPr lang="en-US" sz="1600">
                <a:solidFill>
                  <a:srgbClr val="FEB913"/>
                </a:solidFill>
                <a:effectLst/>
                <a:latin typeface="Montserrat" pitchFamily="2" charset="77"/>
                <a:hlinkClick r:id="rId4">
                  <a:extLst>
                    <a:ext uri="{A12FA001-AC4F-418D-AE19-62706E023703}">
                      <ahyp:hlinkClr xmlns:ahyp="http://schemas.microsoft.com/office/drawing/2018/hyperlinkcolor" val="tx"/>
                    </a:ext>
                  </a:extLst>
                </a:hlinkClick>
              </a:rPr>
              <a:t>Newfoundland &amp; Labrador’s Public Procurement Agency.</a:t>
            </a:r>
            <a:endParaRPr lang="en-US" sz="1600">
              <a:solidFill>
                <a:srgbClr val="FEB913"/>
              </a:solidFill>
              <a:latin typeface="Montserrat" pitchFamily="2" charset="77"/>
            </a:endParaRPr>
          </a:p>
        </p:txBody>
      </p:sp>
    </p:spTree>
    <p:extLst>
      <p:ext uri="{BB962C8B-B14F-4D97-AF65-F5344CB8AC3E}">
        <p14:creationId xmlns:p14="http://schemas.microsoft.com/office/powerpoint/2010/main" val="995201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275106-CAC3-4FEC-370D-636AE067A2D5}"/>
              </a:ext>
            </a:extLst>
          </p:cNvPr>
          <p:cNvSpPr>
            <a:spLocks noGrp="1"/>
          </p:cNvSpPr>
          <p:nvPr>
            <p:ph type="title"/>
          </p:nvPr>
        </p:nvSpPr>
        <p:spPr>
          <a:xfrm>
            <a:off x="489600" y="806400"/>
            <a:ext cx="10515600" cy="576261"/>
          </a:xfrm>
        </p:spPr>
        <p:txBody>
          <a:bodyPr>
            <a:normAutofit/>
          </a:bodyPr>
          <a:lstStyle/>
          <a:p>
            <a:pPr defTabSz="914400"/>
            <a:r>
              <a:rPr lang="en-US" sz="3200" b="0"/>
              <a:t>MERX — Procurement Portal </a:t>
            </a:r>
          </a:p>
        </p:txBody>
      </p:sp>
      <p:sp>
        <p:nvSpPr>
          <p:cNvPr id="5" name="Content Placeholder 4">
            <a:extLst>
              <a:ext uri="{FF2B5EF4-FFF2-40B4-BE49-F238E27FC236}">
                <a16:creationId xmlns:a16="http://schemas.microsoft.com/office/drawing/2014/main" id="{DEDB835C-BD76-B8BA-AE6E-C48BE8067177}"/>
              </a:ext>
            </a:extLst>
          </p:cNvPr>
          <p:cNvSpPr>
            <a:spLocks noGrp="1"/>
          </p:cNvSpPr>
          <p:nvPr>
            <p:ph sz="half" idx="1"/>
          </p:nvPr>
        </p:nvSpPr>
        <p:spPr>
          <a:xfrm>
            <a:off x="1591200" y="1991335"/>
            <a:ext cx="9414000" cy="3776870"/>
          </a:xfrm>
        </p:spPr>
        <p:txBody>
          <a:bodyPr>
            <a:noAutofit/>
          </a:bodyPr>
          <a:lstStyle/>
          <a:p>
            <a:pPr marL="252000" indent="-252000">
              <a:spcBef>
                <a:spcPts val="2200"/>
              </a:spcBef>
              <a:buFont typeface="Courier New" panose="02070309020205020404" pitchFamily="49" charset="0"/>
              <a:buChar char="o"/>
            </a:pPr>
            <a:r>
              <a:rPr lang="en-US" sz="1600" u="sng">
                <a:solidFill>
                  <a:srgbClr val="103A73"/>
                </a:solidFill>
                <a:latin typeface="Montserrat" pitchFamily="2" charset="77"/>
              </a:rPr>
              <a:t>MERX</a:t>
            </a:r>
            <a:r>
              <a:rPr lang="en-US" sz="1600">
                <a:solidFill>
                  <a:srgbClr val="C4E46E"/>
                </a:solidFill>
                <a:latin typeface="Montserrat" pitchFamily="2" charset="77"/>
              </a:rPr>
              <a:t> </a:t>
            </a:r>
            <a:r>
              <a:rPr lang="en-US" sz="1600">
                <a:latin typeface="Montserrat" pitchFamily="2" charset="77"/>
              </a:rPr>
              <a:t>is a procurement portal that provides access to opportunities within:</a:t>
            </a:r>
          </a:p>
          <a:p>
            <a:pPr marL="252000" lvl="1" indent="-252000">
              <a:spcBef>
                <a:spcPts val="2200"/>
              </a:spcBef>
              <a:buFont typeface="Courier New" panose="02070309020205020404" pitchFamily="49" charset="0"/>
              <a:buChar char="o"/>
            </a:pPr>
            <a:r>
              <a:rPr lang="en-US" sz="1600">
                <a:latin typeface="Montserrat" pitchFamily="2" charset="77"/>
              </a:rPr>
              <a:t>Provincial and municipal governments</a:t>
            </a:r>
          </a:p>
          <a:p>
            <a:pPr marL="252000" lvl="1" indent="-252000">
              <a:spcBef>
                <a:spcPts val="2200"/>
              </a:spcBef>
              <a:buFont typeface="Courier New" panose="02070309020205020404" pitchFamily="49" charset="0"/>
              <a:buChar char="o"/>
            </a:pPr>
            <a:r>
              <a:rPr lang="en-US" sz="1600">
                <a:latin typeface="Montserrat" pitchFamily="2" charset="77"/>
              </a:rPr>
              <a:t>The MASH sector (Municipalities, Academic institutions, School boards, and Hospitals)</a:t>
            </a:r>
          </a:p>
          <a:p>
            <a:pPr marL="252000" lvl="1" indent="-252000">
              <a:spcBef>
                <a:spcPts val="2200"/>
              </a:spcBef>
              <a:buFont typeface="Courier New" panose="02070309020205020404" pitchFamily="49" charset="0"/>
              <a:buChar char="o"/>
            </a:pPr>
            <a:r>
              <a:rPr lang="en-US" sz="1600">
                <a:latin typeface="Montserrat" pitchFamily="2" charset="77"/>
              </a:rPr>
              <a:t>The private sector</a:t>
            </a:r>
          </a:p>
          <a:p>
            <a:pPr marL="252000" lvl="1" indent="-252000">
              <a:spcBef>
                <a:spcPts val="2200"/>
              </a:spcBef>
              <a:buFont typeface="Courier New" panose="02070309020205020404" pitchFamily="49" charset="0"/>
              <a:buChar char="o"/>
            </a:pPr>
            <a:r>
              <a:rPr lang="en-US" sz="1600">
                <a:latin typeface="Montserrat" pitchFamily="2" charset="77"/>
              </a:rPr>
              <a:t>U.S. federal, state and local opportunities</a:t>
            </a:r>
          </a:p>
          <a:p>
            <a:pPr marL="252000" lvl="1" indent="-252000">
              <a:spcBef>
                <a:spcPts val="2200"/>
              </a:spcBef>
              <a:buFont typeface="Courier New" panose="02070309020205020404" pitchFamily="49" charset="0"/>
              <a:buChar char="o"/>
            </a:pPr>
            <a:r>
              <a:rPr lang="en-US" sz="1600">
                <a:latin typeface="Montserrat" pitchFamily="2" charset="77"/>
              </a:rPr>
              <a:t>Private construction service (houses, hotels, shopping malls, etc.)</a:t>
            </a:r>
          </a:p>
        </p:txBody>
      </p:sp>
      <p:sp>
        <p:nvSpPr>
          <p:cNvPr id="9" name="Text Placeholder 3">
            <a:extLst>
              <a:ext uri="{FF2B5EF4-FFF2-40B4-BE49-F238E27FC236}">
                <a16:creationId xmlns:a16="http://schemas.microsoft.com/office/drawing/2014/main" id="{7B00E56F-BFC4-9C1C-F8D1-5B6F65A6C06F}"/>
              </a:ext>
            </a:extLst>
          </p:cNvPr>
          <p:cNvSpPr txBox="1">
            <a:spLocks/>
          </p:cNvSpPr>
          <p:nvPr/>
        </p:nvSpPr>
        <p:spPr>
          <a:xfrm>
            <a:off x="489600" y="1415073"/>
            <a:ext cx="4172421" cy="5762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400" b="1">
                <a:solidFill>
                  <a:schemeClr val="tx1"/>
                </a:solidFill>
                <a:latin typeface="Montserrat" pitchFamily="2" charset="77"/>
              </a:rPr>
              <a:t>What is MERX?</a:t>
            </a:r>
          </a:p>
        </p:txBody>
      </p:sp>
    </p:spTree>
    <p:extLst>
      <p:ext uri="{BB962C8B-B14F-4D97-AF65-F5344CB8AC3E}">
        <p14:creationId xmlns:p14="http://schemas.microsoft.com/office/powerpoint/2010/main" val="1820818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75FCE-D41F-EBD4-03D2-054719B348C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9B6650-1785-68E9-D6AC-A1FCD41E9E34}"/>
              </a:ext>
            </a:extLst>
          </p:cNvPr>
          <p:cNvSpPr>
            <a:spLocks noGrp="1"/>
          </p:cNvSpPr>
          <p:nvPr>
            <p:ph type="title"/>
          </p:nvPr>
        </p:nvSpPr>
        <p:spPr>
          <a:xfrm>
            <a:off x="2616199" y="1379073"/>
            <a:ext cx="6503625" cy="1083024"/>
          </a:xfrm>
        </p:spPr>
        <p:txBody>
          <a:bodyPr>
            <a:normAutofit/>
          </a:bodyPr>
          <a:lstStyle/>
          <a:p>
            <a:pPr defTabSz="914400"/>
            <a:r>
              <a:rPr lang="en-US" sz="3200" b="0"/>
              <a:t>MERX — Procurement Portal </a:t>
            </a:r>
          </a:p>
        </p:txBody>
      </p:sp>
      <p:sp>
        <p:nvSpPr>
          <p:cNvPr id="6" name="Content Placeholder 5">
            <a:extLst>
              <a:ext uri="{FF2B5EF4-FFF2-40B4-BE49-F238E27FC236}">
                <a16:creationId xmlns:a16="http://schemas.microsoft.com/office/drawing/2014/main" id="{A165D466-C3E6-E9C0-8263-FE9C377BD9C1}"/>
              </a:ext>
            </a:extLst>
          </p:cNvPr>
          <p:cNvSpPr>
            <a:spLocks noGrp="1"/>
          </p:cNvSpPr>
          <p:nvPr>
            <p:ph sz="half" idx="4294967295"/>
          </p:nvPr>
        </p:nvSpPr>
        <p:spPr>
          <a:xfrm>
            <a:off x="2616608" y="2997318"/>
            <a:ext cx="6273800" cy="2534238"/>
          </a:xfrm>
        </p:spPr>
        <p:txBody>
          <a:bodyPr>
            <a:normAutofit/>
          </a:bodyPr>
          <a:lstStyle/>
          <a:p>
            <a:pPr marL="252000" indent="-252000">
              <a:spcBef>
                <a:spcPts val="2200"/>
              </a:spcBef>
              <a:buFont typeface="Courier New" panose="02070309020205020404" pitchFamily="49" charset="0"/>
              <a:buChar char="o"/>
            </a:pPr>
            <a:r>
              <a:rPr lang="en-US" sz="1600">
                <a:latin typeface="Montserrat" pitchFamily="2" charset="77"/>
              </a:rPr>
              <a:t>Familiarize yourself with the MERX website</a:t>
            </a:r>
          </a:p>
          <a:p>
            <a:pPr marL="252000" indent="-252000">
              <a:spcBef>
                <a:spcPts val="2200"/>
              </a:spcBef>
              <a:buFont typeface="Courier New" panose="02070309020205020404" pitchFamily="49" charset="0"/>
              <a:buChar char="o"/>
            </a:pPr>
            <a:r>
              <a:rPr lang="en-US" sz="1600">
                <a:latin typeface="Montserrat" pitchFamily="2" charset="77"/>
              </a:rPr>
              <a:t>Search for tender opportunities by keyword</a:t>
            </a:r>
          </a:p>
          <a:p>
            <a:pPr marL="252000" indent="-252000">
              <a:spcBef>
                <a:spcPts val="2200"/>
              </a:spcBef>
              <a:buFont typeface="Courier New" panose="02070309020205020404" pitchFamily="49" charset="0"/>
              <a:buChar char="o"/>
            </a:pPr>
            <a:r>
              <a:rPr lang="en-US" sz="1600">
                <a:latin typeface="Montserrat" pitchFamily="2" charset="77"/>
              </a:rPr>
              <a:t>You must create a free account to view opportunities and there are fees for accessing additional services. </a:t>
            </a:r>
          </a:p>
          <a:p>
            <a:pPr marL="252000" indent="-252000">
              <a:spcBef>
                <a:spcPts val="2200"/>
              </a:spcBef>
              <a:buFont typeface="Courier New" panose="02070309020205020404" pitchFamily="49" charset="0"/>
              <a:buChar char="o"/>
            </a:pPr>
            <a:endParaRPr lang="en-US" sz="1600">
              <a:latin typeface="Montserrat" pitchFamily="2" charset="77"/>
            </a:endParaRPr>
          </a:p>
          <a:p>
            <a:pPr marL="252000" indent="-252000">
              <a:spcBef>
                <a:spcPts val="2200"/>
              </a:spcBef>
              <a:buFont typeface="Courier New" panose="02070309020205020404" pitchFamily="49" charset="0"/>
              <a:buChar char="o"/>
            </a:pPr>
            <a:endParaRPr lang="en-US" sz="1600">
              <a:latin typeface="Montserrat" pitchFamily="2" charset="77"/>
            </a:endParaRPr>
          </a:p>
        </p:txBody>
      </p:sp>
      <p:sp>
        <p:nvSpPr>
          <p:cNvPr id="9" name="Text Placeholder 3">
            <a:extLst>
              <a:ext uri="{FF2B5EF4-FFF2-40B4-BE49-F238E27FC236}">
                <a16:creationId xmlns:a16="http://schemas.microsoft.com/office/drawing/2014/main" id="{985AD72C-D4F1-7CCB-0B43-07B3B774851D}"/>
              </a:ext>
            </a:extLst>
          </p:cNvPr>
          <p:cNvSpPr txBox="1">
            <a:spLocks/>
          </p:cNvSpPr>
          <p:nvPr/>
        </p:nvSpPr>
        <p:spPr>
          <a:xfrm>
            <a:off x="2616200" y="2412258"/>
            <a:ext cx="4172421" cy="57626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400" b="1">
                <a:solidFill>
                  <a:schemeClr val="tx1"/>
                </a:solidFill>
                <a:latin typeface="Montserrat" pitchFamily="2" charset="77"/>
              </a:rPr>
              <a:t>What should you do?</a:t>
            </a:r>
          </a:p>
        </p:txBody>
      </p:sp>
    </p:spTree>
    <p:extLst>
      <p:ext uri="{BB962C8B-B14F-4D97-AF65-F5344CB8AC3E}">
        <p14:creationId xmlns:p14="http://schemas.microsoft.com/office/powerpoint/2010/main" val="1829977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7715C-11BD-4837-C0D6-F29FB4E11D9E}"/>
              </a:ext>
            </a:extLst>
          </p:cNvPr>
          <p:cNvSpPr>
            <a:spLocks noGrp="1"/>
          </p:cNvSpPr>
          <p:nvPr>
            <p:ph type="title"/>
          </p:nvPr>
        </p:nvSpPr>
        <p:spPr>
          <a:xfrm>
            <a:off x="658933" y="1436696"/>
            <a:ext cx="10515600" cy="566138"/>
          </a:xfrm>
        </p:spPr>
        <p:txBody>
          <a:bodyPr>
            <a:normAutofit/>
          </a:bodyPr>
          <a:lstStyle/>
          <a:p>
            <a:pPr defTabSz="914400"/>
            <a:r>
              <a:rPr lang="en-US" sz="3200" b="0"/>
              <a:t>Navigating the MERX Website </a:t>
            </a:r>
          </a:p>
        </p:txBody>
      </p:sp>
      <p:sp>
        <p:nvSpPr>
          <p:cNvPr id="3" name="Content Placeholder 2">
            <a:extLst>
              <a:ext uri="{FF2B5EF4-FFF2-40B4-BE49-F238E27FC236}">
                <a16:creationId xmlns:a16="http://schemas.microsoft.com/office/drawing/2014/main" id="{D45A3C2D-7B57-11D5-2578-A7F45DB23531}"/>
              </a:ext>
            </a:extLst>
          </p:cNvPr>
          <p:cNvSpPr>
            <a:spLocks noGrp="1"/>
          </p:cNvSpPr>
          <p:nvPr>
            <p:ph idx="1"/>
          </p:nvPr>
        </p:nvSpPr>
        <p:spPr>
          <a:xfrm>
            <a:off x="658934" y="1982267"/>
            <a:ext cx="3476609" cy="3817191"/>
          </a:xfrm>
        </p:spPr>
        <p:txBody>
          <a:bodyPr vert="horz" lIns="91440" tIns="45720" rIns="91440" bIns="45720" numCol="1" rtlCol="0" anchor="t">
            <a:noAutofit/>
          </a:bodyPr>
          <a:lstStyle/>
          <a:p>
            <a:pPr marL="251460" indent="-251460">
              <a:spcBef>
                <a:spcPts val="2200"/>
              </a:spcBef>
              <a:buFont typeface="Courier New" panose="02070309020205020404" pitchFamily="49" charset="0"/>
              <a:buChar char="o"/>
            </a:pPr>
            <a:r>
              <a:rPr lang="en-US" sz="1600">
                <a:latin typeface="Montserrat" pitchFamily="2" charset="77"/>
              </a:rPr>
              <a:t>Headings: Canadian Tenders, US Tenders, Private Construction</a:t>
            </a:r>
            <a:endParaRPr lang="en-US"/>
          </a:p>
          <a:p>
            <a:pPr marL="251460" indent="-251460">
              <a:spcBef>
                <a:spcPts val="2200"/>
              </a:spcBef>
              <a:buFont typeface="Courier New,monospace" panose="02070309020205020404" pitchFamily="49" charset="0"/>
              <a:buChar char="o"/>
            </a:pPr>
            <a:r>
              <a:rPr lang="en-US" sz="1600">
                <a:latin typeface="Montserrat"/>
                <a:cs typeface="Arial"/>
              </a:rPr>
              <a:t>Search by Key Word</a:t>
            </a:r>
            <a:endParaRPr lang="en-US" sz="1600">
              <a:solidFill>
                <a:srgbClr val="808080"/>
              </a:solidFill>
              <a:latin typeface="Montserrat"/>
              <a:cs typeface="Arial"/>
            </a:endParaRPr>
          </a:p>
          <a:p>
            <a:pPr marL="251460" indent="-251460">
              <a:spcBef>
                <a:spcPts val="2200"/>
              </a:spcBef>
              <a:buFont typeface="Courier New,monospace" panose="02070309020205020404" pitchFamily="49" charset="0"/>
              <a:buChar char="o"/>
            </a:pPr>
            <a:r>
              <a:rPr lang="en-US" sz="1600">
                <a:latin typeface="Montserrat"/>
                <a:cs typeface="Arial"/>
              </a:rPr>
              <a:t>Filter by Category (industry), Location, Published date, Status (open, closed, etc.)</a:t>
            </a:r>
            <a:endParaRPr lang="en-US">
              <a:latin typeface="Montserrat"/>
            </a:endParaRPr>
          </a:p>
          <a:p>
            <a:pPr indent="0">
              <a:spcBef>
                <a:spcPts val="2200"/>
              </a:spcBef>
              <a:buNone/>
            </a:pPr>
            <a:endParaRPr lang="en-US" sz="1600">
              <a:latin typeface="Montserrat" pitchFamily="2" charset="77"/>
            </a:endParaRPr>
          </a:p>
        </p:txBody>
      </p:sp>
      <p:grpSp>
        <p:nvGrpSpPr>
          <p:cNvPr id="4" name="Group 3">
            <a:extLst>
              <a:ext uri="{FF2B5EF4-FFF2-40B4-BE49-F238E27FC236}">
                <a16:creationId xmlns:a16="http://schemas.microsoft.com/office/drawing/2014/main" id="{7AA4AE74-3EDC-9DA1-C810-B5363F8B0CD3}"/>
              </a:ext>
            </a:extLst>
          </p:cNvPr>
          <p:cNvGrpSpPr/>
          <p:nvPr/>
        </p:nvGrpSpPr>
        <p:grpSpPr>
          <a:xfrm>
            <a:off x="4320541" y="2392226"/>
            <a:ext cx="7511710" cy="2537679"/>
            <a:chOff x="3514428" y="2336004"/>
            <a:chExt cx="9346523" cy="3157533"/>
          </a:xfrm>
        </p:grpSpPr>
        <p:pic>
          <p:nvPicPr>
            <p:cNvPr id="5" name="Picture 4">
              <a:extLst>
                <a:ext uri="{FF2B5EF4-FFF2-40B4-BE49-F238E27FC236}">
                  <a16:creationId xmlns:a16="http://schemas.microsoft.com/office/drawing/2014/main" id="{25B0C889-E905-C583-EA11-674B9FBB4FB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14428" y="2336004"/>
              <a:ext cx="9346523" cy="3157533"/>
            </a:xfrm>
            <a:prstGeom prst="rect">
              <a:avLst/>
            </a:prstGeom>
          </p:spPr>
        </p:pic>
        <p:sp>
          <p:nvSpPr>
            <p:cNvPr id="6" name="Rectangle 5">
              <a:extLst>
                <a:ext uri="{FF2B5EF4-FFF2-40B4-BE49-F238E27FC236}">
                  <a16:creationId xmlns:a16="http://schemas.microsoft.com/office/drawing/2014/main" id="{5909C87D-5C44-2FCD-DAA8-D661A7EAE187}"/>
                </a:ext>
              </a:extLst>
            </p:cNvPr>
            <p:cNvSpPr/>
            <p:nvPr/>
          </p:nvSpPr>
          <p:spPr>
            <a:xfrm>
              <a:off x="5537255" y="2336004"/>
              <a:ext cx="3154018" cy="479512"/>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361B47D-6ABB-F8CA-3ECE-950E3CF44A83}"/>
                </a:ext>
              </a:extLst>
            </p:cNvPr>
            <p:cNvSpPr/>
            <p:nvPr/>
          </p:nvSpPr>
          <p:spPr>
            <a:xfrm>
              <a:off x="3695203" y="3663655"/>
              <a:ext cx="8918713" cy="50832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9133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E3BCA-C763-995E-0F3E-CB3F678D6DC2}"/>
              </a:ext>
            </a:extLst>
          </p:cNvPr>
          <p:cNvSpPr>
            <a:spLocks noGrp="1"/>
          </p:cNvSpPr>
          <p:nvPr>
            <p:ph type="title"/>
          </p:nvPr>
        </p:nvSpPr>
        <p:spPr>
          <a:xfrm>
            <a:off x="275607" y="2080570"/>
            <a:ext cx="5741951" cy="586708"/>
          </a:xfrm>
        </p:spPr>
        <p:txBody>
          <a:bodyPr vert="horz" lIns="91440" tIns="45720" rIns="91440" bIns="45720" rtlCol="0" anchor="ctr">
            <a:normAutofit fontScale="90000"/>
          </a:bodyPr>
          <a:lstStyle/>
          <a:p>
            <a:pPr algn="ctr" defTabSz="914400">
              <a:lnSpc>
                <a:spcPct val="90000"/>
              </a:lnSpc>
            </a:pPr>
            <a:r>
              <a:rPr lang="en-US" sz="3200"/>
              <a:t>Evaluating Contract Opportunities</a:t>
            </a:r>
            <a:endParaRPr lang="en-US"/>
          </a:p>
        </p:txBody>
      </p:sp>
      <p:sp>
        <p:nvSpPr>
          <p:cNvPr id="3" name="Text Placeholder 2">
            <a:extLst>
              <a:ext uri="{FF2B5EF4-FFF2-40B4-BE49-F238E27FC236}">
                <a16:creationId xmlns:a16="http://schemas.microsoft.com/office/drawing/2014/main" id="{875A5FB4-15DF-0B2F-AA72-4285B745B641}"/>
              </a:ext>
            </a:extLst>
          </p:cNvPr>
          <p:cNvSpPr>
            <a:spLocks noGrp="1"/>
          </p:cNvSpPr>
          <p:nvPr>
            <p:ph type="body" idx="1"/>
          </p:nvPr>
        </p:nvSpPr>
        <p:spPr>
          <a:xfrm>
            <a:off x="1022861" y="2921255"/>
            <a:ext cx="4288140" cy="1051937"/>
          </a:xfrm>
        </p:spPr>
        <p:txBody>
          <a:bodyPr>
            <a:normAutofit/>
          </a:bodyPr>
          <a:lstStyle/>
          <a:p>
            <a:r>
              <a:rPr lang="en-US" sz="2000">
                <a:latin typeface="Montserrat Medium"/>
              </a:rPr>
              <a:t>How to know if an opportunity is a good fit for your business.</a:t>
            </a:r>
          </a:p>
        </p:txBody>
      </p:sp>
      <p:pic>
        <p:nvPicPr>
          <p:cNvPr id="4" name="Picture Placeholder 8">
            <a:extLst>
              <a:ext uri="{FF2B5EF4-FFF2-40B4-BE49-F238E27FC236}">
                <a16:creationId xmlns:a16="http://schemas.microsoft.com/office/drawing/2014/main" id="{27679187-C6DF-7D78-7BA5-7317041E1B72}"/>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194249" y="1615240"/>
            <a:ext cx="5125484" cy="4032382"/>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3885752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575E-6B0A-9CD2-8D53-7D274DAD8470}"/>
              </a:ext>
            </a:extLst>
          </p:cNvPr>
          <p:cNvSpPr>
            <a:spLocks noGrp="1"/>
          </p:cNvSpPr>
          <p:nvPr>
            <p:ph type="title"/>
          </p:nvPr>
        </p:nvSpPr>
        <p:spPr>
          <a:xfrm>
            <a:off x="489600" y="994548"/>
            <a:ext cx="10515600" cy="579108"/>
          </a:xfrm>
        </p:spPr>
        <p:txBody>
          <a:bodyPr>
            <a:normAutofit/>
          </a:bodyPr>
          <a:lstStyle/>
          <a:p>
            <a:pPr defTabSz="914400"/>
            <a:r>
              <a:rPr lang="en-US" sz="3200" b="0"/>
              <a:t>Review the Documents</a:t>
            </a:r>
          </a:p>
        </p:txBody>
      </p:sp>
      <p:graphicFrame>
        <p:nvGraphicFramePr>
          <p:cNvPr id="4" name="Table 4">
            <a:extLst>
              <a:ext uri="{FF2B5EF4-FFF2-40B4-BE49-F238E27FC236}">
                <a16:creationId xmlns:a16="http://schemas.microsoft.com/office/drawing/2014/main" id="{3FE9BEA5-A170-2F67-56F4-24DB0315E4B8}"/>
              </a:ext>
            </a:extLst>
          </p:cNvPr>
          <p:cNvGraphicFramePr>
            <a:graphicFrameLocks noGrp="1"/>
          </p:cNvGraphicFramePr>
          <p:nvPr>
            <p:extLst>
              <p:ext uri="{D42A27DB-BD31-4B8C-83A1-F6EECF244321}">
                <p14:modId xmlns:p14="http://schemas.microsoft.com/office/powerpoint/2010/main" val="2834361516"/>
              </p:ext>
            </p:extLst>
          </p:nvPr>
        </p:nvGraphicFramePr>
        <p:xfrm>
          <a:off x="489600" y="1767840"/>
          <a:ext cx="11249010" cy="3688080"/>
        </p:xfrm>
        <a:graphic>
          <a:graphicData uri="http://schemas.openxmlformats.org/drawingml/2006/table">
            <a:tbl>
              <a:tblPr firstRow="1" bandRow="1">
                <a:tableStyleId>{6E25E649-3F16-4E02-A733-19D2CDBF48F0}</a:tableStyleId>
              </a:tblPr>
              <a:tblGrid>
                <a:gridCol w="5624505">
                  <a:extLst>
                    <a:ext uri="{9D8B030D-6E8A-4147-A177-3AD203B41FA5}">
                      <a16:colId xmlns:a16="http://schemas.microsoft.com/office/drawing/2014/main" val="3958613987"/>
                    </a:ext>
                  </a:extLst>
                </a:gridCol>
                <a:gridCol w="5624505">
                  <a:extLst>
                    <a:ext uri="{9D8B030D-6E8A-4147-A177-3AD203B41FA5}">
                      <a16:colId xmlns:a16="http://schemas.microsoft.com/office/drawing/2014/main" val="2654141708"/>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latin typeface="Montserrat" pitchFamily="2" charset="77"/>
                        </a:rPr>
                        <a:t>Carefully review the tender, request for proposal (RFP), request for quotation (RFQ), or other procurement documents to understand the: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13"/>
                    </a:solidFill>
                  </a:tcPr>
                </a:tc>
                <a:tc>
                  <a:txBody>
                    <a:bodyPr/>
                    <a:lstStyle/>
                    <a:p>
                      <a:r>
                        <a:rPr lang="en-US" sz="1600">
                          <a:latin typeface="Montserrat" pitchFamily="2" charset="77"/>
                        </a:rPr>
                        <a:t>Example: A Construction Project Opportunity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13"/>
                    </a:solidFill>
                  </a:tcPr>
                </a:tc>
                <a:extLst>
                  <a:ext uri="{0D108BD9-81ED-4DB2-BD59-A6C34878D82A}">
                    <a16:rowId xmlns:a16="http://schemas.microsoft.com/office/drawing/2014/main" val="2222487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a:latin typeface="Montserrat" pitchFamily="2" charset="77"/>
                        </a:rPr>
                        <a:t>Scope of the opportunity</a:t>
                      </a:r>
                      <a:r>
                        <a:rPr lang="en-US" sz="1600">
                          <a:latin typeface="Montserrat" pitchFamily="2" charset="77"/>
                        </a:rPr>
                        <a:t>: the range and extent of the goods, services, or works being solicited by the buyer.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latin typeface="Montserrat" pitchFamily="2" charset="77"/>
                        </a:rPr>
                        <a:t>The design and construction of a building, including site preparation, building materials, equipment, and </a:t>
                      </a:r>
                      <a:r>
                        <a:rPr lang="en-US" sz="1600" err="1">
                          <a:latin typeface="Montserrat" pitchFamily="2" charset="77"/>
                        </a:rPr>
                        <a:t>labour</a:t>
                      </a:r>
                      <a:r>
                        <a:rPr lang="en-US" sz="1600">
                          <a:latin typeface="Montserrat" pitchFamily="2" charset="77"/>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66228798"/>
                  </a:ext>
                </a:extLst>
              </a:tr>
              <a:tr h="370840">
                <a:tc>
                  <a:txBody>
                    <a:bodyPr/>
                    <a:lstStyle/>
                    <a:p>
                      <a:r>
                        <a:rPr lang="en-US" sz="1600" b="1">
                          <a:latin typeface="Montserrat" pitchFamily="2" charset="77"/>
                        </a:rPr>
                        <a:t>Qualifications</a:t>
                      </a:r>
                      <a:r>
                        <a:rPr lang="en-US" sz="1600">
                          <a:latin typeface="Montserrat" pitchFamily="2" charset="77"/>
                        </a:rPr>
                        <a:t>: the skills, experience, certifications, or other criteria a supplier must meet.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panose="020B0604020202020204" pitchFamily="34" charset="0"/>
                        <a:buChar char="•"/>
                      </a:pPr>
                      <a:r>
                        <a:rPr lang="en-US" sz="1600">
                          <a:latin typeface="Montserrat" pitchFamily="2" charset="77"/>
                        </a:rPr>
                        <a:t>A valid construction license or certification</a:t>
                      </a:r>
                    </a:p>
                    <a:p>
                      <a:pPr marL="285750" lvl="0" indent="-285750">
                        <a:buFont typeface="Arial" panose="020B0604020202020204" pitchFamily="34" charset="0"/>
                        <a:buChar char="•"/>
                      </a:pPr>
                      <a:r>
                        <a:rPr lang="en-US" sz="1600">
                          <a:latin typeface="Montserrat" pitchFamily="2" charset="77"/>
                        </a:rPr>
                        <a:t>A proven track record of success completing similar construction projects</a:t>
                      </a:r>
                    </a:p>
                    <a:p>
                      <a:pPr marL="285750" lvl="0" indent="-285750">
                        <a:buFont typeface="Arial" panose="020B0604020202020204" pitchFamily="34" charset="0"/>
                        <a:buChar char="•"/>
                      </a:pPr>
                      <a:r>
                        <a:rPr lang="en-US" sz="1600">
                          <a:latin typeface="Montserrat" pitchFamily="2" charset="77"/>
                        </a:rPr>
                        <a:t>A minimum level of insurance coverage</a:t>
                      </a:r>
                    </a:p>
                    <a:p>
                      <a:pPr marL="285750" lvl="0" indent="-285750">
                        <a:buFont typeface="Arial" panose="020B0604020202020204" pitchFamily="34" charset="0"/>
                        <a:buChar char="•"/>
                      </a:pPr>
                      <a:r>
                        <a:rPr lang="en-US" sz="1600">
                          <a:latin typeface="Montserrat" pitchFamily="2" charset="77"/>
                        </a:rPr>
                        <a:t>A demonstrated ability to manage a project of similar size and complexity</a:t>
                      </a:r>
                    </a:p>
                    <a:p>
                      <a:pPr marL="285750" lvl="0" indent="-285750">
                        <a:buFont typeface="Arial" panose="020B0604020202020204" pitchFamily="34" charset="0"/>
                        <a:buChar char="•"/>
                      </a:pPr>
                      <a:r>
                        <a:rPr lang="en-US" sz="1600">
                          <a:latin typeface="Montserrat" pitchFamily="2" charset="77"/>
                        </a:rPr>
                        <a:t>Specific certifications or training required to meet the project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7890622"/>
                  </a:ext>
                </a:extLst>
              </a:tr>
            </a:tbl>
          </a:graphicData>
        </a:graphic>
      </p:graphicFrame>
    </p:spTree>
    <p:extLst>
      <p:ext uri="{BB962C8B-B14F-4D97-AF65-F5344CB8AC3E}">
        <p14:creationId xmlns:p14="http://schemas.microsoft.com/office/powerpoint/2010/main" val="3327990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77CF2-635A-1E68-5B66-2C617248F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89D5DF-B4B7-62F1-9924-CAFA0F29260A}"/>
              </a:ext>
            </a:extLst>
          </p:cNvPr>
          <p:cNvSpPr>
            <a:spLocks noGrp="1"/>
          </p:cNvSpPr>
          <p:nvPr>
            <p:ph type="title"/>
          </p:nvPr>
        </p:nvSpPr>
        <p:spPr>
          <a:xfrm>
            <a:off x="517822" y="1718919"/>
            <a:ext cx="10515600" cy="579108"/>
          </a:xfrm>
        </p:spPr>
        <p:txBody>
          <a:bodyPr>
            <a:normAutofit/>
          </a:bodyPr>
          <a:lstStyle/>
          <a:p>
            <a:pPr defTabSz="914400"/>
            <a:r>
              <a:rPr lang="en-US" sz="3200" b="0"/>
              <a:t>Review the Documents </a:t>
            </a:r>
            <a:r>
              <a:rPr lang="en-US" sz="2800" b="0">
                <a:latin typeface="Montserrat" pitchFamily="2" charset="77"/>
              </a:rPr>
              <a:t>(continued)</a:t>
            </a:r>
          </a:p>
        </p:txBody>
      </p:sp>
      <p:graphicFrame>
        <p:nvGraphicFramePr>
          <p:cNvPr id="4" name="Table 4">
            <a:extLst>
              <a:ext uri="{FF2B5EF4-FFF2-40B4-BE49-F238E27FC236}">
                <a16:creationId xmlns:a16="http://schemas.microsoft.com/office/drawing/2014/main" id="{A75E6EAC-C118-1BBA-AE84-DAA7D2B9FB16}"/>
              </a:ext>
            </a:extLst>
          </p:cNvPr>
          <p:cNvGraphicFramePr>
            <a:graphicFrameLocks noGrp="1"/>
          </p:cNvGraphicFramePr>
          <p:nvPr>
            <p:extLst>
              <p:ext uri="{D42A27DB-BD31-4B8C-83A1-F6EECF244321}">
                <p14:modId xmlns:p14="http://schemas.microsoft.com/office/powerpoint/2010/main" val="3996645404"/>
              </p:ext>
            </p:extLst>
          </p:nvPr>
        </p:nvGraphicFramePr>
        <p:xfrm>
          <a:off x="517822" y="2548655"/>
          <a:ext cx="11249010" cy="2133600"/>
        </p:xfrm>
        <a:graphic>
          <a:graphicData uri="http://schemas.openxmlformats.org/drawingml/2006/table">
            <a:tbl>
              <a:tblPr firstRow="1" bandRow="1">
                <a:tableStyleId>{6E25E649-3F16-4E02-A733-19D2CDBF48F0}</a:tableStyleId>
              </a:tblPr>
              <a:tblGrid>
                <a:gridCol w="5624505">
                  <a:extLst>
                    <a:ext uri="{9D8B030D-6E8A-4147-A177-3AD203B41FA5}">
                      <a16:colId xmlns:a16="http://schemas.microsoft.com/office/drawing/2014/main" val="3958613987"/>
                    </a:ext>
                  </a:extLst>
                </a:gridCol>
                <a:gridCol w="5624505">
                  <a:extLst>
                    <a:ext uri="{9D8B030D-6E8A-4147-A177-3AD203B41FA5}">
                      <a16:colId xmlns:a16="http://schemas.microsoft.com/office/drawing/2014/main" val="2654141708"/>
                    </a:ext>
                  </a:extLst>
                </a:gridCol>
              </a:tblGrid>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latin typeface="Montserrat" pitchFamily="2" charset="77"/>
                        </a:rPr>
                        <a:t>Carefully review the tender, request for proposal (RFP), request for quotation (RFQ), or other procurement documents to understand the: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13"/>
                    </a:solidFill>
                  </a:tcPr>
                </a:tc>
                <a:tc>
                  <a:txBody>
                    <a:bodyPr/>
                    <a:lstStyle/>
                    <a:p>
                      <a:r>
                        <a:rPr lang="en-US" sz="1600">
                          <a:latin typeface="Montserrat" pitchFamily="2" charset="77"/>
                        </a:rPr>
                        <a:t>Example: A Construction Project Opportunity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13"/>
                    </a:solidFill>
                  </a:tcPr>
                </a:tc>
                <a:extLst>
                  <a:ext uri="{0D108BD9-81ED-4DB2-BD59-A6C34878D82A}">
                    <a16:rowId xmlns:a16="http://schemas.microsoft.com/office/drawing/2014/main" val="2222487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a:latin typeface="Montserrat" pitchFamily="2" charset="77"/>
                        </a:rPr>
                        <a:t>Evaluation criteria</a:t>
                      </a:r>
                      <a:r>
                        <a:rPr lang="en-US" sz="1600">
                          <a:latin typeface="Montserrat" pitchFamily="2" charset="77"/>
                        </a:rPr>
                        <a:t>: the standards or benchmarks a buyer uses to assess and compare proposals or bids.</a:t>
                      </a:r>
                    </a:p>
                    <a:p>
                      <a:endParaRPr lang="en-US" sz="1600">
                        <a:latin typeface="Montserrat"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sz="1600">
                          <a:latin typeface="Montserrat" pitchFamily="2" charset="77"/>
                        </a:rPr>
                        <a:t>Technical capability</a:t>
                      </a:r>
                    </a:p>
                    <a:p>
                      <a:pPr marL="285750" indent="-285750">
                        <a:buFont typeface="Arial" panose="020B0604020202020204" pitchFamily="34" charset="0"/>
                        <a:buChar char="•"/>
                      </a:pPr>
                      <a:r>
                        <a:rPr lang="en-US" sz="1600">
                          <a:latin typeface="Montserrat" pitchFamily="2" charset="77"/>
                        </a:rPr>
                        <a:t>Experience, Past performance</a:t>
                      </a:r>
                    </a:p>
                    <a:p>
                      <a:pPr marL="285750" indent="-285750">
                        <a:buFont typeface="Arial" panose="020B0604020202020204" pitchFamily="34" charset="0"/>
                        <a:buChar char="•"/>
                      </a:pPr>
                      <a:r>
                        <a:rPr lang="en-US" sz="1600">
                          <a:latin typeface="Montserrat" pitchFamily="2" charset="77"/>
                        </a:rPr>
                        <a:t>Price</a:t>
                      </a:r>
                    </a:p>
                    <a:p>
                      <a:pPr marL="285750" indent="-285750">
                        <a:buFont typeface="Arial" panose="020B0604020202020204" pitchFamily="34" charset="0"/>
                        <a:buChar char="•"/>
                      </a:pPr>
                      <a:r>
                        <a:rPr lang="en-US" sz="1600">
                          <a:latin typeface="Montserrat" pitchFamily="2" charset="77"/>
                        </a:rPr>
                        <a:t>Schedule and delivery</a:t>
                      </a:r>
                    </a:p>
                    <a:p>
                      <a:pPr marL="285750" indent="-285750">
                        <a:buFont typeface="Arial" panose="020B0604020202020204" pitchFamily="34" charset="0"/>
                        <a:buChar char="•"/>
                      </a:pPr>
                      <a:r>
                        <a:rPr lang="en-US" sz="1600">
                          <a:latin typeface="Montserrat" pitchFamily="2" charset="77"/>
                        </a:rPr>
                        <a:t>Compliance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848304"/>
                  </a:ext>
                </a:extLst>
              </a:tr>
            </a:tbl>
          </a:graphicData>
        </a:graphic>
      </p:graphicFrame>
    </p:spTree>
    <p:extLst>
      <p:ext uri="{BB962C8B-B14F-4D97-AF65-F5344CB8AC3E}">
        <p14:creationId xmlns:p14="http://schemas.microsoft.com/office/powerpoint/2010/main" val="4206688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DCD37-F24E-26B5-2687-916816965454}"/>
              </a:ext>
            </a:extLst>
          </p:cNvPr>
          <p:cNvSpPr>
            <a:spLocks noGrp="1"/>
          </p:cNvSpPr>
          <p:nvPr>
            <p:ph type="title"/>
          </p:nvPr>
        </p:nvSpPr>
        <p:spPr>
          <a:xfrm>
            <a:off x="1590267" y="844030"/>
            <a:ext cx="10515600" cy="608291"/>
          </a:xfrm>
        </p:spPr>
        <p:txBody>
          <a:bodyPr>
            <a:normAutofit/>
          </a:bodyPr>
          <a:lstStyle/>
          <a:p>
            <a:r>
              <a:rPr lang="en-US" sz="3200" b="0"/>
              <a:t>Assess Your Business’s Capabilities</a:t>
            </a:r>
          </a:p>
        </p:txBody>
      </p:sp>
      <p:sp>
        <p:nvSpPr>
          <p:cNvPr id="3" name="Content Placeholder 2">
            <a:extLst>
              <a:ext uri="{FF2B5EF4-FFF2-40B4-BE49-F238E27FC236}">
                <a16:creationId xmlns:a16="http://schemas.microsoft.com/office/drawing/2014/main" id="{21C528A9-BDF3-3DE2-79D6-151539007F56}"/>
              </a:ext>
            </a:extLst>
          </p:cNvPr>
          <p:cNvSpPr>
            <a:spLocks noGrp="1"/>
          </p:cNvSpPr>
          <p:nvPr>
            <p:ph idx="1"/>
          </p:nvPr>
        </p:nvSpPr>
        <p:spPr>
          <a:xfrm>
            <a:off x="1591200" y="1389600"/>
            <a:ext cx="8761412" cy="2498587"/>
          </a:xfrm>
        </p:spPr>
        <p:txBody>
          <a:bodyPr>
            <a:noAutofit/>
          </a:bodyPr>
          <a:lstStyle/>
          <a:p>
            <a:pPr marL="0" indent="0">
              <a:buNone/>
            </a:pPr>
            <a:r>
              <a:rPr lang="en-US" sz="1600">
                <a:latin typeface="Montserrat" pitchFamily="2" charset="77"/>
              </a:rPr>
              <a:t>Evaluate your company’s capabilities to determine if you have the capacity to meet the requirements outlined in the contracting opportunity, including: </a:t>
            </a:r>
          </a:p>
          <a:p>
            <a:pPr>
              <a:buFont typeface="Courier New" panose="02070309020205020404" pitchFamily="49" charset="0"/>
              <a:buChar char="o"/>
            </a:pPr>
            <a:r>
              <a:rPr lang="en-US" sz="1600">
                <a:latin typeface="Montserrat" pitchFamily="2" charset="77"/>
              </a:rPr>
              <a:t>Staff resources</a:t>
            </a:r>
          </a:p>
          <a:p>
            <a:pPr>
              <a:buFont typeface="Courier New" panose="02070309020205020404" pitchFamily="49" charset="0"/>
              <a:buChar char="o"/>
            </a:pPr>
            <a:r>
              <a:rPr lang="en-US" sz="1600">
                <a:latin typeface="Montserrat" pitchFamily="2" charset="77"/>
              </a:rPr>
              <a:t>Technical expertise</a:t>
            </a:r>
          </a:p>
          <a:p>
            <a:pPr>
              <a:buFont typeface="Courier New" panose="02070309020205020404" pitchFamily="49" charset="0"/>
              <a:buChar char="o"/>
            </a:pPr>
            <a:r>
              <a:rPr lang="en-US" sz="1600">
                <a:latin typeface="Montserrat" pitchFamily="2" charset="77"/>
              </a:rPr>
              <a:t>Financial resources</a:t>
            </a:r>
          </a:p>
          <a:p>
            <a:pPr>
              <a:buFont typeface="Courier New" panose="02070309020205020404" pitchFamily="49" charset="0"/>
              <a:buChar char="o"/>
            </a:pPr>
            <a:r>
              <a:rPr lang="en-US" sz="1600">
                <a:latin typeface="Montserrat" pitchFamily="2" charset="77"/>
              </a:rPr>
              <a:t>Equipment and Facilities</a:t>
            </a:r>
          </a:p>
        </p:txBody>
      </p:sp>
      <p:sp>
        <p:nvSpPr>
          <p:cNvPr id="4" name="Rectangle: Rounded Corners 3">
            <a:extLst>
              <a:ext uri="{FF2B5EF4-FFF2-40B4-BE49-F238E27FC236}">
                <a16:creationId xmlns:a16="http://schemas.microsoft.com/office/drawing/2014/main" id="{E8A9B661-F8B5-CF10-F384-A714B051E3C5}"/>
              </a:ext>
            </a:extLst>
          </p:cNvPr>
          <p:cNvSpPr/>
          <p:nvPr/>
        </p:nvSpPr>
        <p:spPr>
          <a:xfrm>
            <a:off x="4782728" y="2416232"/>
            <a:ext cx="6690358" cy="3260035"/>
          </a:xfrm>
          <a:prstGeom prst="roundRect">
            <a:avLst/>
          </a:prstGeom>
          <a:solidFill>
            <a:srgbClr val="FEB913"/>
          </a:solidFill>
          <a:ln>
            <a:noFill/>
          </a:ln>
        </p:spPr>
        <p:style>
          <a:lnRef idx="2">
            <a:schemeClr val="accent1">
              <a:shade val="50000"/>
            </a:schemeClr>
          </a:lnRef>
          <a:fillRef idx="1">
            <a:schemeClr val="accent1"/>
          </a:fillRef>
          <a:effectRef idx="0">
            <a:schemeClr val="accent1"/>
          </a:effectRef>
          <a:fontRef idx="minor">
            <a:schemeClr val="lt1"/>
          </a:fontRef>
        </p:style>
        <p:txBody>
          <a:bodyPr lIns="503998" tIns="46800" rIns="503998" rtlCol="0" anchor="ctr"/>
          <a:lstStyle/>
          <a:p>
            <a:pPr algn="ctr"/>
            <a:r>
              <a:rPr lang="en-US" sz="1600">
                <a:solidFill>
                  <a:schemeClr val="tx1"/>
                </a:solidFill>
                <a:latin typeface="Montserrat" pitchFamily="2" charset="77"/>
              </a:rPr>
              <a:t>Assessing your business’s capabilities is an important step toward unlocking new growth opportunities. It’s a chance to evaluate where your business stands, identify areas for improvement, and strategically plan for future success. </a:t>
            </a:r>
          </a:p>
          <a:p>
            <a:pPr algn="ctr"/>
            <a:endParaRPr lang="en-US" sz="1600">
              <a:solidFill>
                <a:schemeClr val="tx1"/>
              </a:solidFill>
              <a:latin typeface="Montserrat" pitchFamily="2" charset="77"/>
            </a:endParaRPr>
          </a:p>
          <a:p>
            <a:pPr algn="ctr"/>
            <a:r>
              <a:rPr lang="en-US" sz="1600">
                <a:solidFill>
                  <a:schemeClr val="tx1"/>
                </a:solidFill>
                <a:latin typeface="Montserrat" pitchFamily="2" charset="77"/>
              </a:rPr>
              <a:t>Even if you don’t currently have all the necessary abilities to win a particular tender, this assessment process can help you develop a roadmap to get there and set your business up for long-term growth and success.</a:t>
            </a:r>
          </a:p>
        </p:txBody>
      </p:sp>
    </p:spTree>
    <p:extLst>
      <p:ext uri="{BB962C8B-B14F-4D97-AF65-F5344CB8AC3E}">
        <p14:creationId xmlns:p14="http://schemas.microsoft.com/office/powerpoint/2010/main" val="428311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811B3-45E8-F67A-1753-CC7AC6AA1BBC}"/>
              </a:ext>
            </a:extLst>
          </p:cNvPr>
          <p:cNvSpPr>
            <a:spLocks noGrp="1"/>
          </p:cNvSpPr>
          <p:nvPr>
            <p:ph type="title"/>
          </p:nvPr>
        </p:nvSpPr>
        <p:spPr>
          <a:xfrm>
            <a:off x="1590267" y="815807"/>
            <a:ext cx="10515600" cy="572623"/>
          </a:xfrm>
        </p:spPr>
        <p:txBody>
          <a:bodyPr>
            <a:normAutofit/>
          </a:bodyPr>
          <a:lstStyle/>
          <a:p>
            <a:pPr defTabSz="914400"/>
            <a:r>
              <a:rPr lang="en-US" sz="3200" b="0"/>
              <a:t>Common Terms</a:t>
            </a:r>
          </a:p>
        </p:txBody>
      </p:sp>
      <p:sp>
        <p:nvSpPr>
          <p:cNvPr id="7" name="Content Placeholder 6">
            <a:extLst>
              <a:ext uri="{FF2B5EF4-FFF2-40B4-BE49-F238E27FC236}">
                <a16:creationId xmlns:a16="http://schemas.microsoft.com/office/drawing/2014/main" id="{2B48EA4F-8C21-9BB0-B861-5B12380F566D}"/>
              </a:ext>
            </a:extLst>
          </p:cNvPr>
          <p:cNvSpPr>
            <a:spLocks noGrp="1"/>
          </p:cNvSpPr>
          <p:nvPr>
            <p:ph idx="1"/>
          </p:nvPr>
        </p:nvSpPr>
        <p:spPr>
          <a:xfrm>
            <a:off x="1591201" y="1389600"/>
            <a:ext cx="7986554" cy="4075596"/>
          </a:xfrm>
        </p:spPr>
        <p:txBody>
          <a:bodyPr>
            <a:noAutofit/>
          </a:bodyPr>
          <a:lstStyle/>
          <a:p>
            <a:pPr marL="252000" indent="-252000">
              <a:spcBef>
                <a:spcPts val="2200"/>
              </a:spcBef>
              <a:buFont typeface="Courier New" panose="02070309020205020404" pitchFamily="49" charset="0"/>
              <a:buChar char="o"/>
            </a:pPr>
            <a:r>
              <a:rPr lang="en-US" sz="1600" b="1">
                <a:latin typeface="Montserrat" pitchFamily="2" charset="77"/>
              </a:rPr>
              <a:t>Tender:  </a:t>
            </a:r>
            <a:r>
              <a:rPr lang="en-US" sz="1600">
                <a:latin typeface="Montserrat" pitchFamily="2" charset="77"/>
              </a:rPr>
              <a:t>a formal invitation to participate in the procurement process by submitting a bid. Similar to RFP or RFQ. </a:t>
            </a:r>
          </a:p>
          <a:p>
            <a:pPr marL="252000" indent="-252000">
              <a:spcBef>
                <a:spcPts val="2200"/>
              </a:spcBef>
              <a:spcAft>
                <a:spcPts val="600"/>
              </a:spcAft>
              <a:buFont typeface="Courier New" panose="02070309020205020404" pitchFamily="49" charset="0"/>
              <a:buChar char="o"/>
            </a:pPr>
            <a:r>
              <a:rPr lang="en-US" sz="1600" b="1">
                <a:latin typeface="Montserrat" pitchFamily="2" charset="77"/>
              </a:rPr>
              <a:t>Request for proposal (RFP):  </a:t>
            </a:r>
            <a:r>
              <a:rPr lang="en-US" sz="1600">
                <a:latin typeface="Montserrat" pitchFamily="2" charset="77"/>
              </a:rPr>
              <a:t>Used for complex requirements, containing both financial and technical criteria</a:t>
            </a:r>
          </a:p>
          <a:p>
            <a:pPr marL="252000" indent="-252000">
              <a:spcBef>
                <a:spcPts val="2200"/>
              </a:spcBef>
              <a:spcAft>
                <a:spcPts val="600"/>
              </a:spcAft>
              <a:buFont typeface="Courier New" panose="02070309020205020404" pitchFamily="49" charset="0"/>
              <a:buChar char="o"/>
            </a:pPr>
            <a:r>
              <a:rPr lang="en-US" sz="1600" b="1">
                <a:latin typeface="Montserrat" pitchFamily="2" charset="77"/>
              </a:rPr>
              <a:t>Request for Quotations (RFQs): </a:t>
            </a:r>
            <a:r>
              <a:rPr lang="en-US" sz="1600">
                <a:latin typeface="Montserrat" pitchFamily="2" charset="77"/>
              </a:rPr>
              <a:t>requesting suppliers to provide quotes for specific goods or services. RFQs are often used for more straightforward purchases, such as office supplies or equipment.</a:t>
            </a:r>
          </a:p>
          <a:p>
            <a:pPr marL="252000" indent="-252000">
              <a:spcBef>
                <a:spcPts val="2200"/>
              </a:spcBef>
              <a:buFont typeface="Courier New" panose="02070309020205020404" pitchFamily="49" charset="0"/>
              <a:buChar char="o"/>
            </a:pPr>
            <a:r>
              <a:rPr lang="en-US" sz="1600" b="1">
                <a:latin typeface="Montserrat" pitchFamily="2" charset="77"/>
              </a:rPr>
              <a:t>Bid:  </a:t>
            </a:r>
            <a:r>
              <a:rPr lang="en-US" sz="1600">
                <a:latin typeface="Montserrat" pitchFamily="2" charset="77"/>
              </a:rPr>
              <a:t>a proposal submitted by a supplier in response to a tender, RFP or other procurement opportunity</a:t>
            </a:r>
          </a:p>
        </p:txBody>
      </p:sp>
    </p:spTree>
    <p:extLst>
      <p:ext uri="{BB962C8B-B14F-4D97-AF65-F5344CB8AC3E}">
        <p14:creationId xmlns:p14="http://schemas.microsoft.com/office/powerpoint/2010/main" val="1002870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EBFBA-3314-4A89-3854-ED6272628F19}"/>
              </a:ext>
            </a:extLst>
          </p:cNvPr>
          <p:cNvSpPr>
            <a:spLocks noGrp="1"/>
          </p:cNvSpPr>
          <p:nvPr>
            <p:ph type="title"/>
          </p:nvPr>
        </p:nvSpPr>
        <p:spPr>
          <a:xfrm>
            <a:off x="1863081" y="1145067"/>
            <a:ext cx="10515600" cy="572623"/>
          </a:xfrm>
        </p:spPr>
        <p:txBody>
          <a:bodyPr>
            <a:normAutofit/>
          </a:bodyPr>
          <a:lstStyle/>
          <a:p>
            <a:r>
              <a:rPr lang="en-US" sz="3200" b="0"/>
              <a:t>Identify Potential Risks </a:t>
            </a:r>
          </a:p>
        </p:txBody>
      </p:sp>
      <p:sp>
        <p:nvSpPr>
          <p:cNvPr id="3" name="Content Placeholder 2">
            <a:extLst>
              <a:ext uri="{FF2B5EF4-FFF2-40B4-BE49-F238E27FC236}">
                <a16:creationId xmlns:a16="http://schemas.microsoft.com/office/drawing/2014/main" id="{7F63E448-E511-73FF-F81D-C7FA2710753A}"/>
              </a:ext>
            </a:extLst>
          </p:cNvPr>
          <p:cNvSpPr>
            <a:spLocks noGrp="1"/>
          </p:cNvSpPr>
          <p:nvPr>
            <p:ph idx="1"/>
          </p:nvPr>
        </p:nvSpPr>
        <p:spPr>
          <a:xfrm>
            <a:off x="1864015" y="1718860"/>
            <a:ext cx="7865730" cy="3943114"/>
          </a:xfrm>
        </p:spPr>
        <p:txBody>
          <a:bodyPr vert="horz" lIns="91440" tIns="45720" rIns="91440" bIns="45720" rtlCol="0" anchor="t">
            <a:noAutofit/>
          </a:bodyPr>
          <a:lstStyle/>
          <a:p>
            <a:pPr indent="0">
              <a:spcBef>
                <a:spcPts val="2200"/>
              </a:spcBef>
              <a:buNone/>
            </a:pPr>
            <a:r>
              <a:rPr lang="en-US" sz="1600">
                <a:latin typeface="Montserrat" pitchFamily="2" charset="77"/>
              </a:rPr>
              <a:t>Identify potential risks associated with the contract opportunity, such as:</a:t>
            </a:r>
          </a:p>
          <a:p>
            <a:pPr marL="251460" indent="-251460">
              <a:spcBef>
                <a:spcPts val="2200"/>
              </a:spcBef>
              <a:buFont typeface="Courier New" panose="020B0604020202020204" pitchFamily="34" charset="0"/>
              <a:buChar char="o"/>
            </a:pPr>
            <a:r>
              <a:rPr lang="en-US" sz="1600" b="1">
                <a:latin typeface="Montserrat"/>
              </a:rPr>
              <a:t>Project timelines:</a:t>
            </a:r>
            <a:r>
              <a:rPr lang="en-US" sz="1600">
                <a:latin typeface="Montserrat"/>
              </a:rPr>
              <a:t> unforeseen delays, resource constraints, dependencies (one task can’t begin until another is completed), and mismanagement </a:t>
            </a:r>
            <a:endParaRPr lang="en-US" sz="1600">
              <a:latin typeface="Montserrat" pitchFamily="2" charset="77"/>
            </a:endParaRPr>
          </a:p>
          <a:p>
            <a:pPr marL="251460" indent="-251460">
              <a:spcBef>
                <a:spcPts val="2200"/>
              </a:spcBef>
              <a:buFont typeface="Courier New" panose="020B0604020202020204" pitchFamily="34" charset="0"/>
              <a:buChar char="o"/>
            </a:pPr>
            <a:r>
              <a:rPr lang="en-US" sz="1600" b="1">
                <a:latin typeface="Montserrat"/>
              </a:rPr>
              <a:t>Potential conflicts of interest:</a:t>
            </a:r>
            <a:r>
              <a:rPr lang="en-US" sz="1600">
                <a:latin typeface="Montserrat"/>
              </a:rPr>
              <a:t> lost opportunities due to disqualification, legal actions or fines, damage to reputation</a:t>
            </a:r>
          </a:p>
          <a:p>
            <a:pPr marL="251460" indent="-251460">
              <a:spcBef>
                <a:spcPts val="2200"/>
              </a:spcBef>
              <a:buFont typeface="Courier New" panose="020B0604020202020204" pitchFamily="34" charset="0"/>
              <a:buChar char="o"/>
            </a:pPr>
            <a:r>
              <a:rPr lang="en-US" sz="1600" b="1">
                <a:latin typeface="Montserrat"/>
              </a:rPr>
              <a:t>Legal and regulatory requirements</a:t>
            </a:r>
            <a:r>
              <a:rPr lang="en-US" sz="1600">
                <a:latin typeface="Montserrat"/>
              </a:rPr>
              <a:t>: non-compliance (legal action, fines, penalties), time consuming to deal with, complex, and regulations may frequently change </a:t>
            </a:r>
            <a:endParaRPr lang="en-US" sz="1600">
              <a:latin typeface="Montserrat" pitchFamily="2" charset="77"/>
            </a:endParaRPr>
          </a:p>
        </p:txBody>
      </p:sp>
    </p:spTree>
    <p:extLst>
      <p:ext uri="{BB962C8B-B14F-4D97-AF65-F5344CB8AC3E}">
        <p14:creationId xmlns:p14="http://schemas.microsoft.com/office/powerpoint/2010/main" val="912578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861F-FB6A-96DF-CE03-831C0D106217}"/>
              </a:ext>
            </a:extLst>
          </p:cNvPr>
          <p:cNvSpPr>
            <a:spLocks noGrp="1"/>
          </p:cNvSpPr>
          <p:nvPr>
            <p:ph type="title"/>
          </p:nvPr>
        </p:nvSpPr>
        <p:spPr>
          <a:xfrm>
            <a:off x="489600" y="1201511"/>
            <a:ext cx="8761413" cy="706964"/>
          </a:xfrm>
        </p:spPr>
        <p:txBody>
          <a:bodyPr>
            <a:normAutofit/>
          </a:bodyPr>
          <a:lstStyle/>
          <a:p>
            <a:r>
              <a:rPr lang="en-US" sz="3200" b="0"/>
              <a:t>Determine the Cost</a:t>
            </a:r>
          </a:p>
        </p:txBody>
      </p:sp>
      <p:graphicFrame>
        <p:nvGraphicFramePr>
          <p:cNvPr id="4" name="Table 4">
            <a:extLst>
              <a:ext uri="{FF2B5EF4-FFF2-40B4-BE49-F238E27FC236}">
                <a16:creationId xmlns:a16="http://schemas.microsoft.com/office/drawing/2014/main" id="{117C637D-C882-D6CA-9831-D7B3FF3E884F}"/>
              </a:ext>
            </a:extLst>
          </p:cNvPr>
          <p:cNvGraphicFramePr>
            <a:graphicFrameLocks noGrp="1"/>
          </p:cNvGraphicFramePr>
          <p:nvPr>
            <p:extLst>
              <p:ext uri="{D42A27DB-BD31-4B8C-83A1-F6EECF244321}">
                <p14:modId xmlns:p14="http://schemas.microsoft.com/office/powerpoint/2010/main" val="2130931102"/>
              </p:ext>
            </p:extLst>
          </p:nvPr>
        </p:nvGraphicFramePr>
        <p:xfrm>
          <a:off x="489600" y="2036731"/>
          <a:ext cx="11209862" cy="3546917"/>
        </p:xfrm>
        <a:graphic>
          <a:graphicData uri="http://schemas.openxmlformats.org/drawingml/2006/table">
            <a:tbl>
              <a:tblPr firstRow="1" lastRow="1" bandRow="1">
                <a:tableStyleId>{5C22544A-7EE6-4342-B048-85BDC9FD1C3A}</a:tableStyleId>
              </a:tblPr>
              <a:tblGrid>
                <a:gridCol w="5604931">
                  <a:extLst>
                    <a:ext uri="{9D8B030D-6E8A-4147-A177-3AD203B41FA5}">
                      <a16:colId xmlns:a16="http://schemas.microsoft.com/office/drawing/2014/main" val="1784738061"/>
                    </a:ext>
                  </a:extLst>
                </a:gridCol>
                <a:gridCol w="5604931">
                  <a:extLst>
                    <a:ext uri="{9D8B030D-6E8A-4147-A177-3AD203B41FA5}">
                      <a16:colId xmlns:a16="http://schemas.microsoft.com/office/drawing/2014/main" val="1865149705"/>
                    </a:ext>
                  </a:extLst>
                </a:gridCol>
              </a:tblGrid>
              <a:tr h="10682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latin typeface="Montserrat" pitchFamily="2" charset="77"/>
                        </a:rPr>
                        <a:t>Estimate the cost of delivering the products or services required by the contracting opportunity, including: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13"/>
                    </a:solidFill>
                  </a:tcPr>
                </a:tc>
                <a:tc>
                  <a:txBody>
                    <a:bodyPr/>
                    <a:lstStyle/>
                    <a:p>
                      <a:r>
                        <a:rPr lang="en-US" sz="1600">
                          <a:latin typeface="Montserrat" pitchFamily="2" charset="77"/>
                        </a:rPr>
                        <a:t>Example: A seamstress making seal skin mittens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13"/>
                    </a:solidFill>
                  </a:tcPr>
                </a:tc>
                <a:extLst>
                  <a:ext uri="{0D108BD9-81ED-4DB2-BD59-A6C34878D82A}">
                    <a16:rowId xmlns:a16="http://schemas.microsoft.com/office/drawing/2014/main" val="3083862934"/>
                  </a:ext>
                </a:extLst>
              </a:tr>
              <a:tr h="588865">
                <a:tc>
                  <a:txBody>
                    <a:bodyPr/>
                    <a:lstStyle/>
                    <a:p>
                      <a:r>
                        <a:rPr lang="en-US" sz="1600">
                          <a:latin typeface="Montserrat" pitchFamily="2" charset="77"/>
                        </a:rPr>
                        <a:t>Labour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13">
                        <a:alpha val="40000"/>
                      </a:srgbClr>
                    </a:solidFill>
                  </a:tcPr>
                </a:tc>
                <a:tc>
                  <a:txBody>
                    <a:bodyPr/>
                    <a:lstStyle/>
                    <a:p>
                      <a:r>
                        <a:rPr lang="en-US" sz="1600">
                          <a:latin typeface="Montserrat" pitchFamily="2" charset="77"/>
                        </a:rPr>
                        <a:t>3 hours to make the mittens x $25/hr. = $75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13">
                        <a:alpha val="40000"/>
                      </a:srgbClr>
                    </a:solidFill>
                  </a:tcPr>
                </a:tc>
                <a:extLst>
                  <a:ext uri="{0D108BD9-81ED-4DB2-BD59-A6C34878D82A}">
                    <a16:rowId xmlns:a16="http://schemas.microsoft.com/office/drawing/2014/main" val="3677225225"/>
                  </a:ext>
                </a:extLst>
              </a:tr>
              <a:tr h="588865">
                <a:tc>
                  <a:txBody>
                    <a:bodyPr/>
                    <a:lstStyle/>
                    <a:p>
                      <a:r>
                        <a:rPr lang="en-US" sz="1600">
                          <a:latin typeface="Montserrat" pitchFamily="2" charset="77"/>
                        </a:rPr>
                        <a:t>Materials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a:latin typeface="Montserrat" pitchFamily="2" charset="77"/>
                        </a:rPr>
                        <a:t>Seal skin: $50</a:t>
                      </a:r>
                    </a:p>
                    <a:p>
                      <a:r>
                        <a:rPr lang="en-US" sz="1600">
                          <a:latin typeface="Montserrat" pitchFamily="2" charset="77"/>
                        </a:rPr>
                        <a:t>Thread/Other: $5</a:t>
                      </a:r>
                    </a:p>
                    <a:p>
                      <a:r>
                        <a:rPr lang="en-US" sz="1600">
                          <a:latin typeface="Montserrat" pitchFamily="2" charset="77"/>
                        </a:rPr>
                        <a:t>Total = $55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3365144"/>
                  </a:ext>
                </a:extLst>
              </a:tr>
              <a:tr h="588865">
                <a:tc>
                  <a:txBody>
                    <a:bodyPr/>
                    <a:lstStyle/>
                    <a:p>
                      <a:r>
                        <a:rPr lang="en-US" sz="1600">
                          <a:latin typeface="Montserrat" pitchFamily="2" charset="77"/>
                        </a:rPr>
                        <a:t>Overhead/Other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13">
                        <a:alpha val="40000"/>
                      </a:srgbClr>
                    </a:solidFill>
                  </a:tcPr>
                </a:tc>
                <a:tc>
                  <a:txBody>
                    <a:bodyPr/>
                    <a:lstStyle/>
                    <a:p>
                      <a:r>
                        <a:rPr lang="en-US" sz="1600">
                          <a:latin typeface="Montserrat" pitchFamily="2" charset="77"/>
                        </a:rPr>
                        <a:t>Rent, utilities, equipment, and other expenses. </a:t>
                      </a:r>
                    </a:p>
                    <a:p>
                      <a:r>
                        <a:rPr lang="en-US" sz="1600">
                          <a:latin typeface="Montserrat" pitchFamily="2" charset="77"/>
                        </a:rPr>
                        <a:t>Monthly overhead costs: $500</a:t>
                      </a:r>
                    </a:p>
                    <a:p>
                      <a:r>
                        <a:rPr lang="en-US" sz="1600">
                          <a:latin typeface="Montserrat" pitchFamily="2" charset="77"/>
                        </a:rPr>
                        <a:t>Divided by 20 pairs of mittens per month</a:t>
                      </a:r>
                    </a:p>
                    <a:p>
                      <a:r>
                        <a:rPr lang="en-US" sz="1600">
                          <a:latin typeface="Montserrat" pitchFamily="2" charset="77"/>
                        </a:rPr>
                        <a:t>$500/20 = $25.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13">
                        <a:alpha val="40000"/>
                      </a:srgbClr>
                    </a:solidFill>
                  </a:tcPr>
                </a:tc>
                <a:extLst>
                  <a:ext uri="{0D108BD9-81ED-4DB2-BD59-A6C34878D82A}">
                    <a16:rowId xmlns:a16="http://schemas.microsoft.com/office/drawing/2014/main" val="2156923157"/>
                  </a:ext>
                </a:extLst>
              </a:tr>
            </a:tbl>
          </a:graphicData>
        </a:graphic>
      </p:graphicFrame>
    </p:spTree>
    <p:extLst>
      <p:ext uri="{BB962C8B-B14F-4D97-AF65-F5344CB8AC3E}">
        <p14:creationId xmlns:p14="http://schemas.microsoft.com/office/powerpoint/2010/main" val="3297023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D5659-D319-04EE-D555-96A02FA3D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AD2B7E-5F0B-4C32-7B86-825481539ED5}"/>
              </a:ext>
            </a:extLst>
          </p:cNvPr>
          <p:cNvSpPr>
            <a:spLocks noGrp="1"/>
          </p:cNvSpPr>
          <p:nvPr>
            <p:ph type="title"/>
          </p:nvPr>
        </p:nvSpPr>
        <p:spPr>
          <a:xfrm>
            <a:off x="611896" y="1606030"/>
            <a:ext cx="8761413" cy="706964"/>
          </a:xfrm>
        </p:spPr>
        <p:txBody>
          <a:bodyPr>
            <a:normAutofit/>
          </a:bodyPr>
          <a:lstStyle/>
          <a:p>
            <a:r>
              <a:rPr lang="en-US" sz="3200" b="0"/>
              <a:t>Determine the Cost</a:t>
            </a:r>
          </a:p>
        </p:txBody>
      </p:sp>
      <p:graphicFrame>
        <p:nvGraphicFramePr>
          <p:cNvPr id="4" name="Table 4">
            <a:extLst>
              <a:ext uri="{FF2B5EF4-FFF2-40B4-BE49-F238E27FC236}">
                <a16:creationId xmlns:a16="http://schemas.microsoft.com/office/drawing/2014/main" id="{2F34ED08-6173-E6EF-1156-4F15681D2E0F}"/>
              </a:ext>
            </a:extLst>
          </p:cNvPr>
          <p:cNvGraphicFramePr>
            <a:graphicFrameLocks noGrp="1"/>
          </p:cNvGraphicFramePr>
          <p:nvPr>
            <p:extLst>
              <p:ext uri="{D42A27DB-BD31-4B8C-83A1-F6EECF244321}">
                <p14:modId xmlns:p14="http://schemas.microsoft.com/office/powerpoint/2010/main" val="2767527272"/>
              </p:ext>
            </p:extLst>
          </p:nvPr>
        </p:nvGraphicFramePr>
        <p:xfrm>
          <a:off x="611896" y="2384806"/>
          <a:ext cx="11209862" cy="2480117"/>
        </p:xfrm>
        <a:graphic>
          <a:graphicData uri="http://schemas.openxmlformats.org/drawingml/2006/table">
            <a:tbl>
              <a:tblPr firstRow="1" lastRow="1" bandRow="1">
                <a:tableStyleId>{5C22544A-7EE6-4342-B048-85BDC9FD1C3A}</a:tableStyleId>
              </a:tblPr>
              <a:tblGrid>
                <a:gridCol w="5604931">
                  <a:extLst>
                    <a:ext uri="{9D8B030D-6E8A-4147-A177-3AD203B41FA5}">
                      <a16:colId xmlns:a16="http://schemas.microsoft.com/office/drawing/2014/main" val="1784738061"/>
                    </a:ext>
                  </a:extLst>
                </a:gridCol>
                <a:gridCol w="5604931">
                  <a:extLst>
                    <a:ext uri="{9D8B030D-6E8A-4147-A177-3AD203B41FA5}">
                      <a16:colId xmlns:a16="http://schemas.microsoft.com/office/drawing/2014/main" val="1865149705"/>
                    </a:ext>
                  </a:extLst>
                </a:gridCol>
              </a:tblGrid>
              <a:tr h="10682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a:latin typeface="Montserrat" pitchFamily="2" charset="77"/>
                        </a:rPr>
                        <a:t>Estimate the cost of delivering the products or services required by the contracting opportunity, including: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13"/>
                    </a:solidFill>
                  </a:tcPr>
                </a:tc>
                <a:tc>
                  <a:txBody>
                    <a:bodyPr/>
                    <a:lstStyle/>
                    <a:p>
                      <a:r>
                        <a:rPr lang="en-US" sz="1600">
                          <a:latin typeface="Montserrat" pitchFamily="2" charset="77"/>
                        </a:rPr>
                        <a:t>Example: A seamstress making seal skin mittens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13"/>
                    </a:solidFill>
                  </a:tcPr>
                </a:tc>
                <a:extLst>
                  <a:ext uri="{0D108BD9-81ED-4DB2-BD59-A6C34878D82A}">
                    <a16:rowId xmlns:a16="http://schemas.microsoft.com/office/drawing/2014/main" val="3083862934"/>
                  </a:ext>
                </a:extLst>
              </a:tr>
              <a:tr h="588865">
                <a:tc>
                  <a:txBody>
                    <a:bodyPr/>
                    <a:lstStyle/>
                    <a:p>
                      <a:r>
                        <a:rPr lang="en-US" sz="1600">
                          <a:latin typeface="Montserrat" pitchFamily="2" charset="77"/>
                        </a:rPr>
                        <a:t>Total Cost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600" err="1">
                          <a:latin typeface="Montserrat" pitchFamily="2" charset="77"/>
                        </a:rPr>
                        <a:t>Labour</a:t>
                      </a:r>
                      <a:r>
                        <a:rPr lang="en-US" sz="1600">
                          <a:latin typeface="Montserrat" pitchFamily="2" charset="77"/>
                        </a:rPr>
                        <a:t> ($75) + Materials ($55) + Overhead ($25) = $155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7494458"/>
                  </a:ext>
                </a:extLst>
              </a:tr>
              <a:tr h="588865">
                <a:tc>
                  <a:txBody>
                    <a:bodyPr/>
                    <a:lstStyle/>
                    <a:p>
                      <a:r>
                        <a:rPr lang="en-US" sz="1600">
                          <a:latin typeface="Montserrat" pitchFamily="2" charset="77"/>
                        </a:rPr>
                        <a:t>Markup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13"/>
                    </a:solidFill>
                  </a:tcPr>
                </a:tc>
                <a:tc>
                  <a:txBody>
                    <a:bodyPr/>
                    <a:lstStyle/>
                    <a:p>
                      <a:r>
                        <a:rPr lang="en-US" sz="1600">
                          <a:latin typeface="Montserrat" pitchFamily="2" charset="77"/>
                        </a:rPr>
                        <a:t>Total cost: $155 </a:t>
                      </a:r>
                    </a:p>
                    <a:p>
                      <a:r>
                        <a:rPr lang="en-US" sz="1600">
                          <a:latin typeface="Montserrat" pitchFamily="2" charset="77"/>
                        </a:rPr>
                        <a:t>Markup (30%): $46.50 </a:t>
                      </a:r>
                    </a:p>
                    <a:p>
                      <a:r>
                        <a:rPr lang="en-US" sz="1600">
                          <a:latin typeface="Montserrat" pitchFamily="2" charset="77"/>
                        </a:rPr>
                        <a:t>Selling price: $201.50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B913"/>
                    </a:solidFill>
                  </a:tcPr>
                </a:tc>
                <a:extLst>
                  <a:ext uri="{0D108BD9-81ED-4DB2-BD59-A6C34878D82A}">
                    <a16:rowId xmlns:a16="http://schemas.microsoft.com/office/drawing/2014/main" val="405070615"/>
                  </a:ext>
                </a:extLst>
              </a:tr>
            </a:tbl>
          </a:graphicData>
        </a:graphic>
      </p:graphicFrame>
    </p:spTree>
    <p:extLst>
      <p:ext uri="{BB962C8B-B14F-4D97-AF65-F5344CB8AC3E}">
        <p14:creationId xmlns:p14="http://schemas.microsoft.com/office/powerpoint/2010/main" val="1601229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803E4-A910-628E-9784-583ADE002A64}"/>
              </a:ext>
            </a:extLst>
          </p:cNvPr>
          <p:cNvSpPr>
            <a:spLocks noGrp="1"/>
          </p:cNvSpPr>
          <p:nvPr>
            <p:ph type="title"/>
          </p:nvPr>
        </p:nvSpPr>
        <p:spPr>
          <a:xfrm>
            <a:off x="912933" y="1192104"/>
            <a:ext cx="10515600" cy="569381"/>
          </a:xfrm>
        </p:spPr>
        <p:txBody>
          <a:bodyPr>
            <a:normAutofit/>
          </a:bodyPr>
          <a:lstStyle/>
          <a:p>
            <a:r>
              <a:rPr lang="en-US" sz="3200" b="0"/>
              <a:t>Evaluate the Competition </a:t>
            </a:r>
          </a:p>
        </p:txBody>
      </p:sp>
      <p:sp>
        <p:nvSpPr>
          <p:cNvPr id="3" name="Content Placeholder 2">
            <a:extLst>
              <a:ext uri="{FF2B5EF4-FFF2-40B4-BE49-F238E27FC236}">
                <a16:creationId xmlns:a16="http://schemas.microsoft.com/office/drawing/2014/main" id="{48ADED7E-32DF-A92D-7CF4-6AA0919B24EB}"/>
              </a:ext>
            </a:extLst>
          </p:cNvPr>
          <p:cNvSpPr>
            <a:spLocks noGrp="1"/>
          </p:cNvSpPr>
          <p:nvPr>
            <p:ph idx="1"/>
          </p:nvPr>
        </p:nvSpPr>
        <p:spPr>
          <a:xfrm>
            <a:off x="913867" y="1718859"/>
            <a:ext cx="10261922" cy="4371049"/>
          </a:xfrm>
        </p:spPr>
        <p:txBody>
          <a:bodyPr>
            <a:normAutofit/>
          </a:bodyPr>
          <a:lstStyle/>
          <a:p>
            <a:pPr marL="0" indent="0">
              <a:buNone/>
            </a:pPr>
            <a:r>
              <a:rPr lang="en-US" sz="1600">
                <a:latin typeface="Montserrat" pitchFamily="2" charset="77"/>
              </a:rPr>
              <a:t>Assess the competition to determine if there are other companies with similar capabilities and resources that may be competing for the same opportunity.</a:t>
            </a:r>
          </a:p>
          <a:p>
            <a:pPr>
              <a:buFont typeface="Courier New" panose="02070309020205020404" pitchFamily="49" charset="0"/>
              <a:buChar char="o"/>
            </a:pPr>
            <a:r>
              <a:rPr lang="en-US" sz="1600">
                <a:latin typeface="Montserrat" pitchFamily="2" charset="77"/>
              </a:rPr>
              <a:t>Understand the marketplace </a:t>
            </a:r>
          </a:p>
          <a:p>
            <a:pPr>
              <a:buFont typeface="Courier New" panose="02070309020205020404" pitchFamily="49" charset="0"/>
              <a:buChar char="o"/>
            </a:pPr>
            <a:r>
              <a:rPr lang="en-US" sz="1600">
                <a:latin typeface="Montserrat" pitchFamily="2" charset="77"/>
              </a:rPr>
              <a:t>Gain insights into the strengths and weaknesses of other suppliers</a:t>
            </a:r>
          </a:p>
          <a:p>
            <a:pPr>
              <a:buFont typeface="Courier New" panose="02070309020205020404" pitchFamily="49" charset="0"/>
              <a:buChar char="o"/>
            </a:pPr>
            <a:r>
              <a:rPr lang="en-US" sz="1600">
                <a:latin typeface="Montserrat" pitchFamily="2" charset="77"/>
              </a:rPr>
              <a:t>Understand pricing and quality expectations in the market</a:t>
            </a:r>
          </a:p>
          <a:p>
            <a:pPr>
              <a:buFont typeface="Courier New" panose="02070309020205020404" pitchFamily="49" charset="0"/>
              <a:buChar char="o"/>
            </a:pPr>
            <a:r>
              <a:rPr lang="en-US" sz="1600">
                <a:latin typeface="Montserrat" pitchFamily="2" charset="77"/>
              </a:rPr>
              <a:t>Identify market gaps that your business could potentially fill 	</a:t>
            </a:r>
          </a:p>
        </p:txBody>
      </p:sp>
      <p:sp>
        <p:nvSpPr>
          <p:cNvPr id="4" name="Rectangle: Rounded Corners 3">
            <a:extLst>
              <a:ext uri="{FF2B5EF4-FFF2-40B4-BE49-F238E27FC236}">
                <a16:creationId xmlns:a16="http://schemas.microsoft.com/office/drawing/2014/main" id="{C512616B-7173-4856-AD15-15F0F7BBD390}"/>
              </a:ext>
            </a:extLst>
          </p:cNvPr>
          <p:cNvSpPr/>
          <p:nvPr/>
        </p:nvSpPr>
        <p:spPr>
          <a:xfrm>
            <a:off x="6908885" y="4510075"/>
            <a:ext cx="4944237" cy="1407669"/>
          </a:xfrm>
          <a:prstGeom prst="roundRect">
            <a:avLst/>
          </a:prstGeom>
          <a:solidFill>
            <a:srgbClr val="FE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solidFill>
                  <a:schemeClr val="tx1"/>
                </a:solidFill>
                <a:latin typeface="Montserrat" pitchFamily="2" charset="77"/>
              </a:rPr>
              <a:t>Without competitors there would be no need for strategy.</a:t>
            </a:r>
          </a:p>
          <a:p>
            <a:pPr algn="ctr"/>
            <a:r>
              <a:rPr lang="en-US" i="1">
                <a:solidFill>
                  <a:schemeClr val="tx1"/>
                </a:solidFill>
                <a:latin typeface="Montserrat" pitchFamily="2" charset="77"/>
              </a:rPr>
              <a:t>—</a:t>
            </a:r>
            <a:r>
              <a:rPr lang="en-US">
                <a:solidFill>
                  <a:schemeClr val="tx1"/>
                </a:solidFill>
                <a:latin typeface="Montserrat" pitchFamily="2" charset="77"/>
              </a:rPr>
              <a:t>Kenichi Ohmae</a:t>
            </a:r>
          </a:p>
        </p:txBody>
      </p:sp>
    </p:spTree>
    <p:extLst>
      <p:ext uri="{BB962C8B-B14F-4D97-AF65-F5344CB8AC3E}">
        <p14:creationId xmlns:p14="http://schemas.microsoft.com/office/powerpoint/2010/main" val="31122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5ACBB-F967-C22D-998B-AD14EF4FCF8B}"/>
              </a:ext>
            </a:extLst>
          </p:cNvPr>
          <p:cNvSpPr>
            <a:spLocks noGrp="1"/>
          </p:cNvSpPr>
          <p:nvPr>
            <p:ph type="title"/>
          </p:nvPr>
        </p:nvSpPr>
        <p:spPr>
          <a:xfrm>
            <a:off x="1393237" y="1520185"/>
            <a:ext cx="10515600" cy="1083024"/>
          </a:xfrm>
        </p:spPr>
        <p:txBody>
          <a:bodyPr>
            <a:normAutofit/>
          </a:bodyPr>
          <a:lstStyle/>
          <a:p>
            <a:r>
              <a:rPr lang="en-US" sz="3200" b="0"/>
              <a:t>Consider Partnering or Subcontracting </a:t>
            </a:r>
          </a:p>
        </p:txBody>
      </p:sp>
      <p:sp>
        <p:nvSpPr>
          <p:cNvPr id="3" name="Content Placeholder 2">
            <a:extLst>
              <a:ext uri="{FF2B5EF4-FFF2-40B4-BE49-F238E27FC236}">
                <a16:creationId xmlns:a16="http://schemas.microsoft.com/office/drawing/2014/main" id="{E49194BA-B641-A1A0-A5D2-E348D2F580FE}"/>
              </a:ext>
            </a:extLst>
          </p:cNvPr>
          <p:cNvSpPr>
            <a:spLocks noGrp="1"/>
          </p:cNvSpPr>
          <p:nvPr>
            <p:ph idx="4294967295"/>
          </p:nvPr>
        </p:nvSpPr>
        <p:spPr>
          <a:xfrm>
            <a:off x="1393644" y="2437989"/>
            <a:ext cx="7278688" cy="2697338"/>
          </a:xfrm>
        </p:spPr>
        <p:txBody>
          <a:bodyPr>
            <a:noAutofit/>
          </a:bodyPr>
          <a:lstStyle/>
          <a:p>
            <a:pPr marL="252000" indent="-252000">
              <a:spcBef>
                <a:spcPts val="2200"/>
              </a:spcBef>
              <a:buFont typeface="Courier New" panose="02070309020205020404" pitchFamily="49" charset="0"/>
              <a:buChar char="o"/>
            </a:pPr>
            <a:r>
              <a:rPr lang="en-US" sz="1600">
                <a:latin typeface="Montserrat" pitchFamily="2" charset="77"/>
              </a:rPr>
              <a:t>Determine if partnering or subcontracting with other companies or individuals may be necessary to fulfill the requirements of the contracting opportunity.</a:t>
            </a:r>
          </a:p>
          <a:p>
            <a:pPr marL="252000" indent="-252000">
              <a:spcBef>
                <a:spcPts val="2200"/>
              </a:spcBef>
              <a:buFont typeface="Courier New" panose="02070309020205020404" pitchFamily="49" charset="0"/>
              <a:buChar char="o"/>
            </a:pPr>
            <a:r>
              <a:rPr lang="en-US" sz="1600">
                <a:latin typeface="Montserrat" pitchFamily="2" charset="77"/>
              </a:rPr>
              <a:t>Subcontracting is when a supplier (the prime contractor) hires another company or individual (the subcontractor) to perform a portion of the work required for a particular contract or project. </a:t>
            </a:r>
          </a:p>
        </p:txBody>
      </p:sp>
    </p:spTree>
    <p:extLst>
      <p:ext uri="{BB962C8B-B14F-4D97-AF65-F5344CB8AC3E}">
        <p14:creationId xmlns:p14="http://schemas.microsoft.com/office/powerpoint/2010/main" val="1734527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91EC6-D5E0-E0B5-8D6C-C76C30DB8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DEE2AA-2E26-ACB6-1ED8-4A9A0FEB7677}"/>
              </a:ext>
            </a:extLst>
          </p:cNvPr>
          <p:cNvSpPr>
            <a:spLocks noGrp="1"/>
          </p:cNvSpPr>
          <p:nvPr>
            <p:ph type="title"/>
          </p:nvPr>
        </p:nvSpPr>
        <p:spPr>
          <a:xfrm>
            <a:off x="837674" y="806400"/>
            <a:ext cx="10515600" cy="545745"/>
          </a:xfrm>
        </p:spPr>
        <p:txBody>
          <a:bodyPr>
            <a:normAutofit/>
          </a:bodyPr>
          <a:lstStyle/>
          <a:p>
            <a:r>
              <a:rPr lang="en-US" sz="3200" b="0"/>
              <a:t>Consider Partnering or Subcontracting </a:t>
            </a:r>
          </a:p>
        </p:txBody>
      </p:sp>
      <p:sp>
        <p:nvSpPr>
          <p:cNvPr id="4" name="Rectangle: Rounded Corners 3">
            <a:extLst>
              <a:ext uri="{FF2B5EF4-FFF2-40B4-BE49-F238E27FC236}">
                <a16:creationId xmlns:a16="http://schemas.microsoft.com/office/drawing/2014/main" id="{F5938E1D-5EE5-2FE9-374F-4F58DECC4E65}"/>
              </a:ext>
            </a:extLst>
          </p:cNvPr>
          <p:cNvSpPr/>
          <p:nvPr/>
        </p:nvSpPr>
        <p:spPr>
          <a:xfrm>
            <a:off x="838200" y="1543050"/>
            <a:ext cx="10515600" cy="4171950"/>
          </a:xfrm>
          <a:prstGeom prst="roundRect">
            <a:avLst>
              <a:gd name="adj" fmla="val 23489"/>
            </a:avLst>
          </a:prstGeom>
          <a:solidFill>
            <a:srgbClr val="FEB913"/>
          </a:solidFill>
          <a:ln>
            <a:noFill/>
          </a:ln>
        </p:spPr>
        <p:style>
          <a:lnRef idx="2">
            <a:schemeClr val="accent1">
              <a:shade val="50000"/>
            </a:schemeClr>
          </a:lnRef>
          <a:fillRef idx="1">
            <a:schemeClr val="accent1"/>
          </a:fillRef>
          <a:effectRef idx="0">
            <a:schemeClr val="accent1"/>
          </a:effectRef>
          <a:fontRef idx="minor">
            <a:schemeClr val="lt1"/>
          </a:fontRef>
        </p:style>
        <p:txBody>
          <a:bodyPr lIns="503998" tIns="180000" rIns="503998" bIns="180000" rtlCol="0" anchor="ctr"/>
          <a:lstStyle/>
          <a:p>
            <a:pPr algn="ctr">
              <a:lnSpc>
                <a:spcPct val="150000"/>
              </a:lnSpc>
            </a:pPr>
            <a:r>
              <a:rPr lang="en-US" sz="1600" b="1">
                <a:solidFill>
                  <a:schemeClr val="tx1"/>
                </a:solidFill>
                <a:latin typeface="Montserrat" pitchFamily="2" charset="77"/>
              </a:rPr>
              <a:t>EXAMPLE</a:t>
            </a:r>
            <a:r>
              <a:rPr lang="en-US" sz="1600">
                <a:solidFill>
                  <a:schemeClr val="tx1"/>
                </a:solidFill>
                <a:latin typeface="Montserrat" pitchFamily="2" charset="77"/>
              </a:rPr>
              <a:t>: </a:t>
            </a:r>
          </a:p>
          <a:p>
            <a:pPr algn="ctr">
              <a:lnSpc>
                <a:spcPct val="150000"/>
              </a:lnSpc>
            </a:pPr>
            <a:r>
              <a:rPr lang="en-US" sz="1600">
                <a:solidFill>
                  <a:schemeClr val="tx1"/>
                </a:solidFill>
                <a:latin typeface="Montserrat" pitchFamily="2" charset="77"/>
              </a:rPr>
              <a:t>A company that wins a government contract to provide IT services for a large government agency may not have all the expertise or resources in-house to fulfill the contract requirements. To address this, they can subcontract some of the work to another company specializing in database management. The prime contractor and subcontractor will negotiate a subcontract agreement outlining the scope of work, deliverables, timelines, and payment terms. The prime contractor will remain responsible for delivering the project to the government agency but they will rely on the subcontractor to provide a specific portion of the work.</a:t>
            </a:r>
          </a:p>
        </p:txBody>
      </p:sp>
    </p:spTree>
    <p:extLst>
      <p:ext uri="{BB962C8B-B14F-4D97-AF65-F5344CB8AC3E}">
        <p14:creationId xmlns:p14="http://schemas.microsoft.com/office/powerpoint/2010/main" val="1955637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07002-875E-A9B7-B766-842CB442A204}"/>
              </a:ext>
            </a:extLst>
          </p:cNvPr>
          <p:cNvSpPr>
            <a:spLocks noGrp="1"/>
          </p:cNvSpPr>
          <p:nvPr>
            <p:ph type="title"/>
          </p:nvPr>
        </p:nvSpPr>
        <p:spPr>
          <a:xfrm>
            <a:off x="1590793" y="711148"/>
            <a:ext cx="8342489" cy="1111246"/>
          </a:xfrm>
        </p:spPr>
        <p:txBody>
          <a:bodyPr>
            <a:normAutofit/>
          </a:bodyPr>
          <a:lstStyle/>
          <a:p>
            <a:r>
              <a:rPr lang="en-US" sz="3200" b="0"/>
              <a:t>Joint Ventures </a:t>
            </a:r>
          </a:p>
        </p:txBody>
      </p:sp>
      <p:sp>
        <p:nvSpPr>
          <p:cNvPr id="3" name="Content Placeholder 2">
            <a:extLst>
              <a:ext uri="{FF2B5EF4-FFF2-40B4-BE49-F238E27FC236}">
                <a16:creationId xmlns:a16="http://schemas.microsoft.com/office/drawing/2014/main" id="{47504F36-7E9E-DC4C-7E98-9E4A5F0723B1}"/>
              </a:ext>
            </a:extLst>
          </p:cNvPr>
          <p:cNvSpPr>
            <a:spLocks noGrp="1"/>
          </p:cNvSpPr>
          <p:nvPr>
            <p:ph idx="4294967295"/>
          </p:nvPr>
        </p:nvSpPr>
        <p:spPr>
          <a:xfrm>
            <a:off x="1591200" y="1652470"/>
            <a:ext cx="6981825" cy="5173662"/>
          </a:xfrm>
        </p:spPr>
        <p:txBody>
          <a:bodyPr>
            <a:noAutofit/>
          </a:bodyPr>
          <a:lstStyle/>
          <a:p>
            <a:pPr marL="252000" indent="-252000">
              <a:spcBef>
                <a:spcPts val="2200"/>
              </a:spcBef>
              <a:buFont typeface="Courier New" panose="02070309020205020404" pitchFamily="49" charset="0"/>
              <a:buChar char="o"/>
            </a:pPr>
            <a:r>
              <a:rPr lang="en-US" sz="1600">
                <a:latin typeface="Montserrat" pitchFamily="2" charset="77"/>
              </a:rPr>
              <a:t>A joint venture is a business arrangement where two or more companies or entities come together to form a new team to pursue a specific project or business opportunity. The companies involved in the joint venture will pool their resources, expertise, and capital to achieve a common goal.</a:t>
            </a:r>
          </a:p>
          <a:p>
            <a:pPr marL="252000" indent="-252000">
              <a:spcBef>
                <a:spcPts val="2200"/>
              </a:spcBef>
              <a:buFont typeface="Courier New" panose="02070309020205020404" pitchFamily="49" charset="0"/>
              <a:buChar char="o"/>
            </a:pPr>
            <a:r>
              <a:rPr lang="en-US" sz="1600">
                <a:latin typeface="Montserrat" pitchFamily="2" charset="77"/>
              </a:rPr>
              <a:t>In a joint venture, the companies involved typically share the profits and losses of the venture according to their percentage of ownership. The new entity created by the joint venture can be structured in different ways, such as a separate company, a partnership, or a limited liability company.</a:t>
            </a:r>
          </a:p>
        </p:txBody>
      </p:sp>
    </p:spTree>
    <p:extLst>
      <p:ext uri="{BB962C8B-B14F-4D97-AF65-F5344CB8AC3E}">
        <p14:creationId xmlns:p14="http://schemas.microsoft.com/office/powerpoint/2010/main" val="3990825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AE23B-AC79-2EF4-3981-F5692F4721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149DCF-68BE-951C-68EA-006A66065666}"/>
              </a:ext>
            </a:extLst>
          </p:cNvPr>
          <p:cNvSpPr>
            <a:spLocks noGrp="1"/>
          </p:cNvSpPr>
          <p:nvPr>
            <p:ph type="title"/>
          </p:nvPr>
        </p:nvSpPr>
        <p:spPr>
          <a:xfrm>
            <a:off x="1505600" y="1671882"/>
            <a:ext cx="4457230" cy="575866"/>
          </a:xfrm>
        </p:spPr>
        <p:txBody>
          <a:bodyPr>
            <a:normAutofit/>
          </a:bodyPr>
          <a:lstStyle/>
          <a:p>
            <a:r>
              <a:rPr lang="en-US" sz="3200" b="0"/>
              <a:t>Joint Ventures </a:t>
            </a:r>
          </a:p>
        </p:txBody>
      </p:sp>
      <p:sp>
        <p:nvSpPr>
          <p:cNvPr id="3" name="Content Placeholder 2">
            <a:extLst>
              <a:ext uri="{FF2B5EF4-FFF2-40B4-BE49-F238E27FC236}">
                <a16:creationId xmlns:a16="http://schemas.microsoft.com/office/drawing/2014/main" id="{DA493C8E-83DA-20A4-B4B3-A3FDDD8C0C7C}"/>
              </a:ext>
            </a:extLst>
          </p:cNvPr>
          <p:cNvSpPr>
            <a:spLocks noGrp="1"/>
          </p:cNvSpPr>
          <p:nvPr>
            <p:ph idx="1"/>
          </p:nvPr>
        </p:nvSpPr>
        <p:spPr>
          <a:xfrm>
            <a:off x="1506533" y="2415008"/>
            <a:ext cx="4375260" cy="2595246"/>
          </a:xfrm>
        </p:spPr>
        <p:txBody>
          <a:bodyPr>
            <a:noAutofit/>
          </a:bodyPr>
          <a:lstStyle/>
          <a:p>
            <a:pPr marL="252000" indent="-252000">
              <a:spcBef>
                <a:spcPts val="2200"/>
              </a:spcBef>
              <a:buFont typeface="Courier New" panose="02070309020205020404" pitchFamily="49" charset="0"/>
              <a:buChar char="o"/>
            </a:pPr>
            <a:r>
              <a:rPr lang="en-US" sz="1600">
                <a:latin typeface="Montserrat" pitchFamily="2" charset="77"/>
              </a:rPr>
              <a:t>Joint ventures are often formed for large and complex projects that require significant financial resources, specialized knowledge, or technology. </a:t>
            </a:r>
          </a:p>
        </p:txBody>
      </p:sp>
      <p:sp>
        <p:nvSpPr>
          <p:cNvPr id="5" name="Oval 4">
            <a:extLst>
              <a:ext uri="{FF2B5EF4-FFF2-40B4-BE49-F238E27FC236}">
                <a16:creationId xmlns:a16="http://schemas.microsoft.com/office/drawing/2014/main" id="{ED8F1B78-BB6D-5882-DCDC-A7C6DD8111D1}"/>
              </a:ext>
            </a:extLst>
          </p:cNvPr>
          <p:cNvSpPr/>
          <p:nvPr/>
        </p:nvSpPr>
        <p:spPr>
          <a:xfrm>
            <a:off x="6704440" y="1801147"/>
            <a:ext cx="4625009" cy="4250453"/>
          </a:xfrm>
          <a:prstGeom prst="ellipse">
            <a:avLst/>
          </a:prstGeom>
          <a:solidFill>
            <a:srgbClr val="FE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1">
                <a:solidFill>
                  <a:schemeClr val="tx1"/>
                </a:solidFill>
                <a:latin typeface="Montserrat" pitchFamily="2" charset="77"/>
              </a:rPr>
              <a:t>The greatest resource of a joint venture is neither the capital nor the technology involved, but the people who carry it out.</a:t>
            </a:r>
          </a:p>
        </p:txBody>
      </p:sp>
    </p:spTree>
    <p:extLst>
      <p:ext uri="{BB962C8B-B14F-4D97-AF65-F5344CB8AC3E}">
        <p14:creationId xmlns:p14="http://schemas.microsoft.com/office/powerpoint/2010/main" val="1844591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931CA-2F35-80F5-9FC6-577A29991CFE}"/>
              </a:ext>
            </a:extLst>
          </p:cNvPr>
          <p:cNvSpPr>
            <a:spLocks noGrp="1"/>
          </p:cNvSpPr>
          <p:nvPr>
            <p:ph type="title"/>
          </p:nvPr>
        </p:nvSpPr>
        <p:spPr>
          <a:xfrm>
            <a:off x="1590267" y="862844"/>
            <a:ext cx="10515600" cy="530734"/>
          </a:xfrm>
        </p:spPr>
        <p:txBody>
          <a:bodyPr>
            <a:normAutofit/>
          </a:bodyPr>
          <a:lstStyle/>
          <a:p>
            <a:r>
              <a:rPr lang="en-US" sz="3200" b="0"/>
              <a:t>Make a Bid/No-Bid Decision </a:t>
            </a:r>
          </a:p>
        </p:txBody>
      </p:sp>
      <p:sp>
        <p:nvSpPr>
          <p:cNvPr id="3" name="Content Placeholder 2">
            <a:extLst>
              <a:ext uri="{FF2B5EF4-FFF2-40B4-BE49-F238E27FC236}">
                <a16:creationId xmlns:a16="http://schemas.microsoft.com/office/drawing/2014/main" id="{83CAA1C3-9DA9-6AEB-8AFD-43630E7BE695}"/>
              </a:ext>
            </a:extLst>
          </p:cNvPr>
          <p:cNvSpPr>
            <a:spLocks noGrp="1"/>
          </p:cNvSpPr>
          <p:nvPr>
            <p:ph idx="1"/>
          </p:nvPr>
        </p:nvSpPr>
        <p:spPr>
          <a:xfrm>
            <a:off x="1591201" y="1389600"/>
            <a:ext cx="7187040" cy="1083024"/>
          </a:xfrm>
        </p:spPr>
        <p:txBody>
          <a:bodyPr>
            <a:normAutofit/>
          </a:bodyPr>
          <a:lstStyle/>
          <a:p>
            <a:pPr marL="0" indent="0">
              <a:buNone/>
            </a:pPr>
            <a:r>
              <a:rPr lang="en-US" sz="1600">
                <a:latin typeface="Montserrat" pitchFamily="2" charset="77"/>
              </a:rPr>
              <a:t>Based on the information gathered by the prior steps, decide whether to pursue the contracting opportunity</a:t>
            </a:r>
          </a:p>
        </p:txBody>
      </p:sp>
      <p:sp>
        <p:nvSpPr>
          <p:cNvPr id="4" name="Arrow: Up 3">
            <a:extLst>
              <a:ext uri="{FF2B5EF4-FFF2-40B4-BE49-F238E27FC236}">
                <a16:creationId xmlns:a16="http://schemas.microsoft.com/office/drawing/2014/main" id="{E82288EE-9319-DF3B-BF27-6CE31C0FF8DD}"/>
              </a:ext>
            </a:extLst>
          </p:cNvPr>
          <p:cNvSpPr/>
          <p:nvPr/>
        </p:nvSpPr>
        <p:spPr>
          <a:xfrm>
            <a:off x="433582" y="2503104"/>
            <a:ext cx="5459896" cy="3747230"/>
          </a:xfrm>
          <a:prstGeom prst="upArrow">
            <a:avLst/>
          </a:prstGeom>
          <a:solidFill>
            <a:srgbClr val="FE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600" b="1">
                <a:solidFill>
                  <a:schemeClr val="tx1"/>
                </a:solidFill>
                <a:latin typeface="Montserrat" pitchFamily="2" charset="77"/>
              </a:rPr>
              <a:t>TO BID</a:t>
            </a:r>
            <a:r>
              <a:rPr lang="en-US" sz="1600">
                <a:solidFill>
                  <a:schemeClr val="tx1"/>
                </a:solidFill>
                <a:latin typeface="Montserrat" pitchFamily="2" charset="77"/>
              </a:rPr>
              <a:t>:</a:t>
            </a:r>
          </a:p>
          <a:p>
            <a:pPr algn="ctr">
              <a:lnSpc>
                <a:spcPct val="150000"/>
              </a:lnSpc>
            </a:pPr>
            <a:r>
              <a:rPr lang="en-US" sz="1400">
                <a:solidFill>
                  <a:schemeClr val="tx1"/>
                </a:solidFill>
                <a:latin typeface="Montserrat" pitchFamily="2" charset="77"/>
              </a:rPr>
              <a:t>start preparing your bid proposal, including developing a bid strategy, identifying your key strengths, and addressing any weaknesses or risks associated with your bid</a:t>
            </a:r>
          </a:p>
        </p:txBody>
      </p:sp>
      <p:sp>
        <p:nvSpPr>
          <p:cNvPr id="5" name="Arrow: Down 4">
            <a:extLst>
              <a:ext uri="{FF2B5EF4-FFF2-40B4-BE49-F238E27FC236}">
                <a16:creationId xmlns:a16="http://schemas.microsoft.com/office/drawing/2014/main" id="{697048A9-3E5B-04CA-DEAA-0DDEABB69F3E}"/>
              </a:ext>
            </a:extLst>
          </p:cNvPr>
          <p:cNvSpPr/>
          <p:nvPr/>
        </p:nvSpPr>
        <p:spPr>
          <a:xfrm>
            <a:off x="6298522" y="2668756"/>
            <a:ext cx="5459896" cy="3581578"/>
          </a:xfrm>
          <a:prstGeom prst="downArrow">
            <a:avLst/>
          </a:prstGeom>
          <a:solidFill>
            <a:srgbClr val="FE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600" b="1">
              <a:solidFill>
                <a:schemeClr val="tx1"/>
              </a:solidFill>
              <a:latin typeface="Montserrat" pitchFamily="2" charset="77"/>
            </a:endParaRPr>
          </a:p>
          <a:p>
            <a:pPr algn="ctr">
              <a:lnSpc>
                <a:spcPct val="150000"/>
              </a:lnSpc>
            </a:pPr>
            <a:endParaRPr lang="en-US" sz="1600" b="1">
              <a:solidFill>
                <a:schemeClr val="tx1"/>
              </a:solidFill>
              <a:latin typeface="Montserrat" pitchFamily="2" charset="77"/>
            </a:endParaRPr>
          </a:p>
          <a:p>
            <a:pPr algn="ctr">
              <a:lnSpc>
                <a:spcPct val="150000"/>
              </a:lnSpc>
            </a:pPr>
            <a:r>
              <a:rPr lang="en-US" sz="1600" b="1">
                <a:solidFill>
                  <a:schemeClr val="tx1"/>
                </a:solidFill>
                <a:latin typeface="Montserrat" pitchFamily="2" charset="77"/>
              </a:rPr>
              <a:t>NOT TO BID</a:t>
            </a:r>
            <a:r>
              <a:rPr lang="en-US" sz="1600">
                <a:solidFill>
                  <a:schemeClr val="tx1"/>
                </a:solidFill>
                <a:latin typeface="Montserrat" pitchFamily="2" charset="77"/>
              </a:rPr>
              <a:t>:</a:t>
            </a:r>
          </a:p>
          <a:p>
            <a:pPr algn="ctr">
              <a:lnSpc>
                <a:spcPct val="150000"/>
              </a:lnSpc>
            </a:pPr>
            <a:r>
              <a:rPr lang="en-US" sz="1400">
                <a:solidFill>
                  <a:schemeClr val="tx1"/>
                </a:solidFill>
                <a:latin typeface="Montserrat" pitchFamily="2" charset="77"/>
              </a:rPr>
              <a:t>communicate your decision to the client and use the opportunity to learn from the experience and refine your bidding strategy for future opportunities</a:t>
            </a:r>
          </a:p>
        </p:txBody>
      </p:sp>
      <p:sp>
        <p:nvSpPr>
          <p:cNvPr id="6" name="TextBox 5">
            <a:extLst>
              <a:ext uri="{FF2B5EF4-FFF2-40B4-BE49-F238E27FC236}">
                <a16:creationId xmlns:a16="http://schemas.microsoft.com/office/drawing/2014/main" id="{18A6865B-2338-0D2F-413A-F6FC971696BE}"/>
              </a:ext>
            </a:extLst>
          </p:cNvPr>
          <p:cNvSpPr txBox="1"/>
          <p:nvPr/>
        </p:nvSpPr>
        <p:spPr>
          <a:xfrm>
            <a:off x="5893478" y="3615798"/>
            <a:ext cx="600087" cy="369332"/>
          </a:xfrm>
          <a:prstGeom prst="rect">
            <a:avLst/>
          </a:prstGeom>
          <a:noFill/>
        </p:spPr>
        <p:txBody>
          <a:bodyPr wrap="square" rtlCol="0">
            <a:spAutoFit/>
          </a:bodyPr>
          <a:lstStyle/>
          <a:p>
            <a:r>
              <a:rPr lang="en-US" b="1">
                <a:latin typeface="Montserrat" pitchFamily="2" charset="77"/>
              </a:rPr>
              <a:t>OR</a:t>
            </a:r>
          </a:p>
        </p:txBody>
      </p:sp>
      <p:sp>
        <p:nvSpPr>
          <p:cNvPr id="7" name="TextBox 6">
            <a:extLst>
              <a:ext uri="{FF2B5EF4-FFF2-40B4-BE49-F238E27FC236}">
                <a16:creationId xmlns:a16="http://schemas.microsoft.com/office/drawing/2014/main" id="{D88E59E7-545A-EC54-3F5E-77D0040CEA83}"/>
              </a:ext>
            </a:extLst>
          </p:cNvPr>
          <p:cNvSpPr txBox="1"/>
          <p:nvPr/>
        </p:nvSpPr>
        <p:spPr>
          <a:xfrm>
            <a:off x="4953427" y="5515486"/>
            <a:ext cx="2690190" cy="369332"/>
          </a:xfrm>
          <a:prstGeom prst="rect">
            <a:avLst/>
          </a:prstGeom>
          <a:noFill/>
        </p:spPr>
        <p:txBody>
          <a:bodyPr wrap="square" rtlCol="0">
            <a:spAutoFit/>
          </a:bodyPr>
          <a:lstStyle/>
          <a:p>
            <a:r>
              <a:rPr lang="en-US">
                <a:latin typeface="Montserrat" pitchFamily="2" charset="77"/>
              </a:rPr>
              <a:t>That is the question… </a:t>
            </a:r>
          </a:p>
        </p:txBody>
      </p:sp>
    </p:spTree>
    <p:extLst>
      <p:ext uri="{BB962C8B-B14F-4D97-AF65-F5344CB8AC3E}">
        <p14:creationId xmlns:p14="http://schemas.microsoft.com/office/powerpoint/2010/main" val="3416015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23E45-31F2-6AEC-4758-255158D892AC}"/>
              </a:ext>
            </a:extLst>
          </p:cNvPr>
          <p:cNvSpPr>
            <a:spLocks noGrp="1"/>
          </p:cNvSpPr>
          <p:nvPr>
            <p:ph type="title"/>
          </p:nvPr>
        </p:nvSpPr>
        <p:spPr>
          <a:xfrm>
            <a:off x="461904" y="1454333"/>
            <a:ext cx="10515600" cy="1083024"/>
          </a:xfrm>
        </p:spPr>
        <p:txBody>
          <a:bodyPr>
            <a:normAutofit/>
          </a:bodyPr>
          <a:lstStyle/>
          <a:p>
            <a:r>
              <a:rPr lang="en-US" sz="3200" b="0"/>
              <a:t>Where Can I Get Help? </a:t>
            </a:r>
          </a:p>
        </p:txBody>
      </p:sp>
      <p:sp>
        <p:nvSpPr>
          <p:cNvPr id="3" name="Content Placeholder 2">
            <a:extLst>
              <a:ext uri="{FF2B5EF4-FFF2-40B4-BE49-F238E27FC236}">
                <a16:creationId xmlns:a16="http://schemas.microsoft.com/office/drawing/2014/main" id="{54F89067-2432-DF67-1E1C-DE089C692AC1}"/>
              </a:ext>
            </a:extLst>
          </p:cNvPr>
          <p:cNvSpPr>
            <a:spLocks noGrp="1"/>
          </p:cNvSpPr>
          <p:nvPr>
            <p:ph idx="4294967295"/>
          </p:nvPr>
        </p:nvSpPr>
        <p:spPr>
          <a:xfrm>
            <a:off x="462844" y="2536767"/>
            <a:ext cx="6197600" cy="2622198"/>
          </a:xfrm>
        </p:spPr>
        <p:txBody>
          <a:bodyPr>
            <a:normAutofit/>
          </a:bodyPr>
          <a:lstStyle/>
          <a:p>
            <a:pPr marL="0" indent="0">
              <a:buNone/>
            </a:pPr>
            <a:r>
              <a:rPr lang="en-US" sz="1600" err="1">
                <a:latin typeface="Montserrat" pitchFamily="2" charset="77"/>
              </a:rPr>
              <a:t>Pauktuutit</a:t>
            </a:r>
            <a:r>
              <a:rPr lang="en-US" sz="1600">
                <a:latin typeface="Montserrat" pitchFamily="2" charset="77"/>
              </a:rPr>
              <a:t> has many resources available on our website: </a:t>
            </a:r>
            <a:endParaRPr lang="en-US" sz="1600">
              <a:latin typeface="Montserrat" pitchFamily="2" charset="77"/>
              <a:hlinkClick r:id="rId2">
                <a:extLst>
                  <a:ext uri="{A12FA001-AC4F-418D-AE19-62706E023703}">
                    <ahyp:hlinkClr xmlns:ahyp="http://schemas.microsoft.com/office/drawing/2018/hyperlinkcolor" val="tx"/>
                  </a:ext>
                </a:extLst>
              </a:hlinkClick>
            </a:endParaRPr>
          </a:p>
          <a:p>
            <a:r>
              <a:rPr lang="en-US" sz="1600">
                <a:latin typeface="Montserrat" pitchFamily="2" charset="77"/>
                <a:hlinkClick r:id="rId2">
                  <a:extLst>
                    <a:ext uri="{A12FA001-AC4F-418D-AE19-62706E023703}">
                      <ahyp:hlinkClr xmlns:ahyp="http://schemas.microsoft.com/office/drawing/2018/hyperlinkcolor" val="tx"/>
                    </a:ext>
                  </a:extLst>
                </a:hlinkClick>
              </a:rPr>
              <a:t>Inuit Women in Business Network</a:t>
            </a:r>
            <a:endParaRPr lang="en-US" sz="1600">
              <a:latin typeface="Montserrat" pitchFamily="2" charset="77"/>
            </a:endParaRPr>
          </a:p>
          <a:p>
            <a:r>
              <a:rPr lang="en-US" sz="1600">
                <a:latin typeface="Montserrat" pitchFamily="2" charset="77"/>
                <a:hlinkClick r:id="rId3">
                  <a:extLst>
                    <a:ext uri="{A12FA001-AC4F-418D-AE19-62706E023703}">
                      <ahyp:hlinkClr xmlns:ahyp="http://schemas.microsoft.com/office/drawing/2018/hyperlinkcolor" val="tx"/>
                    </a:ext>
                  </a:extLst>
                </a:hlinkClick>
              </a:rPr>
              <a:t>Business Resources</a:t>
            </a:r>
            <a:endParaRPr lang="en-US" sz="1600">
              <a:latin typeface="Montserrat" pitchFamily="2" charset="77"/>
            </a:endParaRPr>
          </a:p>
        </p:txBody>
      </p:sp>
    </p:spTree>
    <p:extLst>
      <p:ext uri="{BB962C8B-B14F-4D97-AF65-F5344CB8AC3E}">
        <p14:creationId xmlns:p14="http://schemas.microsoft.com/office/powerpoint/2010/main" val="425185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59256-B2D3-FBB3-9EF8-9152EC1ECB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74976C-84E2-E73E-88D7-06298E8A85AB}"/>
              </a:ext>
            </a:extLst>
          </p:cNvPr>
          <p:cNvSpPr>
            <a:spLocks noGrp="1"/>
          </p:cNvSpPr>
          <p:nvPr>
            <p:ph type="title"/>
          </p:nvPr>
        </p:nvSpPr>
        <p:spPr>
          <a:xfrm>
            <a:off x="2239904" y="955740"/>
            <a:ext cx="6771452" cy="716136"/>
          </a:xfrm>
        </p:spPr>
        <p:txBody>
          <a:bodyPr>
            <a:normAutofit/>
          </a:bodyPr>
          <a:lstStyle/>
          <a:p>
            <a:pPr defTabSz="914400"/>
            <a:r>
              <a:rPr lang="en-US" sz="3200" b="0"/>
              <a:t>Common Terms </a:t>
            </a:r>
            <a:r>
              <a:rPr lang="en-US" sz="2800" b="0">
                <a:latin typeface="Montserrat" pitchFamily="2" charset="77"/>
              </a:rPr>
              <a:t>(continued)</a:t>
            </a:r>
          </a:p>
        </p:txBody>
      </p:sp>
      <p:sp>
        <p:nvSpPr>
          <p:cNvPr id="7" name="Content Placeholder 6">
            <a:extLst>
              <a:ext uri="{FF2B5EF4-FFF2-40B4-BE49-F238E27FC236}">
                <a16:creationId xmlns:a16="http://schemas.microsoft.com/office/drawing/2014/main" id="{AD3C1EF4-EE29-64F8-0EC3-7ADBD67E115D}"/>
              </a:ext>
            </a:extLst>
          </p:cNvPr>
          <p:cNvSpPr>
            <a:spLocks noGrp="1"/>
          </p:cNvSpPr>
          <p:nvPr>
            <p:ph idx="4294967295"/>
          </p:nvPr>
        </p:nvSpPr>
        <p:spPr>
          <a:xfrm>
            <a:off x="2240311" y="1671286"/>
            <a:ext cx="7200900" cy="4076700"/>
          </a:xfrm>
        </p:spPr>
        <p:txBody>
          <a:bodyPr vert="horz" lIns="91440" tIns="45720" rIns="91440" bIns="45720" rtlCol="0" anchor="t">
            <a:noAutofit/>
          </a:bodyPr>
          <a:lstStyle/>
          <a:p>
            <a:pPr marL="251460" indent="-251460">
              <a:spcBef>
                <a:spcPts val="2200"/>
              </a:spcBef>
              <a:buFont typeface="Courier New" panose="02070309020205020404" pitchFamily="49" charset="0"/>
              <a:buChar char="o"/>
            </a:pPr>
            <a:r>
              <a:rPr lang="en-US" sz="1600" b="1">
                <a:latin typeface="Montserrat"/>
              </a:rPr>
              <a:t>Solicitation: </a:t>
            </a:r>
            <a:r>
              <a:rPr lang="en-US" sz="1600">
                <a:latin typeface="Montserrat"/>
              </a:rPr>
              <a:t> the process of requesting or seeking proposals, bids, or offers from suppliers or contractors to provide goods, services, or works for a project. Solicitation is part of the procurement process. </a:t>
            </a:r>
            <a:endParaRPr lang="en-US"/>
          </a:p>
          <a:p>
            <a:pPr marL="251460" indent="-251460">
              <a:spcBef>
                <a:spcPts val="2200"/>
              </a:spcBef>
              <a:buFont typeface="Courier New" panose="02070309020205020404" pitchFamily="49" charset="0"/>
              <a:buChar char="o"/>
            </a:pPr>
            <a:r>
              <a:rPr lang="en-US" sz="1600" b="1">
                <a:latin typeface="Montserrat"/>
              </a:rPr>
              <a:t>Contract:  </a:t>
            </a:r>
            <a:r>
              <a:rPr lang="en-US" sz="1600">
                <a:latin typeface="Montserrat"/>
              </a:rPr>
              <a:t>a legally binding agreement between a buyer and a supplier that outlines the terms and conditions of the procurement transaction.</a:t>
            </a:r>
            <a:endParaRPr lang="en-US" sz="1600">
              <a:latin typeface="Montserrat" pitchFamily="2" charset="77"/>
            </a:endParaRPr>
          </a:p>
          <a:p>
            <a:pPr marL="251460" indent="-251460">
              <a:spcBef>
                <a:spcPts val="2200"/>
              </a:spcBef>
              <a:buFont typeface="Courier New" panose="02070309020205020404" pitchFamily="49" charset="0"/>
              <a:buChar char="o"/>
            </a:pPr>
            <a:r>
              <a:rPr lang="en-US" sz="1600" b="1">
                <a:latin typeface="Montserrat"/>
              </a:rPr>
              <a:t>Supplier: </a:t>
            </a:r>
            <a:r>
              <a:rPr lang="en-US" sz="1600">
                <a:latin typeface="Montserrat"/>
              </a:rPr>
              <a:t>an individual or organization that provides goods, services, or works to a buyer.</a:t>
            </a:r>
            <a:endParaRPr lang="en-US" sz="1600">
              <a:latin typeface="Montserrat" pitchFamily="2" charset="77"/>
            </a:endParaRPr>
          </a:p>
        </p:txBody>
      </p:sp>
    </p:spTree>
    <p:extLst>
      <p:ext uri="{BB962C8B-B14F-4D97-AF65-F5344CB8AC3E}">
        <p14:creationId xmlns:p14="http://schemas.microsoft.com/office/powerpoint/2010/main" val="3879557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23E45-31F2-6AEC-4758-255158D892AC}"/>
              </a:ext>
            </a:extLst>
          </p:cNvPr>
          <p:cNvSpPr>
            <a:spLocks noGrp="1"/>
          </p:cNvSpPr>
          <p:nvPr>
            <p:ph type="title"/>
          </p:nvPr>
        </p:nvSpPr>
        <p:spPr/>
        <p:txBody>
          <a:bodyPr>
            <a:normAutofit/>
          </a:bodyPr>
          <a:lstStyle/>
          <a:p>
            <a:r>
              <a:rPr lang="en-US" sz="3200" b="0"/>
              <a:t>Where Can I Get Help? </a:t>
            </a:r>
          </a:p>
        </p:txBody>
      </p:sp>
      <p:graphicFrame>
        <p:nvGraphicFramePr>
          <p:cNvPr id="6" name="Table 4">
            <a:extLst>
              <a:ext uri="{FF2B5EF4-FFF2-40B4-BE49-F238E27FC236}">
                <a16:creationId xmlns:a16="http://schemas.microsoft.com/office/drawing/2014/main" id="{C55F40DA-8FD8-0567-C5BC-71E19FCDBF32}"/>
              </a:ext>
            </a:extLst>
          </p:cNvPr>
          <p:cNvGraphicFramePr>
            <a:graphicFrameLocks noGrp="1"/>
          </p:cNvGraphicFramePr>
          <p:nvPr>
            <p:extLst>
              <p:ext uri="{D42A27DB-BD31-4B8C-83A1-F6EECF244321}">
                <p14:modId xmlns:p14="http://schemas.microsoft.com/office/powerpoint/2010/main" val="945121927"/>
              </p:ext>
            </p:extLst>
          </p:nvPr>
        </p:nvGraphicFramePr>
        <p:xfrm>
          <a:off x="1009630" y="1690690"/>
          <a:ext cx="10344170" cy="3078480"/>
        </p:xfrm>
        <a:graphic>
          <a:graphicData uri="http://schemas.openxmlformats.org/drawingml/2006/table">
            <a:tbl>
              <a:tblPr firstRow="1" bandRow="1">
                <a:tableStyleId>{EB9631B5-78F2-41C9-869B-9F39066F8104}</a:tableStyleId>
              </a:tblPr>
              <a:tblGrid>
                <a:gridCol w="2030750">
                  <a:extLst>
                    <a:ext uri="{9D8B030D-6E8A-4147-A177-3AD203B41FA5}">
                      <a16:colId xmlns:a16="http://schemas.microsoft.com/office/drawing/2014/main" val="3390184191"/>
                    </a:ext>
                  </a:extLst>
                </a:gridCol>
                <a:gridCol w="4034790">
                  <a:extLst>
                    <a:ext uri="{9D8B030D-6E8A-4147-A177-3AD203B41FA5}">
                      <a16:colId xmlns:a16="http://schemas.microsoft.com/office/drawing/2014/main" val="378898093"/>
                    </a:ext>
                  </a:extLst>
                </a:gridCol>
                <a:gridCol w="4278630">
                  <a:extLst>
                    <a:ext uri="{9D8B030D-6E8A-4147-A177-3AD203B41FA5}">
                      <a16:colId xmlns:a16="http://schemas.microsoft.com/office/drawing/2014/main" val="1321377227"/>
                    </a:ext>
                  </a:extLst>
                </a:gridCol>
              </a:tblGrid>
              <a:tr h="317230">
                <a:tc>
                  <a:txBody>
                    <a:bodyPr/>
                    <a:lstStyle/>
                    <a:p>
                      <a:r>
                        <a:rPr lang="en-US" sz="1600" b="0" i="0">
                          <a:solidFill>
                            <a:schemeClr val="tx1"/>
                          </a:solidFill>
                          <a:latin typeface="Montserrat" pitchFamily="2" charset="77"/>
                        </a:rPr>
                        <a:t>Region</a:t>
                      </a:r>
                      <a:endParaRPr lang="en-CA" sz="1600" b="0" i="0">
                        <a:solidFill>
                          <a:schemeClr val="tx1"/>
                        </a:solidFill>
                        <a:latin typeface="Montserrat" pitchFamily="2" charset="77"/>
                      </a:endParaRPr>
                    </a:p>
                  </a:txBody>
                  <a:tcPr>
                    <a:solidFill>
                      <a:srgbClr val="FEB913"/>
                    </a:solidFill>
                  </a:tcPr>
                </a:tc>
                <a:tc>
                  <a:txBody>
                    <a:bodyPr/>
                    <a:lstStyle/>
                    <a:p>
                      <a:r>
                        <a:rPr lang="en-US" sz="1600" b="0" i="0">
                          <a:solidFill>
                            <a:schemeClr val="tx1"/>
                          </a:solidFill>
                          <a:latin typeface="Montserrat" pitchFamily="2" charset="77"/>
                        </a:rPr>
                        <a:t>Organization</a:t>
                      </a:r>
                      <a:endParaRPr lang="en-CA" sz="1600" b="0" i="0">
                        <a:solidFill>
                          <a:schemeClr val="tx1"/>
                        </a:solidFill>
                        <a:latin typeface="Montserrat" pitchFamily="2" charset="77"/>
                      </a:endParaRPr>
                    </a:p>
                  </a:txBody>
                  <a:tcPr>
                    <a:solidFill>
                      <a:srgbClr val="FEB913"/>
                    </a:solidFill>
                  </a:tcPr>
                </a:tc>
                <a:tc>
                  <a:txBody>
                    <a:bodyPr/>
                    <a:lstStyle/>
                    <a:p>
                      <a:r>
                        <a:rPr lang="en-US" sz="1600" b="0" i="0">
                          <a:solidFill>
                            <a:schemeClr val="tx1"/>
                          </a:solidFill>
                          <a:latin typeface="Montserrat" pitchFamily="2" charset="77"/>
                        </a:rPr>
                        <a:t>Website</a:t>
                      </a:r>
                      <a:endParaRPr lang="en-CA" sz="1600" b="0" i="0">
                        <a:solidFill>
                          <a:schemeClr val="tx1"/>
                        </a:solidFill>
                        <a:latin typeface="Montserrat" pitchFamily="2" charset="77"/>
                      </a:endParaRPr>
                    </a:p>
                  </a:txBody>
                  <a:tcPr>
                    <a:solidFill>
                      <a:srgbClr val="FEB913"/>
                    </a:solidFill>
                  </a:tcPr>
                </a:tc>
                <a:extLst>
                  <a:ext uri="{0D108BD9-81ED-4DB2-BD59-A6C34878D82A}">
                    <a16:rowId xmlns:a16="http://schemas.microsoft.com/office/drawing/2014/main" val="4050862155"/>
                  </a:ext>
                </a:extLst>
              </a:tr>
              <a:tr h="317230">
                <a:tc>
                  <a:txBody>
                    <a:bodyPr/>
                    <a:lstStyle/>
                    <a:p>
                      <a:r>
                        <a:rPr lang="en-US" sz="1600" b="0" i="0">
                          <a:latin typeface="Montserrat" pitchFamily="2" charset="77"/>
                        </a:rPr>
                        <a:t>Inuvialuit</a:t>
                      </a:r>
                      <a:endParaRPr lang="en-CA" sz="1600" b="0" i="0">
                        <a:latin typeface="Montserrat" pitchFamily="2" charset="77"/>
                      </a:endParaRPr>
                    </a:p>
                  </a:txBody>
                  <a:tcPr/>
                </a:tc>
                <a:tc>
                  <a:txBody>
                    <a:bodyPr/>
                    <a:lstStyle/>
                    <a:p>
                      <a:r>
                        <a:rPr lang="en-US" sz="1600" b="0" i="0">
                          <a:latin typeface="Montserrat" pitchFamily="2" charset="77"/>
                        </a:rPr>
                        <a:t>Inuvialuit Regional Corporation</a:t>
                      </a:r>
                      <a:endParaRPr lang="en-CA" sz="1600" b="0" i="0">
                        <a:latin typeface="Montserrat" pitchFamily="2" charset="77"/>
                      </a:endParaRPr>
                    </a:p>
                  </a:txBody>
                  <a:tcPr/>
                </a:tc>
                <a:tc>
                  <a:txBody>
                    <a:bodyPr/>
                    <a:lstStyle/>
                    <a:p>
                      <a:r>
                        <a:rPr lang="en-CA" sz="1600" b="0" i="0">
                          <a:solidFill>
                            <a:schemeClr val="tx2"/>
                          </a:solidFill>
                          <a:latin typeface="Montserrat" pitchFamily="2" charset="77"/>
                          <a:hlinkClick r:id="rId2">
                            <a:extLst>
                              <a:ext uri="{A12FA001-AC4F-418D-AE19-62706E023703}">
                                <ahyp:hlinkClr xmlns:ahyp="http://schemas.microsoft.com/office/drawing/2018/hyperlinkcolor" val="tx"/>
                              </a:ext>
                            </a:extLst>
                          </a:hlinkClick>
                        </a:rPr>
                        <a:t>https://www.irc.inuvialuit.com/</a:t>
                      </a:r>
                      <a:r>
                        <a:rPr lang="en-CA" sz="1600" b="0" i="0">
                          <a:solidFill>
                            <a:schemeClr val="tx2"/>
                          </a:solidFill>
                          <a:latin typeface="Montserrat" pitchFamily="2" charset="77"/>
                        </a:rPr>
                        <a:t> </a:t>
                      </a:r>
                    </a:p>
                  </a:txBody>
                  <a:tcPr/>
                </a:tc>
                <a:extLst>
                  <a:ext uri="{0D108BD9-81ED-4DB2-BD59-A6C34878D82A}">
                    <a16:rowId xmlns:a16="http://schemas.microsoft.com/office/drawing/2014/main" val="4103921531"/>
                  </a:ext>
                </a:extLst>
              </a:tr>
              <a:tr h="317230">
                <a:tc>
                  <a:txBody>
                    <a:bodyPr/>
                    <a:lstStyle/>
                    <a:p>
                      <a:r>
                        <a:rPr lang="en-US" sz="1600" b="0" i="0">
                          <a:latin typeface="Montserrat" pitchFamily="2" charset="77"/>
                        </a:rPr>
                        <a:t>Nunavut</a:t>
                      </a:r>
                      <a:endParaRPr lang="en-CA" sz="1600" b="0" i="0">
                        <a:latin typeface="Montserrat" pitchFamily="2" charset="77"/>
                      </a:endParaRPr>
                    </a:p>
                  </a:txBody>
                  <a:tcPr/>
                </a:tc>
                <a:tc>
                  <a:txBody>
                    <a:bodyPr/>
                    <a:lstStyle/>
                    <a:p>
                      <a:r>
                        <a:rPr lang="en-US" sz="1600" b="0" i="0">
                          <a:latin typeface="Montserrat" pitchFamily="2" charset="77"/>
                        </a:rPr>
                        <a:t>Nunavut Tunngavik Incorporated</a:t>
                      </a:r>
                      <a:endParaRPr lang="en-CA" sz="1600" b="0" i="0">
                        <a:latin typeface="Montserrat" pitchFamily="2" charset="77"/>
                      </a:endParaRPr>
                    </a:p>
                  </a:txBody>
                  <a:tcPr/>
                </a:tc>
                <a:tc>
                  <a:txBody>
                    <a:bodyPr/>
                    <a:lstStyle/>
                    <a:p>
                      <a:r>
                        <a:rPr lang="en-CA" sz="1600" b="0" i="0">
                          <a:solidFill>
                            <a:schemeClr val="tx2"/>
                          </a:solidFill>
                          <a:latin typeface="Montserrat" pitchFamily="2" charset="77"/>
                          <a:hlinkClick r:id="rId3">
                            <a:extLst>
                              <a:ext uri="{A12FA001-AC4F-418D-AE19-62706E023703}">
                                <ahyp:hlinkClr xmlns:ahyp="http://schemas.microsoft.com/office/drawing/2018/hyperlinkcolor" val="tx"/>
                              </a:ext>
                            </a:extLst>
                          </a:hlinkClick>
                        </a:rPr>
                        <a:t>https://www.tunngavik.com/tenders/</a:t>
                      </a:r>
                      <a:r>
                        <a:rPr lang="en-CA" sz="1600" b="0" i="0">
                          <a:solidFill>
                            <a:schemeClr val="tx2"/>
                          </a:solidFill>
                          <a:latin typeface="Montserrat" pitchFamily="2" charset="77"/>
                        </a:rPr>
                        <a:t> </a:t>
                      </a:r>
                    </a:p>
                  </a:txBody>
                  <a:tcPr/>
                </a:tc>
                <a:extLst>
                  <a:ext uri="{0D108BD9-81ED-4DB2-BD59-A6C34878D82A}">
                    <a16:rowId xmlns:a16="http://schemas.microsoft.com/office/drawing/2014/main" val="4121168634"/>
                  </a:ext>
                </a:extLst>
              </a:tr>
              <a:tr h="409540">
                <a:tc>
                  <a:txBody>
                    <a:bodyPr/>
                    <a:lstStyle/>
                    <a:p>
                      <a:endParaRPr lang="en-CA" sz="1600" b="0" i="0">
                        <a:latin typeface="Montserrat" pitchFamily="2" charset="77"/>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a:latin typeface="Montserrat" pitchFamily="2" charset="77"/>
                        </a:rPr>
                        <a:t>Kitikmeot Inuit Association</a:t>
                      </a:r>
                      <a:endParaRPr lang="en-CA" sz="1600" b="0" i="0">
                        <a:latin typeface="Montserrat" pitchFamily="2" charset="77"/>
                      </a:endParaRPr>
                    </a:p>
                    <a:p>
                      <a:endParaRPr lang="en-CA" sz="1600" b="0" i="0">
                        <a:latin typeface="Montserrat" pitchFamily="2" charset="77"/>
                      </a:endParaRPr>
                    </a:p>
                  </a:txBody>
                  <a:tcPr/>
                </a:tc>
                <a:tc>
                  <a:txBody>
                    <a:bodyPr/>
                    <a:lstStyle/>
                    <a:p>
                      <a:r>
                        <a:rPr lang="en-CA" sz="1600" b="0" i="0">
                          <a:solidFill>
                            <a:schemeClr val="tx2"/>
                          </a:solidFill>
                          <a:latin typeface="Montserrat" pitchFamily="2" charset="77"/>
                          <a:hlinkClick r:id="rId4">
                            <a:extLst>
                              <a:ext uri="{A12FA001-AC4F-418D-AE19-62706E023703}">
                                <ahyp:hlinkClr xmlns:ahyp="http://schemas.microsoft.com/office/drawing/2018/hyperlinkcolor" val="tx"/>
                              </a:ext>
                            </a:extLst>
                          </a:hlinkClick>
                        </a:rPr>
                        <a:t>https://www.kitia.ca/</a:t>
                      </a:r>
                      <a:r>
                        <a:rPr lang="en-CA" sz="1600" b="0" i="0">
                          <a:solidFill>
                            <a:schemeClr val="tx2"/>
                          </a:solidFill>
                          <a:latin typeface="Montserrat" pitchFamily="2" charset="77"/>
                        </a:rPr>
                        <a:t> </a:t>
                      </a:r>
                    </a:p>
                  </a:txBody>
                  <a:tcPr/>
                </a:tc>
                <a:extLst>
                  <a:ext uri="{0D108BD9-81ED-4DB2-BD59-A6C34878D82A}">
                    <a16:rowId xmlns:a16="http://schemas.microsoft.com/office/drawing/2014/main" val="2856266948"/>
                  </a:ext>
                </a:extLst>
              </a:tr>
              <a:tr h="409540">
                <a:tc>
                  <a:txBody>
                    <a:bodyPr/>
                    <a:lstStyle/>
                    <a:p>
                      <a:endParaRPr lang="en-CA" sz="1600" b="0" i="0">
                        <a:latin typeface="Montserrat" pitchFamily="2" charset="77"/>
                      </a:endParaRPr>
                    </a:p>
                  </a:txBody>
                  <a:tcPr/>
                </a:tc>
                <a:tc>
                  <a:txBody>
                    <a:bodyPr/>
                    <a:lstStyle/>
                    <a:p>
                      <a:r>
                        <a:rPr lang="en-US" sz="1600" b="0" i="0">
                          <a:latin typeface="Montserrat" pitchFamily="2" charset="77"/>
                        </a:rPr>
                        <a:t>Kivalliq Inuit Association</a:t>
                      </a:r>
                    </a:p>
                  </a:txBody>
                  <a:tcPr/>
                </a:tc>
                <a:tc>
                  <a:txBody>
                    <a:bodyPr/>
                    <a:lstStyle/>
                    <a:p>
                      <a:r>
                        <a:rPr lang="en-CA" sz="1600" b="0" i="0">
                          <a:solidFill>
                            <a:schemeClr val="tx2"/>
                          </a:solidFill>
                          <a:latin typeface="Montserrat" pitchFamily="2" charset="77"/>
                          <a:hlinkClick r:id="rId5">
                            <a:extLst>
                              <a:ext uri="{A12FA001-AC4F-418D-AE19-62706E023703}">
                                <ahyp:hlinkClr xmlns:ahyp="http://schemas.microsoft.com/office/drawing/2018/hyperlinkcolor" val="tx"/>
                              </a:ext>
                            </a:extLst>
                          </a:hlinkClick>
                        </a:rPr>
                        <a:t>https://www.kivalliqinuit.ca/careers-opportunities-2/</a:t>
                      </a:r>
                      <a:r>
                        <a:rPr lang="en-CA" sz="1600" b="0" i="0">
                          <a:solidFill>
                            <a:schemeClr val="tx2"/>
                          </a:solidFill>
                          <a:latin typeface="Montserrat" pitchFamily="2" charset="77"/>
                        </a:rPr>
                        <a:t> </a:t>
                      </a:r>
                    </a:p>
                  </a:txBody>
                  <a:tcPr/>
                </a:tc>
                <a:extLst>
                  <a:ext uri="{0D108BD9-81ED-4DB2-BD59-A6C34878D82A}">
                    <a16:rowId xmlns:a16="http://schemas.microsoft.com/office/drawing/2014/main" val="61823436"/>
                  </a:ext>
                </a:extLst>
              </a:tr>
              <a:tr h="409540">
                <a:tc>
                  <a:txBody>
                    <a:bodyPr/>
                    <a:lstStyle/>
                    <a:p>
                      <a:endParaRPr lang="en-CA" sz="1600" b="0" i="0">
                        <a:latin typeface="Montserrat" pitchFamily="2" charset="77"/>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a:latin typeface="Montserrat" pitchFamily="2" charset="77"/>
                        </a:rPr>
                        <a:t>Qikiqtani Inuit Association</a:t>
                      </a:r>
                      <a:endParaRPr lang="en-CA" sz="1600" b="0" i="0">
                        <a:latin typeface="Montserrat" pitchFamily="2" charset="77"/>
                      </a:endParaRPr>
                    </a:p>
                  </a:txBody>
                  <a:tcPr/>
                </a:tc>
                <a:tc>
                  <a:txBody>
                    <a:bodyPr/>
                    <a:lstStyle/>
                    <a:p>
                      <a:r>
                        <a:rPr lang="en-CA" sz="1600" b="0" i="0" kern="1200">
                          <a:solidFill>
                            <a:schemeClr val="tx2"/>
                          </a:solidFill>
                          <a:latin typeface="Montserrat" pitchFamily="2" charset="77"/>
                          <a:hlinkClick r:id="rId6">
                            <a:extLst>
                              <a:ext uri="{A12FA001-AC4F-418D-AE19-62706E023703}">
                                <ahyp:hlinkClr xmlns:ahyp="http://schemas.microsoft.com/office/drawing/2018/hyperlinkcolor" val="tx"/>
                              </a:ext>
                            </a:extLst>
                          </a:hlinkClick>
                        </a:rPr>
                        <a:t>https://www.qia.ca/jobs-procurement/#procurement</a:t>
                      </a:r>
                      <a:endParaRPr lang="en-CA" sz="1600" b="0" i="0" kern="1200">
                        <a:solidFill>
                          <a:schemeClr val="tx2"/>
                        </a:solidFill>
                        <a:latin typeface="Montserrat" pitchFamily="2" charset="77"/>
                        <a:ea typeface="+mn-ea"/>
                        <a:cs typeface="+mn-cs"/>
                      </a:endParaRPr>
                    </a:p>
                  </a:txBody>
                  <a:tcPr/>
                </a:tc>
                <a:extLst>
                  <a:ext uri="{0D108BD9-81ED-4DB2-BD59-A6C34878D82A}">
                    <a16:rowId xmlns:a16="http://schemas.microsoft.com/office/drawing/2014/main" val="2610796302"/>
                  </a:ext>
                </a:extLst>
              </a:tr>
              <a:tr h="317230">
                <a:tc>
                  <a:txBody>
                    <a:bodyPr/>
                    <a:lstStyle/>
                    <a:p>
                      <a:r>
                        <a:rPr lang="en-US" sz="1600" b="0" i="0">
                          <a:latin typeface="Montserrat" pitchFamily="2" charset="77"/>
                        </a:rPr>
                        <a:t>Nunavik</a:t>
                      </a:r>
                      <a:endParaRPr lang="en-CA" sz="1600" b="0" i="0">
                        <a:latin typeface="Montserrat" pitchFamily="2" charset="77"/>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a:latin typeface="Montserrat" pitchFamily="2" charset="77"/>
                        </a:rPr>
                        <a:t>Kativik Regional Government</a:t>
                      </a:r>
                      <a:endParaRPr lang="en-CA" sz="1600" b="0" i="0">
                        <a:latin typeface="Montserrat" pitchFamily="2" charset="77"/>
                      </a:endParaRPr>
                    </a:p>
                  </a:txBody>
                  <a:tcPr/>
                </a:tc>
                <a:tc>
                  <a:txBody>
                    <a:bodyPr/>
                    <a:lstStyle/>
                    <a:p>
                      <a:r>
                        <a:rPr lang="en-CA" sz="1600" b="0" i="0" kern="1200">
                          <a:solidFill>
                            <a:schemeClr val="tx2"/>
                          </a:solidFill>
                          <a:latin typeface="Montserrat" pitchFamily="2" charset="77"/>
                          <a:hlinkClick r:id="rId7">
                            <a:extLst>
                              <a:ext uri="{A12FA001-AC4F-418D-AE19-62706E023703}">
                                <ahyp:hlinkClr xmlns:ahyp="http://schemas.microsoft.com/office/drawing/2018/hyperlinkcolor" val="tx"/>
                              </a:ext>
                            </a:extLst>
                          </a:hlinkClick>
                        </a:rPr>
                        <a:t>https://www.krg.ca/en-CA/</a:t>
                      </a:r>
                      <a:r>
                        <a:rPr lang="en-CA" sz="1600" b="0" i="0" kern="1200">
                          <a:solidFill>
                            <a:schemeClr val="tx2"/>
                          </a:solidFill>
                          <a:latin typeface="Montserrat" pitchFamily="2" charset="77"/>
                        </a:rPr>
                        <a:t> </a:t>
                      </a:r>
                      <a:endParaRPr lang="en-CA" sz="1600" b="0" i="0" kern="1200">
                        <a:solidFill>
                          <a:schemeClr val="tx2"/>
                        </a:solidFill>
                        <a:latin typeface="Montserrat" pitchFamily="2" charset="77"/>
                        <a:ea typeface="+mn-ea"/>
                        <a:cs typeface="+mn-cs"/>
                      </a:endParaRPr>
                    </a:p>
                  </a:txBody>
                  <a:tcPr/>
                </a:tc>
                <a:extLst>
                  <a:ext uri="{0D108BD9-81ED-4DB2-BD59-A6C34878D82A}">
                    <a16:rowId xmlns:a16="http://schemas.microsoft.com/office/drawing/2014/main" val="2764996925"/>
                  </a:ext>
                </a:extLst>
              </a:tr>
            </a:tbl>
          </a:graphicData>
        </a:graphic>
      </p:graphicFrame>
    </p:spTree>
    <p:extLst>
      <p:ext uri="{BB962C8B-B14F-4D97-AF65-F5344CB8AC3E}">
        <p14:creationId xmlns:p14="http://schemas.microsoft.com/office/powerpoint/2010/main" val="2965545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EF157-9A43-361B-E058-D01F105CC9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5643FF-7DBD-2ED1-0085-760CEDEA31D6}"/>
              </a:ext>
            </a:extLst>
          </p:cNvPr>
          <p:cNvSpPr>
            <a:spLocks noGrp="1"/>
          </p:cNvSpPr>
          <p:nvPr>
            <p:ph type="title"/>
          </p:nvPr>
        </p:nvSpPr>
        <p:spPr/>
        <p:txBody>
          <a:bodyPr>
            <a:normAutofit/>
          </a:bodyPr>
          <a:lstStyle/>
          <a:p>
            <a:r>
              <a:rPr lang="en-US" sz="3200" b="0"/>
              <a:t>Where Can I Get Help? </a:t>
            </a:r>
          </a:p>
        </p:txBody>
      </p:sp>
      <p:graphicFrame>
        <p:nvGraphicFramePr>
          <p:cNvPr id="6" name="Table 4">
            <a:extLst>
              <a:ext uri="{FF2B5EF4-FFF2-40B4-BE49-F238E27FC236}">
                <a16:creationId xmlns:a16="http://schemas.microsoft.com/office/drawing/2014/main" id="{D71E5219-CDD6-8055-464D-22CBE697369E}"/>
              </a:ext>
            </a:extLst>
          </p:cNvPr>
          <p:cNvGraphicFramePr>
            <a:graphicFrameLocks noGrp="1"/>
          </p:cNvGraphicFramePr>
          <p:nvPr>
            <p:extLst>
              <p:ext uri="{D42A27DB-BD31-4B8C-83A1-F6EECF244321}">
                <p14:modId xmlns:p14="http://schemas.microsoft.com/office/powerpoint/2010/main" val="1393002406"/>
              </p:ext>
            </p:extLst>
          </p:nvPr>
        </p:nvGraphicFramePr>
        <p:xfrm>
          <a:off x="1009630" y="1690690"/>
          <a:ext cx="10344170" cy="2499360"/>
        </p:xfrm>
        <a:graphic>
          <a:graphicData uri="http://schemas.openxmlformats.org/drawingml/2006/table">
            <a:tbl>
              <a:tblPr firstRow="1" bandRow="1">
                <a:tableStyleId>{EB9631B5-78F2-41C9-869B-9F39066F8104}</a:tableStyleId>
              </a:tblPr>
              <a:tblGrid>
                <a:gridCol w="2442230">
                  <a:extLst>
                    <a:ext uri="{9D8B030D-6E8A-4147-A177-3AD203B41FA5}">
                      <a16:colId xmlns:a16="http://schemas.microsoft.com/office/drawing/2014/main" val="3390184191"/>
                    </a:ext>
                  </a:extLst>
                </a:gridCol>
                <a:gridCol w="3749040">
                  <a:extLst>
                    <a:ext uri="{9D8B030D-6E8A-4147-A177-3AD203B41FA5}">
                      <a16:colId xmlns:a16="http://schemas.microsoft.com/office/drawing/2014/main" val="378898093"/>
                    </a:ext>
                  </a:extLst>
                </a:gridCol>
                <a:gridCol w="4152900">
                  <a:extLst>
                    <a:ext uri="{9D8B030D-6E8A-4147-A177-3AD203B41FA5}">
                      <a16:colId xmlns:a16="http://schemas.microsoft.com/office/drawing/2014/main" val="1321377227"/>
                    </a:ext>
                  </a:extLst>
                </a:gridCol>
              </a:tblGrid>
              <a:tr h="317230">
                <a:tc>
                  <a:txBody>
                    <a:bodyPr/>
                    <a:lstStyle/>
                    <a:p>
                      <a:r>
                        <a:rPr lang="en-US" sz="1600" b="0" i="0">
                          <a:solidFill>
                            <a:schemeClr val="tx1"/>
                          </a:solidFill>
                          <a:latin typeface="Montserrat" pitchFamily="2" charset="77"/>
                        </a:rPr>
                        <a:t>Region</a:t>
                      </a:r>
                      <a:endParaRPr lang="en-CA" sz="1600" b="0" i="0">
                        <a:solidFill>
                          <a:schemeClr val="tx1"/>
                        </a:solidFill>
                        <a:latin typeface="Montserrat" pitchFamily="2" charset="77"/>
                      </a:endParaRPr>
                    </a:p>
                  </a:txBody>
                  <a:tcPr>
                    <a:solidFill>
                      <a:srgbClr val="FEB913"/>
                    </a:solidFill>
                  </a:tcPr>
                </a:tc>
                <a:tc>
                  <a:txBody>
                    <a:bodyPr/>
                    <a:lstStyle/>
                    <a:p>
                      <a:r>
                        <a:rPr lang="en-US" sz="1600" b="0" i="0">
                          <a:solidFill>
                            <a:schemeClr val="tx1"/>
                          </a:solidFill>
                          <a:latin typeface="Montserrat" pitchFamily="2" charset="77"/>
                        </a:rPr>
                        <a:t>Organization</a:t>
                      </a:r>
                      <a:endParaRPr lang="en-CA" sz="1600" b="0" i="0">
                        <a:solidFill>
                          <a:schemeClr val="tx1"/>
                        </a:solidFill>
                        <a:latin typeface="Montserrat" pitchFamily="2" charset="77"/>
                      </a:endParaRPr>
                    </a:p>
                  </a:txBody>
                  <a:tcPr>
                    <a:solidFill>
                      <a:srgbClr val="FEB913"/>
                    </a:solidFill>
                  </a:tcPr>
                </a:tc>
                <a:tc>
                  <a:txBody>
                    <a:bodyPr/>
                    <a:lstStyle/>
                    <a:p>
                      <a:r>
                        <a:rPr lang="en-US" sz="1600" b="0" i="0">
                          <a:solidFill>
                            <a:schemeClr val="tx1"/>
                          </a:solidFill>
                          <a:latin typeface="Montserrat" pitchFamily="2" charset="77"/>
                        </a:rPr>
                        <a:t>Website</a:t>
                      </a:r>
                      <a:endParaRPr lang="en-CA" sz="1600" b="0" i="0">
                        <a:solidFill>
                          <a:schemeClr val="tx1"/>
                        </a:solidFill>
                        <a:latin typeface="Montserrat" pitchFamily="2" charset="77"/>
                      </a:endParaRPr>
                    </a:p>
                  </a:txBody>
                  <a:tcPr>
                    <a:solidFill>
                      <a:srgbClr val="FEB913"/>
                    </a:solidFill>
                  </a:tcPr>
                </a:tc>
                <a:extLst>
                  <a:ext uri="{0D108BD9-81ED-4DB2-BD59-A6C34878D82A}">
                    <a16:rowId xmlns:a16="http://schemas.microsoft.com/office/drawing/2014/main" val="4050862155"/>
                  </a:ext>
                </a:extLst>
              </a:tr>
              <a:tr h="409540">
                <a:tc>
                  <a:txBody>
                    <a:bodyPr/>
                    <a:lstStyle/>
                    <a:p>
                      <a:r>
                        <a:rPr lang="en-US" sz="1600" b="0" i="0">
                          <a:latin typeface="Montserrat" pitchFamily="2" charset="77"/>
                        </a:rPr>
                        <a:t>Nunatsiavut</a:t>
                      </a:r>
                      <a:endParaRPr lang="en-CA" sz="1600" b="0" i="0">
                        <a:latin typeface="Montserrat" pitchFamily="2" charset="77"/>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a:latin typeface="Montserrat" pitchFamily="2" charset="77"/>
                        </a:rPr>
                        <a:t>Nunatsiavut Government</a:t>
                      </a:r>
                      <a:endParaRPr lang="en-CA" sz="1600" b="0" i="0">
                        <a:latin typeface="Montserrat" pitchFamily="2" charset="77"/>
                      </a:endParaRPr>
                    </a:p>
                  </a:txBody>
                  <a:tcPr/>
                </a:tc>
                <a:tc>
                  <a:txBody>
                    <a:bodyPr/>
                    <a:lstStyle/>
                    <a:p>
                      <a:r>
                        <a:rPr lang="en-CA" sz="1600" b="0" i="0" kern="1200">
                          <a:solidFill>
                            <a:schemeClr val="tx2"/>
                          </a:solidFill>
                          <a:latin typeface="Montserrat" pitchFamily="2" charset="77"/>
                        </a:rPr>
                        <a:t>https://</a:t>
                      </a:r>
                      <a:r>
                        <a:rPr lang="en-CA" sz="1600" b="0" i="0" kern="1200" err="1">
                          <a:solidFill>
                            <a:schemeClr val="tx2"/>
                          </a:solidFill>
                          <a:latin typeface="Montserrat" pitchFamily="2" charset="77"/>
                        </a:rPr>
                        <a:t>nunatsiavut.com</a:t>
                      </a:r>
                      <a:r>
                        <a:rPr lang="en-CA" sz="1600" b="0" i="0" kern="1200">
                          <a:solidFill>
                            <a:schemeClr val="tx2"/>
                          </a:solidFill>
                          <a:latin typeface="Montserrat" pitchFamily="2" charset="77"/>
                        </a:rPr>
                        <a:t>/category/requests-for-proposals/</a:t>
                      </a:r>
                      <a:endParaRPr lang="en-CA" sz="1600" b="0" i="0" kern="1200">
                        <a:solidFill>
                          <a:schemeClr val="tx2"/>
                        </a:solidFill>
                        <a:latin typeface="Montserrat" pitchFamily="2" charset="77"/>
                        <a:ea typeface="+mn-ea"/>
                        <a:cs typeface="+mn-cs"/>
                      </a:endParaRPr>
                    </a:p>
                  </a:txBody>
                  <a:tcPr/>
                </a:tc>
                <a:extLst>
                  <a:ext uri="{0D108BD9-81ED-4DB2-BD59-A6C34878D82A}">
                    <a16:rowId xmlns:a16="http://schemas.microsoft.com/office/drawing/2014/main" val="2812301207"/>
                  </a:ext>
                </a:extLst>
              </a:tr>
              <a:tr h="317230">
                <a:tc>
                  <a:txBody>
                    <a:bodyPr/>
                    <a:lstStyle/>
                    <a:p>
                      <a:r>
                        <a:rPr lang="en-US" sz="1600" b="0" i="0">
                          <a:latin typeface="Montserrat" pitchFamily="2" charset="77"/>
                        </a:rPr>
                        <a:t>Southern Canada</a:t>
                      </a:r>
                      <a:endParaRPr lang="en-CA" sz="1600" b="0" i="0">
                        <a:latin typeface="Montserrat" pitchFamily="2" charset="77"/>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a:latin typeface="Montserrat" pitchFamily="2" charset="77"/>
                        </a:rPr>
                        <a:t>Inuit Tapiriit Kanatami</a:t>
                      </a:r>
                      <a:endParaRPr lang="en-CA" sz="1600" b="0" i="0">
                        <a:latin typeface="Montserrat" pitchFamily="2" charset="77"/>
                      </a:endParaRPr>
                    </a:p>
                  </a:txBody>
                  <a:tcPr/>
                </a:tc>
                <a:tc>
                  <a:txBody>
                    <a:bodyPr/>
                    <a:lstStyle/>
                    <a:p>
                      <a:r>
                        <a:rPr lang="en-CA" sz="1600" b="0" i="0" kern="1200">
                          <a:solidFill>
                            <a:schemeClr val="tx2"/>
                          </a:solidFill>
                          <a:latin typeface="Montserrat" pitchFamily="2" charset="77"/>
                          <a:hlinkClick r:id="rId2">
                            <a:extLst>
                              <a:ext uri="{A12FA001-AC4F-418D-AE19-62706E023703}">
                                <ahyp:hlinkClr xmlns:ahyp="http://schemas.microsoft.com/office/drawing/2018/hyperlinkcolor" val="tx"/>
                              </a:ext>
                            </a:extLst>
                          </a:hlinkClick>
                        </a:rPr>
                        <a:t>https://www.itk.ca/opportunities/</a:t>
                      </a:r>
                      <a:r>
                        <a:rPr lang="en-CA" sz="1600" b="0" i="0" kern="1200">
                          <a:solidFill>
                            <a:schemeClr val="tx2"/>
                          </a:solidFill>
                          <a:latin typeface="Montserrat" pitchFamily="2" charset="77"/>
                        </a:rPr>
                        <a:t> </a:t>
                      </a:r>
                      <a:endParaRPr lang="en-CA" sz="1600" b="0" i="0" kern="1200">
                        <a:solidFill>
                          <a:schemeClr val="tx2"/>
                        </a:solidFill>
                        <a:latin typeface="Montserrat" pitchFamily="2" charset="77"/>
                        <a:ea typeface="+mn-ea"/>
                        <a:cs typeface="+mn-cs"/>
                      </a:endParaRPr>
                    </a:p>
                  </a:txBody>
                  <a:tcPr/>
                </a:tc>
                <a:extLst>
                  <a:ext uri="{0D108BD9-81ED-4DB2-BD59-A6C34878D82A}">
                    <a16:rowId xmlns:a16="http://schemas.microsoft.com/office/drawing/2014/main" val="2818533508"/>
                  </a:ext>
                </a:extLst>
              </a:tr>
              <a:tr h="317230">
                <a:tc>
                  <a:txBody>
                    <a:bodyPr/>
                    <a:lstStyle/>
                    <a:p>
                      <a:endParaRPr lang="en-CA" sz="1600" b="0" i="0">
                        <a:latin typeface="Montserrat" pitchFamily="2" charset="77"/>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a:latin typeface="Montserrat" pitchFamily="2" charset="77"/>
                        </a:rPr>
                        <a:t>Pauktuutit Inuit Women of Canada</a:t>
                      </a:r>
                      <a:endParaRPr lang="en-CA" sz="1600" b="0" i="0">
                        <a:latin typeface="Montserrat" pitchFamily="2" charset="77"/>
                      </a:endParaRPr>
                    </a:p>
                  </a:txBody>
                  <a:tcPr/>
                </a:tc>
                <a:tc>
                  <a:txBody>
                    <a:bodyPr/>
                    <a:lstStyle/>
                    <a:p>
                      <a:r>
                        <a:rPr lang="en-CA" sz="1600" b="0" i="0" kern="1200">
                          <a:solidFill>
                            <a:schemeClr val="tx2"/>
                          </a:solidFill>
                          <a:latin typeface="Montserrat" pitchFamily="2" charset="77"/>
                          <a:hlinkClick r:id="rId3">
                            <a:extLst>
                              <a:ext uri="{A12FA001-AC4F-418D-AE19-62706E023703}">
                                <ahyp:hlinkClr xmlns:ahyp="http://schemas.microsoft.com/office/drawing/2018/hyperlinkcolor" val="tx"/>
                              </a:ext>
                            </a:extLst>
                          </a:hlinkClick>
                        </a:rPr>
                        <a:t>https://pauktuutit.ca/tag/request-for-proposal/</a:t>
                      </a:r>
                      <a:r>
                        <a:rPr lang="en-CA" sz="1600" b="0" i="0" kern="1200">
                          <a:solidFill>
                            <a:schemeClr val="tx2"/>
                          </a:solidFill>
                          <a:latin typeface="Montserrat" pitchFamily="2" charset="77"/>
                        </a:rPr>
                        <a:t> </a:t>
                      </a:r>
                      <a:endParaRPr lang="en-CA" sz="1600" b="0" i="0" kern="1200">
                        <a:solidFill>
                          <a:schemeClr val="tx2"/>
                        </a:solidFill>
                        <a:latin typeface="Montserrat" pitchFamily="2" charset="77"/>
                        <a:ea typeface="+mn-ea"/>
                        <a:cs typeface="+mn-cs"/>
                      </a:endParaRPr>
                    </a:p>
                  </a:txBody>
                  <a:tcPr/>
                </a:tc>
                <a:extLst>
                  <a:ext uri="{0D108BD9-81ED-4DB2-BD59-A6C34878D82A}">
                    <a16:rowId xmlns:a16="http://schemas.microsoft.com/office/drawing/2014/main" val="1003861405"/>
                  </a:ext>
                </a:extLst>
              </a:tr>
              <a:tr h="317230">
                <a:tc>
                  <a:txBody>
                    <a:bodyPr/>
                    <a:lstStyle/>
                    <a:p>
                      <a:endParaRPr lang="en-CA" sz="1600" b="0" i="0">
                        <a:latin typeface="Montserrat" pitchFamily="2" charset="77"/>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a:latin typeface="Montserrat" pitchFamily="2" charset="77"/>
                        </a:rPr>
                        <a:t>Tungasuvvingat Inuit</a:t>
                      </a:r>
                      <a:endParaRPr lang="en-CA" sz="1600" b="0" i="0">
                        <a:latin typeface="Montserrat" pitchFamily="2" charset="77"/>
                      </a:endParaRPr>
                    </a:p>
                  </a:txBody>
                  <a:tcPr/>
                </a:tc>
                <a:tc>
                  <a:txBody>
                    <a:bodyPr/>
                    <a:lstStyle/>
                    <a:p>
                      <a:r>
                        <a:rPr lang="en-CA" sz="1600" b="0" i="0" kern="1200">
                          <a:solidFill>
                            <a:schemeClr val="tx2"/>
                          </a:solidFill>
                          <a:latin typeface="Montserrat" pitchFamily="2" charset="77"/>
                          <a:hlinkClick r:id="rId4">
                            <a:extLst>
                              <a:ext uri="{A12FA001-AC4F-418D-AE19-62706E023703}">
                                <ahyp:hlinkClr xmlns:ahyp="http://schemas.microsoft.com/office/drawing/2018/hyperlinkcolor" val="tx"/>
                              </a:ext>
                            </a:extLst>
                          </a:hlinkClick>
                        </a:rPr>
                        <a:t>https://tiontario.ca/news</a:t>
                      </a:r>
                      <a:r>
                        <a:rPr lang="en-CA" sz="1600" b="0" i="0" kern="1200">
                          <a:solidFill>
                            <a:schemeClr val="tx2"/>
                          </a:solidFill>
                          <a:latin typeface="Montserrat" pitchFamily="2" charset="77"/>
                        </a:rPr>
                        <a:t> </a:t>
                      </a:r>
                      <a:endParaRPr lang="en-CA" sz="1600" b="0" i="0" kern="1200">
                        <a:solidFill>
                          <a:schemeClr val="tx2"/>
                        </a:solidFill>
                        <a:latin typeface="Montserrat" pitchFamily="2" charset="77"/>
                        <a:ea typeface="+mn-ea"/>
                        <a:cs typeface="+mn-cs"/>
                      </a:endParaRPr>
                    </a:p>
                  </a:txBody>
                  <a:tcPr/>
                </a:tc>
                <a:extLst>
                  <a:ext uri="{0D108BD9-81ED-4DB2-BD59-A6C34878D82A}">
                    <a16:rowId xmlns:a16="http://schemas.microsoft.com/office/drawing/2014/main" val="4024971693"/>
                  </a:ext>
                </a:extLst>
              </a:tr>
              <a:tr h="317230">
                <a:tc>
                  <a:txBody>
                    <a:bodyPr/>
                    <a:lstStyle/>
                    <a:p>
                      <a:endParaRPr lang="en-CA" sz="1600" b="0" i="0">
                        <a:latin typeface="Montserrat" pitchFamily="2" charset="77"/>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a:latin typeface="Montserrat" pitchFamily="2" charset="77"/>
                        </a:rPr>
                        <a:t>Manitoba Inuit Association</a:t>
                      </a:r>
                      <a:endParaRPr lang="en-CA" sz="1600" b="0" i="0">
                        <a:latin typeface="Montserrat" pitchFamily="2" charset="77"/>
                      </a:endParaRPr>
                    </a:p>
                  </a:txBody>
                  <a:tcPr/>
                </a:tc>
                <a:tc>
                  <a:txBody>
                    <a:bodyPr/>
                    <a:lstStyle/>
                    <a:p>
                      <a:r>
                        <a:rPr lang="en-CA" sz="1600" b="0" i="0" kern="1200">
                          <a:solidFill>
                            <a:schemeClr val="tx2"/>
                          </a:solidFill>
                          <a:latin typeface="Montserrat" pitchFamily="2" charset="77"/>
                          <a:hlinkClick r:id="rId5">
                            <a:extLst>
                              <a:ext uri="{A12FA001-AC4F-418D-AE19-62706E023703}">
                                <ahyp:hlinkClr xmlns:ahyp="http://schemas.microsoft.com/office/drawing/2018/hyperlinkcolor" val="tx"/>
                              </a:ext>
                            </a:extLst>
                          </a:hlinkClick>
                        </a:rPr>
                        <a:t>https://www.manitobainuit.ca/</a:t>
                      </a:r>
                      <a:r>
                        <a:rPr lang="en-CA" sz="1600" b="0" i="0" kern="1200">
                          <a:solidFill>
                            <a:schemeClr val="tx2"/>
                          </a:solidFill>
                          <a:latin typeface="Montserrat" pitchFamily="2" charset="77"/>
                        </a:rPr>
                        <a:t> </a:t>
                      </a:r>
                      <a:endParaRPr lang="en-CA" sz="1600" b="0" i="0" kern="1200">
                        <a:solidFill>
                          <a:schemeClr val="tx2"/>
                        </a:solidFill>
                        <a:latin typeface="Montserrat" pitchFamily="2" charset="77"/>
                        <a:ea typeface="+mn-ea"/>
                        <a:cs typeface="+mn-cs"/>
                      </a:endParaRPr>
                    </a:p>
                  </a:txBody>
                  <a:tcPr/>
                </a:tc>
                <a:extLst>
                  <a:ext uri="{0D108BD9-81ED-4DB2-BD59-A6C34878D82A}">
                    <a16:rowId xmlns:a16="http://schemas.microsoft.com/office/drawing/2014/main" val="4282010547"/>
                  </a:ext>
                </a:extLst>
              </a:tr>
            </a:tbl>
          </a:graphicData>
        </a:graphic>
      </p:graphicFrame>
    </p:spTree>
    <p:extLst>
      <p:ext uri="{BB962C8B-B14F-4D97-AF65-F5344CB8AC3E}">
        <p14:creationId xmlns:p14="http://schemas.microsoft.com/office/powerpoint/2010/main" val="120181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7F8F49-B2FF-F503-861F-A23DF32658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A1140A-8810-6DE1-B19F-323A460813ED}"/>
              </a:ext>
            </a:extLst>
          </p:cNvPr>
          <p:cNvSpPr>
            <a:spLocks noGrp="1"/>
          </p:cNvSpPr>
          <p:nvPr>
            <p:ph type="title"/>
          </p:nvPr>
        </p:nvSpPr>
        <p:spPr>
          <a:xfrm>
            <a:off x="2305756" y="1068629"/>
            <a:ext cx="6508044" cy="706728"/>
          </a:xfrm>
        </p:spPr>
        <p:txBody>
          <a:bodyPr>
            <a:normAutofit/>
          </a:bodyPr>
          <a:lstStyle/>
          <a:p>
            <a:pPr defTabSz="914400"/>
            <a:r>
              <a:rPr lang="en-US" sz="3200" b="0"/>
              <a:t>Common Terms </a:t>
            </a:r>
            <a:r>
              <a:rPr lang="en-US" sz="2800" b="0">
                <a:latin typeface="Montserrat" pitchFamily="2" charset="77"/>
              </a:rPr>
              <a:t>(continued)</a:t>
            </a:r>
          </a:p>
        </p:txBody>
      </p:sp>
      <p:sp>
        <p:nvSpPr>
          <p:cNvPr id="7" name="Content Placeholder 6">
            <a:extLst>
              <a:ext uri="{FF2B5EF4-FFF2-40B4-BE49-F238E27FC236}">
                <a16:creationId xmlns:a16="http://schemas.microsoft.com/office/drawing/2014/main" id="{96DD82D2-F8C1-AD7B-41B9-71D61D2731A4}"/>
              </a:ext>
            </a:extLst>
          </p:cNvPr>
          <p:cNvSpPr>
            <a:spLocks noGrp="1"/>
          </p:cNvSpPr>
          <p:nvPr>
            <p:ph idx="4294967295"/>
          </p:nvPr>
        </p:nvSpPr>
        <p:spPr>
          <a:xfrm>
            <a:off x="2306163" y="1774767"/>
            <a:ext cx="6697663" cy="4076700"/>
          </a:xfrm>
        </p:spPr>
        <p:txBody>
          <a:bodyPr>
            <a:noAutofit/>
          </a:bodyPr>
          <a:lstStyle/>
          <a:p>
            <a:pPr marL="252000" indent="-252000">
              <a:spcBef>
                <a:spcPts val="2200"/>
              </a:spcBef>
              <a:spcAft>
                <a:spcPts val="600"/>
              </a:spcAft>
              <a:buFont typeface="Courier New" panose="02070309020205020404" pitchFamily="49" charset="0"/>
              <a:buChar char="o"/>
            </a:pPr>
            <a:r>
              <a:rPr lang="en-US" sz="1600" b="1">
                <a:latin typeface="Montserrat" pitchFamily="2" charset="77"/>
              </a:rPr>
              <a:t>Statements of Work (SOWs): </a:t>
            </a:r>
            <a:r>
              <a:rPr lang="en-US" sz="1600">
                <a:latin typeface="Montserrat" pitchFamily="2" charset="77"/>
              </a:rPr>
              <a:t>a detailed description of the scope of work that the government requires the supplier to perform. The SOW outlines the specific tasks, objectives, deliverables, and timelines for the project. </a:t>
            </a:r>
          </a:p>
          <a:p>
            <a:pPr marL="252000" indent="-252000">
              <a:spcBef>
                <a:spcPts val="2200"/>
              </a:spcBef>
              <a:spcAft>
                <a:spcPts val="600"/>
              </a:spcAft>
              <a:buFont typeface="Courier New" panose="02070309020205020404" pitchFamily="49" charset="0"/>
              <a:buChar char="o"/>
            </a:pPr>
            <a:r>
              <a:rPr lang="en-US" sz="1600" b="1">
                <a:latin typeface="Montserrat" pitchFamily="2" charset="77"/>
              </a:rPr>
              <a:t>Advance contract award notice: </a:t>
            </a:r>
            <a:r>
              <a:rPr lang="en-US" sz="1600">
                <a:latin typeface="Montserrat" pitchFamily="2" charset="77"/>
              </a:rPr>
              <a:t>Used to inform businesses about a sole source, non-competed contract</a:t>
            </a:r>
          </a:p>
          <a:p>
            <a:pPr marL="252000" indent="-252000">
              <a:spcBef>
                <a:spcPts val="2200"/>
              </a:spcBef>
              <a:spcAft>
                <a:spcPts val="600"/>
              </a:spcAft>
              <a:buFont typeface="Courier New" panose="02070309020205020404" pitchFamily="49" charset="0"/>
              <a:buChar char="o"/>
            </a:pPr>
            <a:r>
              <a:rPr lang="en-US" sz="1600" b="1">
                <a:latin typeface="Montserrat" pitchFamily="2" charset="77"/>
              </a:rPr>
              <a:t>Purchase order: </a:t>
            </a:r>
            <a:r>
              <a:rPr lang="en-US" sz="1600">
                <a:latin typeface="Montserrat" pitchFamily="2" charset="77"/>
              </a:rPr>
              <a:t>a document used to authorize a procurement transaction and confirm the details of the purchase</a:t>
            </a:r>
          </a:p>
        </p:txBody>
      </p:sp>
    </p:spTree>
    <p:extLst>
      <p:ext uri="{BB962C8B-B14F-4D97-AF65-F5344CB8AC3E}">
        <p14:creationId xmlns:p14="http://schemas.microsoft.com/office/powerpoint/2010/main" val="2359519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448F-5F5D-DD40-0247-322E553FD5A5}"/>
              </a:ext>
            </a:extLst>
          </p:cNvPr>
          <p:cNvSpPr>
            <a:spLocks noGrp="1"/>
          </p:cNvSpPr>
          <p:nvPr>
            <p:ph type="title"/>
          </p:nvPr>
        </p:nvSpPr>
        <p:spPr>
          <a:xfrm>
            <a:off x="2625607" y="1153296"/>
            <a:ext cx="10515600" cy="734950"/>
          </a:xfrm>
        </p:spPr>
        <p:txBody>
          <a:bodyPr/>
          <a:lstStyle/>
          <a:p>
            <a:pPr defTabSz="914400"/>
            <a:r>
              <a:rPr lang="en-US" sz="3200" b="0"/>
              <a:t>Common Terms </a:t>
            </a:r>
            <a:r>
              <a:rPr lang="en-US" sz="2800" b="0">
                <a:latin typeface="Montserrat" pitchFamily="2" charset="77"/>
              </a:rPr>
              <a:t>(continued)</a:t>
            </a:r>
            <a:endParaRPr lang="en-US" sz="3200" b="0">
              <a:latin typeface="Montserrat Light" panose="00000400000000000000" pitchFamily="2" charset="0"/>
            </a:endParaRPr>
          </a:p>
        </p:txBody>
      </p:sp>
      <p:sp>
        <p:nvSpPr>
          <p:cNvPr id="3" name="Content Placeholder 2">
            <a:extLst>
              <a:ext uri="{FF2B5EF4-FFF2-40B4-BE49-F238E27FC236}">
                <a16:creationId xmlns:a16="http://schemas.microsoft.com/office/drawing/2014/main" id="{ED84191D-3AB6-9597-E646-804537E86369}"/>
              </a:ext>
            </a:extLst>
          </p:cNvPr>
          <p:cNvSpPr>
            <a:spLocks noGrp="1"/>
          </p:cNvSpPr>
          <p:nvPr>
            <p:ph idx="4294967295"/>
          </p:nvPr>
        </p:nvSpPr>
        <p:spPr>
          <a:xfrm>
            <a:off x="2626015" y="1859433"/>
            <a:ext cx="6467475" cy="3797300"/>
          </a:xfrm>
        </p:spPr>
        <p:txBody>
          <a:bodyPr>
            <a:noAutofit/>
          </a:bodyPr>
          <a:lstStyle/>
          <a:p>
            <a:pPr marL="252000" indent="-252000">
              <a:spcBef>
                <a:spcPts val="2200"/>
              </a:spcBef>
              <a:buFont typeface="Courier New" panose="02070309020205020404" pitchFamily="49" charset="0"/>
              <a:buChar char="o"/>
            </a:pPr>
            <a:r>
              <a:rPr lang="en-US" sz="1600" b="1">
                <a:latin typeface="Montserrat" pitchFamily="2" charset="77"/>
              </a:rPr>
              <a:t>Payment terms: </a:t>
            </a:r>
            <a:r>
              <a:rPr lang="en-US" sz="1600">
                <a:latin typeface="Montserrat" pitchFamily="2" charset="77"/>
              </a:rPr>
              <a:t>the agreed-upon terms for payment between the buyer and supplier</a:t>
            </a:r>
          </a:p>
          <a:p>
            <a:pPr marL="252000" indent="-252000">
              <a:spcBef>
                <a:spcPts val="2200"/>
              </a:spcBef>
              <a:buFont typeface="Courier New" panose="02070309020205020404" pitchFamily="49" charset="0"/>
              <a:buChar char="o"/>
            </a:pPr>
            <a:r>
              <a:rPr lang="en-US" sz="1600" b="1">
                <a:latin typeface="Montserrat" pitchFamily="2" charset="77"/>
              </a:rPr>
              <a:t>Delivery date: </a:t>
            </a:r>
            <a:r>
              <a:rPr lang="en-US" sz="1600">
                <a:latin typeface="Montserrat" pitchFamily="2" charset="77"/>
              </a:rPr>
              <a:t>the agreed-upon date for delivery of goods or services</a:t>
            </a:r>
          </a:p>
          <a:p>
            <a:pPr marL="252000" indent="-252000">
              <a:spcBef>
                <a:spcPts val="2200"/>
              </a:spcBef>
              <a:buFont typeface="Courier New" panose="02070309020205020404" pitchFamily="49" charset="0"/>
              <a:buChar char="o"/>
            </a:pPr>
            <a:r>
              <a:rPr lang="en-US" sz="1600" b="1">
                <a:latin typeface="Montserrat" pitchFamily="2" charset="77"/>
              </a:rPr>
              <a:t>Quality assurance: </a:t>
            </a:r>
            <a:r>
              <a:rPr lang="en-US" sz="1600">
                <a:latin typeface="Montserrat" pitchFamily="2" charset="77"/>
              </a:rPr>
              <a:t>the process of ensuring that goods or services meet the specified quality standards</a:t>
            </a:r>
          </a:p>
          <a:p>
            <a:pPr marL="252000" indent="-252000">
              <a:spcBef>
                <a:spcPts val="2200"/>
              </a:spcBef>
              <a:buFont typeface="Courier New" panose="02070309020205020404" pitchFamily="49" charset="0"/>
              <a:buChar char="o"/>
            </a:pPr>
            <a:r>
              <a:rPr lang="en-US" sz="1600" b="1">
                <a:latin typeface="Montserrat" pitchFamily="2" charset="77"/>
              </a:rPr>
              <a:t>Compliance: </a:t>
            </a:r>
            <a:r>
              <a:rPr lang="en-US" sz="1600">
                <a:latin typeface="Montserrat" pitchFamily="2" charset="77"/>
              </a:rPr>
              <a:t>adherence to legal, regulatory, and ethical standards in the procurement process.</a:t>
            </a:r>
          </a:p>
        </p:txBody>
      </p:sp>
    </p:spTree>
    <p:extLst>
      <p:ext uri="{BB962C8B-B14F-4D97-AF65-F5344CB8AC3E}">
        <p14:creationId xmlns:p14="http://schemas.microsoft.com/office/powerpoint/2010/main" val="2218365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07DCE-5DEE-94C7-A0A6-5308351C41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60E67E-07BF-1699-EDE3-7D043F03600F}"/>
              </a:ext>
            </a:extLst>
          </p:cNvPr>
          <p:cNvSpPr>
            <a:spLocks noGrp="1"/>
          </p:cNvSpPr>
          <p:nvPr>
            <p:ph type="title"/>
          </p:nvPr>
        </p:nvSpPr>
        <p:spPr>
          <a:xfrm>
            <a:off x="1590267" y="862844"/>
            <a:ext cx="10515600" cy="579108"/>
          </a:xfrm>
        </p:spPr>
        <p:txBody>
          <a:bodyPr/>
          <a:lstStyle/>
          <a:p>
            <a:pPr defTabSz="914400"/>
            <a:r>
              <a:rPr lang="en-US" sz="3200" b="0"/>
              <a:t>Common Terms </a:t>
            </a:r>
            <a:r>
              <a:rPr lang="en-US" sz="2800" b="0">
                <a:latin typeface="Montserrat" pitchFamily="2" charset="77"/>
              </a:rPr>
              <a:t>(continued)</a:t>
            </a:r>
            <a:endParaRPr lang="en-US" sz="3200" b="0">
              <a:latin typeface="Montserrat Light" panose="00000400000000000000" pitchFamily="2" charset="0"/>
            </a:endParaRPr>
          </a:p>
        </p:txBody>
      </p:sp>
      <p:sp>
        <p:nvSpPr>
          <p:cNvPr id="3" name="Content Placeholder 2">
            <a:extLst>
              <a:ext uri="{FF2B5EF4-FFF2-40B4-BE49-F238E27FC236}">
                <a16:creationId xmlns:a16="http://schemas.microsoft.com/office/drawing/2014/main" id="{E0B944C1-9DD1-9273-CC81-68067BAFAD46}"/>
              </a:ext>
            </a:extLst>
          </p:cNvPr>
          <p:cNvSpPr>
            <a:spLocks noGrp="1"/>
          </p:cNvSpPr>
          <p:nvPr>
            <p:ph idx="1"/>
          </p:nvPr>
        </p:nvSpPr>
        <p:spPr>
          <a:xfrm>
            <a:off x="1591200" y="1389600"/>
            <a:ext cx="8821530" cy="3797300"/>
          </a:xfrm>
        </p:spPr>
        <p:txBody>
          <a:bodyPr>
            <a:noAutofit/>
          </a:bodyPr>
          <a:lstStyle/>
          <a:p>
            <a:pPr marL="252000" indent="-252000">
              <a:spcBef>
                <a:spcPts val="2200"/>
              </a:spcBef>
              <a:spcAft>
                <a:spcPts val="600"/>
              </a:spcAft>
              <a:buFont typeface="Courier New" panose="02070309020205020404" pitchFamily="49" charset="0"/>
              <a:buChar char="o"/>
            </a:pPr>
            <a:r>
              <a:rPr lang="en-US" sz="1600" b="1">
                <a:latin typeface="Montserrat" pitchFamily="2" charset="77"/>
              </a:rPr>
              <a:t>Invitation to tender: </a:t>
            </a:r>
            <a:r>
              <a:rPr lang="en-US" sz="1600">
                <a:latin typeface="Montserrat" pitchFamily="2" charset="77"/>
              </a:rPr>
              <a:t>Used commonly in real property and construction and awarded to the lowest bid</a:t>
            </a:r>
          </a:p>
          <a:p>
            <a:pPr marL="252000" indent="-252000">
              <a:spcBef>
                <a:spcPts val="2200"/>
              </a:spcBef>
              <a:spcAft>
                <a:spcPts val="600"/>
              </a:spcAft>
              <a:buFont typeface="Courier New" panose="02070309020205020404" pitchFamily="49" charset="0"/>
              <a:buChar char="o"/>
            </a:pPr>
            <a:r>
              <a:rPr lang="en-US" sz="1600" b="1">
                <a:latin typeface="Montserrat" pitchFamily="2" charset="77"/>
              </a:rPr>
              <a:t>Letter of interest or request for information: </a:t>
            </a:r>
            <a:r>
              <a:rPr lang="en-US" sz="1600">
                <a:latin typeface="Montserrat" pitchFamily="2" charset="77"/>
              </a:rPr>
              <a:t>Used to garner interest and gather information and feedback that may shape future requirements</a:t>
            </a:r>
          </a:p>
          <a:p>
            <a:pPr marL="252000" indent="-252000">
              <a:spcBef>
                <a:spcPts val="2200"/>
              </a:spcBef>
              <a:spcAft>
                <a:spcPts val="600"/>
              </a:spcAft>
              <a:buFont typeface="Courier New" panose="02070309020205020404" pitchFamily="49" charset="0"/>
              <a:buChar char="o"/>
            </a:pPr>
            <a:r>
              <a:rPr lang="en-US" sz="1600" b="1">
                <a:latin typeface="Montserrat" pitchFamily="2" charset="77"/>
              </a:rPr>
              <a:t>Request for standing offer: </a:t>
            </a:r>
            <a:r>
              <a:rPr lang="en-US" sz="1600">
                <a:latin typeface="Montserrat" pitchFamily="2" charset="77"/>
              </a:rPr>
              <a:t>Used to pre-qualify suppliers to provide goods and services when required, at firm prices</a:t>
            </a:r>
          </a:p>
          <a:p>
            <a:pPr marL="252000" indent="-252000">
              <a:spcBef>
                <a:spcPts val="2200"/>
              </a:spcBef>
              <a:spcAft>
                <a:spcPts val="600"/>
              </a:spcAft>
              <a:buFont typeface="Courier New" panose="02070309020205020404" pitchFamily="49" charset="0"/>
              <a:buChar char="o"/>
            </a:pPr>
            <a:r>
              <a:rPr lang="en-US" sz="1600" b="1">
                <a:latin typeface="Montserrat" pitchFamily="2" charset="77"/>
              </a:rPr>
              <a:t>Request for supply arrangement: </a:t>
            </a:r>
            <a:r>
              <a:rPr lang="en-US" sz="1600">
                <a:latin typeface="Montserrat" pitchFamily="2" charset="77"/>
              </a:rPr>
              <a:t>Used to pre-qualified suppliers to provide goods and services when required, at prices that are not fixed.</a:t>
            </a:r>
          </a:p>
          <a:p>
            <a:pPr marL="252000" indent="-252000">
              <a:spcBef>
                <a:spcPts val="2200"/>
              </a:spcBef>
              <a:buFont typeface="Courier New" panose="02070309020205020404" pitchFamily="49" charset="0"/>
              <a:buChar char="o"/>
            </a:pPr>
            <a:endParaRPr lang="en-US" sz="1600">
              <a:latin typeface="Montserrat" pitchFamily="2" charset="77"/>
            </a:endParaRPr>
          </a:p>
          <a:p>
            <a:pPr marL="252000" indent="-252000">
              <a:spcBef>
                <a:spcPts val="2200"/>
              </a:spcBef>
              <a:buFont typeface="Courier New" panose="02070309020205020404" pitchFamily="49" charset="0"/>
              <a:buChar char="o"/>
            </a:pPr>
            <a:endParaRPr lang="en-US" sz="1600">
              <a:latin typeface="Montserrat" pitchFamily="2" charset="77"/>
            </a:endParaRPr>
          </a:p>
        </p:txBody>
      </p:sp>
    </p:spTree>
    <p:extLst>
      <p:ext uri="{BB962C8B-B14F-4D97-AF65-F5344CB8AC3E}">
        <p14:creationId xmlns:p14="http://schemas.microsoft.com/office/powerpoint/2010/main" val="3443718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82047-3ADF-545B-FF57-6F6C7BA3874B}"/>
              </a:ext>
            </a:extLst>
          </p:cNvPr>
          <p:cNvSpPr>
            <a:spLocks noGrp="1"/>
          </p:cNvSpPr>
          <p:nvPr>
            <p:ph type="title"/>
          </p:nvPr>
        </p:nvSpPr>
        <p:spPr>
          <a:xfrm>
            <a:off x="489600" y="806400"/>
            <a:ext cx="9102230" cy="654094"/>
          </a:xfrm>
        </p:spPr>
        <p:txBody>
          <a:bodyPr>
            <a:normAutofit/>
          </a:bodyPr>
          <a:lstStyle/>
          <a:p>
            <a:pPr defTabSz="914400"/>
            <a:r>
              <a:rPr lang="en-US" sz="3200" b="0"/>
              <a:t>Researching Tender Opportunities  </a:t>
            </a:r>
          </a:p>
        </p:txBody>
      </p:sp>
      <p:sp>
        <p:nvSpPr>
          <p:cNvPr id="4" name="Text Placeholder 3">
            <a:extLst>
              <a:ext uri="{FF2B5EF4-FFF2-40B4-BE49-F238E27FC236}">
                <a16:creationId xmlns:a16="http://schemas.microsoft.com/office/drawing/2014/main" id="{8313A8BA-D5B0-1FF7-2D80-D84899DB9C9B}"/>
              </a:ext>
            </a:extLst>
          </p:cNvPr>
          <p:cNvSpPr>
            <a:spLocks noGrp="1"/>
          </p:cNvSpPr>
          <p:nvPr>
            <p:ph type="body" idx="1"/>
          </p:nvPr>
        </p:nvSpPr>
        <p:spPr>
          <a:xfrm>
            <a:off x="489600" y="1460494"/>
            <a:ext cx="4825157" cy="576262"/>
          </a:xfrm>
        </p:spPr>
        <p:txBody>
          <a:bodyPr/>
          <a:lstStyle/>
          <a:p>
            <a:r>
              <a:rPr lang="en-US" b="1">
                <a:solidFill>
                  <a:schemeClr val="tx1"/>
                </a:solidFill>
              </a:rPr>
              <a:t>What is a tender?</a:t>
            </a:r>
          </a:p>
        </p:txBody>
      </p:sp>
      <p:sp>
        <p:nvSpPr>
          <p:cNvPr id="5" name="Content Placeholder 4">
            <a:extLst>
              <a:ext uri="{FF2B5EF4-FFF2-40B4-BE49-F238E27FC236}">
                <a16:creationId xmlns:a16="http://schemas.microsoft.com/office/drawing/2014/main" id="{8D478FAB-5CD5-710D-61A0-FF0579BC0CEF}"/>
              </a:ext>
            </a:extLst>
          </p:cNvPr>
          <p:cNvSpPr>
            <a:spLocks noGrp="1"/>
          </p:cNvSpPr>
          <p:nvPr>
            <p:ph sz="half" idx="2"/>
          </p:nvPr>
        </p:nvSpPr>
        <p:spPr>
          <a:xfrm>
            <a:off x="489600" y="2036756"/>
            <a:ext cx="4825158" cy="2840039"/>
          </a:xfrm>
        </p:spPr>
        <p:txBody>
          <a:bodyPr>
            <a:normAutofit/>
          </a:bodyPr>
          <a:lstStyle/>
          <a:p>
            <a:pPr marL="252000" indent="-252000">
              <a:spcBef>
                <a:spcPts val="2200"/>
              </a:spcBef>
              <a:buFont typeface="Courier New" panose="02070309020205020404" pitchFamily="49" charset="0"/>
              <a:buChar char="o"/>
            </a:pPr>
            <a:r>
              <a:rPr lang="en-US" sz="1600"/>
              <a:t>An invitation for companies or individuals to submit proposals or bids to win a contract for a specific project or service.</a:t>
            </a:r>
          </a:p>
          <a:p>
            <a:pPr marL="252000" indent="-252000">
              <a:spcBef>
                <a:spcPts val="2200"/>
              </a:spcBef>
              <a:buFont typeface="Courier New" panose="02070309020205020404" pitchFamily="49" charset="0"/>
              <a:buChar char="o"/>
            </a:pPr>
            <a:r>
              <a:rPr lang="en-US" sz="1600"/>
              <a:t>Tenders are part of the procurement process, which ultimately can result in a contract.</a:t>
            </a:r>
          </a:p>
        </p:txBody>
      </p:sp>
      <p:sp>
        <p:nvSpPr>
          <p:cNvPr id="6" name="Text Placeholder 5">
            <a:extLst>
              <a:ext uri="{FF2B5EF4-FFF2-40B4-BE49-F238E27FC236}">
                <a16:creationId xmlns:a16="http://schemas.microsoft.com/office/drawing/2014/main" id="{DCD22A48-3996-6F0B-008D-B13058D093CB}"/>
              </a:ext>
            </a:extLst>
          </p:cNvPr>
          <p:cNvSpPr>
            <a:spLocks noGrp="1"/>
          </p:cNvSpPr>
          <p:nvPr>
            <p:ph type="body" sz="quarter" idx="3"/>
          </p:nvPr>
        </p:nvSpPr>
        <p:spPr>
          <a:xfrm>
            <a:off x="6208712" y="1460494"/>
            <a:ext cx="4825159" cy="576262"/>
          </a:xfrm>
        </p:spPr>
        <p:txBody>
          <a:bodyPr/>
          <a:lstStyle/>
          <a:p>
            <a:r>
              <a:rPr lang="en-US" b="1">
                <a:solidFill>
                  <a:schemeClr val="tx1"/>
                </a:solidFill>
              </a:rPr>
              <a:t>What should you do? </a:t>
            </a:r>
          </a:p>
        </p:txBody>
      </p:sp>
      <p:sp>
        <p:nvSpPr>
          <p:cNvPr id="7" name="Content Placeholder 6">
            <a:extLst>
              <a:ext uri="{FF2B5EF4-FFF2-40B4-BE49-F238E27FC236}">
                <a16:creationId xmlns:a16="http://schemas.microsoft.com/office/drawing/2014/main" id="{07532D86-EE70-95D9-E3EB-BFA7FE96650D}"/>
              </a:ext>
            </a:extLst>
          </p:cNvPr>
          <p:cNvSpPr>
            <a:spLocks noGrp="1"/>
          </p:cNvSpPr>
          <p:nvPr>
            <p:ph sz="quarter" idx="4"/>
          </p:nvPr>
        </p:nvSpPr>
        <p:spPr>
          <a:xfrm>
            <a:off x="6208710" y="2036756"/>
            <a:ext cx="5347186" cy="2840039"/>
          </a:xfrm>
        </p:spPr>
        <p:txBody>
          <a:bodyPr vert="horz" lIns="91440" tIns="45720" rIns="91440" bIns="45720" rtlCol="0" anchor="t">
            <a:normAutofit/>
          </a:bodyPr>
          <a:lstStyle/>
          <a:p>
            <a:pPr marL="251460" indent="-251460">
              <a:spcBef>
                <a:spcPts val="2200"/>
              </a:spcBef>
              <a:buFont typeface="Courier New" panose="02070309020205020404" pitchFamily="49" charset="0"/>
              <a:buChar char="o"/>
            </a:pPr>
            <a:r>
              <a:rPr lang="en-US" sz="1600">
                <a:latin typeface="Montserrat Medium"/>
              </a:rPr>
              <a:t>Search by keyword in procurement/tender portals.</a:t>
            </a:r>
            <a:endParaRPr lang="en-US"/>
          </a:p>
          <a:p>
            <a:pPr marL="251460" indent="-251460">
              <a:spcBef>
                <a:spcPts val="2200"/>
              </a:spcBef>
              <a:buFont typeface="Courier New" panose="02070309020205020404" pitchFamily="49" charset="0"/>
              <a:buChar char="o"/>
            </a:pPr>
            <a:r>
              <a:rPr lang="en-US" sz="1600">
                <a:latin typeface="Montserrat Medium"/>
              </a:rPr>
              <a:t>Look for a “Tenders” section on organizations’ websites that you are interested in working for.</a:t>
            </a:r>
          </a:p>
          <a:p>
            <a:pPr marL="251460" indent="-251460">
              <a:spcBef>
                <a:spcPts val="2200"/>
              </a:spcBef>
              <a:buFont typeface="Courier New" panose="02070309020205020404" pitchFamily="49" charset="0"/>
              <a:buChar char="o"/>
            </a:pPr>
            <a:r>
              <a:rPr lang="en-US" sz="1600">
                <a:latin typeface="Montserrat Medium"/>
              </a:rPr>
              <a:t>Discover opportunities through social media or your network.</a:t>
            </a:r>
          </a:p>
        </p:txBody>
      </p:sp>
      <p:sp>
        <p:nvSpPr>
          <p:cNvPr id="8" name="TextBox 7">
            <a:extLst>
              <a:ext uri="{FF2B5EF4-FFF2-40B4-BE49-F238E27FC236}">
                <a16:creationId xmlns:a16="http://schemas.microsoft.com/office/drawing/2014/main" id="{5F853236-EAAB-CCB5-0292-5BDBA72B23C8}"/>
              </a:ext>
            </a:extLst>
          </p:cNvPr>
          <p:cNvSpPr txBox="1"/>
          <p:nvPr/>
        </p:nvSpPr>
        <p:spPr>
          <a:xfrm>
            <a:off x="4177539" y="5160669"/>
            <a:ext cx="8014461" cy="890931"/>
          </a:xfrm>
          <a:prstGeom prst="rect">
            <a:avLst/>
          </a:prstGeom>
          <a:solidFill>
            <a:srgbClr val="FEB913"/>
          </a:solidFill>
        </p:spPr>
        <p:txBody>
          <a:bodyPr wrap="square" lIns="503999" tIns="180000" rIns="900000" bIns="180000" rtlCol="0">
            <a:noAutofit/>
          </a:bodyPr>
          <a:lstStyle/>
          <a:p>
            <a:pPr algn="ctr"/>
            <a:r>
              <a:rPr lang="en-US" sz="1600" b="1" i="1">
                <a:latin typeface="Montserrat" pitchFamily="2" charset="77"/>
              </a:rPr>
              <a:t>“When it comes to procurement itself…. It’s a lot of hunting and searching for RFPs.” </a:t>
            </a:r>
            <a:r>
              <a:rPr lang="en-US" sz="1600" i="1">
                <a:latin typeface="Montserrat" pitchFamily="2" charset="77"/>
              </a:rPr>
              <a:t>— Inuit Woman Business Owner</a:t>
            </a:r>
          </a:p>
        </p:txBody>
      </p:sp>
    </p:spTree>
    <p:extLst>
      <p:ext uri="{BB962C8B-B14F-4D97-AF65-F5344CB8AC3E}">
        <p14:creationId xmlns:p14="http://schemas.microsoft.com/office/powerpoint/2010/main" val="1653116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2A6AE-E7E4-4054-33E8-B581766D31F4}"/>
              </a:ext>
            </a:extLst>
          </p:cNvPr>
          <p:cNvSpPr>
            <a:spLocks noGrp="1"/>
          </p:cNvSpPr>
          <p:nvPr>
            <p:ph type="title"/>
          </p:nvPr>
        </p:nvSpPr>
        <p:spPr>
          <a:xfrm>
            <a:off x="1590267" y="834622"/>
            <a:ext cx="10493708" cy="602637"/>
          </a:xfrm>
        </p:spPr>
        <p:txBody>
          <a:bodyPr>
            <a:normAutofit/>
          </a:bodyPr>
          <a:lstStyle/>
          <a:p>
            <a:pPr defTabSz="914400"/>
            <a:r>
              <a:rPr lang="en-US" sz="3200" b="0"/>
              <a:t>Where to look for tender opportunities</a:t>
            </a:r>
          </a:p>
        </p:txBody>
      </p:sp>
      <p:sp>
        <p:nvSpPr>
          <p:cNvPr id="3" name="Content Placeholder 2">
            <a:extLst>
              <a:ext uri="{FF2B5EF4-FFF2-40B4-BE49-F238E27FC236}">
                <a16:creationId xmlns:a16="http://schemas.microsoft.com/office/drawing/2014/main" id="{816FD215-80A8-CBFC-61A8-3113F6A05C40}"/>
              </a:ext>
            </a:extLst>
          </p:cNvPr>
          <p:cNvSpPr>
            <a:spLocks noGrp="1"/>
          </p:cNvSpPr>
          <p:nvPr>
            <p:ph idx="1"/>
          </p:nvPr>
        </p:nvSpPr>
        <p:spPr>
          <a:xfrm>
            <a:off x="1591201" y="1389600"/>
            <a:ext cx="9392108" cy="4187688"/>
          </a:xfrm>
        </p:spPr>
        <p:txBody>
          <a:bodyPr>
            <a:noAutofit/>
          </a:bodyPr>
          <a:lstStyle/>
          <a:p>
            <a:pPr marL="252000" indent="-252000">
              <a:spcBef>
                <a:spcPts val="2200"/>
              </a:spcBef>
              <a:buFont typeface="+mj-lt"/>
              <a:buAutoNum type="arabicPeriod"/>
            </a:pPr>
            <a:r>
              <a:rPr lang="en-US" sz="1600" b="1">
                <a:latin typeface="Montserrat" pitchFamily="2" charset="77"/>
              </a:rPr>
              <a:t>Government portals: </a:t>
            </a:r>
            <a:r>
              <a:rPr lang="en-US" sz="1600">
                <a:latin typeface="Montserrat" pitchFamily="2" charset="77"/>
              </a:rPr>
              <a:t>Check </a:t>
            </a:r>
            <a:r>
              <a:rPr lang="en-US" sz="1600">
                <a:solidFill>
                  <a:srgbClr val="FEB913"/>
                </a:solidFill>
                <a:latin typeface="Montserrat" pitchFamily="2" charset="77"/>
                <a:hlinkClick r:id="rId2">
                  <a:extLst>
                    <a:ext uri="{A12FA001-AC4F-418D-AE19-62706E023703}">
                      <ahyp:hlinkClr xmlns:ahyp="http://schemas.microsoft.com/office/drawing/2018/hyperlinkcolor" val="tx"/>
                    </a:ext>
                  </a:extLst>
                </a:hlinkClick>
              </a:rPr>
              <a:t>Canada Buys </a:t>
            </a:r>
            <a:r>
              <a:rPr lang="en-US" sz="1600">
                <a:latin typeface="Montserrat" pitchFamily="2" charset="77"/>
              </a:rPr>
              <a:t>and GETS (Government Electronic Tendering Service). Here you can find opportunities for public contracts in Canada — this is a great resource for businesses looking to sell to government agencies. Tenders for all levels of government (federal, provincial, and municipal) can be found here. </a:t>
            </a:r>
          </a:p>
          <a:p>
            <a:pPr marL="252000" indent="-252000">
              <a:spcBef>
                <a:spcPts val="2200"/>
              </a:spcBef>
              <a:buFont typeface="+mj-lt"/>
              <a:buAutoNum type="arabicPeriod"/>
            </a:pPr>
            <a:r>
              <a:rPr lang="en-US" sz="1600" b="1">
                <a:latin typeface="Montserrat" pitchFamily="2" charset="77"/>
              </a:rPr>
              <a:t>Inuit Organizations: </a:t>
            </a:r>
            <a:r>
              <a:rPr lang="en-US" sz="1600">
                <a:latin typeface="Montserrat" pitchFamily="2" charset="77"/>
              </a:rPr>
              <a:t>You can check with Inuit representative organizations across Inuit </a:t>
            </a:r>
            <a:r>
              <a:rPr lang="en-US" sz="1600" err="1">
                <a:latin typeface="Montserrat" pitchFamily="2" charset="77"/>
              </a:rPr>
              <a:t>Nunangat</a:t>
            </a:r>
            <a:r>
              <a:rPr lang="en-US" sz="1600">
                <a:latin typeface="Montserrat" pitchFamily="2" charset="77"/>
              </a:rPr>
              <a:t> and southern Canada for contracting opportunities. A list of links is provided at the end of this training package.</a:t>
            </a:r>
          </a:p>
          <a:p>
            <a:pPr marL="252000" indent="-252000">
              <a:spcBef>
                <a:spcPts val="2200"/>
              </a:spcBef>
              <a:buFont typeface="+mj-lt"/>
              <a:buAutoNum type="arabicPeriod"/>
            </a:pPr>
            <a:r>
              <a:rPr lang="en-US" sz="1600" b="1">
                <a:latin typeface="Montserrat" pitchFamily="2" charset="77"/>
              </a:rPr>
              <a:t>Private sector portals: </a:t>
            </a:r>
            <a:r>
              <a:rPr lang="en-US" sz="1600">
                <a:latin typeface="Montserrat" pitchFamily="2" charset="77"/>
              </a:rPr>
              <a:t>There are many private sector portals that list procurement opportunities for businesses, such as </a:t>
            </a:r>
            <a:r>
              <a:rPr lang="en-US" sz="1600">
                <a:solidFill>
                  <a:schemeClr val="accent1">
                    <a:lumMod val="75000"/>
                  </a:schemeClr>
                </a:solidFill>
                <a:latin typeface="Montserrat" pitchFamily="2" charset="77"/>
                <a:hlinkClick r:id="rId3">
                  <a:extLst>
                    <a:ext uri="{A12FA001-AC4F-418D-AE19-62706E023703}">
                      <ahyp:hlinkClr xmlns:ahyp="http://schemas.microsoft.com/office/drawing/2018/hyperlinkcolor" val="tx"/>
                    </a:ext>
                  </a:extLst>
                </a:hlinkClick>
              </a:rPr>
              <a:t>MERX</a:t>
            </a:r>
            <a:r>
              <a:rPr lang="en-US" sz="1600">
                <a:solidFill>
                  <a:schemeClr val="accent1">
                    <a:lumMod val="75000"/>
                  </a:schemeClr>
                </a:solidFill>
                <a:latin typeface="Montserrat" pitchFamily="2" charset="77"/>
              </a:rPr>
              <a:t>. </a:t>
            </a:r>
            <a:r>
              <a:rPr lang="en-US" sz="1600">
                <a:latin typeface="Montserrat" pitchFamily="2" charset="77"/>
              </a:rPr>
              <a:t>Websites like these often have a pay-wall for full features. Through MERX, you can search for contracts in your region of Inuit </a:t>
            </a:r>
            <a:r>
              <a:rPr lang="en-US" sz="1600" err="1">
                <a:latin typeface="Montserrat" pitchFamily="2" charset="77"/>
              </a:rPr>
              <a:t>Nunangat</a:t>
            </a:r>
            <a:r>
              <a:rPr lang="en-US" sz="1600">
                <a:latin typeface="Montserrat" pitchFamily="2" charset="77"/>
              </a:rPr>
              <a:t>. </a:t>
            </a:r>
          </a:p>
        </p:txBody>
      </p:sp>
    </p:spTree>
    <p:extLst>
      <p:ext uri="{BB962C8B-B14F-4D97-AF65-F5344CB8AC3E}">
        <p14:creationId xmlns:p14="http://schemas.microsoft.com/office/powerpoint/2010/main" val="864958320"/>
      </p:ext>
    </p:extLst>
  </p:cSld>
  <p:clrMapOvr>
    <a:masterClrMapping/>
  </p:clrMapOvr>
</p:sld>
</file>

<file path=ppt/theme/theme1.xml><?xml version="1.0" encoding="utf-8"?>
<a:theme xmlns:a="http://schemas.openxmlformats.org/drawingml/2006/main" name="ARTMONK">
  <a:themeElements>
    <a:clrScheme name="33">
      <a:dk1>
        <a:sysClr val="windowText" lastClr="000000"/>
      </a:dk1>
      <a:lt1>
        <a:sysClr val="window" lastClr="FFFFFF"/>
      </a:lt1>
      <a:dk2>
        <a:srgbClr val="122C4D"/>
      </a:dk2>
      <a:lt2>
        <a:srgbClr val="FFFCFF"/>
      </a:lt2>
      <a:accent1>
        <a:srgbClr val="EA4D52"/>
      </a:accent1>
      <a:accent2>
        <a:srgbClr val="3B5C78"/>
      </a:accent2>
      <a:accent3>
        <a:srgbClr val="258B96"/>
      </a:accent3>
      <a:accent4>
        <a:srgbClr val="F7B182"/>
      </a:accent4>
      <a:accent5>
        <a:srgbClr val="E23E3B"/>
      </a:accent5>
      <a:accent6>
        <a:srgbClr val="8AA178"/>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6-9.potx" id="{2B839A6C-077E-4362-A6C0-FB8AE56E6852}" vid="{315CB277-5C49-4861-A641-A07E568C40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c187c39-9917-4e3a-bf54-fa8dcd4f15ef" xsi:nil="true"/>
    <lcf76f155ced4ddcb4097134ff3c332f xmlns="f52a8ecc-074c-418d-959e-ca44ece6b0e7">
      <Terms xmlns="http://schemas.microsoft.com/office/infopath/2007/PartnerControls"/>
    </lcf76f155ced4ddcb4097134ff3c332f>
    <SharedWithUsers xmlns="4c187c39-9917-4e3a-bf54-fa8dcd4f15ef">
      <UserInfo>
        <DisplayName>Lema Ijtemaye</DisplayName>
        <AccountId>31</AccountId>
        <AccountType/>
      </UserInfo>
      <UserInfo>
        <DisplayName>Justeen Barnes</DisplayName>
        <AccountId>138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B7C352744C534CA7BD13D33B5EC87E" ma:contentTypeVersion="14" ma:contentTypeDescription="Create a new document." ma:contentTypeScope="" ma:versionID="4fc1794857ec7f4470d5f19f71a6cbe7">
  <xsd:schema xmlns:xsd="http://www.w3.org/2001/XMLSchema" xmlns:xs="http://www.w3.org/2001/XMLSchema" xmlns:p="http://schemas.microsoft.com/office/2006/metadata/properties" xmlns:ns2="f52a8ecc-074c-418d-959e-ca44ece6b0e7" xmlns:ns3="4c187c39-9917-4e3a-bf54-fa8dcd4f15ef" targetNamespace="http://schemas.microsoft.com/office/2006/metadata/properties" ma:root="true" ma:fieldsID="16bc8b9f03684cc35b78d4ebdb0060ee" ns2:_="" ns3:_="">
    <xsd:import namespace="f52a8ecc-074c-418d-959e-ca44ece6b0e7"/>
    <xsd:import namespace="4c187c39-9917-4e3a-bf54-fa8dcd4f15e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2a8ecc-074c-418d-959e-ca44ece6b0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bf5c281-fd66-4562-bc27-ecf88eb8f69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c187c39-9917-4e3a-bf54-fa8dcd4f15e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45b24fad-890f-4c29-a391-3ba2b65fbb7d}" ma:internalName="TaxCatchAll" ma:showField="CatchAllData" ma:web="4c187c39-9917-4e3a-bf54-fa8dcd4f15e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FBA4F8-2FB9-465C-AB02-46E6689CC43C}">
  <ds:schemaRefs>
    <ds:schemaRef ds:uri="http://schemas.microsoft.com/sharepoint/v3/contenttype/forms"/>
  </ds:schemaRefs>
</ds:datastoreItem>
</file>

<file path=customXml/itemProps2.xml><?xml version="1.0" encoding="utf-8"?>
<ds:datastoreItem xmlns:ds="http://schemas.openxmlformats.org/officeDocument/2006/customXml" ds:itemID="{36CEFF26-F902-456B-877D-FFC8F3C9E6D0}">
  <ds:schemaRefs>
    <ds:schemaRef ds:uri="4c187c39-9917-4e3a-bf54-fa8dcd4f15ef"/>
    <ds:schemaRef ds:uri="f52a8ecc-074c-418d-959e-ca44ece6b0e7"/>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254F271-4D85-4A54-8AF0-C36D33371E50}">
  <ds:schemaRefs>
    <ds:schemaRef ds:uri="4c187c39-9917-4e3a-bf54-fa8dcd4f15ef"/>
    <ds:schemaRef ds:uri="f52a8ecc-074c-418d-959e-ca44ece6b0e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2819</Words>
  <Application>Microsoft Office PowerPoint</Application>
  <PresentationFormat>Widescreen</PresentationFormat>
  <Paragraphs>261</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Courier New</vt:lpstr>
      <vt:lpstr>Courier New,monospace</vt:lpstr>
      <vt:lpstr>Montserrat</vt:lpstr>
      <vt:lpstr>Montserrat ExtraBold</vt:lpstr>
      <vt:lpstr>Montserrat Light</vt:lpstr>
      <vt:lpstr>Montserrat Medium</vt:lpstr>
      <vt:lpstr>ARTMONK</vt:lpstr>
      <vt:lpstr>PowerPoint Presentation</vt:lpstr>
      <vt:lpstr>PowerPoint Presentation</vt:lpstr>
      <vt:lpstr>Common Terms</vt:lpstr>
      <vt:lpstr>Common Terms (continued)</vt:lpstr>
      <vt:lpstr>Common Terms (continued)</vt:lpstr>
      <vt:lpstr>Common Terms (continued)</vt:lpstr>
      <vt:lpstr>Common Terms (continued)</vt:lpstr>
      <vt:lpstr>Researching Tender Opportunities  </vt:lpstr>
      <vt:lpstr>Where to look for tender opportunities</vt:lpstr>
      <vt:lpstr>Where to look for procurement opportunities (continued)</vt:lpstr>
      <vt:lpstr>Where to look for procurement opportunities (continued)</vt:lpstr>
      <vt:lpstr>Procurement Portals</vt:lpstr>
      <vt:lpstr>Canada Buys — Procurement Portal </vt:lpstr>
      <vt:lpstr>Canada Buys — Procurement Portal </vt:lpstr>
      <vt:lpstr>Navigating the Canada Buys Website </vt:lpstr>
      <vt:lpstr>PowerPoint Presentation</vt:lpstr>
      <vt:lpstr>Canada Buys: Search by GSN</vt:lpstr>
      <vt:lpstr>Canada Buys: Search by GSN</vt:lpstr>
      <vt:lpstr>Canada Buys Email Notifications</vt:lpstr>
      <vt:lpstr>Nunavut Tenders — Procurement Portal  </vt:lpstr>
      <vt:lpstr>Navigating the Nunavut Tenders Website</vt:lpstr>
      <vt:lpstr>Other Provincial and Territorial Sites</vt:lpstr>
      <vt:lpstr>MERX — Procurement Portal </vt:lpstr>
      <vt:lpstr>MERX — Procurement Portal </vt:lpstr>
      <vt:lpstr>Navigating the MERX Website </vt:lpstr>
      <vt:lpstr>Evaluating Contract Opportunities</vt:lpstr>
      <vt:lpstr>Review the Documents</vt:lpstr>
      <vt:lpstr>Review the Documents (continued)</vt:lpstr>
      <vt:lpstr>Assess Your Business’s Capabilities</vt:lpstr>
      <vt:lpstr>Identify Potential Risks </vt:lpstr>
      <vt:lpstr>Determine the Cost</vt:lpstr>
      <vt:lpstr>Determine the Cost</vt:lpstr>
      <vt:lpstr>Evaluate the Competition </vt:lpstr>
      <vt:lpstr>Consider Partnering or Subcontracting </vt:lpstr>
      <vt:lpstr>Consider Partnering or Subcontracting </vt:lpstr>
      <vt:lpstr>Joint Ventures </vt:lpstr>
      <vt:lpstr>Joint Ventures </vt:lpstr>
      <vt:lpstr>Make a Bid/No-Bid Decision </vt:lpstr>
      <vt:lpstr>Where Can I Get Help? </vt:lpstr>
      <vt:lpstr>Where Can I Get Help? </vt:lpstr>
      <vt:lpstr>Where Can I Get Help?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Steven</dc:creator>
  <cp:lastModifiedBy>Lizzy Devine</cp:lastModifiedBy>
  <cp:revision>2</cp:revision>
  <dcterms:created xsi:type="dcterms:W3CDTF">2016-01-05T00:34:33Z</dcterms:created>
  <dcterms:modified xsi:type="dcterms:W3CDTF">2024-03-04T16:52:35Z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0x0101003EB7C352744C534CA7BD13D33B5EC87E</vt:lpwstr>
  </property>
  <property fmtid="{D5CDD505-2E9C-101B-9397-08002B2CF9AE}" pid="3" name="MediaServiceImageTags">
    <vt:lpwstr/>
  </property>
</Properties>
</file>