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83" r:id="rId3"/>
    <p:sldId id="327" r:id="rId4"/>
    <p:sldId id="335" r:id="rId5"/>
    <p:sldId id="326" r:id="rId6"/>
    <p:sldId id="333" r:id="rId7"/>
    <p:sldId id="29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18E"/>
    <a:srgbClr val="DEDDF1"/>
    <a:srgbClr val="189C8F"/>
    <a:srgbClr val="C05348"/>
    <a:srgbClr val="F93425"/>
    <a:srgbClr val="FFFFFF"/>
    <a:srgbClr val="E74519"/>
    <a:srgbClr val="000000"/>
    <a:srgbClr val="FF0066"/>
    <a:srgbClr val="F532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96" autoAdjust="0"/>
    <p:restoredTop sz="94660"/>
  </p:normalViewPr>
  <p:slideViewPr>
    <p:cSldViewPr snapToGrid="0">
      <p:cViewPr varScale="1">
        <p:scale>
          <a:sx n="124" d="100"/>
          <a:sy n="124" d="100"/>
        </p:scale>
        <p:origin x="184" y="328"/>
      </p:cViewPr>
      <p:guideLst>
        <p:guide orient="horz" pos="2160"/>
        <p:guide pos="3840"/>
      </p:guideLst>
    </p:cSldViewPr>
  </p:slideViewPr>
  <p:notesTextViewPr>
    <p:cViewPr>
      <p:scale>
        <a:sx n="3" d="2"/>
        <a:sy n="3" d="2"/>
      </p:scale>
      <p:origin x="0" y="0"/>
    </p:cViewPr>
  </p:notesTextViewPr>
  <p:sorterViewPr>
    <p:cViewPr>
      <p:scale>
        <a:sx n="50" d="100"/>
        <a:sy n="50" d="100"/>
      </p:scale>
      <p:origin x="0" y="0"/>
    </p:cViewPr>
  </p:sorterViewPr>
  <p:notesViewPr>
    <p:cSldViewPr snapToGrid="0">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6D25C2-E73E-445F-9AB7-1DB1C731FF64}" type="datetimeFigureOut">
              <a:rPr lang="en-US" smtClean="0"/>
              <a:t>7/6/18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ECF442-DBE7-4BAC-ACF7-D75621452DF4}" type="slidenum">
              <a:rPr lang="en-US" smtClean="0"/>
              <a:t>‹#›</a:t>
            </a:fld>
            <a:endParaRPr lang="en-US"/>
          </a:p>
        </p:txBody>
      </p:sp>
    </p:spTree>
    <p:extLst>
      <p:ext uri="{BB962C8B-B14F-4D97-AF65-F5344CB8AC3E}">
        <p14:creationId xmlns:p14="http://schemas.microsoft.com/office/powerpoint/2010/main" val="89895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F4D77-93D2-466B-AD15-6DB0706EB917}" type="datetimeFigureOut">
              <a:rPr lang="en-US" smtClean="0"/>
              <a:t>7/6/18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FE8BC-2593-4B05-A319-550D1207BBB5}" type="slidenum">
              <a:rPr lang="en-US" smtClean="0"/>
              <a:t>‹#›</a:t>
            </a:fld>
            <a:endParaRPr lang="en-US"/>
          </a:p>
        </p:txBody>
      </p:sp>
    </p:spTree>
    <p:extLst>
      <p:ext uri="{BB962C8B-B14F-4D97-AF65-F5344CB8AC3E}">
        <p14:creationId xmlns:p14="http://schemas.microsoft.com/office/powerpoint/2010/main" val="360117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FE8BC-2593-4B05-A319-550D1207BBB5}" type="slidenum">
              <a:rPr lang="en-US" smtClean="0"/>
              <a:t>3</a:t>
            </a:fld>
            <a:endParaRPr lang="en-US"/>
          </a:p>
        </p:txBody>
      </p:sp>
    </p:spTree>
    <p:extLst>
      <p:ext uri="{BB962C8B-B14F-4D97-AF65-F5344CB8AC3E}">
        <p14:creationId xmlns:p14="http://schemas.microsoft.com/office/powerpoint/2010/main" val="2877398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FFE8BC-2593-4B05-A319-550D1207BBB5}" type="slidenum">
              <a:rPr lang="en-US" smtClean="0"/>
              <a:t>4</a:t>
            </a:fld>
            <a:endParaRPr lang="en-US"/>
          </a:p>
        </p:txBody>
      </p:sp>
    </p:spTree>
    <p:extLst>
      <p:ext uri="{BB962C8B-B14F-4D97-AF65-F5344CB8AC3E}">
        <p14:creationId xmlns:p14="http://schemas.microsoft.com/office/powerpoint/2010/main" val="323070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13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flipH="1">
            <a:off x="0" y="0"/>
            <a:ext cx="6096000" cy="6858000"/>
          </a:xfrm>
          <a:prstGeom prst="rect">
            <a:avLst/>
          </a:prstGeom>
          <a:noFill/>
        </p:spPr>
        <p:txBody>
          <a:bodyPr/>
          <a:lstStyle/>
          <a:p>
            <a:endParaRPr lang="id-ID"/>
          </a:p>
        </p:txBody>
      </p:sp>
    </p:spTree>
    <p:extLst>
      <p:ext uri="{BB962C8B-B14F-4D97-AF65-F5344CB8AC3E}">
        <p14:creationId xmlns:p14="http://schemas.microsoft.com/office/powerpoint/2010/main" val="208400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8298D9A3-0B52-4AA1-8D4C-ABB181A20BFF}"/>
              </a:ext>
            </a:extLst>
          </p:cNvPr>
          <p:cNvSpPr>
            <a:spLocks noGrp="1"/>
          </p:cNvSpPr>
          <p:nvPr>
            <p:ph type="pic" sz="quarter" idx="10"/>
          </p:nvPr>
        </p:nvSpPr>
        <p:spPr>
          <a:xfrm>
            <a:off x="1117143" y="1988456"/>
            <a:ext cx="2017713" cy="1958975"/>
          </a:xfrm>
        </p:spPr>
        <p:txBody>
          <a:bodyPr/>
          <a:lstStyle/>
          <a:p>
            <a:endParaRPr lang="id-ID"/>
          </a:p>
        </p:txBody>
      </p:sp>
      <p:sp>
        <p:nvSpPr>
          <p:cNvPr id="7" name="Picture Placeholder 6">
            <a:extLst>
              <a:ext uri="{FF2B5EF4-FFF2-40B4-BE49-F238E27FC236}">
                <a16:creationId xmlns:a16="http://schemas.microsoft.com/office/drawing/2014/main" id="{1106BFA4-0BB8-4AE6-BA59-57A222CF5AD4}"/>
              </a:ext>
            </a:extLst>
          </p:cNvPr>
          <p:cNvSpPr>
            <a:spLocks noGrp="1"/>
          </p:cNvSpPr>
          <p:nvPr>
            <p:ph type="pic" sz="quarter" idx="11"/>
          </p:nvPr>
        </p:nvSpPr>
        <p:spPr>
          <a:xfrm>
            <a:off x="3780515" y="1988455"/>
            <a:ext cx="2017713" cy="1958975"/>
          </a:xfrm>
        </p:spPr>
        <p:txBody>
          <a:bodyPr/>
          <a:lstStyle/>
          <a:p>
            <a:endParaRPr lang="id-ID"/>
          </a:p>
        </p:txBody>
      </p:sp>
      <p:sp>
        <p:nvSpPr>
          <p:cNvPr id="8" name="Picture Placeholder 6">
            <a:extLst>
              <a:ext uri="{FF2B5EF4-FFF2-40B4-BE49-F238E27FC236}">
                <a16:creationId xmlns:a16="http://schemas.microsoft.com/office/drawing/2014/main" id="{F672DEA4-3464-43E0-B4E9-AF8606945066}"/>
              </a:ext>
            </a:extLst>
          </p:cNvPr>
          <p:cNvSpPr>
            <a:spLocks noGrp="1"/>
          </p:cNvSpPr>
          <p:nvPr>
            <p:ph type="pic" sz="quarter" idx="12"/>
          </p:nvPr>
        </p:nvSpPr>
        <p:spPr>
          <a:xfrm>
            <a:off x="6443887" y="1988456"/>
            <a:ext cx="2017713" cy="1958975"/>
          </a:xfrm>
        </p:spPr>
        <p:txBody>
          <a:bodyPr/>
          <a:lstStyle/>
          <a:p>
            <a:endParaRPr lang="id-ID"/>
          </a:p>
        </p:txBody>
      </p:sp>
      <p:sp>
        <p:nvSpPr>
          <p:cNvPr id="9" name="Picture Placeholder 6">
            <a:extLst>
              <a:ext uri="{FF2B5EF4-FFF2-40B4-BE49-F238E27FC236}">
                <a16:creationId xmlns:a16="http://schemas.microsoft.com/office/drawing/2014/main" id="{FF0BB1A2-AE3E-4449-B5ED-F21B756F6B1D}"/>
              </a:ext>
            </a:extLst>
          </p:cNvPr>
          <p:cNvSpPr>
            <a:spLocks noGrp="1"/>
          </p:cNvSpPr>
          <p:nvPr>
            <p:ph type="pic" sz="quarter" idx="13"/>
          </p:nvPr>
        </p:nvSpPr>
        <p:spPr>
          <a:xfrm>
            <a:off x="9106920" y="1988455"/>
            <a:ext cx="2017713" cy="1958975"/>
          </a:xfrm>
        </p:spPr>
        <p:txBody>
          <a:bodyPr/>
          <a:lstStyle/>
          <a:p>
            <a:endParaRPr lang="id-ID"/>
          </a:p>
        </p:txBody>
      </p:sp>
    </p:spTree>
    <p:extLst>
      <p:ext uri="{BB962C8B-B14F-4D97-AF65-F5344CB8AC3E}">
        <p14:creationId xmlns:p14="http://schemas.microsoft.com/office/powerpoint/2010/main" val="4205790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9719DE51-5242-44C0-8285-254DEC85F7F3}"/>
              </a:ext>
            </a:extLst>
          </p:cNvPr>
          <p:cNvSpPr>
            <a:spLocks noGrp="1"/>
          </p:cNvSpPr>
          <p:nvPr>
            <p:ph type="pic" sz="quarter" idx="10"/>
          </p:nvPr>
        </p:nvSpPr>
        <p:spPr>
          <a:xfrm>
            <a:off x="736600" y="1917700"/>
            <a:ext cx="2298700" cy="2286000"/>
          </a:xfrm>
          <a:prstGeom prst="ellipse">
            <a:avLst/>
          </a:prstGeom>
        </p:spPr>
        <p:txBody>
          <a:bodyPr/>
          <a:lstStyle/>
          <a:p>
            <a:endParaRPr lang="id-ID"/>
          </a:p>
        </p:txBody>
      </p:sp>
      <p:sp>
        <p:nvSpPr>
          <p:cNvPr id="7" name="Picture Placeholder 6">
            <a:extLst>
              <a:ext uri="{FF2B5EF4-FFF2-40B4-BE49-F238E27FC236}">
                <a16:creationId xmlns:a16="http://schemas.microsoft.com/office/drawing/2014/main" id="{4900406B-142A-4612-AF38-5663BB6C3E64}"/>
              </a:ext>
            </a:extLst>
          </p:cNvPr>
          <p:cNvSpPr>
            <a:spLocks noGrp="1"/>
          </p:cNvSpPr>
          <p:nvPr>
            <p:ph type="pic" sz="quarter" idx="11"/>
          </p:nvPr>
        </p:nvSpPr>
        <p:spPr>
          <a:xfrm>
            <a:off x="3556000" y="1917700"/>
            <a:ext cx="2298700" cy="2286000"/>
          </a:xfrm>
          <a:prstGeom prst="ellipse">
            <a:avLst/>
          </a:prstGeom>
        </p:spPr>
        <p:txBody>
          <a:bodyPr/>
          <a:lstStyle/>
          <a:p>
            <a:endParaRPr lang="id-ID"/>
          </a:p>
        </p:txBody>
      </p:sp>
      <p:sp>
        <p:nvSpPr>
          <p:cNvPr id="8" name="Picture Placeholder 6">
            <a:extLst>
              <a:ext uri="{FF2B5EF4-FFF2-40B4-BE49-F238E27FC236}">
                <a16:creationId xmlns:a16="http://schemas.microsoft.com/office/drawing/2014/main" id="{D2AABFFF-79C7-4A7B-8D32-3CF29D6B7390}"/>
              </a:ext>
            </a:extLst>
          </p:cNvPr>
          <p:cNvSpPr>
            <a:spLocks noGrp="1"/>
          </p:cNvSpPr>
          <p:nvPr>
            <p:ph type="pic" sz="quarter" idx="12"/>
          </p:nvPr>
        </p:nvSpPr>
        <p:spPr>
          <a:xfrm>
            <a:off x="6375400" y="1917700"/>
            <a:ext cx="2298700" cy="2286000"/>
          </a:xfrm>
          <a:prstGeom prst="ellipse">
            <a:avLst/>
          </a:prstGeom>
        </p:spPr>
        <p:txBody>
          <a:bodyPr/>
          <a:lstStyle/>
          <a:p>
            <a:endParaRPr lang="id-ID"/>
          </a:p>
        </p:txBody>
      </p:sp>
      <p:sp>
        <p:nvSpPr>
          <p:cNvPr id="9" name="Picture Placeholder 6">
            <a:extLst>
              <a:ext uri="{FF2B5EF4-FFF2-40B4-BE49-F238E27FC236}">
                <a16:creationId xmlns:a16="http://schemas.microsoft.com/office/drawing/2014/main" id="{FC480A9C-2DE3-4100-8B3C-506C40068867}"/>
              </a:ext>
            </a:extLst>
          </p:cNvPr>
          <p:cNvSpPr>
            <a:spLocks noGrp="1"/>
          </p:cNvSpPr>
          <p:nvPr>
            <p:ph type="pic" sz="quarter" idx="13"/>
          </p:nvPr>
        </p:nvSpPr>
        <p:spPr>
          <a:xfrm>
            <a:off x="9194800" y="1917700"/>
            <a:ext cx="2298700" cy="2286000"/>
          </a:xfrm>
          <a:prstGeom prst="ellipse">
            <a:avLst/>
          </a:prstGeom>
        </p:spPr>
        <p:txBody>
          <a:bodyPr/>
          <a:lstStyle/>
          <a:p>
            <a:endParaRPr lang="id-ID"/>
          </a:p>
        </p:txBody>
      </p:sp>
    </p:spTree>
    <p:extLst>
      <p:ext uri="{BB962C8B-B14F-4D97-AF65-F5344CB8AC3E}">
        <p14:creationId xmlns:p14="http://schemas.microsoft.com/office/powerpoint/2010/main" val="1454456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12192000" cy="3860800"/>
          </a:xfrm>
        </p:spPr>
        <p:txBody>
          <a:bodyPr/>
          <a:lstStyle/>
          <a:p>
            <a:endParaRPr lang="id-ID"/>
          </a:p>
        </p:txBody>
      </p:sp>
    </p:spTree>
    <p:extLst>
      <p:ext uri="{BB962C8B-B14F-4D97-AF65-F5344CB8AC3E}">
        <p14:creationId xmlns:p14="http://schemas.microsoft.com/office/powerpoint/2010/main" val="1984712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4343400" cy="6858000"/>
          </a:xfrm>
        </p:spPr>
        <p:txBody>
          <a:bodyPr/>
          <a:lstStyle/>
          <a:p>
            <a:endParaRPr lang="id-ID"/>
          </a:p>
        </p:txBody>
      </p:sp>
    </p:spTree>
    <p:extLst>
      <p:ext uri="{BB962C8B-B14F-4D97-AF65-F5344CB8AC3E}">
        <p14:creationId xmlns:p14="http://schemas.microsoft.com/office/powerpoint/2010/main" val="3722627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4686300" y="571500"/>
            <a:ext cx="7048500" cy="3962400"/>
          </a:xfrm>
        </p:spPr>
        <p:txBody>
          <a:bodyPr/>
          <a:lstStyle/>
          <a:p>
            <a:endParaRPr lang="id-ID"/>
          </a:p>
        </p:txBody>
      </p:sp>
    </p:spTree>
    <p:extLst>
      <p:ext uri="{BB962C8B-B14F-4D97-AF65-F5344CB8AC3E}">
        <p14:creationId xmlns:p14="http://schemas.microsoft.com/office/powerpoint/2010/main" val="183779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609600" y="571500"/>
            <a:ext cx="10934700" cy="3962400"/>
          </a:xfrm>
        </p:spPr>
        <p:txBody>
          <a:bodyPr/>
          <a:lstStyle/>
          <a:p>
            <a:endParaRPr lang="id-ID"/>
          </a:p>
        </p:txBody>
      </p:sp>
    </p:spTree>
    <p:extLst>
      <p:ext uri="{BB962C8B-B14F-4D97-AF65-F5344CB8AC3E}">
        <p14:creationId xmlns:p14="http://schemas.microsoft.com/office/powerpoint/2010/main" val="1749986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98E8C0F4-3400-4654-AB46-BF497BF51F71}"/>
              </a:ext>
            </a:extLst>
          </p:cNvPr>
          <p:cNvSpPr>
            <a:spLocks noGrp="1"/>
          </p:cNvSpPr>
          <p:nvPr>
            <p:ph type="pic" sz="quarter" idx="15"/>
          </p:nvPr>
        </p:nvSpPr>
        <p:spPr>
          <a:xfrm>
            <a:off x="4041900" y="3434575"/>
            <a:ext cx="4075050" cy="342342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a:p>
        </p:txBody>
      </p:sp>
      <p:sp>
        <p:nvSpPr>
          <p:cNvPr id="7" name="Picture Placeholder 13">
            <a:extLst>
              <a:ext uri="{FF2B5EF4-FFF2-40B4-BE49-F238E27FC236}">
                <a16:creationId xmlns:a16="http://schemas.microsoft.com/office/drawing/2014/main" id="{3DCC8F18-F51B-4A57-B22B-2D46428E1AED}"/>
              </a:ext>
            </a:extLst>
          </p:cNvPr>
          <p:cNvSpPr>
            <a:spLocks noGrp="1"/>
          </p:cNvSpPr>
          <p:nvPr>
            <p:ph type="pic" sz="quarter" idx="19"/>
          </p:nvPr>
        </p:nvSpPr>
        <p:spPr>
          <a:xfrm>
            <a:off x="8116950" y="3434575"/>
            <a:ext cx="4075050" cy="3423425"/>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a:p>
        </p:txBody>
      </p:sp>
      <p:sp>
        <p:nvSpPr>
          <p:cNvPr id="8" name="Picture Placeholder 13">
            <a:extLst>
              <a:ext uri="{FF2B5EF4-FFF2-40B4-BE49-F238E27FC236}">
                <a16:creationId xmlns:a16="http://schemas.microsoft.com/office/drawing/2014/main" id="{76538A87-DB83-4E63-8F78-E7C2BA98C7B0}"/>
              </a:ext>
            </a:extLst>
          </p:cNvPr>
          <p:cNvSpPr>
            <a:spLocks noGrp="1"/>
          </p:cNvSpPr>
          <p:nvPr>
            <p:ph type="pic" sz="quarter" idx="20"/>
          </p:nvPr>
        </p:nvSpPr>
        <p:spPr>
          <a:xfrm>
            <a:off x="4041900" y="0"/>
            <a:ext cx="4075050" cy="3434576"/>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a:p>
        </p:txBody>
      </p:sp>
      <p:sp>
        <p:nvSpPr>
          <p:cNvPr id="9" name="Picture Placeholder 13">
            <a:extLst>
              <a:ext uri="{FF2B5EF4-FFF2-40B4-BE49-F238E27FC236}">
                <a16:creationId xmlns:a16="http://schemas.microsoft.com/office/drawing/2014/main" id="{F43C01E5-6CF8-486A-AC23-0E4C1FACDEB2}"/>
              </a:ext>
            </a:extLst>
          </p:cNvPr>
          <p:cNvSpPr>
            <a:spLocks noGrp="1"/>
          </p:cNvSpPr>
          <p:nvPr>
            <p:ph type="pic" sz="quarter" idx="21"/>
          </p:nvPr>
        </p:nvSpPr>
        <p:spPr>
          <a:xfrm>
            <a:off x="8116950" y="0"/>
            <a:ext cx="4075050" cy="3434576"/>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615546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4C6DF4EF-7A99-4BE3-B095-5CC69B59562F}"/>
              </a:ext>
            </a:extLst>
          </p:cNvPr>
          <p:cNvSpPr>
            <a:spLocks noGrp="1"/>
          </p:cNvSpPr>
          <p:nvPr>
            <p:ph type="pic" sz="quarter" idx="17"/>
          </p:nvPr>
        </p:nvSpPr>
        <p:spPr>
          <a:xfrm>
            <a:off x="288683" y="4484914"/>
            <a:ext cx="2052637" cy="2032000"/>
          </a:xfrm>
          <a:prstGeom prst="rect">
            <a:avLst/>
          </a:prstGeom>
        </p:spPr>
        <p:txBody>
          <a:bodyPr/>
          <a:lstStyle/>
          <a:p>
            <a:pPr lvl="0"/>
            <a:endParaRPr lang="en-US" noProof="0"/>
          </a:p>
        </p:txBody>
      </p:sp>
      <p:sp>
        <p:nvSpPr>
          <p:cNvPr id="7" name="Picture Placeholder 13">
            <a:extLst>
              <a:ext uri="{FF2B5EF4-FFF2-40B4-BE49-F238E27FC236}">
                <a16:creationId xmlns:a16="http://schemas.microsoft.com/office/drawing/2014/main" id="{56B6149C-9F92-4034-98FC-AFFFAF8D82B8}"/>
              </a:ext>
            </a:extLst>
          </p:cNvPr>
          <p:cNvSpPr>
            <a:spLocks noGrp="1"/>
          </p:cNvSpPr>
          <p:nvPr>
            <p:ph type="pic" sz="quarter" idx="19"/>
          </p:nvPr>
        </p:nvSpPr>
        <p:spPr>
          <a:xfrm>
            <a:off x="4494635" y="4484914"/>
            <a:ext cx="2052637" cy="2032000"/>
          </a:xfrm>
          <a:prstGeom prst="rect">
            <a:avLst/>
          </a:prstGeom>
        </p:spPr>
        <p:txBody>
          <a:bodyPr/>
          <a:lstStyle/>
          <a:p>
            <a:pPr lvl="0"/>
            <a:endParaRPr lang="en-US" noProof="0"/>
          </a:p>
        </p:txBody>
      </p:sp>
      <p:sp>
        <p:nvSpPr>
          <p:cNvPr id="8" name="Picture Placeholder 13">
            <a:extLst>
              <a:ext uri="{FF2B5EF4-FFF2-40B4-BE49-F238E27FC236}">
                <a16:creationId xmlns:a16="http://schemas.microsoft.com/office/drawing/2014/main" id="{102DF605-5FFE-4977-B9FA-F35C409DA536}"/>
              </a:ext>
            </a:extLst>
          </p:cNvPr>
          <p:cNvSpPr>
            <a:spLocks noGrp="1"/>
          </p:cNvSpPr>
          <p:nvPr>
            <p:ph type="pic" sz="quarter" idx="11"/>
          </p:nvPr>
        </p:nvSpPr>
        <p:spPr>
          <a:xfrm>
            <a:off x="288683" y="318636"/>
            <a:ext cx="2052637" cy="2032000"/>
          </a:xfrm>
          <a:prstGeom prst="rect">
            <a:avLst/>
          </a:prstGeom>
        </p:spPr>
        <p:txBody>
          <a:bodyPr/>
          <a:lstStyle/>
          <a:p>
            <a:pPr lvl="0"/>
            <a:endParaRPr lang="en-US" noProof="0"/>
          </a:p>
        </p:txBody>
      </p:sp>
      <p:sp>
        <p:nvSpPr>
          <p:cNvPr id="9" name="Picture Placeholder 13">
            <a:extLst>
              <a:ext uri="{FF2B5EF4-FFF2-40B4-BE49-F238E27FC236}">
                <a16:creationId xmlns:a16="http://schemas.microsoft.com/office/drawing/2014/main" id="{73F9A20C-4612-47C0-9AE3-2CD038A7A0C4}"/>
              </a:ext>
            </a:extLst>
          </p:cNvPr>
          <p:cNvSpPr>
            <a:spLocks noGrp="1"/>
          </p:cNvSpPr>
          <p:nvPr>
            <p:ph type="pic" sz="quarter" idx="13"/>
          </p:nvPr>
        </p:nvSpPr>
        <p:spPr>
          <a:xfrm>
            <a:off x="4494635" y="318636"/>
            <a:ext cx="2052637" cy="2032000"/>
          </a:xfrm>
          <a:prstGeom prst="rect">
            <a:avLst/>
          </a:prstGeom>
        </p:spPr>
        <p:txBody>
          <a:bodyPr/>
          <a:lstStyle/>
          <a:p>
            <a:pPr lvl="0"/>
            <a:endParaRPr lang="en-US" noProof="0"/>
          </a:p>
        </p:txBody>
      </p:sp>
      <p:sp>
        <p:nvSpPr>
          <p:cNvPr id="10" name="Picture Placeholder 13">
            <a:extLst>
              <a:ext uri="{FF2B5EF4-FFF2-40B4-BE49-F238E27FC236}">
                <a16:creationId xmlns:a16="http://schemas.microsoft.com/office/drawing/2014/main" id="{EC5F5CEE-9C4F-4ED0-BCF7-522C92573CE0}"/>
              </a:ext>
            </a:extLst>
          </p:cNvPr>
          <p:cNvSpPr>
            <a:spLocks noGrp="1"/>
          </p:cNvSpPr>
          <p:nvPr>
            <p:ph type="pic" sz="quarter" idx="15"/>
          </p:nvPr>
        </p:nvSpPr>
        <p:spPr>
          <a:xfrm>
            <a:off x="288682" y="2401775"/>
            <a:ext cx="2052637" cy="2032000"/>
          </a:xfrm>
          <a:prstGeom prst="rect">
            <a:avLst/>
          </a:prstGeom>
        </p:spPr>
        <p:txBody>
          <a:bodyPr/>
          <a:lstStyle/>
          <a:p>
            <a:pPr lvl="0"/>
            <a:endParaRPr lang="en-US" noProof="0"/>
          </a:p>
        </p:txBody>
      </p:sp>
      <p:sp>
        <p:nvSpPr>
          <p:cNvPr id="11" name="Picture Placeholder 13">
            <a:extLst>
              <a:ext uri="{FF2B5EF4-FFF2-40B4-BE49-F238E27FC236}">
                <a16:creationId xmlns:a16="http://schemas.microsoft.com/office/drawing/2014/main" id="{DCAA54F7-8143-4C11-BFE7-64A74DA38A71}"/>
              </a:ext>
            </a:extLst>
          </p:cNvPr>
          <p:cNvSpPr>
            <a:spLocks noGrp="1"/>
          </p:cNvSpPr>
          <p:nvPr>
            <p:ph type="pic" sz="quarter" idx="20"/>
          </p:nvPr>
        </p:nvSpPr>
        <p:spPr>
          <a:xfrm>
            <a:off x="4494635" y="2401775"/>
            <a:ext cx="2052637" cy="2032000"/>
          </a:xfrm>
          <a:prstGeom prst="rect">
            <a:avLst/>
          </a:prstGeom>
        </p:spPr>
        <p:txBody>
          <a:bodyPr/>
          <a:lstStyle/>
          <a:p>
            <a:pPr lvl="0"/>
            <a:endParaRPr lang="en-US" noProof="0"/>
          </a:p>
        </p:txBody>
      </p:sp>
      <p:sp>
        <p:nvSpPr>
          <p:cNvPr id="12" name="Picture Placeholder 13">
            <a:extLst>
              <a:ext uri="{FF2B5EF4-FFF2-40B4-BE49-F238E27FC236}">
                <a16:creationId xmlns:a16="http://schemas.microsoft.com/office/drawing/2014/main" id="{A8AB5A9B-4A46-4C1D-A27C-39C24E0DBE1F}"/>
              </a:ext>
            </a:extLst>
          </p:cNvPr>
          <p:cNvSpPr>
            <a:spLocks noGrp="1"/>
          </p:cNvSpPr>
          <p:nvPr>
            <p:ph type="pic" sz="quarter" idx="21"/>
          </p:nvPr>
        </p:nvSpPr>
        <p:spPr>
          <a:xfrm>
            <a:off x="2391241" y="4484914"/>
            <a:ext cx="2052637" cy="2032000"/>
          </a:xfrm>
          <a:prstGeom prst="rect">
            <a:avLst/>
          </a:prstGeom>
        </p:spPr>
        <p:txBody>
          <a:bodyPr/>
          <a:lstStyle/>
          <a:p>
            <a:pPr lvl="0"/>
            <a:endParaRPr lang="en-US" noProof="0"/>
          </a:p>
        </p:txBody>
      </p:sp>
      <p:sp>
        <p:nvSpPr>
          <p:cNvPr id="13" name="Picture Placeholder 13">
            <a:extLst>
              <a:ext uri="{FF2B5EF4-FFF2-40B4-BE49-F238E27FC236}">
                <a16:creationId xmlns:a16="http://schemas.microsoft.com/office/drawing/2014/main" id="{A1482D58-16BD-432A-86DA-5FC9439B1161}"/>
              </a:ext>
            </a:extLst>
          </p:cNvPr>
          <p:cNvSpPr>
            <a:spLocks noGrp="1"/>
          </p:cNvSpPr>
          <p:nvPr>
            <p:ph type="pic" sz="quarter" idx="22"/>
          </p:nvPr>
        </p:nvSpPr>
        <p:spPr>
          <a:xfrm>
            <a:off x="2391240" y="302390"/>
            <a:ext cx="2052637" cy="2032000"/>
          </a:xfrm>
          <a:prstGeom prst="rect">
            <a:avLst/>
          </a:prstGeom>
        </p:spPr>
        <p:txBody>
          <a:bodyPr/>
          <a:lstStyle/>
          <a:p>
            <a:pPr lvl="0"/>
            <a:endParaRPr lang="en-US" noProof="0"/>
          </a:p>
        </p:txBody>
      </p:sp>
    </p:spTree>
    <p:extLst>
      <p:ext uri="{BB962C8B-B14F-4D97-AF65-F5344CB8AC3E}">
        <p14:creationId xmlns:p14="http://schemas.microsoft.com/office/powerpoint/2010/main" val="3967422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3314700" cy="4826000"/>
          </a:xfrm>
        </p:spPr>
        <p:txBody>
          <a:bodyPr/>
          <a:lstStyle/>
          <a:p>
            <a:endParaRPr lang="id-ID"/>
          </a:p>
        </p:txBody>
      </p:sp>
      <p:sp>
        <p:nvSpPr>
          <p:cNvPr id="7" name="Picture Placeholder 8"/>
          <p:cNvSpPr>
            <a:spLocks noGrp="1"/>
          </p:cNvSpPr>
          <p:nvPr>
            <p:ph type="pic" sz="quarter" idx="11"/>
          </p:nvPr>
        </p:nvSpPr>
        <p:spPr>
          <a:xfrm>
            <a:off x="0" y="4813300"/>
            <a:ext cx="3314700" cy="2044700"/>
          </a:xfrm>
        </p:spPr>
        <p:txBody>
          <a:bodyPr/>
          <a:lstStyle/>
          <a:p>
            <a:endParaRPr lang="id-ID"/>
          </a:p>
        </p:txBody>
      </p:sp>
      <p:sp>
        <p:nvSpPr>
          <p:cNvPr id="8" name="Picture Placeholder 11"/>
          <p:cNvSpPr>
            <a:spLocks noGrp="1"/>
          </p:cNvSpPr>
          <p:nvPr>
            <p:ph type="pic" sz="quarter" idx="12"/>
          </p:nvPr>
        </p:nvSpPr>
        <p:spPr>
          <a:xfrm>
            <a:off x="3314700" y="0"/>
            <a:ext cx="4940300" cy="6858000"/>
          </a:xfrm>
        </p:spPr>
        <p:txBody>
          <a:bodyPr/>
          <a:lstStyle/>
          <a:p>
            <a:endParaRPr lang="id-ID"/>
          </a:p>
        </p:txBody>
      </p:sp>
      <p:sp>
        <p:nvSpPr>
          <p:cNvPr id="9" name="Picture Placeholder 13"/>
          <p:cNvSpPr>
            <a:spLocks noGrp="1"/>
          </p:cNvSpPr>
          <p:nvPr>
            <p:ph type="pic" sz="quarter" idx="13"/>
          </p:nvPr>
        </p:nvSpPr>
        <p:spPr>
          <a:xfrm>
            <a:off x="8255000" y="0"/>
            <a:ext cx="3937000" cy="3848100"/>
          </a:xfrm>
        </p:spPr>
        <p:txBody>
          <a:bodyPr/>
          <a:lstStyle/>
          <a:p>
            <a:endParaRPr lang="id-ID"/>
          </a:p>
        </p:txBody>
      </p:sp>
      <p:sp>
        <p:nvSpPr>
          <p:cNvPr id="10" name="Picture Placeholder 15"/>
          <p:cNvSpPr>
            <a:spLocks noGrp="1"/>
          </p:cNvSpPr>
          <p:nvPr>
            <p:ph type="pic" sz="quarter" idx="14"/>
          </p:nvPr>
        </p:nvSpPr>
        <p:spPr>
          <a:xfrm>
            <a:off x="8255000" y="3835400"/>
            <a:ext cx="3937000" cy="3022600"/>
          </a:xfrm>
        </p:spPr>
        <p:txBody>
          <a:bodyPr/>
          <a:lstStyle/>
          <a:p>
            <a:endParaRPr lang="id-ID"/>
          </a:p>
        </p:txBody>
      </p:sp>
    </p:spTree>
    <p:extLst>
      <p:ext uri="{BB962C8B-B14F-4D97-AF65-F5344CB8AC3E}">
        <p14:creationId xmlns:p14="http://schemas.microsoft.com/office/powerpoint/2010/main" val="1732449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1354028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5524500" y="0"/>
            <a:ext cx="6667500" cy="3441700"/>
          </a:xfrm>
        </p:spPr>
        <p:txBody>
          <a:bodyPr/>
          <a:lstStyle/>
          <a:p>
            <a:endParaRPr lang="id-ID"/>
          </a:p>
        </p:txBody>
      </p:sp>
      <p:sp>
        <p:nvSpPr>
          <p:cNvPr id="7" name="Picture Placeholder 8"/>
          <p:cNvSpPr>
            <a:spLocks noGrp="1"/>
          </p:cNvSpPr>
          <p:nvPr>
            <p:ph type="pic" sz="quarter" idx="11"/>
          </p:nvPr>
        </p:nvSpPr>
        <p:spPr>
          <a:xfrm>
            <a:off x="5524500" y="3441700"/>
            <a:ext cx="2222500" cy="3416300"/>
          </a:xfrm>
        </p:spPr>
        <p:txBody>
          <a:bodyPr/>
          <a:lstStyle/>
          <a:p>
            <a:endParaRPr lang="id-ID"/>
          </a:p>
        </p:txBody>
      </p:sp>
      <p:sp>
        <p:nvSpPr>
          <p:cNvPr id="8" name="Picture Placeholder 8"/>
          <p:cNvSpPr>
            <a:spLocks noGrp="1"/>
          </p:cNvSpPr>
          <p:nvPr>
            <p:ph type="pic" sz="quarter" idx="12"/>
          </p:nvPr>
        </p:nvSpPr>
        <p:spPr>
          <a:xfrm>
            <a:off x="7747000" y="3441700"/>
            <a:ext cx="2222500" cy="3403600"/>
          </a:xfrm>
        </p:spPr>
        <p:txBody>
          <a:bodyPr/>
          <a:lstStyle/>
          <a:p>
            <a:endParaRPr lang="id-ID"/>
          </a:p>
        </p:txBody>
      </p:sp>
      <p:sp>
        <p:nvSpPr>
          <p:cNvPr id="9" name="Picture Placeholder 8"/>
          <p:cNvSpPr>
            <a:spLocks noGrp="1"/>
          </p:cNvSpPr>
          <p:nvPr>
            <p:ph type="pic" sz="quarter" idx="13"/>
          </p:nvPr>
        </p:nvSpPr>
        <p:spPr>
          <a:xfrm>
            <a:off x="9969500" y="3429000"/>
            <a:ext cx="2222500" cy="3403600"/>
          </a:xfrm>
        </p:spPr>
        <p:txBody>
          <a:bodyPr/>
          <a:lstStyle/>
          <a:p>
            <a:endParaRPr lang="id-ID"/>
          </a:p>
        </p:txBody>
      </p:sp>
    </p:spTree>
    <p:extLst>
      <p:ext uri="{BB962C8B-B14F-4D97-AF65-F5344CB8AC3E}">
        <p14:creationId xmlns:p14="http://schemas.microsoft.com/office/powerpoint/2010/main" val="3427814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6"/>
          <p:cNvSpPr>
            <a:spLocks noGrp="1"/>
          </p:cNvSpPr>
          <p:nvPr>
            <p:ph type="pic" sz="quarter" idx="11"/>
          </p:nvPr>
        </p:nvSpPr>
        <p:spPr>
          <a:xfrm>
            <a:off x="0" y="3098800"/>
            <a:ext cx="3073400" cy="3098800"/>
          </a:xfrm>
        </p:spPr>
        <p:txBody>
          <a:bodyPr/>
          <a:lstStyle/>
          <a:p>
            <a:endParaRPr lang="id-ID"/>
          </a:p>
        </p:txBody>
      </p:sp>
      <p:sp>
        <p:nvSpPr>
          <p:cNvPr id="7" name="Picture Placeholder 6"/>
          <p:cNvSpPr>
            <a:spLocks noGrp="1"/>
          </p:cNvSpPr>
          <p:nvPr>
            <p:ph type="pic" sz="quarter" idx="12"/>
          </p:nvPr>
        </p:nvSpPr>
        <p:spPr>
          <a:xfrm>
            <a:off x="3073400" y="3098800"/>
            <a:ext cx="3073400" cy="3098800"/>
          </a:xfrm>
        </p:spPr>
        <p:txBody>
          <a:bodyPr/>
          <a:lstStyle/>
          <a:p>
            <a:endParaRPr lang="id-ID"/>
          </a:p>
        </p:txBody>
      </p:sp>
      <p:sp>
        <p:nvSpPr>
          <p:cNvPr id="8" name="Picture Placeholder 6"/>
          <p:cNvSpPr>
            <a:spLocks noGrp="1"/>
          </p:cNvSpPr>
          <p:nvPr>
            <p:ph type="pic" sz="quarter" idx="13"/>
          </p:nvPr>
        </p:nvSpPr>
        <p:spPr>
          <a:xfrm>
            <a:off x="6146800" y="3098800"/>
            <a:ext cx="3035300" cy="3098800"/>
          </a:xfrm>
        </p:spPr>
        <p:txBody>
          <a:bodyPr/>
          <a:lstStyle/>
          <a:p>
            <a:endParaRPr lang="id-ID"/>
          </a:p>
        </p:txBody>
      </p:sp>
      <p:sp>
        <p:nvSpPr>
          <p:cNvPr id="9" name="Picture Placeholder 6"/>
          <p:cNvSpPr>
            <a:spLocks noGrp="1"/>
          </p:cNvSpPr>
          <p:nvPr>
            <p:ph type="pic" sz="quarter" idx="14"/>
          </p:nvPr>
        </p:nvSpPr>
        <p:spPr>
          <a:xfrm>
            <a:off x="9182100" y="3098800"/>
            <a:ext cx="3035300" cy="3098800"/>
          </a:xfrm>
        </p:spPr>
        <p:txBody>
          <a:bodyPr/>
          <a:lstStyle/>
          <a:p>
            <a:endParaRPr lang="id-ID"/>
          </a:p>
        </p:txBody>
      </p:sp>
      <p:sp>
        <p:nvSpPr>
          <p:cNvPr id="10" name="Picture Placeholder 6"/>
          <p:cNvSpPr>
            <a:spLocks noGrp="1"/>
          </p:cNvSpPr>
          <p:nvPr>
            <p:ph type="pic" sz="quarter" idx="15"/>
          </p:nvPr>
        </p:nvSpPr>
        <p:spPr>
          <a:xfrm>
            <a:off x="0" y="0"/>
            <a:ext cx="3073400" cy="3098800"/>
          </a:xfrm>
        </p:spPr>
        <p:txBody>
          <a:bodyPr/>
          <a:lstStyle/>
          <a:p>
            <a:endParaRPr lang="id-ID"/>
          </a:p>
        </p:txBody>
      </p:sp>
      <p:sp>
        <p:nvSpPr>
          <p:cNvPr id="11" name="Picture Placeholder 6"/>
          <p:cNvSpPr>
            <a:spLocks noGrp="1"/>
          </p:cNvSpPr>
          <p:nvPr>
            <p:ph type="pic" sz="quarter" idx="16"/>
          </p:nvPr>
        </p:nvSpPr>
        <p:spPr>
          <a:xfrm>
            <a:off x="3073400" y="0"/>
            <a:ext cx="3073400" cy="3098800"/>
          </a:xfrm>
        </p:spPr>
        <p:txBody>
          <a:bodyPr/>
          <a:lstStyle/>
          <a:p>
            <a:endParaRPr lang="id-ID"/>
          </a:p>
        </p:txBody>
      </p:sp>
      <p:sp>
        <p:nvSpPr>
          <p:cNvPr id="12" name="Picture Placeholder 6"/>
          <p:cNvSpPr>
            <a:spLocks noGrp="1"/>
          </p:cNvSpPr>
          <p:nvPr>
            <p:ph type="pic" sz="quarter" idx="17"/>
          </p:nvPr>
        </p:nvSpPr>
        <p:spPr>
          <a:xfrm>
            <a:off x="6146800" y="0"/>
            <a:ext cx="3035300" cy="3098800"/>
          </a:xfrm>
        </p:spPr>
        <p:txBody>
          <a:bodyPr/>
          <a:lstStyle/>
          <a:p>
            <a:endParaRPr lang="id-ID"/>
          </a:p>
        </p:txBody>
      </p:sp>
      <p:sp>
        <p:nvSpPr>
          <p:cNvPr id="13" name="Picture Placeholder 6"/>
          <p:cNvSpPr>
            <a:spLocks noGrp="1"/>
          </p:cNvSpPr>
          <p:nvPr>
            <p:ph type="pic" sz="quarter" idx="18"/>
          </p:nvPr>
        </p:nvSpPr>
        <p:spPr>
          <a:xfrm>
            <a:off x="9182100" y="0"/>
            <a:ext cx="3035300" cy="3098800"/>
          </a:xfrm>
        </p:spPr>
        <p:txBody>
          <a:bodyPr/>
          <a:lstStyle/>
          <a:p>
            <a:endParaRPr lang="id-ID"/>
          </a:p>
        </p:txBody>
      </p:sp>
    </p:spTree>
    <p:extLst>
      <p:ext uri="{BB962C8B-B14F-4D97-AF65-F5344CB8AC3E}">
        <p14:creationId xmlns:p14="http://schemas.microsoft.com/office/powerpoint/2010/main" val="1529404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3060700"/>
            <a:ext cx="4102100" cy="2984500"/>
          </a:xfrm>
        </p:spPr>
        <p:txBody>
          <a:bodyPr/>
          <a:lstStyle/>
          <a:p>
            <a:endParaRPr lang="id-ID"/>
          </a:p>
        </p:txBody>
      </p:sp>
      <p:sp>
        <p:nvSpPr>
          <p:cNvPr id="7" name="Picture Placeholder 6"/>
          <p:cNvSpPr>
            <a:spLocks noGrp="1"/>
          </p:cNvSpPr>
          <p:nvPr>
            <p:ph type="pic" sz="quarter" idx="11"/>
          </p:nvPr>
        </p:nvSpPr>
        <p:spPr>
          <a:xfrm>
            <a:off x="4102100" y="3060700"/>
            <a:ext cx="4102100" cy="2984500"/>
          </a:xfrm>
        </p:spPr>
        <p:txBody>
          <a:bodyPr/>
          <a:lstStyle/>
          <a:p>
            <a:endParaRPr lang="id-ID"/>
          </a:p>
        </p:txBody>
      </p:sp>
      <p:sp>
        <p:nvSpPr>
          <p:cNvPr id="8" name="Picture Placeholder 6"/>
          <p:cNvSpPr>
            <a:spLocks noGrp="1"/>
          </p:cNvSpPr>
          <p:nvPr>
            <p:ph type="pic" sz="quarter" idx="12"/>
          </p:nvPr>
        </p:nvSpPr>
        <p:spPr>
          <a:xfrm>
            <a:off x="8204200" y="3060700"/>
            <a:ext cx="3987800" cy="2984500"/>
          </a:xfrm>
        </p:spPr>
        <p:txBody>
          <a:bodyPr/>
          <a:lstStyle/>
          <a:p>
            <a:endParaRPr lang="id-ID"/>
          </a:p>
        </p:txBody>
      </p:sp>
    </p:spTree>
    <p:extLst>
      <p:ext uri="{BB962C8B-B14F-4D97-AF65-F5344CB8AC3E}">
        <p14:creationId xmlns:p14="http://schemas.microsoft.com/office/powerpoint/2010/main" val="386023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4FBD2D64-B0D8-4797-9716-EAB8B4A83903}"/>
              </a:ext>
            </a:extLst>
          </p:cNvPr>
          <p:cNvSpPr>
            <a:spLocks noGrp="1"/>
          </p:cNvSpPr>
          <p:nvPr>
            <p:ph type="pic" sz="quarter" idx="10"/>
          </p:nvPr>
        </p:nvSpPr>
        <p:spPr>
          <a:xfrm>
            <a:off x="2065313" y="1696065"/>
            <a:ext cx="2389862" cy="2389239"/>
          </a:xfrm>
          <a:custGeom>
            <a:avLst/>
            <a:gdLst>
              <a:gd name="connsiteX0" fmla="*/ 2389240 w 4778480"/>
              <a:gd name="connsiteY0" fmla="*/ 0 h 4778478"/>
              <a:gd name="connsiteX1" fmla="*/ 4778480 w 4778480"/>
              <a:gd name="connsiteY1" fmla="*/ 2389239 h 4778478"/>
              <a:gd name="connsiteX2" fmla="*/ 2389240 w 4778480"/>
              <a:gd name="connsiteY2" fmla="*/ 4778478 h 4778478"/>
              <a:gd name="connsiteX3" fmla="*/ 0 w 4778480"/>
              <a:gd name="connsiteY3" fmla="*/ 2389239 h 4778478"/>
              <a:gd name="connsiteX4" fmla="*/ 2389240 w 4778480"/>
              <a:gd name="connsiteY4" fmla="*/ 0 h 477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480" h="4778478">
                <a:moveTo>
                  <a:pt x="2389240" y="0"/>
                </a:moveTo>
                <a:cubicBezTo>
                  <a:pt x="3708781" y="0"/>
                  <a:pt x="4778480" y="1069699"/>
                  <a:pt x="4778480" y="2389239"/>
                </a:cubicBezTo>
                <a:cubicBezTo>
                  <a:pt x="4778480" y="3708779"/>
                  <a:pt x="3708781" y="4778478"/>
                  <a:pt x="2389240" y="4778478"/>
                </a:cubicBezTo>
                <a:cubicBezTo>
                  <a:pt x="1069699" y="4778478"/>
                  <a:pt x="0" y="3708779"/>
                  <a:pt x="0" y="2389239"/>
                </a:cubicBezTo>
                <a:cubicBezTo>
                  <a:pt x="0" y="1069699"/>
                  <a:pt x="1069699" y="0"/>
                  <a:pt x="2389240" y="0"/>
                </a:cubicBezTo>
                <a:close/>
              </a:path>
            </a:pathLst>
          </a:custGeom>
          <a:solidFill>
            <a:schemeClr val="bg1"/>
          </a:solidFill>
        </p:spPr>
        <p:txBody>
          <a:bodyPr wrap="square" anchor="ctr">
            <a:noAutofit/>
          </a:bodyPr>
          <a:lstStyle>
            <a:lvl1pPr algn="ctr">
              <a:defRPr sz="2400">
                <a:latin typeface="Raleway SemiBold" panose="020B0703030101060003" pitchFamily="34" charset="0"/>
              </a:defRPr>
            </a:lvl1pPr>
          </a:lstStyle>
          <a:p>
            <a:pPr lvl="0"/>
            <a:endParaRPr lang="id-ID" noProof="0"/>
          </a:p>
        </p:txBody>
      </p:sp>
    </p:spTree>
    <p:extLst>
      <p:ext uri="{BB962C8B-B14F-4D97-AF65-F5344CB8AC3E}">
        <p14:creationId xmlns:p14="http://schemas.microsoft.com/office/powerpoint/2010/main" val="235974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14">
            <a:extLst>
              <a:ext uri="{FF2B5EF4-FFF2-40B4-BE49-F238E27FC236}">
                <a16:creationId xmlns:a16="http://schemas.microsoft.com/office/drawing/2014/main" id="{98196610-51C4-48A2-AF60-DA85E2CF4A3D}"/>
              </a:ext>
            </a:extLst>
          </p:cNvPr>
          <p:cNvSpPr>
            <a:spLocks noGrp="1"/>
          </p:cNvSpPr>
          <p:nvPr>
            <p:ph type="pic" sz="quarter" idx="10"/>
          </p:nvPr>
        </p:nvSpPr>
        <p:spPr>
          <a:xfrm>
            <a:off x="7124700" y="1130300"/>
            <a:ext cx="3568700" cy="4724400"/>
          </a:xfrm>
        </p:spPr>
        <p:txBody>
          <a:bodyPr/>
          <a:lstStyle/>
          <a:p>
            <a:endParaRPr lang="id-ID"/>
          </a:p>
        </p:txBody>
      </p:sp>
    </p:spTree>
    <p:extLst>
      <p:ext uri="{BB962C8B-B14F-4D97-AF65-F5344CB8AC3E}">
        <p14:creationId xmlns:p14="http://schemas.microsoft.com/office/powerpoint/2010/main" val="8334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2B5DCD47-063F-49D6-860C-99440000FF48}"/>
              </a:ext>
            </a:extLst>
          </p:cNvPr>
          <p:cNvSpPr>
            <a:spLocks noGrp="1"/>
          </p:cNvSpPr>
          <p:nvPr>
            <p:ph type="pic" sz="quarter" idx="10"/>
          </p:nvPr>
        </p:nvSpPr>
        <p:spPr>
          <a:xfrm>
            <a:off x="6340475" y="1401763"/>
            <a:ext cx="4413250" cy="2463800"/>
          </a:xfrm>
        </p:spPr>
        <p:txBody>
          <a:bodyPr/>
          <a:lstStyle/>
          <a:p>
            <a:endParaRPr lang="en-US"/>
          </a:p>
        </p:txBody>
      </p:sp>
    </p:spTree>
    <p:extLst>
      <p:ext uri="{BB962C8B-B14F-4D97-AF65-F5344CB8AC3E}">
        <p14:creationId xmlns:p14="http://schemas.microsoft.com/office/powerpoint/2010/main" val="285014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2208FCC2-00C2-4543-83EF-28FDB2D2B4A3}"/>
              </a:ext>
            </a:extLst>
          </p:cNvPr>
          <p:cNvSpPr>
            <a:spLocks noGrp="1"/>
          </p:cNvSpPr>
          <p:nvPr>
            <p:ph type="pic" sz="quarter" idx="10"/>
          </p:nvPr>
        </p:nvSpPr>
        <p:spPr>
          <a:xfrm>
            <a:off x="0" y="0"/>
            <a:ext cx="6400800" cy="6858000"/>
          </a:xfrm>
        </p:spPr>
        <p:txBody>
          <a:bodyPr/>
          <a:lstStyle/>
          <a:p>
            <a:endParaRPr lang="id-ID"/>
          </a:p>
        </p:txBody>
      </p:sp>
    </p:spTree>
    <p:extLst>
      <p:ext uri="{BB962C8B-B14F-4D97-AF65-F5344CB8AC3E}">
        <p14:creationId xmlns:p14="http://schemas.microsoft.com/office/powerpoint/2010/main" val="101255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60"/>
          </p:nvPr>
        </p:nvSpPr>
        <p:spPr>
          <a:xfrm>
            <a:off x="-4509" y="0"/>
            <a:ext cx="4588854" cy="5576552"/>
          </a:xfrm>
          <a:prstGeom prst="rect">
            <a:avLst/>
          </a:prstGeom>
          <a:effectLst/>
        </p:spPr>
        <p:txBody>
          <a:bodyPr>
            <a:normAutofit/>
          </a:bodyPr>
          <a:lstStyle>
            <a:lvl1pPr marL="0" indent="0">
              <a:buNone/>
              <a:defRPr sz="1300">
                <a:ln>
                  <a:noFill/>
                </a:ln>
                <a:solidFill>
                  <a:schemeClr val="bg1">
                    <a:lumMod val="85000"/>
                  </a:schemeClr>
                </a:solidFill>
              </a:defRPr>
            </a:lvl1pPr>
          </a:lstStyle>
          <a:p>
            <a:endParaRPr lang="en-US"/>
          </a:p>
        </p:txBody>
      </p:sp>
    </p:spTree>
    <p:extLst>
      <p:ext uri="{BB962C8B-B14F-4D97-AF65-F5344CB8AC3E}">
        <p14:creationId xmlns:p14="http://schemas.microsoft.com/office/powerpoint/2010/main" val="310900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5137675" y="0"/>
            <a:ext cx="7734184" cy="6858000"/>
          </a:xfrm>
          <a:custGeom>
            <a:avLst/>
            <a:gdLst>
              <a:gd name="connsiteX0" fmla="*/ 0 w 15464340"/>
              <a:gd name="connsiteY0" fmla="*/ 0 h 13716000"/>
              <a:gd name="connsiteX1" fmla="*/ 9650058 w 15464340"/>
              <a:gd name="connsiteY1" fmla="*/ 0 h 13716000"/>
              <a:gd name="connsiteX2" fmla="*/ 15464340 w 15464340"/>
              <a:gd name="connsiteY2" fmla="*/ 11635778 h 13716000"/>
              <a:gd name="connsiteX3" fmla="*/ 15464340 w 15464340"/>
              <a:gd name="connsiteY3" fmla="*/ 13716000 h 13716000"/>
              <a:gd name="connsiteX4" fmla="*/ 6853748 w 1546434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4340" h="13716000">
                <a:moveTo>
                  <a:pt x="0" y="0"/>
                </a:moveTo>
                <a:lnTo>
                  <a:pt x="9650058" y="0"/>
                </a:lnTo>
                <a:lnTo>
                  <a:pt x="15464340" y="11635778"/>
                </a:lnTo>
                <a:lnTo>
                  <a:pt x="15464340" y="13716000"/>
                </a:lnTo>
                <a:lnTo>
                  <a:pt x="6853748" y="13716000"/>
                </a:lnTo>
                <a:close/>
              </a:path>
            </a:pathLst>
          </a:custGeom>
        </p:spPr>
        <p:txBody>
          <a:bodyPr wrap="square">
            <a:noAutofit/>
          </a:bodyPr>
          <a:lstStyle>
            <a:lvl1pPr>
              <a:defRPr sz="1400"/>
            </a:lvl1pPr>
          </a:lstStyle>
          <a:p>
            <a:endParaRPr lang="en-US"/>
          </a:p>
        </p:txBody>
      </p:sp>
    </p:spTree>
    <p:extLst>
      <p:ext uri="{BB962C8B-B14F-4D97-AF65-F5344CB8AC3E}">
        <p14:creationId xmlns:p14="http://schemas.microsoft.com/office/powerpoint/2010/main" val="87293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5444583" y="0"/>
            <a:ext cx="2983800" cy="6858000"/>
          </a:xfrm>
          <a:prstGeom prst="rect">
            <a:avLst/>
          </a:prstGeom>
          <a:noFill/>
        </p:spPr>
        <p:txBody>
          <a:bodyPr anchor="ct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Tree>
    <p:extLst>
      <p:ext uri="{BB962C8B-B14F-4D97-AF65-F5344CB8AC3E}">
        <p14:creationId xmlns:p14="http://schemas.microsoft.com/office/powerpoint/2010/main" val="85798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9939F-90BB-479E-BA17-A2F114CD475E}" type="datetimeFigureOut">
              <a:rPr lang="en-US" smtClean="0"/>
              <a:t>7/6/18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58193-C1D2-4823-A3E4-7D9CB71B570F}" type="slidenum">
              <a:rPr lang="en-US" smtClean="0"/>
              <a:t>‹#›</a:t>
            </a:fld>
            <a:endParaRPr lang="en-US"/>
          </a:p>
        </p:txBody>
      </p:sp>
    </p:spTree>
    <p:extLst>
      <p:ext uri="{BB962C8B-B14F-4D97-AF65-F5344CB8AC3E}">
        <p14:creationId xmlns:p14="http://schemas.microsoft.com/office/powerpoint/2010/main" val="2996425818"/>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2" r:id="rId3"/>
    <p:sldLayoutId id="2147483664" r:id="rId4"/>
    <p:sldLayoutId id="2147483665" r:id="rId5"/>
    <p:sldLayoutId id="2147483667" r:id="rId6"/>
    <p:sldLayoutId id="2147483668" r:id="rId7"/>
    <p:sldLayoutId id="2147483669" r:id="rId8"/>
    <p:sldLayoutId id="2147483670" r:id="rId9"/>
    <p:sldLayoutId id="2147483671" r:id="rId10"/>
    <p:sldLayoutId id="2147483682" r:id="rId11"/>
    <p:sldLayoutId id="2147483683"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01B024-F27A-174A-A1EA-A1DE74726A3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5427167"/>
          </a:xfrm>
          <a:prstGeom prst="rect">
            <a:avLst/>
          </a:prstGeom>
        </p:spPr>
      </p:pic>
      <p:pic>
        <p:nvPicPr>
          <p:cNvPr id="14" name="Picture 13">
            <a:extLst>
              <a:ext uri="{FF2B5EF4-FFF2-40B4-BE49-F238E27FC236}">
                <a16:creationId xmlns:a16="http://schemas.microsoft.com/office/drawing/2014/main" id="{18492B5B-7A6A-3D4F-89EE-C91A614D43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42764" y="5873597"/>
            <a:ext cx="2382304" cy="907323"/>
          </a:xfrm>
          <a:prstGeom prst="rect">
            <a:avLst/>
          </a:prstGeom>
        </p:spPr>
      </p:pic>
      <p:grpSp>
        <p:nvGrpSpPr>
          <p:cNvPr id="8" name="Group 7">
            <a:extLst>
              <a:ext uri="{FF2B5EF4-FFF2-40B4-BE49-F238E27FC236}">
                <a16:creationId xmlns:a16="http://schemas.microsoft.com/office/drawing/2014/main" id="{D8523053-FEC0-324E-9C26-E5A7B91AC12E}"/>
              </a:ext>
            </a:extLst>
          </p:cNvPr>
          <p:cNvGrpSpPr/>
          <p:nvPr/>
        </p:nvGrpSpPr>
        <p:grpSpPr>
          <a:xfrm>
            <a:off x="0" y="5427167"/>
            <a:ext cx="12192000" cy="313509"/>
            <a:chOff x="0" y="6230714"/>
            <a:chExt cx="5107577" cy="627286"/>
          </a:xfrm>
        </p:grpSpPr>
        <p:sp>
          <p:nvSpPr>
            <p:cNvPr id="9" name="Rectangle 12">
              <a:extLst>
                <a:ext uri="{FF2B5EF4-FFF2-40B4-BE49-F238E27FC236}">
                  <a16:creationId xmlns:a16="http://schemas.microsoft.com/office/drawing/2014/main" id="{4D32166E-22DE-324E-A80C-5D118545529E}"/>
                </a:ext>
              </a:extLst>
            </p:cNvPr>
            <p:cNvSpPr/>
            <p:nvPr/>
          </p:nvSpPr>
          <p:spPr>
            <a:xfrm>
              <a:off x="0" y="6230715"/>
              <a:ext cx="3788229" cy="627285"/>
            </a:xfrm>
            <a:prstGeom prst="snip1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Rectangle 13">
              <a:extLst>
                <a:ext uri="{FF2B5EF4-FFF2-40B4-BE49-F238E27FC236}">
                  <a16:creationId xmlns:a16="http://schemas.microsoft.com/office/drawing/2014/main" id="{D508B0F4-4D2A-9E4C-B4F8-6C2E07243C12}"/>
                </a:ext>
              </a:extLst>
            </p:cNvPr>
            <p:cNvSpPr/>
            <p:nvPr/>
          </p:nvSpPr>
          <p:spPr>
            <a:xfrm>
              <a:off x="941643" y="6230715"/>
              <a:ext cx="3788229" cy="627285"/>
            </a:xfrm>
            <a:prstGeom prst="snip1Rect">
              <a:avLst/>
            </a:prstGeom>
            <a:solidFill>
              <a:srgbClr val="189C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1" name="Rectangle 14">
              <a:extLst>
                <a:ext uri="{FF2B5EF4-FFF2-40B4-BE49-F238E27FC236}">
                  <a16:creationId xmlns:a16="http://schemas.microsoft.com/office/drawing/2014/main" id="{EE45F62C-BC11-BA42-BBA5-2910E5B2B232}"/>
                </a:ext>
              </a:extLst>
            </p:cNvPr>
            <p:cNvSpPr/>
            <p:nvPr/>
          </p:nvSpPr>
          <p:spPr>
            <a:xfrm>
              <a:off x="1883286" y="6230714"/>
              <a:ext cx="3224291" cy="627285"/>
            </a:xfrm>
            <a:prstGeom prst="snip1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pic>
        <p:nvPicPr>
          <p:cNvPr id="12" name="Picture 11">
            <a:extLst>
              <a:ext uri="{FF2B5EF4-FFF2-40B4-BE49-F238E27FC236}">
                <a16:creationId xmlns:a16="http://schemas.microsoft.com/office/drawing/2014/main" id="{B5C09154-9F0B-1D41-8545-0B6432FB9C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2823" y="5873597"/>
            <a:ext cx="4934923" cy="799997"/>
          </a:xfrm>
          <a:prstGeom prst="rect">
            <a:avLst/>
          </a:prstGeom>
        </p:spPr>
      </p:pic>
    </p:spTree>
    <p:extLst>
      <p:ext uri="{BB962C8B-B14F-4D97-AF65-F5344CB8AC3E}">
        <p14:creationId xmlns:p14="http://schemas.microsoft.com/office/powerpoint/2010/main" val="377447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014B8CD-2639-9148-8B7B-FA381CC1075A}"/>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a:solidFill>
            <a:schemeClr val="bg1">
              <a:lumMod val="65000"/>
            </a:schemeClr>
          </a:solidFill>
        </p:spPr>
      </p:pic>
      <p:sp>
        <p:nvSpPr>
          <p:cNvPr id="19" name="Rectangle 18"/>
          <p:cNvSpPr/>
          <p:nvPr/>
        </p:nvSpPr>
        <p:spPr>
          <a:xfrm>
            <a:off x="6100355" y="5407755"/>
            <a:ext cx="3788229" cy="627285"/>
          </a:xfrm>
          <a:prstGeom prst="rect">
            <a:avLst/>
          </a:prstGeom>
          <a:solidFill>
            <a:srgbClr val="DEDDF1"/>
          </a:solidFill>
          <a:ln>
            <a:noFill/>
          </a:ln>
          <a:effectLst>
            <a:outerShdw blurRad="241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 name="Group 8"/>
          <p:cNvGrpSpPr/>
          <p:nvPr/>
        </p:nvGrpSpPr>
        <p:grpSpPr>
          <a:xfrm>
            <a:off x="6100355" y="6035039"/>
            <a:ext cx="3788229" cy="144366"/>
            <a:chOff x="0" y="6230714"/>
            <a:chExt cx="5107577" cy="627286"/>
          </a:xfrm>
        </p:grpSpPr>
        <p:sp>
          <p:nvSpPr>
            <p:cNvPr id="12" name="Rectangle 12"/>
            <p:cNvSpPr/>
            <p:nvPr/>
          </p:nvSpPr>
          <p:spPr>
            <a:xfrm>
              <a:off x="0" y="6230715"/>
              <a:ext cx="3788229" cy="627285"/>
            </a:xfrm>
            <a:prstGeom prst="snip1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3"/>
            <p:cNvSpPr/>
            <p:nvPr/>
          </p:nvSpPr>
          <p:spPr>
            <a:xfrm>
              <a:off x="941643" y="6230715"/>
              <a:ext cx="3788229" cy="627285"/>
            </a:xfrm>
            <a:prstGeom prst="snip1Rect">
              <a:avLst/>
            </a:prstGeom>
            <a:solidFill>
              <a:srgbClr val="189C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Rectangle 14"/>
            <p:cNvSpPr/>
            <p:nvPr/>
          </p:nvSpPr>
          <p:spPr>
            <a:xfrm>
              <a:off x="1883286" y="6230714"/>
              <a:ext cx="3224291" cy="627285"/>
            </a:xfrm>
            <a:prstGeom prst="snip1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 name="Rectangle 5">
            <a:extLst>
              <a:ext uri="{FF2B5EF4-FFF2-40B4-BE49-F238E27FC236}">
                <a16:creationId xmlns:a16="http://schemas.microsoft.com/office/drawing/2014/main" id="{0B025D66-7EC6-494B-B9DF-62C7D8FE0EAB}"/>
              </a:ext>
            </a:extLst>
          </p:cNvPr>
          <p:cNvSpPr/>
          <p:nvPr/>
        </p:nvSpPr>
        <p:spPr>
          <a:xfrm>
            <a:off x="6968262" y="2469137"/>
            <a:ext cx="3917451" cy="782330"/>
          </a:xfrm>
          <a:prstGeom prst="rect">
            <a:avLst/>
          </a:prstGeom>
        </p:spPr>
        <p:txBody>
          <a:bodyPr wrap="square">
            <a:spAutoFit/>
          </a:bodyPr>
          <a:lstStyle/>
          <a:p>
            <a:pPr>
              <a:lnSpc>
                <a:spcPct val="150000"/>
              </a:lnSpc>
            </a:pPr>
            <a:r>
              <a:rPr lang="en-U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The meeting agenda lays out the activities and timelines for your meeting.</a:t>
            </a:r>
          </a:p>
        </p:txBody>
      </p:sp>
      <p:sp>
        <p:nvSpPr>
          <p:cNvPr id="8" name="Rectangle 7">
            <a:extLst>
              <a:ext uri="{FF2B5EF4-FFF2-40B4-BE49-F238E27FC236}">
                <a16:creationId xmlns:a16="http://schemas.microsoft.com/office/drawing/2014/main" id="{27CC6F08-C5FD-4CF7-A8B4-1C6E30B0B4E0}"/>
              </a:ext>
            </a:extLst>
          </p:cNvPr>
          <p:cNvSpPr/>
          <p:nvPr/>
        </p:nvSpPr>
        <p:spPr>
          <a:xfrm>
            <a:off x="6968261" y="878222"/>
            <a:ext cx="4484914" cy="769441"/>
          </a:xfrm>
          <a:prstGeom prst="rect">
            <a:avLst/>
          </a:prstGeom>
        </p:spPr>
        <p:txBody>
          <a:bodyPr wrap="square">
            <a:spAutoFit/>
          </a:bodyPr>
          <a:lstStyle/>
          <a:p>
            <a:r>
              <a:rPr lang="en-US" sz="4400" b="1" dirty="0">
                <a:solidFill>
                  <a:srgbClr val="663A7D"/>
                </a:solidFill>
                <a:latin typeface="Lato" panose="020F0502020204030203" pitchFamily="34" charset="0"/>
                <a:ea typeface="Lato" panose="020F0502020204030203" pitchFamily="34" charset="0"/>
                <a:cs typeface="Lato" panose="020F0502020204030203" pitchFamily="34" charset="0"/>
              </a:rPr>
              <a:t>Meeting Agenda</a:t>
            </a:r>
          </a:p>
        </p:txBody>
      </p:sp>
      <p:sp>
        <p:nvSpPr>
          <p:cNvPr id="10" name="Rectangle 9">
            <a:extLst>
              <a:ext uri="{FF2B5EF4-FFF2-40B4-BE49-F238E27FC236}">
                <a16:creationId xmlns:a16="http://schemas.microsoft.com/office/drawing/2014/main" id="{563C4017-7793-4916-812B-CA266F351DE3}"/>
              </a:ext>
            </a:extLst>
          </p:cNvPr>
          <p:cNvSpPr/>
          <p:nvPr/>
        </p:nvSpPr>
        <p:spPr>
          <a:xfrm>
            <a:off x="0" y="0"/>
            <a:ext cx="1248229" cy="6858000"/>
          </a:xfrm>
          <a:prstGeom prst="rect">
            <a:avLst/>
          </a:prstGeom>
          <a:gradFill>
            <a:gsLst>
              <a:gs pos="0">
                <a:srgbClr val="189C8F"/>
              </a:gs>
              <a:gs pos="100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Subtitle 2">
            <a:extLst>
              <a:ext uri="{FF2B5EF4-FFF2-40B4-BE49-F238E27FC236}">
                <a16:creationId xmlns:a16="http://schemas.microsoft.com/office/drawing/2014/main" id="{2C63F688-9001-4699-B79C-4771EB5D398A}"/>
              </a:ext>
            </a:extLst>
          </p:cNvPr>
          <p:cNvSpPr txBox="1">
            <a:spLocks/>
          </p:cNvSpPr>
          <p:nvPr/>
        </p:nvSpPr>
        <p:spPr>
          <a:xfrm rot="16200000">
            <a:off x="-924468" y="3317589"/>
            <a:ext cx="3142788" cy="3060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id-ID" sz="1600" b="1" spc="600" dirty="0">
                <a:solidFill>
                  <a:schemeClr val="bg1"/>
                </a:solidFill>
                <a:latin typeface="Lato" panose="020F0502020204030203" pitchFamily="34" charset="0"/>
                <a:ea typeface="Lato" panose="020F0502020204030203" pitchFamily="34" charset="0"/>
                <a:cs typeface="Lato" panose="020F0502020204030203" pitchFamily="34" charset="0"/>
              </a:rPr>
              <a:t>PRESENTATION</a:t>
            </a:r>
          </a:p>
        </p:txBody>
      </p:sp>
      <p:sp>
        <p:nvSpPr>
          <p:cNvPr id="20" name="Rectangle 19">
            <a:extLst>
              <a:ext uri="{FF2B5EF4-FFF2-40B4-BE49-F238E27FC236}">
                <a16:creationId xmlns:a16="http://schemas.microsoft.com/office/drawing/2014/main" id="{27CC6F08-C5FD-4CF7-A8B4-1C6E30B0B4E0}"/>
              </a:ext>
            </a:extLst>
          </p:cNvPr>
          <p:cNvSpPr/>
          <p:nvPr/>
        </p:nvSpPr>
        <p:spPr>
          <a:xfrm>
            <a:off x="6658405" y="5552120"/>
            <a:ext cx="2672128" cy="338554"/>
          </a:xfrm>
          <a:prstGeom prst="rect">
            <a:avLst/>
          </a:prstGeom>
        </p:spPr>
        <p:txBody>
          <a:bodyPr wrap="square">
            <a:spAutoFit/>
          </a:bodyPr>
          <a:lstStyle/>
          <a:p>
            <a:r>
              <a:rPr lang="id-ID" sz="1600" b="1" spc="300" dirty="0">
                <a:solidFill>
                  <a:srgbClr val="7030A0"/>
                </a:solidFill>
                <a:latin typeface="Lato" panose="020F0502020204030203" pitchFamily="34" charset="0"/>
                <a:ea typeface="Lato" panose="020F0502020204030203" pitchFamily="34" charset="0"/>
                <a:cs typeface="Lato" panose="020F0502020204030203" pitchFamily="34" charset="0"/>
                <a:hlinkClick r:id="" action="ppaction://hlinkshowjump?jump=nextslide"/>
              </a:rPr>
              <a:t>CLICK TO BEGIN</a:t>
            </a:r>
            <a:endParaRPr lang="id-ID" sz="1600" b="1" spc="300" dirty="0">
              <a:solidFill>
                <a:srgbClr val="7030A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7204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ubtitle 2">
            <a:extLst>
              <a:ext uri="{FF2B5EF4-FFF2-40B4-BE49-F238E27FC236}">
                <a16:creationId xmlns:a16="http://schemas.microsoft.com/office/drawing/2014/main" id="{CE8361EF-7C7E-204C-A914-F3BADF446035}"/>
              </a:ext>
            </a:extLst>
          </p:cNvPr>
          <p:cNvSpPr txBox="1">
            <a:spLocks/>
          </p:cNvSpPr>
          <p:nvPr/>
        </p:nvSpPr>
        <p:spPr>
          <a:xfrm>
            <a:off x="9042660" y="482600"/>
            <a:ext cx="3014221" cy="21463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rgbClr val="663A7D"/>
                </a:solidFill>
                <a:latin typeface="Lato" panose="020F0502020204030203" pitchFamily="34" charset="0"/>
                <a:ea typeface="Lato" panose="020F0502020204030203" pitchFamily="34" charset="0"/>
                <a:cs typeface="Lato" panose="020F0502020204030203" pitchFamily="34" charset="0"/>
              </a:rPr>
              <a:t>Welcome </a:t>
            </a:r>
            <a:br>
              <a:rPr lang="en-US" sz="3200" dirty="0">
                <a:solidFill>
                  <a:srgbClr val="663A7D"/>
                </a:solidFill>
                <a:latin typeface="Lato" panose="020F0502020204030203" pitchFamily="34" charset="0"/>
                <a:ea typeface="Lato" panose="020F0502020204030203" pitchFamily="34" charset="0"/>
                <a:cs typeface="Lato" panose="020F0502020204030203" pitchFamily="34" charset="0"/>
              </a:rPr>
            </a:br>
            <a:r>
              <a:rPr lang="en-US" sz="3200" dirty="0">
                <a:solidFill>
                  <a:srgbClr val="663A7D"/>
                </a:solidFill>
                <a:latin typeface="Lato" panose="020F0502020204030203" pitchFamily="34" charset="0"/>
                <a:ea typeface="Lato" panose="020F0502020204030203" pitchFamily="34" charset="0"/>
                <a:cs typeface="Lato" panose="020F0502020204030203" pitchFamily="34" charset="0"/>
              </a:rPr>
              <a:t>and Review</a:t>
            </a:r>
            <a:endParaRPr lang="id-ID" sz="3200" b="1" spc="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nvGrpSpPr>
          <p:cNvPr id="16" name="Group 15">
            <a:extLst>
              <a:ext uri="{FF2B5EF4-FFF2-40B4-BE49-F238E27FC236}">
                <a16:creationId xmlns:a16="http://schemas.microsoft.com/office/drawing/2014/main" id="{967FFB01-7C60-F348-9A16-F67DD0B5166C}"/>
              </a:ext>
            </a:extLst>
          </p:cNvPr>
          <p:cNvGrpSpPr/>
          <p:nvPr/>
        </p:nvGrpSpPr>
        <p:grpSpPr>
          <a:xfrm>
            <a:off x="0" y="6544491"/>
            <a:ext cx="12192000" cy="313509"/>
            <a:chOff x="0" y="6230714"/>
            <a:chExt cx="5107577" cy="627286"/>
          </a:xfrm>
        </p:grpSpPr>
        <p:sp>
          <p:nvSpPr>
            <p:cNvPr id="18" name="Rectangle 12">
              <a:extLst>
                <a:ext uri="{FF2B5EF4-FFF2-40B4-BE49-F238E27FC236}">
                  <a16:creationId xmlns:a16="http://schemas.microsoft.com/office/drawing/2014/main" id="{39CF4777-64EE-1F49-941A-D04B0F84865A}"/>
                </a:ext>
              </a:extLst>
            </p:cNvPr>
            <p:cNvSpPr/>
            <p:nvPr/>
          </p:nvSpPr>
          <p:spPr>
            <a:xfrm>
              <a:off x="0" y="6230715"/>
              <a:ext cx="3788229" cy="627285"/>
            </a:xfrm>
            <a:prstGeom prst="snip1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9" name="Rectangle 13">
              <a:extLst>
                <a:ext uri="{FF2B5EF4-FFF2-40B4-BE49-F238E27FC236}">
                  <a16:creationId xmlns:a16="http://schemas.microsoft.com/office/drawing/2014/main" id="{35FCCA83-F058-2E4A-8DE2-D8EB988237B5}"/>
                </a:ext>
              </a:extLst>
            </p:cNvPr>
            <p:cNvSpPr/>
            <p:nvPr/>
          </p:nvSpPr>
          <p:spPr>
            <a:xfrm>
              <a:off x="941643" y="6230715"/>
              <a:ext cx="3788229" cy="627285"/>
            </a:xfrm>
            <a:prstGeom prst="snip1Rect">
              <a:avLst/>
            </a:prstGeom>
            <a:solidFill>
              <a:srgbClr val="189C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1" name="Rectangle 14">
              <a:extLst>
                <a:ext uri="{FF2B5EF4-FFF2-40B4-BE49-F238E27FC236}">
                  <a16:creationId xmlns:a16="http://schemas.microsoft.com/office/drawing/2014/main" id="{B6B4CEF6-E510-1348-9BEF-702BE8414E1B}"/>
                </a:ext>
              </a:extLst>
            </p:cNvPr>
            <p:cNvSpPr/>
            <p:nvPr/>
          </p:nvSpPr>
          <p:spPr>
            <a:xfrm>
              <a:off x="1883286" y="6230714"/>
              <a:ext cx="3224291" cy="627285"/>
            </a:xfrm>
            <a:prstGeom prst="snip1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3" name="Rectangle 2">
            <a:extLst>
              <a:ext uri="{FF2B5EF4-FFF2-40B4-BE49-F238E27FC236}">
                <a16:creationId xmlns:a16="http://schemas.microsoft.com/office/drawing/2014/main" id="{0796D6BC-9DE3-074A-AE45-158E9C2135DA}"/>
              </a:ext>
            </a:extLst>
          </p:cNvPr>
          <p:cNvSpPr/>
          <p:nvPr/>
        </p:nvSpPr>
        <p:spPr>
          <a:xfrm>
            <a:off x="9042660" y="1858339"/>
            <a:ext cx="2704840" cy="4106317"/>
          </a:xfrm>
          <a:prstGeom prst="rect">
            <a:avLst/>
          </a:prstGeom>
        </p:spPr>
        <p:txBody>
          <a:bodyPr wrap="square">
            <a:spAutoFit/>
          </a:bodyPr>
          <a:lstStyle/>
          <a:p>
            <a:pPr>
              <a:lnSpc>
                <a:spcPct val="150000"/>
              </a:lnSpc>
            </a:pPr>
            <a:r>
              <a:rPr lang="en-US" sz="1600" dirty="0">
                <a:latin typeface="Lato" panose="020F0502020204030203" pitchFamily="34" charset="0"/>
                <a:ea typeface="Lato" panose="020F0502020204030203" pitchFamily="34" charset="0"/>
                <a:cs typeface="Lato" panose="020F0502020204030203" pitchFamily="34" charset="0"/>
              </a:rPr>
              <a:t>The leading group member introduces the meeting and welcomes everyone. A review of the previous meeting is done along with a short discussion about any follow-up questions that were asked or additions that were made to the previous meeting’s conversation.</a:t>
            </a:r>
          </a:p>
        </p:txBody>
      </p:sp>
      <p:pic>
        <p:nvPicPr>
          <p:cNvPr id="9" name="Picture 8" descr="Nick Newbery 015.jpg">
            <a:extLst>
              <a:ext uri="{FF2B5EF4-FFF2-40B4-BE49-F238E27FC236}">
                <a16:creationId xmlns:a16="http://schemas.microsoft.com/office/drawing/2014/main" id="{150A1F8A-4B75-E14C-8A9C-76903E90868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468"/>
          <a:stretch/>
        </p:blipFill>
        <p:spPr>
          <a:xfrm>
            <a:off x="-748329" y="0"/>
            <a:ext cx="9585446" cy="6544491"/>
          </a:xfrm>
          <a:prstGeom prst="rect">
            <a:avLst/>
          </a:prstGeom>
        </p:spPr>
      </p:pic>
    </p:spTree>
    <p:extLst>
      <p:ext uri="{BB962C8B-B14F-4D97-AF65-F5344CB8AC3E}">
        <p14:creationId xmlns:p14="http://schemas.microsoft.com/office/powerpoint/2010/main" val="292529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ubtitle 2">
            <a:extLst>
              <a:ext uri="{FF2B5EF4-FFF2-40B4-BE49-F238E27FC236}">
                <a16:creationId xmlns:a16="http://schemas.microsoft.com/office/drawing/2014/main" id="{CE8361EF-7C7E-204C-A914-F3BADF446035}"/>
              </a:ext>
            </a:extLst>
          </p:cNvPr>
          <p:cNvSpPr txBox="1">
            <a:spLocks/>
          </p:cNvSpPr>
          <p:nvPr/>
        </p:nvSpPr>
        <p:spPr>
          <a:xfrm>
            <a:off x="569815" y="482600"/>
            <a:ext cx="3014221" cy="21463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200" dirty="0">
                <a:solidFill>
                  <a:srgbClr val="663A7D"/>
                </a:solidFill>
                <a:latin typeface="Lato" panose="020F0502020204030203" pitchFamily="34" charset="0"/>
                <a:ea typeface="Lato" panose="020F0502020204030203" pitchFamily="34" charset="0"/>
                <a:cs typeface="Lato" panose="020F0502020204030203" pitchFamily="34" charset="0"/>
              </a:rPr>
              <a:t>Ice Breaker</a:t>
            </a:r>
            <a:endParaRPr lang="id-ID" sz="3200" b="1" spc="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nvGrpSpPr>
          <p:cNvPr id="16" name="Group 15">
            <a:extLst>
              <a:ext uri="{FF2B5EF4-FFF2-40B4-BE49-F238E27FC236}">
                <a16:creationId xmlns:a16="http://schemas.microsoft.com/office/drawing/2014/main" id="{967FFB01-7C60-F348-9A16-F67DD0B5166C}"/>
              </a:ext>
            </a:extLst>
          </p:cNvPr>
          <p:cNvGrpSpPr/>
          <p:nvPr/>
        </p:nvGrpSpPr>
        <p:grpSpPr>
          <a:xfrm>
            <a:off x="0" y="6544491"/>
            <a:ext cx="12192000" cy="313509"/>
            <a:chOff x="0" y="6230714"/>
            <a:chExt cx="5107577" cy="627286"/>
          </a:xfrm>
        </p:grpSpPr>
        <p:sp>
          <p:nvSpPr>
            <p:cNvPr id="18" name="Rectangle 12">
              <a:extLst>
                <a:ext uri="{FF2B5EF4-FFF2-40B4-BE49-F238E27FC236}">
                  <a16:creationId xmlns:a16="http://schemas.microsoft.com/office/drawing/2014/main" id="{39CF4777-64EE-1F49-941A-D04B0F84865A}"/>
                </a:ext>
              </a:extLst>
            </p:cNvPr>
            <p:cNvSpPr/>
            <p:nvPr/>
          </p:nvSpPr>
          <p:spPr>
            <a:xfrm>
              <a:off x="0" y="6230715"/>
              <a:ext cx="3788229" cy="627285"/>
            </a:xfrm>
            <a:prstGeom prst="snip1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9" name="Rectangle 13">
              <a:extLst>
                <a:ext uri="{FF2B5EF4-FFF2-40B4-BE49-F238E27FC236}">
                  <a16:creationId xmlns:a16="http://schemas.microsoft.com/office/drawing/2014/main" id="{35FCCA83-F058-2E4A-8DE2-D8EB988237B5}"/>
                </a:ext>
              </a:extLst>
            </p:cNvPr>
            <p:cNvSpPr/>
            <p:nvPr/>
          </p:nvSpPr>
          <p:spPr>
            <a:xfrm>
              <a:off x="941643" y="6230715"/>
              <a:ext cx="3788229" cy="627285"/>
            </a:xfrm>
            <a:prstGeom prst="snip1Rect">
              <a:avLst/>
            </a:prstGeom>
            <a:solidFill>
              <a:srgbClr val="189C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1" name="Rectangle 14">
              <a:extLst>
                <a:ext uri="{FF2B5EF4-FFF2-40B4-BE49-F238E27FC236}">
                  <a16:creationId xmlns:a16="http://schemas.microsoft.com/office/drawing/2014/main" id="{B6B4CEF6-E510-1348-9BEF-702BE8414E1B}"/>
                </a:ext>
              </a:extLst>
            </p:cNvPr>
            <p:cNvSpPr/>
            <p:nvPr/>
          </p:nvSpPr>
          <p:spPr>
            <a:xfrm>
              <a:off x="1883286" y="6230714"/>
              <a:ext cx="3224291" cy="627285"/>
            </a:xfrm>
            <a:prstGeom prst="snip1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3" name="Rectangle 2">
            <a:extLst>
              <a:ext uri="{FF2B5EF4-FFF2-40B4-BE49-F238E27FC236}">
                <a16:creationId xmlns:a16="http://schemas.microsoft.com/office/drawing/2014/main" id="{0796D6BC-9DE3-074A-AE45-158E9C2135DA}"/>
              </a:ext>
            </a:extLst>
          </p:cNvPr>
          <p:cNvSpPr/>
          <p:nvPr/>
        </p:nvSpPr>
        <p:spPr>
          <a:xfrm>
            <a:off x="569814" y="1858339"/>
            <a:ext cx="3365187" cy="1520994"/>
          </a:xfrm>
          <a:prstGeom prst="rect">
            <a:avLst/>
          </a:prstGeom>
        </p:spPr>
        <p:txBody>
          <a:bodyPr wrap="square">
            <a:spAutoFit/>
          </a:bodyPr>
          <a:lstStyle/>
          <a:p>
            <a:pPr>
              <a:lnSpc>
                <a:spcPct val="150000"/>
              </a:lnSpc>
            </a:pPr>
            <a:r>
              <a:rPr lang="en-US" sz="1600" dirty="0">
                <a:latin typeface="Lato" panose="020F0502020204030203" pitchFamily="34" charset="0"/>
                <a:ea typeface="Lato" panose="020F0502020204030203" pitchFamily="34" charset="0"/>
                <a:cs typeface="Lato" panose="020F0502020204030203" pitchFamily="34" charset="0"/>
              </a:rPr>
              <a:t>These exercises help relax everyone and helps build trust. They should be fun but also tie to team building, decision-making, etc. </a:t>
            </a:r>
          </a:p>
        </p:txBody>
      </p:sp>
      <p:pic>
        <p:nvPicPr>
          <p:cNvPr id="10" name="Picture 1">
            <a:extLst>
              <a:ext uri="{FF2B5EF4-FFF2-40B4-BE49-F238E27FC236}">
                <a16:creationId xmlns:a16="http://schemas.microsoft.com/office/drawing/2014/main" id="{C55C85AF-AF8B-754D-9A30-D8AB55768B84}"/>
              </a:ext>
            </a:extLst>
          </p:cNvPr>
          <p:cNvPicPr>
            <a:picLocks noChangeAspect="1" noChangeArrowheads="1"/>
          </p:cNvPicPr>
          <p:nvPr/>
        </p:nvPicPr>
        <p:blipFill>
          <a:blip r:embed="rId3" cstate="print"/>
          <a:srcRect/>
          <a:stretch>
            <a:fillRect/>
          </a:stretch>
        </p:blipFill>
        <p:spPr bwMode="auto">
          <a:xfrm>
            <a:off x="4187827" y="-1"/>
            <a:ext cx="8004173" cy="6544491"/>
          </a:xfrm>
          <a:prstGeom prst="rect">
            <a:avLst/>
          </a:prstGeom>
          <a:noFill/>
          <a:ln w="9525">
            <a:noFill/>
            <a:miter lim="800000"/>
            <a:headEnd/>
            <a:tailEnd/>
          </a:ln>
          <a:effectLst/>
          <a:scene3d>
            <a:camera prst="orthographicFront"/>
            <a:lightRig rig="threePt" dir="t"/>
          </a:scene3d>
          <a:sp3d>
            <a:bevelT w="139700" prst="cross"/>
          </a:sp3d>
        </p:spPr>
      </p:pic>
    </p:spTree>
    <p:extLst>
      <p:ext uri="{BB962C8B-B14F-4D97-AF65-F5344CB8AC3E}">
        <p14:creationId xmlns:p14="http://schemas.microsoft.com/office/powerpoint/2010/main" val="294665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D7210C2-8BC3-9540-8D3A-846DA42807B0}"/>
              </a:ext>
            </a:extLst>
          </p:cNvPr>
          <p:cNvSpPr/>
          <p:nvPr/>
        </p:nvSpPr>
        <p:spPr>
          <a:xfrm rot="5400000">
            <a:off x="5471886" y="-5471886"/>
            <a:ext cx="1248229" cy="12191999"/>
          </a:xfrm>
          <a:prstGeom prst="rect">
            <a:avLst/>
          </a:prstGeom>
          <a:gradFill>
            <a:gsLst>
              <a:gs pos="0">
                <a:srgbClr val="189C8F"/>
              </a:gs>
              <a:gs pos="100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Subtitle 2">
            <a:extLst>
              <a:ext uri="{FF2B5EF4-FFF2-40B4-BE49-F238E27FC236}">
                <a16:creationId xmlns:a16="http://schemas.microsoft.com/office/drawing/2014/main" id="{CE8361EF-7C7E-204C-A914-F3BADF446035}"/>
              </a:ext>
            </a:extLst>
          </p:cNvPr>
          <p:cNvSpPr txBox="1">
            <a:spLocks/>
          </p:cNvSpPr>
          <p:nvPr/>
        </p:nvSpPr>
        <p:spPr>
          <a:xfrm>
            <a:off x="1248230" y="482600"/>
            <a:ext cx="9821552" cy="6386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id-ID" sz="4800" b="1" spc="600" dirty="0">
                <a:solidFill>
                  <a:schemeClr val="bg1"/>
                </a:solidFill>
                <a:ea typeface="Lato" panose="020F0502020204030203" pitchFamily="34" charset="0"/>
                <a:cs typeface="Lato" panose="020F0502020204030203" pitchFamily="34" charset="0"/>
              </a:rPr>
              <a:t>DESCRIBING BUSINESSES</a:t>
            </a:r>
          </a:p>
        </p:txBody>
      </p:sp>
      <p:grpSp>
        <p:nvGrpSpPr>
          <p:cNvPr id="33" name="Group 32">
            <a:extLst>
              <a:ext uri="{FF2B5EF4-FFF2-40B4-BE49-F238E27FC236}">
                <a16:creationId xmlns:a16="http://schemas.microsoft.com/office/drawing/2014/main" id="{4EEB46D8-E211-C34A-8427-50230BB591B5}"/>
              </a:ext>
            </a:extLst>
          </p:cNvPr>
          <p:cNvGrpSpPr/>
          <p:nvPr/>
        </p:nvGrpSpPr>
        <p:grpSpPr>
          <a:xfrm>
            <a:off x="0" y="6544491"/>
            <a:ext cx="12192000" cy="313509"/>
            <a:chOff x="0" y="6230714"/>
            <a:chExt cx="5107577" cy="627286"/>
          </a:xfrm>
        </p:grpSpPr>
        <p:sp>
          <p:nvSpPr>
            <p:cNvPr id="34" name="Rectangle 12">
              <a:extLst>
                <a:ext uri="{FF2B5EF4-FFF2-40B4-BE49-F238E27FC236}">
                  <a16:creationId xmlns:a16="http://schemas.microsoft.com/office/drawing/2014/main" id="{DAE6E4C2-8767-1E40-B759-6068329B1C70}"/>
                </a:ext>
              </a:extLst>
            </p:cNvPr>
            <p:cNvSpPr/>
            <p:nvPr/>
          </p:nvSpPr>
          <p:spPr>
            <a:xfrm>
              <a:off x="0" y="6230715"/>
              <a:ext cx="3788229" cy="627285"/>
            </a:xfrm>
            <a:prstGeom prst="snip1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5" name="Rectangle 13">
              <a:extLst>
                <a:ext uri="{FF2B5EF4-FFF2-40B4-BE49-F238E27FC236}">
                  <a16:creationId xmlns:a16="http://schemas.microsoft.com/office/drawing/2014/main" id="{4442D7B3-3EEF-0540-BC2C-F535464FC252}"/>
                </a:ext>
              </a:extLst>
            </p:cNvPr>
            <p:cNvSpPr/>
            <p:nvPr/>
          </p:nvSpPr>
          <p:spPr>
            <a:xfrm>
              <a:off x="941643" y="6230715"/>
              <a:ext cx="3788229" cy="627285"/>
            </a:xfrm>
            <a:prstGeom prst="snip1Rect">
              <a:avLst/>
            </a:prstGeom>
            <a:solidFill>
              <a:srgbClr val="189C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6" name="Rectangle 14">
              <a:extLst>
                <a:ext uri="{FF2B5EF4-FFF2-40B4-BE49-F238E27FC236}">
                  <a16:creationId xmlns:a16="http://schemas.microsoft.com/office/drawing/2014/main" id="{41FDA225-B9B9-EF4F-9DD7-7CCD90859E20}"/>
                </a:ext>
              </a:extLst>
            </p:cNvPr>
            <p:cNvSpPr/>
            <p:nvPr/>
          </p:nvSpPr>
          <p:spPr>
            <a:xfrm>
              <a:off x="1883286" y="6230714"/>
              <a:ext cx="3224291" cy="627285"/>
            </a:xfrm>
            <a:prstGeom prst="snip1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17" name="Freeform 29">
            <a:extLst>
              <a:ext uri="{FF2B5EF4-FFF2-40B4-BE49-F238E27FC236}">
                <a16:creationId xmlns:a16="http://schemas.microsoft.com/office/drawing/2014/main" id="{A31EB906-BABD-914C-AD0A-51A7305645AE}"/>
              </a:ext>
            </a:extLst>
          </p:cNvPr>
          <p:cNvSpPr>
            <a:spLocks/>
          </p:cNvSpPr>
          <p:nvPr/>
        </p:nvSpPr>
        <p:spPr bwMode="auto">
          <a:xfrm rot="15127985" flipH="1">
            <a:off x="892933" y="2734640"/>
            <a:ext cx="2258033" cy="2871673"/>
          </a:xfrm>
          <a:custGeom>
            <a:avLst/>
            <a:gdLst>
              <a:gd name="T0" fmla="*/ 123 w 1309"/>
              <a:gd name="T1" fmla="*/ 475 h 1651"/>
              <a:gd name="T2" fmla="*/ 142 w 1309"/>
              <a:gd name="T3" fmla="*/ 856 h 1651"/>
              <a:gd name="T4" fmla="*/ 142 w 1309"/>
              <a:gd name="T5" fmla="*/ 856 h 1651"/>
              <a:gd name="T6" fmla="*/ 143 w 1309"/>
              <a:gd name="T7" fmla="*/ 856 h 1651"/>
              <a:gd name="T8" fmla="*/ 161 w 1309"/>
              <a:gd name="T9" fmla="*/ 897 h 1651"/>
              <a:gd name="T10" fmla="*/ 185 w 1309"/>
              <a:gd name="T11" fmla="*/ 1148 h 1651"/>
              <a:gd name="T12" fmla="*/ 0 w 1309"/>
              <a:gd name="T13" fmla="*/ 1356 h 1651"/>
              <a:gd name="T14" fmla="*/ 858 w 1309"/>
              <a:gd name="T15" fmla="*/ 1651 h 1651"/>
              <a:gd name="T16" fmla="*/ 850 w 1309"/>
              <a:gd name="T17" fmla="*/ 1349 h 1651"/>
              <a:gd name="T18" fmla="*/ 1036 w 1309"/>
              <a:gd name="T19" fmla="*/ 1079 h 1651"/>
              <a:gd name="T20" fmla="*/ 1035 w 1309"/>
              <a:gd name="T21" fmla="*/ 1079 h 1651"/>
              <a:gd name="T22" fmla="*/ 1219 w 1309"/>
              <a:gd name="T23" fmla="*/ 801 h 1651"/>
              <a:gd name="T24" fmla="*/ 834 w 1309"/>
              <a:gd name="T25" fmla="*/ 90 h 1651"/>
              <a:gd name="T26" fmla="*/ 123 w 1309"/>
              <a:gd name="T27" fmla="*/ 475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9" h="1651">
                <a:moveTo>
                  <a:pt x="123" y="475"/>
                </a:moveTo>
                <a:cubicBezTo>
                  <a:pt x="84" y="606"/>
                  <a:pt x="94" y="739"/>
                  <a:pt x="142" y="856"/>
                </a:cubicBezTo>
                <a:cubicBezTo>
                  <a:pt x="142" y="856"/>
                  <a:pt x="142" y="856"/>
                  <a:pt x="142" y="856"/>
                </a:cubicBezTo>
                <a:cubicBezTo>
                  <a:pt x="142" y="856"/>
                  <a:pt x="143" y="856"/>
                  <a:pt x="143" y="856"/>
                </a:cubicBezTo>
                <a:cubicBezTo>
                  <a:pt x="148" y="870"/>
                  <a:pt x="155" y="884"/>
                  <a:pt x="161" y="897"/>
                </a:cubicBezTo>
                <a:cubicBezTo>
                  <a:pt x="183" y="951"/>
                  <a:pt x="213" y="1052"/>
                  <a:pt x="185" y="1148"/>
                </a:cubicBezTo>
                <a:cubicBezTo>
                  <a:pt x="143" y="1288"/>
                  <a:pt x="0" y="1356"/>
                  <a:pt x="0" y="1356"/>
                </a:cubicBezTo>
                <a:cubicBezTo>
                  <a:pt x="858" y="1651"/>
                  <a:pt x="858" y="1651"/>
                  <a:pt x="858" y="1651"/>
                </a:cubicBezTo>
                <a:cubicBezTo>
                  <a:pt x="858" y="1651"/>
                  <a:pt x="793" y="1540"/>
                  <a:pt x="850" y="1349"/>
                </a:cubicBezTo>
                <a:cubicBezTo>
                  <a:pt x="907" y="1159"/>
                  <a:pt x="1036" y="1079"/>
                  <a:pt x="1036" y="1079"/>
                </a:cubicBezTo>
                <a:cubicBezTo>
                  <a:pt x="1035" y="1079"/>
                  <a:pt x="1035" y="1079"/>
                  <a:pt x="1035" y="1079"/>
                </a:cubicBezTo>
                <a:cubicBezTo>
                  <a:pt x="1120" y="1009"/>
                  <a:pt x="1185" y="914"/>
                  <a:pt x="1219" y="801"/>
                </a:cubicBezTo>
                <a:cubicBezTo>
                  <a:pt x="1309" y="498"/>
                  <a:pt x="1137" y="180"/>
                  <a:pt x="834" y="90"/>
                </a:cubicBezTo>
                <a:cubicBezTo>
                  <a:pt x="531" y="0"/>
                  <a:pt x="213" y="172"/>
                  <a:pt x="123" y="475"/>
                </a:cubicBezTo>
                <a:close/>
              </a:path>
            </a:pathLst>
          </a:custGeom>
          <a:solidFill>
            <a:srgbClr val="189C8F"/>
          </a:solidFill>
          <a:ln>
            <a:noFill/>
          </a:ln>
          <a:extLst/>
        </p:spPr>
        <p:txBody>
          <a:bodyPr vert="horz" wrap="square" lIns="91440" tIns="45720" rIns="91440" bIns="45720" numCol="1" anchor="t" anchorCtr="0" compatLnSpc="1">
            <a:prstTxWarp prst="textNoShape">
              <a:avLst/>
            </a:prstTxWarp>
          </a:bodyPr>
          <a:lstStyle/>
          <a:p>
            <a:endParaRPr lang="en-US" sz="1100">
              <a:latin typeface="FontAwesome" pitchFamily="2" charset="0"/>
            </a:endParaRPr>
          </a:p>
        </p:txBody>
      </p:sp>
      <p:sp>
        <p:nvSpPr>
          <p:cNvPr id="18" name="Oval 30">
            <a:extLst>
              <a:ext uri="{FF2B5EF4-FFF2-40B4-BE49-F238E27FC236}">
                <a16:creationId xmlns:a16="http://schemas.microsoft.com/office/drawing/2014/main" id="{296ECFEA-F516-5B46-AEA9-77EF7230B003}"/>
              </a:ext>
            </a:extLst>
          </p:cNvPr>
          <p:cNvSpPr>
            <a:spLocks noChangeArrowheads="1"/>
          </p:cNvSpPr>
          <p:nvPr/>
        </p:nvSpPr>
        <p:spPr bwMode="auto">
          <a:xfrm flipH="1">
            <a:off x="738314" y="3308619"/>
            <a:ext cx="1991990" cy="1977104"/>
          </a:xfrm>
          <a:prstGeom prst="ellipse">
            <a:avLst/>
          </a:prstGeom>
          <a:solidFill>
            <a:srgbClr val="189C8F"/>
          </a:solidFill>
          <a:ln w="3175">
            <a:noFill/>
          </a:ln>
          <a:extLst/>
        </p:spPr>
        <p:txBody>
          <a:bodyPr vert="horz" wrap="square" lIns="91440" tIns="45720" rIns="91440" bIns="45720" numCol="1" anchor="ctr" anchorCtr="0" compatLnSpc="1">
            <a:prstTxWarp prst="textNoShape">
              <a:avLst/>
            </a:prstTxWarp>
          </a:bodyPr>
          <a:lstStyle/>
          <a:p>
            <a:pPr algn="ctr"/>
            <a:endParaRPr lang="en-US" sz="4800">
              <a:latin typeface="FontAwesome" pitchFamily="2" charset="0"/>
            </a:endParaRPr>
          </a:p>
        </p:txBody>
      </p:sp>
      <p:sp>
        <p:nvSpPr>
          <p:cNvPr id="20" name="Oval 32">
            <a:extLst>
              <a:ext uri="{FF2B5EF4-FFF2-40B4-BE49-F238E27FC236}">
                <a16:creationId xmlns:a16="http://schemas.microsoft.com/office/drawing/2014/main" id="{03445EE3-04F8-B74F-9949-18EE1095C988}"/>
              </a:ext>
            </a:extLst>
          </p:cNvPr>
          <p:cNvSpPr>
            <a:spLocks noChangeArrowheads="1"/>
          </p:cNvSpPr>
          <p:nvPr/>
        </p:nvSpPr>
        <p:spPr bwMode="auto">
          <a:xfrm flipH="1">
            <a:off x="2466900" y="1603829"/>
            <a:ext cx="2516057" cy="2491258"/>
          </a:xfrm>
          <a:prstGeom prst="ellipse">
            <a:avLst/>
          </a:prstGeom>
          <a:solidFill>
            <a:srgbClr val="7030A0"/>
          </a:solidFill>
          <a:ln w="3175">
            <a:noFill/>
          </a:ln>
          <a:extLst/>
        </p:spPr>
        <p:txBody>
          <a:bodyPr vert="horz" wrap="square" lIns="91440" tIns="45720" rIns="91440" bIns="45720" numCol="1" anchor="ctr" anchorCtr="0" compatLnSpc="1">
            <a:prstTxWarp prst="textNoShape">
              <a:avLst/>
            </a:prstTxWarp>
          </a:bodyPr>
          <a:lstStyle/>
          <a:p>
            <a:pPr algn="ctr"/>
            <a:endParaRPr lang="en-US" sz="5400" dirty="0">
              <a:latin typeface="FontAwesome" pitchFamily="2" charset="0"/>
            </a:endParaRPr>
          </a:p>
        </p:txBody>
      </p:sp>
      <p:cxnSp>
        <p:nvCxnSpPr>
          <p:cNvPr id="44" name="Straight Connector 43">
            <a:extLst>
              <a:ext uri="{FF2B5EF4-FFF2-40B4-BE49-F238E27FC236}">
                <a16:creationId xmlns:a16="http://schemas.microsoft.com/office/drawing/2014/main" id="{21271B23-064B-FA40-98B4-9F406D8AEAF9}"/>
              </a:ext>
            </a:extLst>
          </p:cNvPr>
          <p:cNvCxnSpPr/>
          <p:nvPr/>
        </p:nvCxnSpPr>
        <p:spPr>
          <a:xfrm flipH="1" flipV="1">
            <a:off x="1661663" y="2567009"/>
            <a:ext cx="13219" cy="74757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DB301289-AC4E-6743-A0DF-47E23CB07492}"/>
              </a:ext>
            </a:extLst>
          </p:cNvPr>
          <p:cNvSpPr/>
          <p:nvPr/>
        </p:nvSpPr>
        <p:spPr>
          <a:xfrm>
            <a:off x="1613278" y="2478109"/>
            <a:ext cx="101600" cy="101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47" name="Straight Connector 46">
            <a:extLst>
              <a:ext uri="{FF2B5EF4-FFF2-40B4-BE49-F238E27FC236}">
                <a16:creationId xmlns:a16="http://schemas.microsoft.com/office/drawing/2014/main" id="{A5CC1A83-B2A7-A649-A5AD-A5B5E2E045EC}"/>
              </a:ext>
            </a:extLst>
          </p:cNvPr>
          <p:cNvCxnSpPr/>
          <p:nvPr/>
        </p:nvCxnSpPr>
        <p:spPr>
          <a:xfrm flipH="1" flipV="1">
            <a:off x="3777189" y="4099469"/>
            <a:ext cx="18630" cy="10535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59882B2A-FFDF-4344-9EB0-75B4A512E538}"/>
              </a:ext>
            </a:extLst>
          </p:cNvPr>
          <p:cNvSpPr/>
          <p:nvPr/>
        </p:nvSpPr>
        <p:spPr>
          <a:xfrm>
            <a:off x="3757070" y="5149867"/>
            <a:ext cx="101600" cy="101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Rectangle 48">
            <a:extLst>
              <a:ext uri="{FF2B5EF4-FFF2-40B4-BE49-F238E27FC236}">
                <a16:creationId xmlns:a16="http://schemas.microsoft.com/office/drawing/2014/main" id="{2674B2BA-8C61-B147-98E0-86E3785C88FE}"/>
              </a:ext>
            </a:extLst>
          </p:cNvPr>
          <p:cNvSpPr/>
          <p:nvPr/>
        </p:nvSpPr>
        <p:spPr>
          <a:xfrm>
            <a:off x="3858671" y="4988150"/>
            <a:ext cx="1708880" cy="609847"/>
          </a:xfrm>
          <a:prstGeom prst="rect">
            <a:avLst/>
          </a:prstGeom>
        </p:spPr>
        <p:txBody>
          <a:bodyPr wrap="square">
            <a:spAutoFit/>
          </a:bodyPr>
          <a:lstStyle/>
          <a:p>
            <a:pPr>
              <a:lnSpc>
                <a:spcPct val="150000"/>
              </a:lnSpc>
            </a:pPr>
            <a:r>
              <a:rPr lang="id-ID" sz="1200" spc="300" dirty="0">
                <a:latin typeface="Lato" panose="020F0502020204030203" pitchFamily="34" charset="0"/>
                <a:ea typeface="Lato" panose="020F0502020204030203" pitchFamily="34" charset="0"/>
                <a:cs typeface="Lato" panose="020F0502020204030203" pitchFamily="34" charset="0"/>
              </a:rPr>
              <a:t>COLLECTIVE FEEDBACK</a:t>
            </a:r>
          </a:p>
        </p:txBody>
      </p:sp>
      <p:sp>
        <p:nvSpPr>
          <p:cNvPr id="2" name="Rectangle 1">
            <a:extLst>
              <a:ext uri="{FF2B5EF4-FFF2-40B4-BE49-F238E27FC236}">
                <a16:creationId xmlns:a16="http://schemas.microsoft.com/office/drawing/2014/main" id="{71488B0E-BD7C-5547-9D29-4ABB668C3D90}"/>
              </a:ext>
            </a:extLst>
          </p:cNvPr>
          <p:cNvSpPr/>
          <p:nvPr/>
        </p:nvSpPr>
        <p:spPr>
          <a:xfrm>
            <a:off x="6572175" y="2272484"/>
            <a:ext cx="4940971" cy="3539430"/>
          </a:xfrm>
          <a:prstGeom prst="rect">
            <a:avLst/>
          </a:prstGeom>
        </p:spPr>
        <p:txBody>
          <a:bodyPr wrap="square">
            <a:spAutoFit/>
          </a:bodyPr>
          <a:lstStyle/>
          <a:p>
            <a:r>
              <a:rPr lang="en-US" sz="1400" dirty="0">
                <a:latin typeface="Lato" panose="020F0502020204030203" pitchFamily="34" charset="0"/>
                <a:ea typeface="Lato" panose="020F0502020204030203" pitchFamily="34" charset="0"/>
                <a:cs typeface="Lato" panose="020F0502020204030203" pitchFamily="34" charset="0"/>
              </a:rPr>
              <a:t>Group members take turns sharing their business successes and challenges with the group. After each person speaks, the group is given five minutes to respond and provide feedback to the person directly. </a:t>
            </a:r>
          </a:p>
          <a:p>
            <a:r>
              <a:rPr lang="en-US" sz="1400" dirty="0">
                <a:latin typeface="Lato" panose="020F0502020204030203" pitchFamily="34" charset="0"/>
                <a:ea typeface="Lato" panose="020F0502020204030203" pitchFamily="34" charset="0"/>
                <a:cs typeface="Lato" panose="020F0502020204030203" pitchFamily="34" charset="0"/>
              </a:rPr>
              <a:t> </a:t>
            </a:r>
          </a:p>
          <a:p>
            <a:r>
              <a:rPr lang="en-US" sz="1400" dirty="0">
                <a:latin typeface="Lato" panose="020F0502020204030203" pitchFamily="34" charset="0"/>
                <a:ea typeface="Lato" panose="020F0502020204030203" pitchFamily="34" charset="0"/>
                <a:cs typeface="Lato" panose="020F0502020204030203" pitchFamily="34" charset="0"/>
              </a:rPr>
              <a:t>Some basic questions to start the discussion are:</a:t>
            </a:r>
          </a:p>
          <a:p>
            <a:pPr marL="285750" lvl="0" indent="-285750">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Full name</a:t>
            </a:r>
          </a:p>
          <a:p>
            <a:pPr marL="285750" lvl="0" indent="-285750">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Name of business and what it does</a:t>
            </a:r>
          </a:p>
          <a:p>
            <a:pPr marL="285750" lvl="0" indent="-285750">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Something positive that has happened since the last meeting (business related or personal)</a:t>
            </a:r>
          </a:p>
          <a:p>
            <a:pPr marL="285750" lvl="0" indent="-285750">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A challenge encountered since the last meeting (business related or personal)</a:t>
            </a:r>
          </a:p>
          <a:p>
            <a:pPr marL="285750" indent="-285750">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After five minutes of group discussion, the group moves onto the next person. This continues until every person has spoken and received feedback.</a:t>
            </a:r>
          </a:p>
          <a:p>
            <a:endParaRPr lang="en-US" sz="1400" dirty="0">
              <a:latin typeface="Lato" panose="020F0502020204030203" pitchFamily="34" charset="0"/>
              <a:ea typeface="Lato" panose="020F0502020204030203" pitchFamily="34" charset="0"/>
              <a:cs typeface="Lato" panose="020F0502020204030203" pitchFamily="34" charset="0"/>
            </a:endParaRPr>
          </a:p>
        </p:txBody>
      </p:sp>
      <p:sp>
        <p:nvSpPr>
          <p:cNvPr id="51" name="Rectangle 50">
            <a:extLst>
              <a:ext uri="{FF2B5EF4-FFF2-40B4-BE49-F238E27FC236}">
                <a16:creationId xmlns:a16="http://schemas.microsoft.com/office/drawing/2014/main" id="{6DB0324B-80EA-4542-BB93-0C0B1BB3D9A2}"/>
              </a:ext>
            </a:extLst>
          </p:cNvPr>
          <p:cNvSpPr/>
          <p:nvPr/>
        </p:nvSpPr>
        <p:spPr>
          <a:xfrm>
            <a:off x="758838" y="2110301"/>
            <a:ext cx="1708880" cy="332848"/>
          </a:xfrm>
          <a:prstGeom prst="rect">
            <a:avLst/>
          </a:prstGeom>
        </p:spPr>
        <p:txBody>
          <a:bodyPr wrap="square">
            <a:spAutoFit/>
          </a:bodyPr>
          <a:lstStyle/>
          <a:p>
            <a:pPr>
              <a:lnSpc>
                <a:spcPct val="150000"/>
              </a:lnSpc>
            </a:pPr>
            <a:r>
              <a:rPr lang="id-ID" sz="1200" spc="300" dirty="0">
                <a:latin typeface="Lato" panose="020F0502020204030203" pitchFamily="34" charset="0"/>
                <a:ea typeface="Lato" panose="020F0502020204030203" pitchFamily="34" charset="0"/>
                <a:cs typeface="Lato" panose="020F0502020204030203" pitchFamily="34" charset="0"/>
              </a:rPr>
              <a:t>CHALLENGES</a:t>
            </a:r>
          </a:p>
        </p:txBody>
      </p:sp>
      <p:sp>
        <p:nvSpPr>
          <p:cNvPr id="52" name="Rectangle 51">
            <a:extLst>
              <a:ext uri="{FF2B5EF4-FFF2-40B4-BE49-F238E27FC236}">
                <a16:creationId xmlns:a16="http://schemas.microsoft.com/office/drawing/2014/main" id="{74817C19-C2A0-A740-9722-0D2AF517334D}"/>
              </a:ext>
            </a:extLst>
          </p:cNvPr>
          <p:cNvSpPr/>
          <p:nvPr/>
        </p:nvSpPr>
        <p:spPr>
          <a:xfrm>
            <a:off x="-2340995" y="-767548"/>
            <a:ext cx="1708880" cy="332848"/>
          </a:xfrm>
          <a:prstGeom prst="rect">
            <a:avLst/>
          </a:prstGeom>
        </p:spPr>
        <p:txBody>
          <a:bodyPr wrap="square">
            <a:spAutoFit/>
          </a:bodyPr>
          <a:lstStyle/>
          <a:p>
            <a:pPr>
              <a:lnSpc>
                <a:spcPct val="150000"/>
              </a:lnSpc>
            </a:pPr>
            <a:r>
              <a:rPr lang="id-ID" sz="1200" spc="300" dirty="0">
                <a:latin typeface="Lato" panose="020F0502020204030203" pitchFamily="34" charset="0"/>
                <a:ea typeface="Lato" panose="020F0502020204030203" pitchFamily="34" charset="0"/>
                <a:cs typeface="Lato" panose="020F0502020204030203" pitchFamily="34" charset="0"/>
              </a:rPr>
              <a:t>CHALLENGES</a:t>
            </a:r>
          </a:p>
        </p:txBody>
      </p:sp>
      <p:sp>
        <p:nvSpPr>
          <p:cNvPr id="53" name="Rectangle 52">
            <a:extLst>
              <a:ext uri="{FF2B5EF4-FFF2-40B4-BE49-F238E27FC236}">
                <a16:creationId xmlns:a16="http://schemas.microsoft.com/office/drawing/2014/main" id="{8A2CC4D9-D6BB-C84A-9893-CA72E97AB352}"/>
              </a:ext>
            </a:extLst>
          </p:cNvPr>
          <p:cNvSpPr/>
          <p:nvPr/>
        </p:nvSpPr>
        <p:spPr>
          <a:xfrm>
            <a:off x="1745015" y="5817805"/>
            <a:ext cx="1708880" cy="332848"/>
          </a:xfrm>
          <a:prstGeom prst="rect">
            <a:avLst/>
          </a:prstGeom>
        </p:spPr>
        <p:txBody>
          <a:bodyPr wrap="square">
            <a:spAutoFit/>
          </a:bodyPr>
          <a:lstStyle/>
          <a:p>
            <a:pPr>
              <a:lnSpc>
                <a:spcPct val="150000"/>
              </a:lnSpc>
            </a:pPr>
            <a:r>
              <a:rPr lang="id-ID" sz="1200" spc="300" dirty="0">
                <a:latin typeface="Lato" panose="020F0502020204030203" pitchFamily="34" charset="0"/>
                <a:ea typeface="Lato" panose="020F0502020204030203" pitchFamily="34" charset="0"/>
                <a:cs typeface="Lato" panose="020F0502020204030203" pitchFamily="34" charset="0"/>
              </a:rPr>
              <a:t>SUCCESSES</a:t>
            </a:r>
          </a:p>
        </p:txBody>
      </p:sp>
      <p:grpSp>
        <p:nvGrpSpPr>
          <p:cNvPr id="4" name="Group 3">
            <a:extLst>
              <a:ext uri="{FF2B5EF4-FFF2-40B4-BE49-F238E27FC236}">
                <a16:creationId xmlns:a16="http://schemas.microsoft.com/office/drawing/2014/main" id="{A2DEBF06-2C4D-D446-9180-799CBF51F5CC}"/>
              </a:ext>
            </a:extLst>
          </p:cNvPr>
          <p:cNvGrpSpPr/>
          <p:nvPr/>
        </p:nvGrpSpPr>
        <p:grpSpPr>
          <a:xfrm rot="10800000">
            <a:off x="1666493" y="5249352"/>
            <a:ext cx="101600" cy="836477"/>
            <a:chOff x="1666493" y="5249352"/>
            <a:chExt cx="101600" cy="836477"/>
          </a:xfrm>
        </p:grpSpPr>
        <p:cxnSp>
          <p:nvCxnSpPr>
            <p:cNvPr id="54" name="Straight Connector 53">
              <a:extLst>
                <a:ext uri="{FF2B5EF4-FFF2-40B4-BE49-F238E27FC236}">
                  <a16:creationId xmlns:a16="http://schemas.microsoft.com/office/drawing/2014/main" id="{E2821E68-7ED5-E742-B65C-42F2EA4F8805}"/>
                </a:ext>
              </a:extLst>
            </p:cNvPr>
            <p:cNvCxnSpPr>
              <a:cxnSpLocks/>
            </p:cNvCxnSpPr>
            <p:nvPr/>
          </p:nvCxnSpPr>
          <p:spPr>
            <a:xfrm flipH="1" flipV="1">
              <a:off x="1714878" y="5338252"/>
              <a:ext cx="13219" cy="74757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886D39FA-C793-4C49-A4D3-85111F779BC9}"/>
                </a:ext>
              </a:extLst>
            </p:cNvPr>
            <p:cNvSpPr/>
            <p:nvPr/>
          </p:nvSpPr>
          <p:spPr>
            <a:xfrm>
              <a:off x="1666493" y="5249352"/>
              <a:ext cx="101600" cy="101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56" name="Picture 55" descr="File:Two-people-&lt;strong&gt;talking&lt;/strong&gt;-logo.jpg - Wikimedia Commons">
            <a:extLst>
              <a:ext uri="{FF2B5EF4-FFF2-40B4-BE49-F238E27FC236}">
                <a16:creationId xmlns:a16="http://schemas.microsoft.com/office/drawing/2014/main" id="{0764F498-6C77-1A42-8EA0-688D5B9D46D2}"/>
              </a:ext>
            </a:extLst>
          </p:cNvPr>
          <p:cNvPicPr>
            <a:picLocks noChangeAspect="1"/>
          </p:cNvPicPr>
          <p:nvPr/>
        </p:nvPicPr>
        <p:blipFill>
          <a:blip r:embed="rId2">
            <a:extLst>
              <a:ext uri="{BEBA8EAE-BF5A-486C-A8C5-ECC9F3942E4B}">
                <a14:imgProps xmlns:a14="http://schemas.microsoft.com/office/drawing/2010/main">
                  <a14:imgLayer>
                    <a14:imgEffect>
                      <a14:backgroundRemoval t="6629" b="90703" l="7114" r="89976">
                        <a14:foregroundMark x1="54325" y1="35853" x2="54325" y2="35853"/>
                        <a14:foregroundMark x1="44745" y1="56548" x2="44745" y2="56548"/>
                        <a14:foregroundMark x1="90016" y1="45796" x2="90016" y2="45796"/>
                        <a14:foregroundMark x1="58569" y1="9337" x2="58569" y2="9337"/>
                        <a14:foregroundMark x1="7114" y1="48100" x2="7114" y2="48100"/>
                        <a14:foregroundMark x1="48585" y1="6669" x2="48585" y2="6669"/>
                        <a14:foregroundMark x1="48585" y1="90703" x2="48585" y2="90703"/>
                      </a14:backgroundRemoval>
                    </a14:imgEffect>
                  </a14:imgLayer>
                </a14:imgProps>
              </a:ext>
              <a:ext uri="{28A0092B-C50C-407E-A947-70E740481C1C}">
                <a14:useLocalDpi xmlns:a14="http://schemas.microsoft.com/office/drawing/2010/main"/>
              </a:ext>
            </a:extLst>
          </a:blip>
          <a:stretch>
            <a:fillRect/>
          </a:stretch>
        </p:blipFill>
        <p:spPr>
          <a:xfrm>
            <a:off x="2754653" y="1916293"/>
            <a:ext cx="1940550" cy="1940550"/>
          </a:xfrm>
          <a:prstGeom prst="rect">
            <a:avLst/>
          </a:prstGeom>
        </p:spPr>
      </p:pic>
      <p:pic>
        <p:nvPicPr>
          <p:cNvPr id="57" name="Picture 56" descr="Free vector graphic: Female, Girl, &lt;strong&gt;Head&lt;/strong&gt;, &lt;strong&gt;Silhouette&lt;/strong&gt; - Free ...">
            <a:extLst>
              <a:ext uri="{FF2B5EF4-FFF2-40B4-BE49-F238E27FC236}">
                <a16:creationId xmlns:a16="http://schemas.microsoft.com/office/drawing/2014/main" id="{26645517-A623-1648-B5A4-B5E6A8D5CAC1}"/>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flipH="1">
            <a:off x="1070061" y="3599600"/>
            <a:ext cx="1247326" cy="1325916"/>
          </a:xfrm>
          <a:prstGeom prst="rect">
            <a:avLst/>
          </a:prstGeom>
          <a:noFill/>
        </p:spPr>
      </p:pic>
    </p:spTree>
    <p:extLst>
      <p:ext uri="{BB962C8B-B14F-4D97-AF65-F5344CB8AC3E}">
        <p14:creationId xmlns:p14="http://schemas.microsoft.com/office/powerpoint/2010/main" val="2815024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D7210C2-8BC3-9540-8D3A-846DA42807B0}"/>
              </a:ext>
            </a:extLst>
          </p:cNvPr>
          <p:cNvSpPr/>
          <p:nvPr/>
        </p:nvSpPr>
        <p:spPr>
          <a:xfrm rot="5400000">
            <a:off x="5471886" y="-5471886"/>
            <a:ext cx="1248229" cy="12191999"/>
          </a:xfrm>
          <a:prstGeom prst="rect">
            <a:avLst/>
          </a:prstGeom>
          <a:gradFill>
            <a:gsLst>
              <a:gs pos="0">
                <a:srgbClr val="189C8F"/>
              </a:gs>
              <a:gs pos="100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Subtitle 2">
            <a:extLst>
              <a:ext uri="{FF2B5EF4-FFF2-40B4-BE49-F238E27FC236}">
                <a16:creationId xmlns:a16="http://schemas.microsoft.com/office/drawing/2014/main" id="{CE8361EF-7C7E-204C-A914-F3BADF446035}"/>
              </a:ext>
            </a:extLst>
          </p:cNvPr>
          <p:cNvSpPr txBox="1">
            <a:spLocks/>
          </p:cNvSpPr>
          <p:nvPr/>
        </p:nvSpPr>
        <p:spPr>
          <a:xfrm>
            <a:off x="1248230" y="482600"/>
            <a:ext cx="9821552" cy="638628"/>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id-ID" sz="4800" b="1" spc="600" dirty="0">
                <a:solidFill>
                  <a:schemeClr val="bg1"/>
                </a:solidFill>
                <a:ea typeface="Lato" panose="020F0502020204030203" pitchFamily="34" charset="0"/>
                <a:cs typeface="Lato" panose="020F0502020204030203" pitchFamily="34" charset="0"/>
              </a:rPr>
              <a:t>UPDATES AND GROUP DISCUSSION</a:t>
            </a:r>
          </a:p>
        </p:txBody>
      </p:sp>
      <p:grpSp>
        <p:nvGrpSpPr>
          <p:cNvPr id="33" name="Group 32">
            <a:extLst>
              <a:ext uri="{FF2B5EF4-FFF2-40B4-BE49-F238E27FC236}">
                <a16:creationId xmlns:a16="http://schemas.microsoft.com/office/drawing/2014/main" id="{4EEB46D8-E211-C34A-8427-50230BB591B5}"/>
              </a:ext>
            </a:extLst>
          </p:cNvPr>
          <p:cNvGrpSpPr/>
          <p:nvPr/>
        </p:nvGrpSpPr>
        <p:grpSpPr>
          <a:xfrm>
            <a:off x="0" y="6544491"/>
            <a:ext cx="12192000" cy="313509"/>
            <a:chOff x="0" y="6230714"/>
            <a:chExt cx="5107577" cy="627286"/>
          </a:xfrm>
        </p:grpSpPr>
        <p:sp>
          <p:nvSpPr>
            <p:cNvPr id="34" name="Rectangle 12">
              <a:extLst>
                <a:ext uri="{FF2B5EF4-FFF2-40B4-BE49-F238E27FC236}">
                  <a16:creationId xmlns:a16="http://schemas.microsoft.com/office/drawing/2014/main" id="{DAE6E4C2-8767-1E40-B759-6068329B1C70}"/>
                </a:ext>
              </a:extLst>
            </p:cNvPr>
            <p:cNvSpPr/>
            <p:nvPr/>
          </p:nvSpPr>
          <p:spPr>
            <a:xfrm>
              <a:off x="0" y="6230715"/>
              <a:ext cx="3788229" cy="627285"/>
            </a:xfrm>
            <a:prstGeom prst="snip1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5" name="Rectangle 13">
              <a:extLst>
                <a:ext uri="{FF2B5EF4-FFF2-40B4-BE49-F238E27FC236}">
                  <a16:creationId xmlns:a16="http://schemas.microsoft.com/office/drawing/2014/main" id="{4442D7B3-3EEF-0540-BC2C-F535464FC252}"/>
                </a:ext>
              </a:extLst>
            </p:cNvPr>
            <p:cNvSpPr/>
            <p:nvPr/>
          </p:nvSpPr>
          <p:spPr>
            <a:xfrm>
              <a:off x="941643" y="6230715"/>
              <a:ext cx="3788229" cy="627285"/>
            </a:xfrm>
            <a:prstGeom prst="snip1Rect">
              <a:avLst/>
            </a:prstGeom>
            <a:solidFill>
              <a:srgbClr val="189C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6" name="Rectangle 14">
              <a:extLst>
                <a:ext uri="{FF2B5EF4-FFF2-40B4-BE49-F238E27FC236}">
                  <a16:creationId xmlns:a16="http://schemas.microsoft.com/office/drawing/2014/main" id="{41FDA225-B9B9-EF4F-9DD7-7CCD90859E20}"/>
                </a:ext>
              </a:extLst>
            </p:cNvPr>
            <p:cNvSpPr/>
            <p:nvPr/>
          </p:nvSpPr>
          <p:spPr>
            <a:xfrm>
              <a:off x="1883286" y="6230714"/>
              <a:ext cx="3224291" cy="627285"/>
            </a:xfrm>
            <a:prstGeom prst="snip1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2" name="Rectangle 1">
            <a:extLst>
              <a:ext uri="{FF2B5EF4-FFF2-40B4-BE49-F238E27FC236}">
                <a16:creationId xmlns:a16="http://schemas.microsoft.com/office/drawing/2014/main" id="{2EC8BF48-543E-574C-A29F-6F54CA598EC4}"/>
              </a:ext>
            </a:extLst>
          </p:cNvPr>
          <p:cNvSpPr/>
          <p:nvPr/>
        </p:nvSpPr>
        <p:spPr>
          <a:xfrm>
            <a:off x="5240624" y="1961322"/>
            <a:ext cx="6461046" cy="3736985"/>
          </a:xfrm>
          <a:prstGeom prst="rect">
            <a:avLst/>
          </a:prstGeom>
        </p:spPr>
        <p:txBody>
          <a:bodyPr wrap="square">
            <a:spAutoFit/>
          </a:bodyPr>
          <a:lstStyle/>
          <a:p>
            <a:pPr>
              <a:lnSpc>
                <a:spcPct val="150000"/>
              </a:lnSpc>
            </a:pPr>
            <a:r>
              <a:rPr lang="en-US" sz="1600" dirty="0">
                <a:latin typeface="Lato" panose="020F0502020204030203" pitchFamily="34" charset="0"/>
                <a:ea typeface="Lato" panose="020F0502020204030203" pitchFamily="34" charset="0"/>
                <a:cs typeface="Lato" panose="020F0502020204030203" pitchFamily="34" charset="0"/>
              </a:rPr>
              <a:t>After the individual discussions, there is a broader open group discussion. The topics covered can be flexible and focus on what the members want to discuss. Some suggestions are:</a:t>
            </a:r>
          </a:p>
          <a:p>
            <a:pPr marL="285750" indent="-285750">
              <a:lnSpc>
                <a:spcPct val="15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Updates on a business support program</a:t>
            </a:r>
          </a:p>
          <a:p>
            <a:pPr marL="285750" indent="-285750">
              <a:lnSpc>
                <a:spcPct val="15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Upcoming meetings that may be of interest</a:t>
            </a:r>
          </a:p>
          <a:p>
            <a:pPr marL="285750" indent="-285750">
              <a:lnSpc>
                <a:spcPct val="15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Discussion on an issue of interest – tax preparation, software for business accounting and bookkeeping, business licensing, etc. </a:t>
            </a:r>
          </a:p>
          <a:p>
            <a:pPr marL="285750" indent="-285750">
              <a:lnSpc>
                <a:spcPct val="15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Sharing stories about business experiences, role models, case studies, etc.</a:t>
            </a:r>
          </a:p>
          <a:p>
            <a:pPr marL="285750" indent="-285750">
              <a:lnSpc>
                <a:spcPct val="15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Suggestions for future discussion by the group</a:t>
            </a:r>
          </a:p>
        </p:txBody>
      </p:sp>
      <p:sp>
        <p:nvSpPr>
          <p:cNvPr id="11" name="Shape 5161">
            <a:extLst>
              <a:ext uri="{FF2B5EF4-FFF2-40B4-BE49-F238E27FC236}">
                <a16:creationId xmlns:a16="http://schemas.microsoft.com/office/drawing/2014/main" id="{420C6052-9D3A-C644-B93C-53A31C0C87C8}"/>
              </a:ext>
            </a:extLst>
          </p:cNvPr>
          <p:cNvSpPr/>
          <p:nvPr/>
        </p:nvSpPr>
        <p:spPr>
          <a:xfrm>
            <a:off x="1248230" y="2094412"/>
            <a:ext cx="3507209" cy="3619491"/>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rgbClr val="A9D18E"/>
          </a:solidFill>
          <a:ln>
            <a:noFill/>
          </a:ln>
        </p:spPr>
        <p:txBody>
          <a:bodyPr lIns="45700" tIns="22850" rIns="45700" bIns="22850" anchor="ctr" anchorCtr="0">
            <a:noAutofit/>
          </a:bodyPr>
          <a:lstStyle/>
          <a:p>
            <a:endParaRPr>
              <a:solidFill>
                <a:schemeClr val="dk1"/>
              </a:solidFill>
              <a:latin typeface="Roboto"/>
              <a:ea typeface="Roboto"/>
              <a:cs typeface="Roboto"/>
              <a:sym typeface="Roboto"/>
            </a:endParaRPr>
          </a:p>
        </p:txBody>
      </p:sp>
    </p:spTree>
    <p:extLst>
      <p:ext uri="{BB962C8B-B14F-4D97-AF65-F5344CB8AC3E}">
        <p14:creationId xmlns:p14="http://schemas.microsoft.com/office/powerpoint/2010/main" val="204893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01698410-5D8B-4433-9B7F-92E343D654A9}"/>
              </a:ext>
            </a:extLst>
          </p:cNvPr>
          <p:cNvSpPr/>
          <p:nvPr/>
        </p:nvSpPr>
        <p:spPr>
          <a:xfrm>
            <a:off x="941" y="0"/>
            <a:ext cx="12190119" cy="6858000"/>
          </a:xfrm>
          <a:prstGeom prst="rect">
            <a:avLst/>
          </a:prstGeom>
          <a:gradFill>
            <a:gsLst>
              <a:gs pos="0">
                <a:srgbClr val="189C8F"/>
              </a:gs>
              <a:gs pos="77000">
                <a:srgbClr val="7030A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C04B3291-0CAB-4E8D-9B45-91B4224FED2B}"/>
              </a:ext>
            </a:extLst>
          </p:cNvPr>
          <p:cNvSpPr txBox="1"/>
          <p:nvPr/>
        </p:nvSpPr>
        <p:spPr>
          <a:xfrm>
            <a:off x="2931584" y="5431413"/>
            <a:ext cx="5991999" cy="369332"/>
          </a:xfrm>
          <a:prstGeom prst="rect">
            <a:avLst/>
          </a:prstGeom>
          <a:noFill/>
        </p:spPr>
        <p:txBody>
          <a:bodyPr wrap="square" rtlCol="0">
            <a:spAutoFit/>
          </a:bodyPr>
          <a:lstStyle/>
          <a:p>
            <a:pPr algn="ctr"/>
            <a:r>
              <a:rPr lang="en-CA" dirty="0" err="1">
                <a:solidFill>
                  <a:schemeClr val="bg1"/>
                </a:solidFill>
                <a:latin typeface="Lato" panose="020F0502020204030203" pitchFamily="34" charset="0"/>
                <a:ea typeface="Lato" panose="020F0502020204030203" pitchFamily="34" charset="0"/>
                <a:cs typeface="Lato" panose="020F0502020204030203" pitchFamily="34" charset="0"/>
              </a:rPr>
              <a:t>www.pauktuutit.ca</a:t>
            </a:r>
            <a:endParaRPr lang="ru-RU"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9" name="Picture 8">
            <a:extLst>
              <a:ext uri="{FF2B5EF4-FFF2-40B4-BE49-F238E27FC236}">
                <a16:creationId xmlns:a16="http://schemas.microsoft.com/office/drawing/2014/main" id="{FF83CC07-B75B-3B41-B08B-C8DA4943C66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16400" y="2965450"/>
            <a:ext cx="3759200" cy="927100"/>
          </a:xfrm>
          <a:prstGeom prst="rect">
            <a:avLst/>
          </a:prstGeom>
        </p:spPr>
      </p:pic>
    </p:spTree>
    <p:extLst>
      <p:ext uri="{BB962C8B-B14F-4D97-AF65-F5344CB8AC3E}">
        <p14:creationId xmlns:p14="http://schemas.microsoft.com/office/powerpoint/2010/main" val="2789265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12278</TotalTime>
  <Words>231</Words>
  <Application>Microsoft Macintosh PowerPoint</Application>
  <PresentationFormat>Widescreen</PresentationFormat>
  <Paragraphs>31</Paragraphs>
  <Slides>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Calibri</vt:lpstr>
      <vt:lpstr>Calibri Light</vt:lpstr>
      <vt:lpstr>FontAwesome</vt:lpstr>
      <vt:lpstr>Lato</vt:lpstr>
      <vt:lpstr>Lato Light</vt:lpstr>
      <vt:lpstr>Raleway SemiBold</vt:lpstr>
      <vt:lpstr>Roboto</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 Putra</dc:creator>
  <cp:lastModifiedBy>Patrick Bazinet</cp:lastModifiedBy>
  <cp:revision>814</cp:revision>
  <dcterms:created xsi:type="dcterms:W3CDTF">2017-04-05T12:34:05Z</dcterms:created>
  <dcterms:modified xsi:type="dcterms:W3CDTF">2018-07-06T18:54:51Z</dcterms:modified>
</cp:coreProperties>
</file>