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3" r:id="rId3"/>
    <p:sldId id="326" r:id="rId4"/>
    <p:sldId id="333" r:id="rId5"/>
    <p:sldId id="328" r:id="rId6"/>
    <p:sldId id="329" r:id="rId7"/>
    <p:sldId id="330" r:id="rId8"/>
    <p:sldId id="331" r:id="rId9"/>
    <p:sldId id="334" r:id="rId10"/>
    <p:sldId id="335" r:id="rId11"/>
    <p:sldId id="336" r:id="rId12"/>
    <p:sldId id="337" r:id="rId13"/>
    <p:sldId id="338" r:id="rId14"/>
    <p:sldId id="339" r:id="rId15"/>
    <p:sldId id="340" r:id="rId16"/>
    <p:sldId id="341" r:id="rId17"/>
    <p:sldId id="342"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DF1"/>
    <a:srgbClr val="189C8F"/>
    <a:srgbClr val="A9D18E"/>
    <a:srgbClr val="C05348"/>
    <a:srgbClr val="F93425"/>
    <a:srgbClr val="FFFFFF"/>
    <a:srgbClr val="E74519"/>
    <a:srgbClr val="000000"/>
    <a:srgbClr val="FF0066"/>
    <a:srgbClr val="F532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96" autoAdjust="0"/>
    <p:restoredTop sz="94660"/>
  </p:normalViewPr>
  <p:slideViewPr>
    <p:cSldViewPr snapToGrid="0">
      <p:cViewPr varScale="1">
        <p:scale>
          <a:sx n="124" d="100"/>
          <a:sy n="124" d="100"/>
        </p:scale>
        <p:origin x="184" y="328"/>
      </p:cViewPr>
      <p:guideLst>
        <p:guide orient="horz" pos="2160"/>
        <p:guide pos="3840"/>
      </p:guideLst>
    </p:cSldViewPr>
  </p:slideViewPr>
  <p:notesTextViewPr>
    <p:cViewPr>
      <p:scale>
        <a:sx n="3" d="2"/>
        <a:sy n="3" d="2"/>
      </p:scale>
      <p:origin x="0" y="0"/>
    </p:cViewPr>
  </p:notesTextViewPr>
  <p:sorterViewPr>
    <p:cViewPr>
      <p:scale>
        <a:sx n="50" d="100"/>
        <a:sy n="50" d="100"/>
      </p:scale>
      <p:origin x="0" y="0"/>
    </p:cViewPr>
  </p:sorterViewPr>
  <p:notesViewPr>
    <p:cSldViewPr snapToGrid="0">
      <p:cViewPr varScale="1">
        <p:scale>
          <a:sx n="99" d="100"/>
          <a:sy n="99" d="100"/>
        </p:scale>
        <p:origin x="30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6D25C2-E73E-445F-9AB7-1DB1C731FF64}" type="datetimeFigureOut">
              <a:rPr lang="en-US" smtClean="0"/>
              <a:t>7/6/18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ECF442-DBE7-4BAC-ACF7-D75621452DF4}" type="slidenum">
              <a:rPr lang="en-US" smtClean="0"/>
              <a:t>‹#›</a:t>
            </a:fld>
            <a:endParaRPr lang="en-US"/>
          </a:p>
        </p:txBody>
      </p:sp>
    </p:spTree>
    <p:extLst>
      <p:ext uri="{BB962C8B-B14F-4D97-AF65-F5344CB8AC3E}">
        <p14:creationId xmlns:p14="http://schemas.microsoft.com/office/powerpoint/2010/main" val="89895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7F4D77-93D2-466B-AD15-6DB0706EB917}" type="datetimeFigureOut">
              <a:rPr lang="en-US" smtClean="0"/>
              <a:t>7/6/18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FE8BC-2593-4B05-A319-550D1207BBB5}" type="slidenum">
              <a:rPr lang="en-US" smtClean="0"/>
              <a:t>‹#›</a:t>
            </a:fld>
            <a:endParaRPr lang="en-US"/>
          </a:p>
        </p:txBody>
      </p:sp>
    </p:spTree>
    <p:extLst>
      <p:ext uri="{BB962C8B-B14F-4D97-AF65-F5344CB8AC3E}">
        <p14:creationId xmlns:p14="http://schemas.microsoft.com/office/powerpoint/2010/main" val="3601171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5</a:t>
            </a:fld>
            <a:endParaRPr lang="en-US"/>
          </a:p>
        </p:txBody>
      </p:sp>
    </p:spTree>
    <p:extLst>
      <p:ext uri="{BB962C8B-B14F-4D97-AF65-F5344CB8AC3E}">
        <p14:creationId xmlns:p14="http://schemas.microsoft.com/office/powerpoint/2010/main" val="2349071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14</a:t>
            </a:fld>
            <a:endParaRPr lang="en-US"/>
          </a:p>
        </p:txBody>
      </p:sp>
    </p:spTree>
    <p:extLst>
      <p:ext uri="{BB962C8B-B14F-4D97-AF65-F5344CB8AC3E}">
        <p14:creationId xmlns:p14="http://schemas.microsoft.com/office/powerpoint/2010/main" val="1331217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15</a:t>
            </a:fld>
            <a:endParaRPr lang="en-US"/>
          </a:p>
        </p:txBody>
      </p:sp>
    </p:spTree>
    <p:extLst>
      <p:ext uri="{BB962C8B-B14F-4D97-AF65-F5344CB8AC3E}">
        <p14:creationId xmlns:p14="http://schemas.microsoft.com/office/powerpoint/2010/main" val="355687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16</a:t>
            </a:fld>
            <a:endParaRPr lang="en-US"/>
          </a:p>
        </p:txBody>
      </p:sp>
    </p:spTree>
    <p:extLst>
      <p:ext uri="{BB962C8B-B14F-4D97-AF65-F5344CB8AC3E}">
        <p14:creationId xmlns:p14="http://schemas.microsoft.com/office/powerpoint/2010/main" val="1517634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17</a:t>
            </a:fld>
            <a:endParaRPr lang="en-US"/>
          </a:p>
        </p:txBody>
      </p:sp>
    </p:spTree>
    <p:extLst>
      <p:ext uri="{BB962C8B-B14F-4D97-AF65-F5344CB8AC3E}">
        <p14:creationId xmlns:p14="http://schemas.microsoft.com/office/powerpoint/2010/main" val="2855447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6</a:t>
            </a:fld>
            <a:endParaRPr lang="en-US"/>
          </a:p>
        </p:txBody>
      </p:sp>
    </p:spTree>
    <p:extLst>
      <p:ext uri="{BB962C8B-B14F-4D97-AF65-F5344CB8AC3E}">
        <p14:creationId xmlns:p14="http://schemas.microsoft.com/office/powerpoint/2010/main" val="1623078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7</a:t>
            </a:fld>
            <a:endParaRPr lang="en-US"/>
          </a:p>
        </p:txBody>
      </p:sp>
    </p:spTree>
    <p:extLst>
      <p:ext uri="{BB962C8B-B14F-4D97-AF65-F5344CB8AC3E}">
        <p14:creationId xmlns:p14="http://schemas.microsoft.com/office/powerpoint/2010/main" val="164898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8</a:t>
            </a:fld>
            <a:endParaRPr lang="en-US"/>
          </a:p>
        </p:txBody>
      </p:sp>
    </p:spTree>
    <p:extLst>
      <p:ext uri="{BB962C8B-B14F-4D97-AF65-F5344CB8AC3E}">
        <p14:creationId xmlns:p14="http://schemas.microsoft.com/office/powerpoint/2010/main" val="106952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9</a:t>
            </a:fld>
            <a:endParaRPr lang="en-US"/>
          </a:p>
        </p:txBody>
      </p:sp>
    </p:spTree>
    <p:extLst>
      <p:ext uri="{BB962C8B-B14F-4D97-AF65-F5344CB8AC3E}">
        <p14:creationId xmlns:p14="http://schemas.microsoft.com/office/powerpoint/2010/main" val="1262407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10</a:t>
            </a:fld>
            <a:endParaRPr lang="en-US"/>
          </a:p>
        </p:txBody>
      </p:sp>
    </p:spTree>
    <p:extLst>
      <p:ext uri="{BB962C8B-B14F-4D97-AF65-F5344CB8AC3E}">
        <p14:creationId xmlns:p14="http://schemas.microsoft.com/office/powerpoint/2010/main" val="189675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11</a:t>
            </a:fld>
            <a:endParaRPr lang="en-US"/>
          </a:p>
        </p:txBody>
      </p:sp>
    </p:spTree>
    <p:extLst>
      <p:ext uri="{BB962C8B-B14F-4D97-AF65-F5344CB8AC3E}">
        <p14:creationId xmlns:p14="http://schemas.microsoft.com/office/powerpoint/2010/main" val="1830936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12</a:t>
            </a:fld>
            <a:endParaRPr lang="en-US"/>
          </a:p>
        </p:txBody>
      </p:sp>
    </p:spTree>
    <p:extLst>
      <p:ext uri="{BB962C8B-B14F-4D97-AF65-F5344CB8AC3E}">
        <p14:creationId xmlns:p14="http://schemas.microsoft.com/office/powerpoint/2010/main" val="936447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FFE8BC-2593-4B05-A319-550D1207BBB5}" type="slidenum">
              <a:rPr lang="en-US" smtClean="0"/>
              <a:t>13</a:t>
            </a:fld>
            <a:endParaRPr lang="en-US"/>
          </a:p>
        </p:txBody>
      </p:sp>
    </p:spTree>
    <p:extLst>
      <p:ext uri="{BB962C8B-B14F-4D97-AF65-F5344CB8AC3E}">
        <p14:creationId xmlns:p14="http://schemas.microsoft.com/office/powerpoint/2010/main" val="353693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135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flipH="1">
            <a:off x="0" y="0"/>
            <a:ext cx="6096000" cy="6858000"/>
          </a:xfrm>
          <a:prstGeom prst="rect">
            <a:avLst/>
          </a:prstGeom>
          <a:noFill/>
        </p:spPr>
        <p:txBody>
          <a:bodyPr/>
          <a:lstStyle/>
          <a:p>
            <a:endParaRPr lang="id-ID"/>
          </a:p>
        </p:txBody>
      </p:sp>
    </p:spTree>
    <p:extLst>
      <p:ext uri="{BB962C8B-B14F-4D97-AF65-F5344CB8AC3E}">
        <p14:creationId xmlns:p14="http://schemas.microsoft.com/office/powerpoint/2010/main" val="208400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8298D9A3-0B52-4AA1-8D4C-ABB181A20BFF}"/>
              </a:ext>
            </a:extLst>
          </p:cNvPr>
          <p:cNvSpPr>
            <a:spLocks noGrp="1"/>
          </p:cNvSpPr>
          <p:nvPr>
            <p:ph type="pic" sz="quarter" idx="10"/>
          </p:nvPr>
        </p:nvSpPr>
        <p:spPr>
          <a:xfrm>
            <a:off x="1117143" y="1988456"/>
            <a:ext cx="2017713" cy="1958975"/>
          </a:xfrm>
        </p:spPr>
        <p:txBody>
          <a:bodyPr/>
          <a:lstStyle/>
          <a:p>
            <a:endParaRPr lang="id-ID"/>
          </a:p>
        </p:txBody>
      </p:sp>
      <p:sp>
        <p:nvSpPr>
          <p:cNvPr id="7" name="Picture Placeholder 6">
            <a:extLst>
              <a:ext uri="{FF2B5EF4-FFF2-40B4-BE49-F238E27FC236}">
                <a16:creationId xmlns:a16="http://schemas.microsoft.com/office/drawing/2014/main" id="{1106BFA4-0BB8-4AE6-BA59-57A222CF5AD4}"/>
              </a:ext>
            </a:extLst>
          </p:cNvPr>
          <p:cNvSpPr>
            <a:spLocks noGrp="1"/>
          </p:cNvSpPr>
          <p:nvPr>
            <p:ph type="pic" sz="quarter" idx="11"/>
          </p:nvPr>
        </p:nvSpPr>
        <p:spPr>
          <a:xfrm>
            <a:off x="3780515" y="1988455"/>
            <a:ext cx="2017713" cy="1958975"/>
          </a:xfrm>
        </p:spPr>
        <p:txBody>
          <a:bodyPr/>
          <a:lstStyle/>
          <a:p>
            <a:endParaRPr lang="id-ID"/>
          </a:p>
        </p:txBody>
      </p:sp>
      <p:sp>
        <p:nvSpPr>
          <p:cNvPr id="8" name="Picture Placeholder 6">
            <a:extLst>
              <a:ext uri="{FF2B5EF4-FFF2-40B4-BE49-F238E27FC236}">
                <a16:creationId xmlns:a16="http://schemas.microsoft.com/office/drawing/2014/main" id="{F672DEA4-3464-43E0-B4E9-AF8606945066}"/>
              </a:ext>
            </a:extLst>
          </p:cNvPr>
          <p:cNvSpPr>
            <a:spLocks noGrp="1"/>
          </p:cNvSpPr>
          <p:nvPr>
            <p:ph type="pic" sz="quarter" idx="12"/>
          </p:nvPr>
        </p:nvSpPr>
        <p:spPr>
          <a:xfrm>
            <a:off x="6443887" y="1988456"/>
            <a:ext cx="2017713" cy="1958975"/>
          </a:xfrm>
        </p:spPr>
        <p:txBody>
          <a:bodyPr/>
          <a:lstStyle/>
          <a:p>
            <a:endParaRPr lang="id-ID"/>
          </a:p>
        </p:txBody>
      </p:sp>
      <p:sp>
        <p:nvSpPr>
          <p:cNvPr id="9" name="Picture Placeholder 6">
            <a:extLst>
              <a:ext uri="{FF2B5EF4-FFF2-40B4-BE49-F238E27FC236}">
                <a16:creationId xmlns:a16="http://schemas.microsoft.com/office/drawing/2014/main" id="{FF0BB1A2-AE3E-4449-B5ED-F21B756F6B1D}"/>
              </a:ext>
            </a:extLst>
          </p:cNvPr>
          <p:cNvSpPr>
            <a:spLocks noGrp="1"/>
          </p:cNvSpPr>
          <p:nvPr>
            <p:ph type="pic" sz="quarter" idx="13"/>
          </p:nvPr>
        </p:nvSpPr>
        <p:spPr>
          <a:xfrm>
            <a:off x="9106920" y="1988455"/>
            <a:ext cx="2017713" cy="1958975"/>
          </a:xfrm>
        </p:spPr>
        <p:txBody>
          <a:bodyPr/>
          <a:lstStyle/>
          <a:p>
            <a:endParaRPr lang="id-ID"/>
          </a:p>
        </p:txBody>
      </p:sp>
    </p:spTree>
    <p:extLst>
      <p:ext uri="{BB962C8B-B14F-4D97-AF65-F5344CB8AC3E}">
        <p14:creationId xmlns:p14="http://schemas.microsoft.com/office/powerpoint/2010/main" val="4205790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9719DE51-5242-44C0-8285-254DEC85F7F3}"/>
              </a:ext>
            </a:extLst>
          </p:cNvPr>
          <p:cNvSpPr>
            <a:spLocks noGrp="1"/>
          </p:cNvSpPr>
          <p:nvPr>
            <p:ph type="pic" sz="quarter" idx="10"/>
          </p:nvPr>
        </p:nvSpPr>
        <p:spPr>
          <a:xfrm>
            <a:off x="736600" y="1917700"/>
            <a:ext cx="2298700" cy="2286000"/>
          </a:xfrm>
          <a:prstGeom prst="ellipse">
            <a:avLst/>
          </a:prstGeom>
        </p:spPr>
        <p:txBody>
          <a:bodyPr/>
          <a:lstStyle/>
          <a:p>
            <a:endParaRPr lang="id-ID"/>
          </a:p>
        </p:txBody>
      </p:sp>
      <p:sp>
        <p:nvSpPr>
          <p:cNvPr id="7" name="Picture Placeholder 6">
            <a:extLst>
              <a:ext uri="{FF2B5EF4-FFF2-40B4-BE49-F238E27FC236}">
                <a16:creationId xmlns:a16="http://schemas.microsoft.com/office/drawing/2014/main" id="{4900406B-142A-4612-AF38-5663BB6C3E64}"/>
              </a:ext>
            </a:extLst>
          </p:cNvPr>
          <p:cNvSpPr>
            <a:spLocks noGrp="1"/>
          </p:cNvSpPr>
          <p:nvPr>
            <p:ph type="pic" sz="quarter" idx="11"/>
          </p:nvPr>
        </p:nvSpPr>
        <p:spPr>
          <a:xfrm>
            <a:off x="3556000" y="1917700"/>
            <a:ext cx="2298700" cy="2286000"/>
          </a:xfrm>
          <a:prstGeom prst="ellipse">
            <a:avLst/>
          </a:prstGeom>
        </p:spPr>
        <p:txBody>
          <a:bodyPr/>
          <a:lstStyle/>
          <a:p>
            <a:endParaRPr lang="id-ID"/>
          </a:p>
        </p:txBody>
      </p:sp>
      <p:sp>
        <p:nvSpPr>
          <p:cNvPr id="8" name="Picture Placeholder 6">
            <a:extLst>
              <a:ext uri="{FF2B5EF4-FFF2-40B4-BE49-F238E27FC236}">
                <a16:creationId xmlns:a16="http://schemas.microsoft.com/office/drawing/2014/main" id="{D2AABFFF-79C7-4A7B-8D32-3CF29D6B7390}"/>
              </a:ext>
            </a:extLst>
          </p:cNvPr>
          <p:cNvSpPr>
            <a:spLocks noGrp="1"/>
          </p:cNvSpPr>
          <p:nvPr>
            <p:ph type="pic" sz="quarter" idx="12"/>
          </p:nvPr>
        </p:nvSpPr>
        <p:spPr>
          <a:xfrm>
            <a:off x="6375400" y="1917700"/>
            <a:ext cx="2298700" cy="2286000"/>
          </a:xfrm>
          <a:prstGeom prst="ellipse">
            <a:avLst/>
          </a:prstGeom>
        </p:spPr>
        <p:txBody>
          <a:bodyPr/>
          <a:lstStyle/>
          <a:p>
            <a:endParaRPr lang="id-ID"/>
          </a:p>
        </p:txBody>
      </p:sp>
      <p:sp>
        <p:nvSpPr>
          <p:cNvPr id="9" name="Picture Placeholder 6">
            <a:extLst>
              <a:ext uri="{FF2B5EF4-FFF2-40B4-BE49-F238E27FC236}">
                <a16:creationId xmlns:a16="http://schemas.microsoft.com/office/drawing/2014/main" id="{FC480A9C-2DE3-4100-8B3C-506C40068867}"/>
              </a:ext>
            </a:extLst>
          </p:cNvPr>
          <p:cNvSpPr>
            <a:spLocks noGrp="1"/>
          </p:cNvSpPr>
          <p:nvPr>
            <p:ph type="pic" sz="quarter" idx="13"/>
          </p:nvPr>
        </p:nvSpPr>
        <p:spPr>
          <a:xfrm>
            <a:off x="9194800" y="1917700"/>
            <a:ext cx="2298700" cy="2286000"/>
          </a:xfrm>
          <a:prstGeom prst="ellipse">
            <a:avLst/>
          </a:prstGeom>
        </p:spPr>
        <p:txBody>
          <a:bodyPr/>
          <a:lstStyle/>
          <a:p>
            <a:endParaRPr lang="id-ID"/>
          </a:p>
        </p:txBody>
      </p:sp>
    </p:spTree>
    <p:extLst>
      <p:ext uri="{BB962C8B-B14F-4D97-AF65-F5344CB8AC3E}">
        <p14:creationId xmlns:p14="http://schemas.microsoft.com/office/powerpoint/2010/main" val="1454456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12192000" cy="3860800"/>
          </a:xfrm>
        </p:spPr>
        <p:txBody>
          <a:bodyPr/>
          <a:lstStyle/>
          <a:p>
            <a:endParaRPr lang="id-ID"/>
          </a:p>
        </p:txBody>
      </p:sp>
    </p:spTree>
    <p:extLst>
      <p:ext uri="{BB962C8B-B14F-4D97-AF65-F5344CB8AC3E}">
        <p14:creationId xmlns:p14="http://schemas.microsoft.com/office/powerpoint/2010/main" val="1984712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4343400" cy="6858000"/>
          </a:xfrm>
        </p:spPr>
        <p:txBody>
          <a:bodyPr/>
          <a:lstStyle/>
          <a:p>
            <a:endParaRPr lang="id-ID"/>
          </a:p>
        </p:txBody>
      </p:sp>
    </p:spTree>
    <p:extLst>
      <p:ext uri="{BB962C8B-B14F-4D97-AF65-F5344CB8AC3E}">
        <p14:creationId xmlns:p14="http://schemas.microsoft.com/office/powerpoint/2010/main" val="3722627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4686300" y="571500"/>
            <a:ext cx="7048500" cy="3962400"/>
          </a:xfrm>
        </p:spPr>
        <p:txBody>
          <a:bodyPr/>
          <a:lstStyle/>
          <a:p>
            <a:endParaRPr lang="id-ID"/>
          </a:p>
        </p:txBody>
      </p:sp>
    </p:spTree>
    <p:extLst>
      <p:ext uri="{BB962C8B-B14F-4D97-AF65-F5344CB8AC3E}">
        <p14:creationId xmlns:p14="http://schemas.microsoft.com/office/powerpoint/2010/main" val="1837790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609600" y="571500"/>
            <a:ext cx="10934700" cy="3962400"/>
          </a:xfrm>
        </p:spPr>
        <p:txBody>
          <a:bodyPr/>
          <a:lstStyle/>
          <a:p>
            <a:endParaRPr lang="id-ID"/>
          </a:p>
        </p:txBody>
      </p:sp>
    </p:spTree>
    <p:extLst>
      <p:ext uri="{BB962C8B-B14F-4D97-AF65-F5344CB8AC3E}">
        <p14:creationId xmlns:p14="http://schemas.microsoft.com/office/powerpoint/2010/main" val="1749986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6" name="Picture Placeholder 13">
            <a:extLst>
              <a:ext uri="{FF2B5EF4-FFF2-40B4-BE49-F238E27FC236}">
                <a16:creationId xmlns:a16="http://schemas.microsoft.com/office/drawing/2014/main" id="{98E8C0F4-3400-4654-AB46-BF497BF51F71}"/>
              </a:ext>
            </a:extLst>
          </p:cNvPr>
          <p:cNvSpPr>
            <a:spLocks noGrp="1"/>
          </p:cNvSpPr>
          <p:nvPr>
            <p:ph type="pic" sz="quarter" idx="15"/>
          </p:nvPr>
        </p:nvSpPr>
        <p:spPr>
          <a:xfrm>
            <a:off x="4041900" y="3434575"/>
            <a:ext cx="4075050" cy="3423425"/>
          </a:xfrm>
          <a:prstGeom prst="rect">
            <a:avLst/>
          </a:prstGeom>
          <a:effectLst/>
        </p:spPr>
        <p:txBody>
          <a:bodyPr>
            <a:normAutofit/>
          </a:bodyPr>
          <a:lstStyle>
            <a:lvl1pPr marL="0" indent="0">
              <a:buNone/>
              <a:defRPr sz="2100">
                <a:ln>
                  <a:noFill/>
                </a:ln>
                <a:solidFill>
                  <a:schemeClr val="bg1">
                    <a:lumMod val="85000"/>
                  </a:schemeClr>
                </a:solidFill>
                <a:latin typeface="Lato Light" charset="0"/>
                <a:ea typeface="Lato Light" charset="0"/>
                <a:cs typeface="Lato Light" charset="0"/>
              </a:defRPr>
            </a:lvl1pPr>
          </a:lstStyle>
          <a:p>
            <a:endParaRPr lang="en-US"/>
          </a:p>
        </p:txBody>
      </p:sp>
      <p:sp>
        <p:nvSpPr>
          <p:cNvPr id="7" name="Picture Placeholder 13">
            <a:extLst>
              <a:ext uri="{FF2B5EF4-FFF2-40B4-BE49-F238E27FC236}">
                <a16:creationId xmlns:a16="http://schemas.microsoft.com/office/drawing/2014/main" id="{3DCC8F18-F51B-4A57-B22B-2D46428E1AED}"/>
              </a:ext>
            </a:extLst>
          </p:cNvPr>
          <p:cNvSpPr>
            <a:spLocks noGrp="1"/>
          </p:cNvSpPr>
          <p:nvPr>
            <p:ph type="pic" sz="quarter" idx="19"/>
          </p:nvPr>
        </p:nvSpPr>
        <p:spPr>
          <a:xfrm>
            <a:off x="8116950" y="3434575"/>
            <a:ext cx="4075050" cy="3423425"/>
          </a:xfrm>
          <a:prstGeom prst="rect">
            <a:avLst/>
          </a:prstGeom>
          <a:effectLst/>
        </p:spPr>
        <p:txBody>
          <a:bodyPr>
            <a:normAutofit/>
          </a:bodyPr>
          <a:lstStyle>
            <a:lvl1pPr marL="0" indent="0">
              <a:buNone/>
              <a:defRPr sz="2100">
                <a:ln>
                  <a:noFill/>
                </a:ln>
                <a:solidFill>
                  <a:schemeClr val="bg1">
                    <a:lumMod val="85000"/>
                  </a:schemeClr>
                </a:solidFill>
                <a:latin typeface="Lato Light" charset="0"/>
                <a:ea typeface="Lato Light" charset="0"/>
                <a:cs typeface="Lato Light" charset="0"/>
              </a:defRPr>
            </a:lvl1pPr>
          </a:lstStyle>
          <a:p>
            <a:endParaRPr lang="en-US"/>
          </a:p>
        </p:txBody>
      </p:sp>
      <p:sp>
        <p:nvSpPr>
          <p:cNvPr id="8" name="Picture Placeholder 13">
            <a:extLst>
              <a:ext uri="{FF2B5EF4-FFF2-40B4-BE49-F238E27FC236}">
                <a16:creationId xmlns:a16="http://schemas.microsoft.com/office/drawing/2014/main" id="{76538A87-DB83-4E63-8F78-E7C2BA98C7B0}"/>
              </a:ext>
            </a:extLst>
          </p:cNvPr>
          <p:cNvSpPr>
            <a:spLocks noGrp="1"/>
          </p:cNvSpPr>
          <p:nvPr>
            <p:ph type="pic" sz="quarter" idx="20"/>
          </p:nvPr>
        </p:nvSpPr>
        <p:spPr>
          <a:xfrm>
            <a:off x="4041900" y="0"/>
            <a:ext cx="4075050" cy="3434576"/>
          </a:xfrm>
          <a:prstGeom prst="rect">
            <a:avLst/>
          </a:prstGeom>
          <a:effectLst/>
        </p:spPr>
        <p:txBody>
          <a:bodyPr>
            <a:normAutofit/>
          </a:bodyPr>
          <a:lstStyle>
            <a:lvl1pPr marL="0" indent="0">
              <a:buNone/>
              <a:defRPr sz="2100">
                <a:ln>
                  <a:noFill/>
                </a:ln>
                <a:solidFill>
                  <a:schemeClr val="bg1">
                    <a:lumMod val="85000"/>
                  </a:schemeClr>
                </a:solidFill>
                <a:latin typeface="Lato Light" charset="0"/>
                <a:ea typeface="Lato Light" charset="0"/>
                <a:cs typeface="Lato Light" charset="0"/>
              </a:defRPr>
            </a:lvl1pPr>
          </a:lstStyle>
          <a:p>
            <a:endParaRPr lang="en-US"/>
          </a:p>
        </p:txBody>
      </p:sp>
      <p:sp>
        <p:nvSpPr>
          <p:cNvPr id="9" name="Picture Placeholder 13">
            <a:extLst>
              <a:ext uri="{FF2B5EF4-FFF2-40B4-BE49-F238E27FC236}">
                <a16:creationId xmlns:a16="http://schemas.microsoft.com/office/drawing/2014/main" id="{F43C01E5-6CF8-486A-AC23-0E4C1FACDEB2}"/>
              </a:ext>
            </a:extLst>
          </p:cNvPr>
          <p:cNvSpPr>
            <a:spLocks noGrp="1"/>
          </p:cNvSpPr>
          <p:nvPr>
            <p:ph type="pic" sz="quarter" idx="21"/>
          </p:nvPr>
        </p:nvSpPr>
        <p:spPr>
          <a:xfrm>
            <a:off x="8116950" y="0"/>
            <a:ext cx="4075050" cy="3434576"/>
          </a:xfrm>
          <a:prstGeom prst="rect">
            <a:avLst/>
          </a:prstGeom>
          <a:effectLst/>
        </p:spPr>
        <p:txBody>
          <a:bodyPr>
            <a:normAutofit/>
          </a:bodyPr>
          <a:lstStyle>
            <a:lvl1pPr marL="0" indent="0">
              <a:buNone/>
              <a:defRPr sz="2100">
                <a:ln>
                  <a:noFill/>
                </a:ln>
                <a:solidFill>
                  <a:schemeClr val="bg1">
                    <a:lumMod val="85000"/>
                  </a:schemeClr>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155469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13">
            <a:extLst>
              <a:ext uri="{FF2B5EF4-FFF2-40B4-BE49-F238E27FC236}">
                <a16:creationId xmlns:a16="http://schemas.microsoft.com/office/drawing/2014/main" id="{4C6DF4EF-7A99-4BE3-B095-5CC69B59562F}"/>
              </a:ext>
            </a:extLst>
          </p:cNvPr>
          <p:cNvSpPr>
            <a:spLocks noGrp="1"/>
          </p:cNvSpPr>
          <p:nvPr>
            <p:ph type="pic" sz="quarter" idx="17"/>
          </p:nvPr>
        </p:nvSpPr>
        <p:spPr>
          <a:xfrm>
            <a:off x="288683" y="4484914"/>
            <a:ext cx="2052637" cy="2032000"/>
          </a:xfrm>
          <a:prstGeom prst="rect">
            <a:avLst/>
          </a:prstGeom>
        </p:spPr>
        <p:txBody>
          <a:bodyPr/>
          <a:lstStyle/>
          <a:p>
            <a:pPr lvl="0"/>
            <a:endParaRPr lang="en-US" noProof="0"/>
          </a:p>
        </p:txBody>
      </p:sp>
      <p:sp>
        <p:nvSpPr>
          <p:cNvPr id="7" name="Picture Placeholder 13">
            <a:extLst>
              <a:ext uri="{FF2B5EF4-FFF2-40B4-BE49-F238E27FC236}">
                <a16:creationId xmlns:a16="http://schemas.microsoft.com/office/drawing/2014/main" id="{56B6149C-9F92-4034-98FC-AFFFAF8D82B8}"/>
              </a:ext>
            </a:extLst>
          </p:cNvPr>
          <p:cNvSpPr>
            <a:spLocks noGrp="1"/>
          </p:cNvSpPr>
          <p:nvPr>
            <p:ph type="pic" sz="quarter" idx="19"/>
          </p:nvPr>
        </p:nvSpPr>
        <p:spPr>
          <a:xfrm>
            <a:off x="4494635" y="4484914"/>
            <a:ext cx="2052637" cy="2032000"/>
          </a:xfrm>
          <a:prstGeom prst="rect">
            <a:avLst/>
          </a:prstGeom>
        </p:spPr>
        <p:txBody>
          <a:bodyPr/>
          <a:lstStyle/>
          <a:p>
            <a:pPr lvl="0"/>
            <a:endParaRPr lang="en-US" noProof="0"/>
          </a:p>
        </p:txBody>
      </p:sp>
      <p:sp>
        <p:nvSpPr>
          <p:cNvPr id="8" name="Picture Placeholder 13">
            <a:extLst>
              <a:ext uri="{FF2B5EF4-FFF2-40B4-BE49-F238E27FC236}">
                <a16:creationId xmlns:a16="http://schemas.microsoft.com/office/drawing/2014/main" id="{102DF605-5FFE-4977-B9FA-F35C409DA536}"/>
              </a:ext>
            </a:extLst>
          </p:cNvPr>
          <p:cNvSpPr>
            <a:spLocks noGrp="1"/>
          </p:cNvSpPr>
          <p:nvPr>
            <p:ph type="pic" sz="quarter" idx="11"/>
          </p:nvPr>
        </p:nvSpPr>
        <p:spPr>
          <a:xfrm>
            <a:off x="288683" y="318636"/>
            <a:ext cx="2052637" cy="2032000"/>
          </a:xfrm>
          <a:prstGeom prst="rect">
            <a:avLst/>
          </a:prstGeom>
        </p:spPr>
        <p:txBody>
          <a:bodyPr/>
          <a:lstStyle/>
          <a:p>
            <a:pPr lvl="0"/>
            <a:endParaRPr lang="en-US" noProof="0"/>
          </a:p>
        </p:txBody>
      </p:sp>
      <p:sp>
        <p:nvSpPr>
          <p:cNvPr id="9" name="Picture Placeholder 13">
            <a:extLst>
              <a:ext uri="{FF2B5EF4-FFF2-40B4-BE49-F238E27FC236}">
                <a16:creationId xmlns:a16="http://schemas.microsoft.com/office/drawing/2014/main" id="{73F9A20C-4612-47C0-9AE3-2CD038A7A0C4}"/>
              </a:ext>
            </a:extLst>
          </p:cNvPr>
          <p:cNvSpPr>
            <a:spLocks noGrp="1"/>
          </p:cNvSpPr>
          <p:nvPr>
            <p:ph type="pic" sz="quarter" idx="13"/>
          </p:nvPr>
        </p:nvSpPr>
        <p:spPr>
          <a:xfrm>
            <a:off x="4494635" y="318636"/>
            <a:ext cx="2052637" cy="2032000"/>
          </a:xfrm>
          <a:prstGeom prst="rect">
            <a:avLst/>
          </a:prstGeom>
        </p:spPr>
        <p:txBody>
          <a:bodyPr/>
          <a:lstStyle/>
          <a:p>
            <a:pPr lvl="0"/>
            <a:endParaRPr lang="en-US" noProof="0"/>
          </a:p>
        </p:txBody>
      </p:sp>
      <p:sp>
        <p:nvSpPr>
          <p:cNvPr id="10" name="Picture Placeholder 13">
            <a:extLst>
              <a:ext uri="{FF2B5EF4-FFF2-40B4-BE49-F238E27FC236}">
                <a16:creationId xmlns:a16="http://schemas.microsoft.com/office/drawing/2014/main" id="{EC5F5CEE-9C4F-4ED0-BCF7-522C92573CE0}"/>
              </a:ext>
            </a:extLst>
          </p:cNvPr>
          <p:cNvSpPr>
            <a:spLocks noGrp="1"/>
          </p:cNvSpPr>
          <p:nvPr>
            <p:ph type="pic" sz="quarter" idx="15"/>
          </p:nvPr>
        </p:nvSpPr>
        <p:spPr>
          <a:xfrm>
            <a:off x="288682" y="2401775"/>
            <a:ext cx="2052637" cy="2032000"/>
          </a:xfrm>
          <a:prstGeom prst="rect">
            <a:avLst/>
          </a:prstGeom>
        </p:spPr>
        <p:txBody>
          <a:bodyPr/>
          <a:lstStyle/>
          <a:p>
            <a:pPr lvl="0"/>
            <a:endParaRPr lang="en-US" noProof="0"/>
          </a:p>
        </p:txBody>
      </p:sp>
      <p:sp>
        <p:nvSpPr>
          <p:cNvPr id="11" name="Picture Placeholder 13">
            <a:extLst>
              <a:ext uri="{FF2B5EF4-FFF2-40B4-BE49-F238E27FC236}">
                <a16:creationId xmlns:a16="http://schemas.microsoft.com/office/drawing/2014/main" id="{DCAA54F7-8143-4C11-BFE7-64A74DA38A71}"/>
              </a:ext>
            </a:extLst>
          </p:cNvPr>
          <p:cNvSpPr>
            <a:spLocks noGrp="1"/>
          </p:cNvSpPr>
          <p:nvPr>
            <p:ph type="pic" sz="quarter" idx="20"/>
          </p:nvPr>
        </p:nvSpPr>
        <p:spPr>
          <a:xfrm>
            <a:off x="4494635" y="2401775"/>
            <a:ext cx="2052637" cy="2032000"/>
          </a:xfrm>
          <a:prstGeom prst="rect">
            <a:avLst/>
          </a:prstGeom>
        </p:spPr>
        <p:txBody>
          <a:bodyPr/>
          <a:lstStyle/>
          <a:p>
            <a:pPr lvl="0"/>
            <a:endParaRPr lang="en-US" noProof="0"/>
          </a:p>
        </p:txBody>
      </p:sp>
      <p:sp>
        <p:nvSpPr>
          <p:cNvPr id="12" name="Picture Placeholder 13">
            <a:extLst>
              <a:ext uri="{FF2B5EF4-FFF2-40B4-BE49-F238E27FC236}">
                <a16:creationId xmlns:a16="http://schemas.microsoft.com/office/drawing/2014/main" id="{A8AB5A9B-4A46-4C1D-A27C-39C24E0DBE1F}"/>
              </a:ext>
            </a:extLst>
          </p:cNvPr>
          <p:cNvSpPr>
            <a:spLocks noGrp="1"/>
          </p:cNvSpPr>
          <p:nvPr>
            <p:ph type="pic" sz="quarter" idx="21"/>
          </p:nvPr>
        </p:nvSpPr>
        <p:spPr>
          <a:xfrm>
            <a:off x="2391241" y="4484914"/>
            <a:ext cx="2052637" cy="2032000"/>
          </a:xfrm>
          <a:prstGeom prst="rect">
            <a:avLst/>
          </a:prstGeom>
        </p:spPr>
        <p:txBody>
          <a:bodyPr/>
          <a:lstStyle/>
          <a:p>
            <a:pPr lvl="0"/>
            <a:endParaRPr lang="en-US" noProof="0"/>
          </a:p>
        </p:txBody>
      </p:sp>
      <p:sp>
        <p:nvSpPr>
          <p:cNvPr id="13" name="Picture Placeholder 13">
            <a:extLst>
              <a:ext uri="{FF2B5EF4-FFF2-40B4-BE49-F238E27FC236}">
                <a16:creationId xmlns:a16="http://schemas.microsoft.com/office/drawing/2014/main" id="{A1482D58-16BD-432A-86DA-5FC9439B1161}"/>
              </a:ext>
            </a:extLst>
          </p:cNvPr>
          <p:cNvSpPr>
            <a:spLocks noGrp="1"/>
          </p:cNvSpPr>
          <p:nvPr>
            <p:ph type="pic" sz="quarter" idx="22"/>
          </p:nvPr>
        </p:nvSpPr>
        <p:spPr>
          <a:xfrm>
            <a:off x="2391240" y="302390"/>
            <a:ext cx="2052637" cy="2032000"/>
          </a:xfrm>
          <a:prstGeom prst="rect">
            <a:avLst/>
          </a:prstGeom>
        </p:spPr>
        <p:txBody>
          <a:bodyPr/>
          <a:lstStyle/>
          <a:p>
            <a:pPr lvl="0"/>
            <a:endParaRPr lang="en-US" noProof="0"/>
          </a:p>
        </p:txBody>
      </p:sp>
    </p:spTree>
    <p:extLst>
      <p:ext uri="{BB962C8B-B14F-4D97-AF65-F5344CB8AC3E}">
        <p14:creationId xmlns:p14="http://schemas.microsoft.com/office/powerpoint/2010/main" val="3967422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3314700" cy="4826000"/>
          </a:xfrm>
        </p:spPr>
        <p:txBody>
          <a:bodyPr/>
          <a:lstStyle/>
          <a:p>
            <a:endParaRPr lang="id-ID"/>
          </a:p>
        </p:txBody>
      </p:sp>
      <p:sp>
        <p:nvSpPr>
          <p:cNvPr id="7" name="Picture Placeholder 8"/>
          <p:cNvSpPr>
            <a:spLocks noGrp="1"/>
          </p:cNvSpPr>
          <p:nvPr>
            <p:ph type="pic" sz="quarter" idx="11"/>
          </p:nvPr>
        </p:nvSpPr>
        <p:spPr>
          <a:xfrm>
            <a:off x="0" y="4813300"/>
            <a:ext cx="3314700" cy="2044700"/>
          </a:xfrm>
        </p:spPr>
        <p:txBody>
          <a:bodyPr/>
          <a:lstStyle/>
          <a:p>
            <a:endParaRPr lang="id-ID"/>
          </a:p>
        </p:txBody>
      </p:sp>
      <p:sp>
        <p:nvSpPr>
          <p:cNvPr id="8" name="Picture Placeholder 11"/>
          <p:cNvSpPr>
            <a:spLocks noGrp="1"/>
          </p:cNvSpPr>
          <p:nvPr>
            <p:ph type="pic" sz="quarter" idx="12"/>
          </p:nvPr>
        </p:nvSpPr>
        <p:spPr>
          <a:xfrm>
            <a:off x="3314700" y="0"/>
            <a:ext cx="4940300" cy="6858000"/>
          </a:xfrm>
        </p:spPr>
        <p:txBody>
          <a:bodyPr/>
          <a:lstStyle/>
          <a:p>
            <a:endParaRPr lang="id-ID"/>
          </a:p>
        </p:txBody>
      </p:sp>
      <p:sp>
        <p:nvSpPr>
          <p:cNvPr id="9" name="Picture Placeholder 13"/>
          <p:cNvSpPr>
            <a:spLocks noGrp="1"/>
          </p:cNvSpPr>
          <p:nvPr>
            <p:ph type="pic" sz="quarter" idx="13"/>
          </p:nvPr>
        </p:nvSpPr>
        <p:spPr>
          <a:xfrm>
            <a:off x="8255000" y="0"/>
            <a:ext cx="3937000" cy="3848100"/>
          </a:xfrm>
        </p:spPr>
        <p:txBody>
          <a:bodyPr/>
          <a:lstStyle/>
          <a:p>
            <a:endParaRPr lang="id-ID"/>
          </a:p>
        </p:txBody>
      </p:sp>
      <p:sp>
        <p:nvSpPr>
          <p:cNvPr id="10" name="Picture Placeholder 15"/>
          <p:cNvSpPr>
            <a:spLocks noGrp="1"/>
          </p:cNvSpPr>
          <p:nvPr>
            <p:ph type="pic" sz="quarter" idx="14"/>
          </p:nvPr>
        </p:nvSpPr>
        <p:spPr>
          <a:xfrm>
            <a:off x="8255000" y="3835400"/>
            <a:ext cx="3937000" cy="3022600"/>
          </a:xfrm>
        </p:spPr>
        <p:txBody>
          <a:bodyPr/>
          <a:lstStyle/>
          <a:p>
            <a:endParaRPr lang="id-ID"/>
          </a:p>
        </p:txBody>
      </p:sp>
    </p:spTree>
    <p:extLst>
      <p:ext uri="{BB962C8B-B14F-4D97-AF65-F5344CB8AC3E}">
        <p14:creationId xmlns:p14="http://schemas.microsoft.com/office/powerpoint/2010/main" val="173244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a:lstStyle/>
          <a:p>
            <a:endParaRPr lang="en-US"/>
          </a:p>
        </p:txBody>
      </p:sp>
    </p:spTree>
    <p:extLst>
      <p:ext uri="{BB962C8B-B14F-4D97-AF65-F5344CB8AC3E}">
        <p14:creationId xmlns:p14="http://schemas.microsoft.com/office/powerpoint/2010/main" val="1354028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5524500" y="0"/>
            <a:ext cx="6667500" cy="3441700"/>
          </a:xfrm>
        </p:spPr>
        <p:txBody>
          <a:bodyPr/>
          <a:lstStyle/>
          <a:p>
            <a:endParaRPr lang="id-ID"/>
          </a:p>
        </p:txBody>
      </p:sp>
      <p:sp>
        <p:nvSpPr>
          <p:cNvPr id="7" name="Picture Placeholder 8"/>
          <p:cNvSpPr>
            <a:spLocks noGrp="1"/>
          </p:cNvSpPr>
          <p:nvPr>
            <p:ph type="pic" sz="quarter" idx="11"/>
          </p:nvPr>
        </p:nvSpPr>
        <p:spPr>
          <a:xfrm>
            <a:off x="5524500" y="3441700"/>
            <a:ext cx="2222500" cy="3416300"/>
          </a:xfrm>
        </p:spPr>
        <p:txBody>
          <a:bodyPr/>
          <a:lstStyle/>
          <a:p>
            <a:endParaRPr lang="id-ID"/>
          </a:p>
        </p:txBody>
      </p:sp>
      <p:sp>
        <p:nvSpPr>
          <p:cNvPr id="8" name="Picture Placeholder 8"/>
          <p:cNvSpPr>
            <a:spLocks noGrp="1"/>
          </p:cNvSpPr>
          <p:nvPr>
            <p:ph type="pic" sz="quarter" idx="12"/>
          </p:nvPr>
        </p:nvSpPr>
        <p:spPr>
          <a:xfrm>
            <a:off x="7747000" y="3441700"/>
            <a:ext cx="2222500" cy="3403600"/>
          </a:xfrm>
        </p:spPr>
        <p:txBody>
          <a:bodyPr/>
          <a:lstStyle/>
          <a:p>
            <a:endParaRPr lang="id-ID"/>
          </a:p>
        </p:txBody>
      </p:sp>
      <p:sp>
        <p:nvSpPr>
          <p:cNvPr id="9" name="Picture Placeholder 8"/>
          <p:cNvSpPr>
            <a:spLocks noGrp="1"/>
          </p:cNvSpPr>
          <p:nvPr>
            <p:ph type="pic" sz="quarter" idx="13"/>
          </p:nvPr>
        </p:nvSpPr>
        <p:spPr>
          <a:xfrm>
            <a:off x="9969500" y="3429000"/>
            <a:ext cx="2222500" cy="3403600"/>
          </a:xfrm>
        </p:spPr>
        <p:txBody>
          <a:bodyPr/>
          <a:lstStyle/>
          <a:p>
            <a:endParaRPr lang="id-ID"/>
          </a:p>
        </p:txBody>
      </p:sp>
    </p:spTree>
    <p:extLst>
      <p:ext uri="{BB962C8B-B14F-4D97-AF65-F5344CB8AC3E}">
        <p14:creationId xmlns:p14="http://schemas.microsoft.com/office/powerpoint/2010/main" val="3427814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6"/>
          <p:cNvSpPr>
            <a:spLocks noGrp="1"/>
          </p:cNvSpPr>
          <p:nvPr>
            <p:ph type="pic" sz="quarter" idx="11"/>
          </p:nvPr>
        </p:nvSpPr>
        <p:spPr>
          <a:xfrm>
            <a:off x="0" y="3098800"/>
            <a:ext cx="3073400" cy="3098800"/>
          </a:xfrm>
        </p:spPr>
        <p:txBody>
          <a:bodyPr/>
          <a:lstStyle/>
          <a:p>
            <a:endParaRPr lang="id-ID"/>
          </a:p>
        </p:txBody>
      </p:sp>
      <p:sp>
        <p:nvSpPr>
          <p:cNvPr id="7" name="Picture Placeholder 6"/>
          <p:cNvSpPr>
            <a:spLocks noGrp="1"/>
          </p:cNvSpPr>
          <p:nvPr>
            <p:ph type="pic" sz="quarter" idx="12"/>
          </p:nvPr>
        </p:nvSpPr>
        <p:spPr>
          <a:xfrm>
            <a:off x="3073400" y="3098800"/>
            <a:ext cx="3073400" cy="3098800"/>
          </a:xfrm>
        </p:spPr>
        <p:txBody>
          <a:bodyPr/>
          <a:lstStyle/>
          <a:p>
            <a:endParaRPr lang="id-ID"/>
          </a:p>
        </p:txBody>
      </p:sp>
      <p:sp>
        <p:nvSpPr>
          <p:cNvPr id="8" name="Picture Placeholder 6"/>
          <p:cNvSpPr>
            <a:spLocks noGrp="1"/>
          </p:cNvSpPr>
          <p:nvPr>
            <p:ph type="pic" sz="quarter" idx="13"/>
          </p:nvPr>
        </p:nvSpPr>
        <p:spPr>
          <a:xfrm>
            <a:off x="6146800" y="3098800"/>
            <a:ext cx="3035300" cy="3098800"/>
          </a:xfrm>
        </p:spPr>
        <p:txBody>
          <a:bodyPr/>
          <a:lstStyle/>
          <a:p>
            <a:endParaRPr lang="id-ID"/>
          </a:p>
        </p:txBody>
      </p:sp>
      <p:sp>
        <p:nvSpPr>
          <p:cNvPr id="9" name="Picture Placeholder 6"/>
          <p:cNvSpPr>
            <a:spLocks noGrp="1"/>
          </p:cNvSpPr>
          <p:nvPr>
            <p:ph type="pic" sz="quarter" idx="14"/>
          </p:nvPr>
        </p:nvSpPr>
        <p:spPr>
          <a:xfrm>
            <a:off x="9182100" y="3098800"/>
            <a:ext cx="3035300" cy="3098800"/>
          </a:xfrm>
        </p:spPr>
        <p:txBody>
          <a:bodyPr/>
          <a:lstStyle/>
          <a:p>
            <a:endParaRPr lang="id-ID"/>
          </a:p>
        </p:txBody>
      </p:sp>
      <p:sp>
        <p:nvSpPr>
          <p:cNvPr id="10" name="Picture Placeholder 6"/>
          <p:cNvSpPr>
            <a:spLocks noGrp="1"/>
          </p:cNvSpPr>
          <p:nvPr>
            <p:ph type="pic" sz="quarter" idx="15"/>
          </p:nvPr>
        </p:nvSpPr>
        <p:spPr>
          <a:xfrm>
            <a:off x="0" y="0"/>
            <a:ext cx="3073400" cy="3098800"/>
          </a:xfrm>
        </p:spPr>
        <p:txBody>
          <a:bodyPr/>
          <a:lstStyle/>
          <a:p>
            <a:endParaRPr lang="id-ID"/>
          </a:p>
        </p:txBody>
      </p:sp>
      <p:sp>
        <p:nvSpPr>
          <p:cNvPr id="11" name="Picture Placeholder 6"/>
          <p:cNvSpPr>
            <a:spLocks noGrp="1"/>
          </p:cNvSpPr>
          <p:nvPr>
            <p:ph type="pic" sz="quarter" idx="16"/>
          </p:nvPr>
        </p:nvSpPr>
        <p:spPr>
          <a:xfrm>
            <a:off x="3073400" y="0"/>
            <a:ext cx="3073400" cy="3098800"/>
          </a:xfrm>
        </p:spPr>
        <p:txBody>
          <a:bodyPr/>
          <a:lstStyle/>
          <a:p>
            <a:endParaRPr lang="id-ID"/>
          </a:p>
        </p:txBody>
      </p:sp>
      <p:sp>
        <p:nvSpPr>
          <p:cNvPr id="12" name="Picture Placeholder 6"/>
          <p:cNvSpPr>
            <a:spLocks noGrp="1"/>
          </p:cNvSpPr>
          <p:nvPr>
            <p:ph type="pic" sz="quarter" idx="17"/>
          </p:nvPr>
        </p:nvSpPr>
        <p:spPr>
          <a:xfrm>
            <a:off x="6146800" y="0"/>
            <a:ext cx="3035300" cy="3098800"/>
          </a:xfrm>
        </p:spPr>
        <p:txBody>
          <a:bodyPr/>
          <a:lstStyle/>
          <a:p>
            <a:endParaRPr lang="id-ID"/>
          </a:p>
        </p:txBody>
      </p:sp>
      <p:sp>
        <p:nvSpPr>
          <p:cNvPr id="13" name="Picture Placeholder 6"/>
          <p:cNvSpPr>
            <a:spLocks noGrp="1"/>
          </p:cNvSpPr>
          <p:nvPr>
            <p:ph type="pic" sz="quarter" idx="18"/>
          </p:nvPr>
        </p:nvSpPr>
        <p:spPr>
          <a:xfrm>
            <a:off x="9182100" y="0"/>
            <a:ext cx="3035300" cy="3098800"/>
          </a:xfrm>
        </p:spPr>
        <p:txBody>
          <a:bodyPr/>
          <a:lstStyle/>
          <a:p>
            <a:endParaRPr lang="id-ID"/>
          </a:p>
        </p:txBody>
      </p:sp>
    </p:spTree>
    <p:extLst>
      <p:ext uri="{BB962C8B-B14F-4D97-AF65-F5344CB8AC3E}">
        <p14:creationId xmlns:p14="http://schemas.microsoft.com/office/powerpoint/2010/main" val="1529404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3060700"/>
            <a:ext cx="4102100" cy="2984500"/>
          </a:xfrm>
        </p:spPr>
        <p:txBody>
          <a:bodyPr/>
          <a:lstStyle/>
          <a:p>
            <a:endParaRPr lang="id-ID"/>
          </a:p>
        </p:txBody>
      </p:sp>
      <p:sp>
        <p:nvSpPr>
          <p:cNvPr id="7" name="Picture Placeholder 6"/>
          <p:cNvSpPr>
            <a:spLocks noGrp="1"/>
          </p:cNvSpPr>
          <p:nvPr>
            <p:ph type="pic" sz="quarter" idx="11"/>
          </p:nvPr>
        </p:nvSpPr>
        <p:spPr>
          <a:xfrm>
            <a:off x="4102100" y="3060700"/>
            <a:ext cx="4102100" cy="2984500"/>
          </a:xfrm>
        </p:spPr>
        <p:txBody>
          <a:bodyPr/>
          <a:lstStyle/>
          <a:p>
            <a:endParaRPr lang="id-ID"/>
          </a:p>
        </p:txBody>
      </p:sp>
      <p:sp>
        <p:nvSpPr>
          <p:cNvPr id="8" name="Picture Placeholder 6"/>
          <p:cNvSpPr>
            <a:spLocks noGrp="1"/>
          </p:cNvSpPr>
          <p:nvPr>
            <p:ph type="pic" sz="quarter" idx="12"/>
          </p:nvPr>
        </p:nvSpPr>
        <p:spPr>
          <a:xfrm>
            <a:off x="8204200" y="3060700"/>
            <a:ext cx="3987800" cy="2984500"/>
          </a:xfrm>
        </p:spPr>
        <p:txBody>
          <a:bodyPr/>
          <a:lstStyle/>
          <a:p>
            <a:endParaRPr lang="id-ID"/>
          </a:p>
        </p:txBody>
      </p:sp>
    </p:spTree>
    <p:extLst>
      <p:ext uri="{BB962C8B-B14F-4D97-AF65-F5344CB8AC3E}">
        <p14:creationId xmlns:p14="http://schemas.microsoft.com/office/powerpoint/2010/main" val="3860239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4FBD2D64-B0D8-4797-9716-EAB8B4A83903}"/>
              </a:ext>
            </a:extLst>
          </p:cNvPr>
          <p:cNvSpPr>
            <a:spLocks noGrp="1"/>
          </p:cNvSpPr>
          <p:nvPr>
            <p:ph type="pic" sz="quarter" idx="10"/>
          </p:nvPr>
        </p:nvSpPr>
        <p:spPr>
          <a:xfrm>
            <a:off x="2065313" y="1696065"/>
            <a:ext cx="2389862" cy="2389239"/>
          </a:xfrm>
          <a:custGeom>
            <a:avLst/>
            <a:gdLst>
              <a:gd name="connsiteX0" fmla="*/ 2389240 w 4778480"/>
              <a:gd name="connsiteY0" fmla="*/ 0 h 4778478"/>
              <a:gd name="connsiteX1" fmla="*/ 4778480 w 4778480"/>
              <a:gd name="connsiteY1" fmla="*/ 2389239 h 4778478"/>
              <a:gd name="connsiteX2" fmla="*/ 2389240 w 4778480"/>
              <a:gd name="connsiteY2" fmla="*/ 4778478 h 4778478"/>
              <a:gd name="connsiteX3" fmla="*/ 0 w 4778480"/>
              <a:gd name="connsiteY3" fmla="*/ 2389239 h 4778478"/>
              <a:gd name="connsiteX4" fmla="*/ 2389240 w 4778480"/>
              <a:gd name="connsiteY4" fmla="*/ 0 h 4778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78480" h="4778478">
                <a:moveTo>
                  <a:pt x="2389240" y="0"/>
                </a:moveTo>
                <a:cubicBezTo>
                  <a:pt x="3708781" y="0"/>
                  <a:pt x="4778480" y="1069699"/>
                  <a:pt x="4778480" y="2389239"/>
                </a:cubicBezTo>
                <a:cubicBezTo>
                  <a:pt x="4778480" y="3708779"/>
                  <a:pt x="3708781" y="4778478"/>
                  <a:pt x="2389240" y="4778478"/>
                </a:cubicBezTo>
                <a:cubicBezTo>
                  <a:pt x="1069699" y="4778478"/>
                  <a:pt x="0" y="3708779"/>
                  <a:pt x="0" y="2389239"/>
                </a:cubicBezTo>
                <a:cubicBezTo>
                  <a:pt x="0" y="1069699"/>
                  <a:pt x="1069699" y="0"/>
                  <a:pt x="2389240" y="0"/>
                </a:cubicBezTo>
                <a:close/>
              </a:path>
            </a:pathLst>
          </a:custGeom>
          <a:solidFill>
            <a:schemeClr val="bg1"/>
          </a:solidFill>
        </p:spPr>
        <p:txBody>
          <a:bodyPr wrap="square" anchor="ctr">
            <a:noAutofit/>
          </a:bodyPr>
          <a:lstStyle>
            <a:lvl1pPr algn="ctr">
              <a:defRPr sz="2400">
                <a:latin typeface="Raleway SemiBold" panose="020B0703030101060003" pitchFamily="34" charset="0"/>
              </a:defRPr>
            </a:lvl1pPr>
          </a:lstStyle>
          <a:p>
            <a:pPr lvl="0"/>
            <a:endParaRPr lang="id-ID" noProof="0"/>
          </a:p>
        </p:txBody>
      </p:sp>
    </p:spTree>
    <p:extLst>
      <p:ext uri="{BB962C8B-B14F-4D97-AF65-F5344CB8AC3E}">
        <p14:creationId xmlns:p14="http://schemas.microsoft.com/office/powerpoint/2010/main" val="235974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6" name="Picture Placeholder 14">
            <a:extLst>
              <a:ext uri="{FF2B5EF4-FFF2-40B4-BE49-F238E27FC236}">
                <a16:creationId xmlns:a16="http://schemas.microsoft.com/office/drawing/2014/main" id="{98196610-51C4-48A2-AF60-DA85E2CF4A3D}"/>
              </a:ext>
            </a:extLst>
          </p:cNvPr>
          <p:cNvSpPr>
            <a:spLocks noGrp="1"/>
          </p:cNvSpPr>
          <p:nvPr>
            <p:ph type="pic" sz="quarter" idx="10"/>
          </p:nvPr>
        </p:nvSpPr>
        <p:spPr>
          <a:xfrm>
            <a:off x="7124700" y="1130300"/>
            <a:ext cx="3568700" cy="4724400"/>
          </a:xfrm>
        </p:spPr>
        <p:txBody>
          <a:bodyPr/>
          <a:lstStyle/>
          <a:p>
            <a:endParaRPr lang="id-ID"/>
          </a:p>
        </p:txBody>
      </p:sp>
    </p:spTree>
    <p:extLst>
      <p:ext uri="{BB962C8B-B14F-4D97-AF65-F5344CB8AC3E}">
        <p14:creationId xmlns:p14="http://schemas.microsoft.com/office/powerpoint/2010/main" val="8334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2B5DCD47-063F-49D6-860C-99440000FF48}"/>
              </a:ext>
            </a:extLst>
          </p:cNvPr>
          <p:cNvSpPr>
            <a:spLocks noGrp="1"/>
          </p:cNvSpPr>
          <p:nvPr>
            <p:ph type="pic" sz="quarter" idx="10"/>
          </p:nvPr>
        </p:nvSpPr>
        <p:spPr>
          <a:xfrm>
            <a:off x="6340475" y="1401763"/>
            <a:ext cx="4413250" cy="2463800"/>
          </a:xfrm>
        </p:spPr>
        <p:txBody>
          <a:bodyPr/>
          <a:lstStyle/>
          <a:p>
            <a:endParaRPr lang="en-US"/>
          </a:p>
        </p:txBody>
      </p:sp>
    </p:spTree>
    <p:extLst>
      <p:ext uri="{BB962C8B-B14F-4D97-AF65-F5344CB8AC3E}">
        <p14:creationId xmlns:p14="http://schemas.microsoft.com/office/powerpoint/2010/main" val="285014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2208FCC2-00C2-4543-83EF-28FDB2D2B4A3}"/>
              </a:ext>
            </a:extLst>
          </p:cNvPr>
          <p:cNvSpPr>
            <a:spLocks noGrp="1"/>
          </p:cNvSpPr>
          <p:nvPr>
            <p:ph type="pic" sz="quarter" idx="10"/>
          </p:nvPr>
        </p:nvSpPr>
        <p:spPr>
          <a:xfrm>
            <a:off x="0" y="0"/>
            <a:ext cx="6400800" cy="6858000"/>
          </a:xfrm>
        </p:spPr>
        <p:txBody>
          <a:bodyPr/>
          <a:lstStyle/>
          <a:p>
            <a:endParaRPr lang="id-ID"/>
          </a:p>
        </p:txBody>
      </p:sp>
    </p:spTree>
    <p:extLst>
      <p:ext uri="{BB962C8B-B14F-4D97-AF65-F5344CB8AC3E}">
        <p14:creationId xmlns:p14="http://schemas.microsoft.com/office/powerpoint/2010/main" val="1012552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13"/>
          <p:cNvSpPr>
            <a:spLocks noGrp="1"/>
          </p:cNvSpPr>
          <p:nvPr>
            <p:ph type="pic" sz="quarter" idx="60"/>
          </p:nvPr>
        </p:nvSpPr>
        <p:spPr>
          <a:xfrm>
            <a:off x="-4509" y="0"/>
            <a:ext cx="4588854" cy="5576552"/>
          </a:xfrm>
          <a:prstGeom prst="rect">
            <a:avLst/>
          </a:prstGeom>
          <a:effectLst/>
        </p:spPr>
        <p:txBody>
          <a:bodyPr>
            <a:normAutofit/>
          </a:bodyPr>
          <a:lstStyle>
            <a:lvl1pPr marL="0" indent="0">
              <a:buNone/>
              <a:defRPr sz="1300">
                <a:ln>
                  <a:noFill/>
                </a:ln>
                <a:solidFill>
                  <a:schemeClr val="bg1">
                    <a:lumMod val="85000"/>
                  </a:schemeClr>
                </a:solidFill>
              </a:defRPr>
            </a:lvl1pPr>
          </a:lstStyle>
          <a:p>
            <a:endParaRPr lang="en-US"/>
          </a:p>
        </p:txBody>
      </p:sp>
    </p:spTree>
    <p:extLst>
      <p:ext uri="{BB962C8B-B14F-4D97-AF65-F5344CB8AC3E}">
        <p14:creationId xmlns:p14="http://schemas.microsoft.com/office/powerpoint/2010/main" val="310900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10"/>
          <p:cNvSpPr>
            <a:spLocks noGrp="1"/>
          </p:cNvSpPr>
          <p:nvPr>
            <p:ph type="pic" sz="quarter" idx="10"/>
          </p:nvPr>
        </p:nvSpPr>
        <p:spPr>
          <a:xfrm>
            <a:off x="5137675" y="0"/>
            <a:ext cx="7734184" cy="6858000"/>
          </a:xfrm>
          <a:custGeom>
            <a:avLst/>
            <a:gdLst>
              <a:gd name="connsiteX0" fmla="*/ 0 w 15464340"/>
              <a:gd name="connsiteY0" fmla="*/ 0 h 13716000"/>
              <a:gd name="connsiteX1" fmla="*/ 9650058 w 15464340"/>
              <a:gd name="connsiteY1" fmla="*/ 0 h 13716000"/>
              <a:gd name="connsiteX2" fmla="*/ 15464340 w 15464340"/>
              <a:gd name="connsiteY2" fmla="*/ 11635778 h 13716000"/>
              <a:gd name="connsiteX3" fmla="*/ 15464340 w 15464340"/>
              <a:gd name="connsiteY3" fmla="*/ 13716000 h 13716000"/>
              <a:gd name="connsiteX4" fmla="*/ 6853748 w 15464340"/>
              <a:gd name="connsiteY4" fmla="*/ 1371600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64340" h="13716000">
                <a:moveTo>
                  <a:pt x="0" y="0"/>
                </a:moveTo>
                <a:lnTo>
                  <a:pt x="9650058" y="0"/>
                </a:lnTo>
                <a:lnTo>
                  <a:pt x="15464340" y="11635778"/>
                </a:lnTo>
                <a:lnTo>
                  <a:pt x="15464340" y="13716000"/>
                </a:lnTo>
                <a:lnTo>
                  <a:pt x="6853748" y="13716000"/>
                </a:lnTo>
                <a:close/>
              </a:path>
            </a:pathLst>
          </a:custGeom>
        </p:spPr>
        <p:txBody>
          <a:bodyPr wrap="square">
            <a:noAutofit/>
          </a:bodyPr>
          <a:lstStyle>
            <a:lvl1pPr>
              <a:defRPr sz="1400"/>
            </a:lvl1pPr>
          </a:lstStyle>
          <a:p>
            <a:endParaRPr lang="en-US"/>
          </a:p>
        </p:txBody>
      </p:sp>
    </p:spTree>
    <p:extLst>
      <p:ext uri="{BB962C8B-B14F-4D97-AF65-F5344CB8AC3E}">
        <p14:creationId xmlns:p14="http://schemas.microsoft.com/office/powerpoint/2010/main" val="87293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2"/>
          <p:cNvSpPr>
            <a:spLocks noGrp="1"/>
          </p:cNvSpPr>
          <p:nvPr>
            <p:ph type="pic" sz="quarter" idx="10" hasCustomPrompt="1"/>
          </p:nvPr>
        </p:nvSpPr>
        <p:spPr>
          <a:xfrm>
            <a:off x="5444583" y="0"/>
            <a:ext cx="2983800" cy="6858000"/>
          </a:xfrm>
          <a:prstGeom prst="rect">
            <a:avLst/>
          </a:prstGeom>
          <a:noFill/>
        </p:spPr>
        <p:txBody>
          <a:bodyPr anchor="ctr"/>
          <a:lstStyle>
            <a:lvl1pPr marL="0" indent="0" algn="ctr">
              <a:buNone/>
              <a:defRPr sz="1600" b="1" i="0" baseline="0">
                <a:latin typeface="Source Sans Pro" charset="0"/>
                <a:ea typeface="Source Sans Pro" charset="0"/>
                <a:cs typeface="Source Sans Pro" charset="0"/>
              </a:defRPr>
            </a:lvl1pPr>
          </a:lstStyle>
          <a:p>
            <a:r>
              <a:rPr lang="en-US"/>
              <a:t>Drag &amp; Drop picture</a:t>
            </a:r>
          </a:p>
        </p:txBody>
      </p:sp>
    </p:spTree>
    <p:extLst>
      <p:ext uri="{BB962C8B-B14F-4D97-AF65-F5344CB8AC3E}">
        <p14:creationId xmlns:p14="http://schemas.microsoft.com/office/powerpoint/2010/main" val="85798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9939F-90BB-479E-BA17-A2F114CD475E}" type="datetimeFigureOut">
              <a:rPr lang="en-US" smtClean="0"/>
              <a:t>7/6/18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58193-C1D2-4823-A3E4-7D9CB71B570F}" type="slidenum">
              <a:rPr lang="en-US" smtClean="0"/>
              <a:t>‹#›</a:t>
            </a:fld>
            <a:endParaRPr lang="en-US"/>
          </a:p>
        </p:txBody>
      </p:sp>
    </p:spTree>
    <p:extLst>
      <p:ext uri="{BB962C8B-B14F-4D97-AF65-F5344CB8AC3E}">
        <p14:creationId xmlns:p14="http://schemas.microsoft.com/office/powerpoint/2010/main" val="2996425818"/>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2" r:id="rId3"/>
    <p:sldLayoutId id="2147483664" r:id="rId4"/>
    <p:sldLayoutId id="2147483665" r:id="rId5"/>
    <p:sldLayoutId id="2147483667" r:id="rId6"/>
    <p:sldLayoutId id="2147483668" r:id="rId7"/>
    <p:sldLayoutId id="2147483669" r:id="rId8"/>
    <p:sldLayoutId id="2147483670" r:id="rId9"/>
    <p:sldLayoutId id="2147483671" r:id="rId10"/>
    <p:sldLayoutId id="2147483682" r:id="rId11"/>
    <p:sldLayoutId id="2147483683"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80" r:id="rId21"/>
    <p:sldLayoutId id="2147483681"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2947F51-9375-AE47-96D1-26F908DFAC58}"/>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0" y="0"/>
            <a:ext cx="12192000" cy="5427167"/>
          </a:xfrm>
          <a:prstGeom prst="rect">
            <a:avLst/>
          </a:prstGeom>
        </p:spPr>
      </p:pic>
      <p:grpSp>
        <p:nvGrpSpPr>
          <p:cNvPr id="8" name="Group 7">
            <a:extLst>
              <a:ext uri="{FF2B5EF4-FFF2-40B4-BE49-F238E27FC236}">
                <a16:creationId xmlns:a16="http://schemas.microsoft.com/office/drawing/2014/main" id="{D8523053-FEC0-324E-9C26-E5A7B91AC12E}"/>
              </a:ext>
            </a:extLst>
          </p:cNvPr>
          <p:cNvGrpSpPr/>
          <p:nvPr/>
        </p:nvGrpSpPr>
        <p:grpSpPr>
          <a:xfrm>
            <a:off x="0" y="5427167"/>
            <a:ext cx="12192000" cy="313509"/>
            <a:chOff x="0" y="6230714"/>
            <a:chExt cx="5107577" cy="627286"/>
          </a:xfrm>
        </p:grpSpPr>
        <p:sp>
          <p:nvSpPr>
            <p:cNvPr id="9" name="Rectangle 12">
              <a:extLst>
                <a:ext uri="{FF2B5EF4-FFF2-40B4-BE49-F238E27FC236}">
                  <a16:creationId xmlns:a16="http://schemas.microsoft.com/office/drawing/2014/main" id="{4D32166E-22DE-324E-A80C-5D118545529E}"/>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0" name="Rectangle 13">
              <a:extLst>
                <a:ext uri="{FF2B5EF4-FFF2-40B4-BE49-F238E27FC236}">
                  <a16:creationId xmlns:a16="http://schemas.microsoft.com/office/drawing/2014/main" id="{D508B0F4-4D2A-9E4C-B4F8-6C2E07243C12}"/>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1" name="Rectangle 14">
              <a:extLst>
                <a:ext uri="{FF2B5EF4-FFF2-40B4-BE49-F238E27FC236}">
                  <a16:creationId xmlns:a16="http://schemas.microsoft.com/office/drawing/2014/main" id="{EE45F62C-BC11-BA42-BBA5-2910E5B2B232}"/>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pic>
        <p:nvPicPr>
          <p:cNvPr id="12" name="Picture 11">
            <a:extLst>
              <a:ext uri="{FF2B5EF4-FFF2-40B4-BE49-F238E27FC236}">
                <a16:creationId xmlns:a16="http://schemas.microsoft.com/office/drawing/2014/main" id="{0855E9F7-0CE9-0740-86DC-F6776E3F644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642764" y="5873597"/>
            <a:ext cx="2382304" cy="907323"/>
          </a:xfrm>
          <a:prstGeom prst="rect">
            <a:avLst/>
          </a:prstGeom>
        </p:spPr>
      </p:pic>
      <p:pic>
        <p:nvPicPr>
          <p:cNvPr id="13" name="Picture 12">
            <a:extLst>
              <a:ext uri="{FF2B5EF4-FFF2-40B4-BE49-F238E27FC236}">
                <a16:creationId xmlns:a16="http://schemas.microsoft.com/office/drawing/2014/main" id="{2A4808C5-A88C-304D-AA20-72DCDDF20F90}"/>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32823" y="5873597"/>
            <a:ext cx="4934923" cy="799997"/>
          </a:xfrm>
          <a:prstGeom prst="rect">
            <a:avLst/>
          </a:prstGeom>
        </p:spPr>
      </p:pic>
    </p:spTree>
    <p:extLst>
      <p:ext uri="{BB962C8B-B14F-4D97-AF65-F5344CB8AC3E}">
        <p14:creationId xmlns:p14="http://schemas.microsoft.com/office/powerpoint/2010/main" val="377447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APPLY FOR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BUSINESS LICENSE</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2053051" y="3135862"/>
            <a:ext cx="4153786" cy="1520994"/>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A business license is required to legally operate a business. Licenses are issued and administered by different levels of government, including regional hamlets. </a:t>
            </a:r>
          </a:p>
        </p:txBody>
      </p:sp>
      <p:sp>
        <p:nvSpPr>
          <p:cNvPr id="10" name="Shape 4763">
            <a:extLst>
              <a:ext uri="{FF2B5EF4-FFF2-40B4-BE49-F238E27FC236}">
                <a16:creationId xmlns:a16="http://schemas.microsoft.com/office/drawing/2014/main" id="{6C7087AD-9FF3-4C44-8DCD-C32BBA15A594}"/>
              </a:ext>
            </a:extLst>
          </p:cNvPr>
          <p:cNvSpPr/>
          <p:nvPr/>
        </p:nvSpPr>
        <p:spPr>
          <a:xfrm>
            <a:off x="6769071" y="1889155"/>
            <a:ext cx="3761962" cy="4351950"/>
          </a:xfrm>
          <a:custGeom>
            <a:avLst/>
            <a:gdLst/>
            <a:ahLst/>
            <a:cxnLst/>
            <a:rect l="0" t="0" r="0" b="0"/>
            <a:pathLst>
              <a:path w="120000" h="120000" extrusionOk="0">
                <a:moveTo>
                  <a:pt x="113163" y="92402"/>
                </a:moveTo>
                <a:lnTo>
                  <a:pt x="113163" y="92402"/>
                </a:lnTo>
                <a:cubicBezTo>
                  <a:pt x="111512" y="92402"/>
                  <a:pt x="109862" y="92402"/>
                  <a:pt x="108212" y="90971"/>
                </a:cubicBezTo>
                <a:cubicBezTo>
                  <a:pt x="103261" y="86678"/>
                  <a:pt x="103261" y="86678"/>
                  <a:pt x="103261" y="86678"/>
                </a:cubicBezTo>
                <a:cubicBezTo>
                  <a:pt x="103261" y="114071"/>
                  <a:pt x="103261" y="114071"/>
                  <a:pt x="103261" y="114071"/>
                </a:cubicBezTo>
                <a:cubicBezTo>
                  <a:pt x="103261" y="116933"/>
                  <a:pt x="101611" y="119795"/>
                  <a:pt x="96424" y="119795"/>
                </a:cubicBezTo>
                <a:cubicBezTo>
                  <a:pt x="93123" y="119795"/>
                  <a:pt x="89823" y="116933"/>
                  <a:pt x="89823" y="114071"/>
                </a:cubicBezTo>
                <a:cubicBezTo>
                  <a:pt x="89823" y="86678"/>
                  <a:pt x="89823" y="86678"/>
                  <a:pt x="89823" y="86678"/>
                </a:cubicBezTo>
                <a:cubicBezTo>
                  <a:pt x="86522" y="90971"/>
                  <a:pt x="86522" y="90971"/>
                  <a:pt x="86522" y="90971"/>
                </a:cubicBezTo>
                <a:cubicBezTo>
                  <a:pt x="84872" y="92402"/>
                  <a:pt x="83222" y="92402"/>
                  <a:pt x="81571" y="92402"/>
                </a:cubicBezTo>
                <a:cubicBezTo>
                  <a:pt x="78271" y="92402"/>
                  <a:pt x="74970" y="89540"/>
                  <a:pt x="74970" y="86678"/>
                </a:cubicBezTo>
                <a:cubicBezTo>
                  <a:pt x="74970" y="85247"/>
                  <a:pt x="74970" y="83816"/>
                  <a:pt x="76620" y="82385"/>
                </a:cubicBezTo>
                <a:cubicBezTo>
                  <a:pt x="93123" y="69301"/>
                  <a:pt x="93123" y="69301"/>
                  <a:pt x="93123" y="69301"/>
                </a:cubicBezTo>
                <a:cubicBezTo>
                  <a:pt x="93123" y="67870"/>
                  <a:pt x="94774" y="67870"/>
                  <a:pt x="96424" y="67870"/>
                </a:cubicBezTo>
                <a:cubicBezTo>
                  <a:pt x="98310" y="67870"/>
                  <a:pt x="99960" y="67870"/>
                  <a:pt x="101611" y="69301"/>
                </a:cubicBezTo>
                <a:cubicBezTo>
                  <a:pt x="116463" y="82385"/>
                  <a:pt x="116463" y="82385"/>
                  <a:pt x="116463" y="82385"/>
                </a:cubicBezTo>
                <a:cubicBezTo>
                  <a:pt x="118113" y="83816"/>
                  <a:pt x="119764" y="85247"/>
                  <a:pt x="119764" y="86678"/>
                </a:cubicBezTo>
                <a:cubicBezTo>
                  <a:pt x="119764" y="89540"/>
                  <a:pt x="116463" y="92402"/>
                  <a:pt x="113163" y="92402"/>
                </a:cubicBezTo>
                <a:close/>
                <a:moveTo>
                  <a:pt x="71669" y="77887"/>
                </a:moveTo>
                <a:lnTo>
                  <a:pt x="71669" y="77887"/>
                </a:lnTo>
                <a:cubicBezTo>
                  <a:pt x="69783" y="80749"/>
                  <a:pt x="68133" y="83816"/>
                  <a:pt x="68133" y="86678"/>
                </a:cubicBezTo>
                <a:cubicBezTo>
                  <a:pt x="68133" y="92402"/>
                  <a:pt x="74970" y="98126"/>
                  <a:pt x="81571" y="98126"/>
                </a:cubicBezTo>
                <a:lnTo>
                  <a:pt x="83222" y="98126"/>
                </a:lnTo>
                <a:cubicBezTo>
                  <a:pt x="83222" y="111209"/>
                  <a:pt x="83222" y="111209"/>
                  <a:pt x="83222" y="111209"/>
                </a:cubicBezTo>
                <a:cubicBezTo>
                  <a:pt x="6601" y="111209"/>
                  <a:pt x="6601" y="111209"/>
                  <a:pt x="6601" y="111209"/>
                </a:cubicBezTo>
                <a:cubicBezTo>
                  <a:pt x="1650" y="111209"/>
                  <a:pt x="0" y="109778"/>
                  <a:pt x="0" y="105485"/>
                </a:cubicBezTo>
                <a:cubicBezTo>
                  <a:pt x="0" y="5724"/>
                  <a:pt x="0" y="5724"/>
                  <a:pt x="0" y="5724"/>
                </a:cubicBezTo>
                <a:cubicBezTo>
                  <a:pt x="0" y="2862"/>
                  <a:pt x="1650" y="0"/>
                  <a:pt x="6601" y="0"/>
                </a:cubicBezTo>
                <a:cubicBezTo>
                  <a:pt x="21453" y="0"/>
                  <a:pt x="21453" y="0"/>
                  <a:pt x="21453" y="0"/>
                </a:cubicBezTo>
                <a:cubicBezTo>
                  <a:pt x="41493" y="0"/>
                  <a:pt x="41493" y="0"/>
                  <a:pt x="41493" y="0"/>
                </a:cubicBezTo>
                <a:cubicBezTo>
                  <a:pt x="41493" y="21669"/>
                  <a:pt x="41493" y="21669"/>
                  <a:pt x="41493" y="21669"/>
                </a:cubicBezTo>
                <a:cubicBezTo>
                  <a:pt x="41493" y="33117"/>
                  <a:pt x="41493" y="33117"/>
                  <a:pt x="41493" y="33117"/>
                </a:cubicBezTo>
                <a:cubicBezTo>
                  <a:pt x="41493" y="39045"/>
                  <a:pt x="48330" y="44770"/>
                  <a:pt x="54931" y="44770"/>
                </a:cubicBezTo>
                <a:cubicBezTo>
                  <a:pt x="68133" y="44770"/>
                  <a:pt x="68133" y="44770"/>
                  <a:pt x="68133" y="44770"/>
                </a:cubicBezTo>
                <a:cubicBezTo>
                  <a:pt x="96424" y="44770"/>
                  <a:pt x="96424" y="44770"/>
                  <a:pt x="96424" y="44770"/>
                </a:cubicBezTo>
                <a:cubicBezTo>
                  <a:pt x="96424" y="62146"/>
                  <a:pt x="96424" y="62146"/>
                  <a:pt x="96424" y="62146"/>
                </a:cubicBezTo>
                <a:cubicBezTo>
                  <a:pt x="93123" y="62146"/>
                  <a:pt x="89823" y="63577"/>
                  <a:pt x="88172" y="65008"/>
                </a:cubicBezTo>
                <a:lnTo>
                  <a:pt x="71669" y="77887"/>
                </a:lnTo>
                <a:close/>
                <a:moveTo>
                  <a:pt x="54931" y="39045"/>
                </a:moveTo>
                <a:lnTo>
                  <a:pt x="54931" y="39045"/>
                </a:lnTo>
                <a:cubicBezTo>
                  <a:pt x="51630" y="39045"/>
                  <a:pt x="48330" y="35979"/>
                  <a:pt x="48330" y="33117"/>
                </a:cubicBezTo>
                <a:cubicBezTo>
                  <a:pt x="48330" y="21669"/>
                  <a:pt x="48330" y="21669"/>
                  <a:pt x="48330" y="21669"/>
                </a:cubicBezTo>
                <a:cubicBezTo>
                  <a:pt x="48330" y="0"/>
                  <a:pt x="48330" y="0"/>
                  <a:pt x="48330" y="0"/>
                </a:cubicBezTo>
                <a:cubicBezTo>
                  <a:pt x="96424" y="39045"/>
                  <a:pt x="96424" y="39045"/>
                  <a:pt x="96424" y="39045"/>
                </a:cubicBezTo>
                <a:cubicBezTo>
                  <a:pt x="68133" y="39045"/>
                  <a:pt x="68133" y="39045"/>
                  <a:pt x="68133" y="39045"/>
                </a:cubicBezTo>
                <a:lnTo>
                  <a:pt x="54931" y="39045"/>
                </a:lnTo>
                <a:close/>
              </a:path>
            </a:pathLst>
          </a:custGeom>
          <a:solidFill>
            <a:srgbClr val="DEDDF1"/>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2370644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SPECIAL PERMITS AND LICENSES</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1346143" y="1889156"/>
            <a:ext cx="4860694" cy="3736985"/>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Depending on what your business is, you might need to apply for special permits and licenses. </a:t>
            </a:r>
            <a:br>
              <a:rPr lang="en-US" sz="1600" dirty="0">
                <a:latin typeface="Lato" panose="020F0502020204030203" pitchFamily="34" charset="0"/>
                <a:ea typeface="Lato" panose="020F0502020204030203" pitchFamily="34" charset="0"/>
                <a:cs typeface="Lato" panose="020F0502020204030203" pitchFamily="34" charset="0"/>
              </a:rPr>
            </a:br>
            <a:r>
              <a:rPr lang="en-US" sz="1600" dirty="0">
                <a:latin typeface="Lato" panose="020F0502020204030203" pitchFamily="34" charset="0"/>
                <a:ea typeface="Lato" panose="020F0502020204030203" pitchFamily="34" charset="0"/>
                <a:cs typeface="Lato" panose="020F0502020204030203" pitchFamily="34" charset="0"/>
              </a:rPr>
              <a:t>This includes needing a license/permit for serving alcohol, specialized personal care services, baked good stores, etc. Canada Business Network is a good resource to check whether your business needs a special permit or license.</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a:p>
            <a:pPr>
              <a:lnSpc>
                <a:spcPct val="150000"/>
              </a:lnSpc>
            </a:pP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https://</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canadabusiness.ca</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/government/permits-and-</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licences</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p>
        </p:txBody>
      </p:sp>
      <p:sp>
        <p:nvSpPr>
          <p:cNvPr id="11" name="Shape 5088">
            <a:extLst>
              <a:ext uri="{FF2B5EF4-FFF2-40B4-BE49-F238E27FC236}">
                <a16:creationId xmlns:a16="http://schemas.microsoft.com/office/drawing/2014/main" id="{14804773-2A9D-C445-8DED-34626A99B143}"/>
              </a:ext>
            </a:extLst>
          </p:cNvPr>
          <p:cNvSpPr/>
          <p:nvPr/>
        </p:nvSpPr>
        <p:spPr>
          <a:xfrm>
            <a:off x="7134877" y="2039578"/>
            <a:ext cx="3190827" cy="3728857"/>
          </a:xfrm>
          <a:custGeom>
            <a:avLst/>
            <a:gdLst/>
            <a:ahLst/>
            <a:cxnLst/>
            <a:rect l="0" t="0" r="0" b="0"/>
            <a:pathLst>
              <a:path w="120000" h="120000" extrusionOk="0">
                <a:moveTo>
                  <a:pt x="107830" y="40575"/>
                </a:moveTo>
                <a:lnTo>
                  <a:pt x="107830" y="40575"/>
                </a:lnTo>
                <a:cubicBezTo>
                  <a:pt x="92619" y="40575"/>
                  <a:pt x="92619" y="40575"/>
                  <a:pt x="92619" y="40575"/>
                </a:cubicBezTo>
                <a:cubicBezTo>
                  <a:pt x="92619" y="30503"/>
                  <a:pt x="92619" y="30503"/>
                  <a:pt x="92619" y="30503"/>
                </a:cubicBezTo>
                <a:cubicBezTo>
                  <a:pt x="92619" y="10071"/>
                  <a:pt x="80450" y="0"/>
                  <a:pt x="59492" y="0"/>
                </a:cubicBezTo>
                <a:cubicBezTo>
                  <a:pt x="35830" y="0"/>
                  <a:pt x="26704" y="10071"/>
                  <a:pt x="26704" y="30503"/>
                </a:cubicBezTo>
                <a:cubicBezTo>
                  <a:pt x="26704" y="40575"/>
                  <a:pt x="26704" y="40575"/>
                  <a:pt x="26704" y="40575"/>
                </a:cubicBezTo>
                <a:cubicBezTo>
                  <a:pt x="8450" y="40575"/>
                  <a:pt x="8450" y="40575"/>
                  <a:pt x="8450" y="40575"/>
                </a:cubicBezTo>
                <a:cubicBezTo>
                  <a:pt x="5746" y="40575"/>
                  <a:pt x="0" y="45755"/>
                  <a:pt x="0" y="50935"/>
                </a:cubicBezTo>
                <a:cubicBezTo>
                  <a:pt x="0" y="107050"/>
                  <a:pt x="0" y="107050"/>
                  <a:pt x="0" y="107050"/>
                </a:cubicBezTo>
                <a:cubicBezTo>
                  <a:pt x="0" y="109640"/>
                  <a:pt x="5746" y="114532"/>
                  <a:pt x="8450" y="114532"/>
                </a:cubicBezTo>
                <a:cubicBezTo>
                  <a:pt x="17915" y="117122"/>
                  <a:pt x="17915" y="117122"/>
                  <a:pt x="17915" y="117122"/>
                </a:cubicBezTo>
                <a:cubicBezTo>
                  <a:pt x="23661" y="119712"/>
                  <a:pt x="29746" y="119712"/>
                  <a:pt x="35830" y="119712"/>
                </a:cubicBezTo>
                <a:cubicBezTo>
                  <a:pt x="83492" y="119712"/>
                  <a:pt x="83492" y="119712"/>
                  <a:pt x="83492" y="119712"/>
                </a:cubicBezTo>
                <a:cubicBezTo>
                  <a:pt x="89577" y="119712"/>
                  <a:pt x="95661" y="119712"/>
                  <a:pt x="101408" y="117122"/>
                </a:cubicBezTo>
                <a:cubicBezTo>
                  <a:pt x="110535" y="114532"/>
                  <a:pt x="110535" y="114532"/>
                  <a:pt x="110535" y="114532"/>
                </a:cubicBezTo>
                <a:cubicBezTo>
                  <a:pt x="113577" y="114532"/>
                  <a:pt x="119661" y="109640"/>
                  <a:pt x="119661" y="107050"/>
                </a:cubicBezTo>
                <a:cubicBezTo>
                  <a:pt x="119661" y="50935"/>
                  <a:pt x="119661" y="50935"/>
                  <a:pt x="119661" y="50935"/>
                </a:cubicBezTo>
                <a:cubicBezTo>
                  <a:pt x="119661" y="45755"/>
                  <a:pt x="113577" y="40575"/>
                  <a:pt x="107830" y="40575"/>
                </a:cubicBezTo>
                <a:close/>
                <a:moveTo>
                  <a:pt x="41577" y="27913"/>
                </a:moveTo>
                <a:lnTo>
                  <a:pt x="41577" y="27913"/>
                </a:lnTo>
                <a:cubicBezTo>
                  <a:pt x="41577" y="17841"/>
                  <a:pt x="50704" y="12661"/>
                  <a:pt x="59492" y="12661"/>
                </a:cubicBezTo>
                <a:cubicBezTo>
                  <a:pt x="68619" y="12661"/>
                  <a:pt x="77408" y="17841"/>
                  <a:pt x="77408" y="27913"/>
                </a:cubicBezTo>
                <a:cubicBezTo>
                  <a:pt x="77408" y="40575"/>
                  <a:pt x="77408" y="40575"/>
                  <a:pt x="77408" y="40575"/>
                </a:cubicBezTo>
                <a:cubicBezTo>
                  <a:pt x="41577" y="40575"/>
                  <a:pt x="41577" y="40575"/>
                  <a:pt x="41577" y="40575"/>
                </a:cubicBezTo>
                <a:lnTo>
                  <a:pt x="41577" y="27913"/>
                </a:lnTo>
                <a:close/>
              </a:path>
            </a:pathLst>
          </a:custGeom>
          <a:solidFill>
            <a:schemeClr val="accent3">
              <a:lumMod val="40000"/>
              <a:lumOff val="60000"/>
            </a:schemeClr>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51799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OBTAINING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BUSINESS NUMBER</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3491345" y="2027867"/>
            <a:ext cx="8243455" cy="1890326"/>
          </a:xfrm>
          <a:prstGeom prst="rect">
            <a:avLst/>
          </a:prstGeom>
        </p:spPr>
        <p:txBody>
          <a:bodyPr wrap="square">
            <a:spAutoFit/>
          </a:bodyPr>
          <a:lstStyle/>
          <a:p>
            <a:pPr>
              <a:lnSpc>
                <a:spcPct val="150000"/>
              </a:lnSpc>
            </a:pPr>
            <a:r>
              <a:rPr lang="en-US" sz="1600" b="1" dirty="0">
                <a:latin typeface="Lato" panose="020F0502020204030203" pitchFamily="34" charset="0"/>
                <a:ea typeface="Lato" panose="020F0502020204030203" pitchFamily="34" charset="0"/>
                <a:cs typeface="Lato" panose="020F0502020204030203" pitchFamily="34" charset="0"/>
              </a:rPr>
              <a:t>Register with the Canada Revenue Agency to get a business number.</a:t>
            </a:r>
          </a:p>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Find the registration form at </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http://</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www.cra-arc.gc.ca</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/e/</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pbg</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tf</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/rc1/rc1-12e.pdf</a:t>
            </a:r>
            <a:r>
              <a:rPr lang="en-US" sz="1600" dirty="0">
                <a:latin typeface="Lato" panose="020F0502020204030203" pitchFamily="34" charset="0"/>
                <a:ea typeface="Lato" panose="020F0502020204030203" pitchFamily="34" charset="0"/>
                <a:cs typeface="Lato" panose="020F0502020204030203" pitchFamily="34" charset="0"/>
              </a:rPr>
              <a:t>. </a:t>
            </a:r>
          </a:p>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Your business number is needed to register for GST, payroll or corporate income tax. </a:t>
            </a:r>
          </a:p>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Business Registration Online helps you register for your business number, GST and payroll at </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www.cra-arc.gc.ca</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tx</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bsnss</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tpcs</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bn</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-ne/bro-ide/menu-</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eng.html</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p>
        </p:txBody>
      </p:sp>
      <p:sp>
        <p:nvSpPr>
          <p:cNvPr id="10" name="Shape 5067">
            <a:extLst>
              <a:ext uri="{FF2B5EF4-FFF2-40B4-BE49-F238E27FC236}">
                <a16:creationId xmlns:a16="http://schemas.microsoft.com/office/drawing/2014/main" id="{E225186F-130C-E44F-8C75-560D705CF4CE}"/>
              </a:ext>
            </a:extLst>
          </p:cNvPr>
          <p:cNvSpPr/>
          <p:nvPr/>
        </p:nvSpPr>
        <p:spPr>
          <a:xfrm>
            <a:off x="966018" y="1603829"/>
            <a:ext cx="2109690" cy="4476297"/>
          </a:xfrm>
          <a:custGeom>
            <a:avLst/>
            <a:gdLst/>
            <a:ahLst/>
            <a:cxnLst/>
            <a:rect l="0" t="0" r="0" b="0"/>
            <a:pathLst>
              <a:path w="120000" h="120000" extrusionOk="0">
                <a:moveTo>
                  <a:pt x="92068" y="0"/>
                </a:moveTo>
                <a:lnTo>
                  <a:pt x="92068" y="0"/>
                </a:lnTo>
                <a:cubicBezTo>
                  <a:pt x="110172" y="0"/>
                  <a:pt x="114827" y="6506"/>
                  <a:pt x="114827" y="12771"/>
                </a:cubicBezTo>
                <a:cubicBezTo>
                  <a:pt x="114827" y="19277"/>
                  <a:pt x="101379" y="27710"/>
                  <a:pt x="82758" y="27710"/>
                </a:cubicBezTo>
                <a:cubicBezTo>
                  <a:pt x="64655" y="27710"/>
                  <a:pt x="55344" y="23373"/>
                  <a:pt x="55344" y="14939"/>
                </a:cubicBezTo>
                <a:cubicBezTo>
                  <a:pt x="55344" y="8433"/>
                  <a:pt x="69310" y="0"/>
                  <a:pt x="92068" y="0"/>
                </a:cubicBezTo>
                <a:close/>
                <a:moveTo>
                  <a:pt x="37241" y="119759"/>
                </a:moveTo>
                <a:lnTo>
                  <a:pt x="37241" y="119759"/>
                </a:lnTo>
                <a:cubicBezTo>
                  <a:pt x="23275" y="119759"/>
                  <a:pt x="14482" y="115180"/>
                  <a:pt x="23275" y="98072"/>
                </a:cubicBezTo>
                <a:cubicBezTo>
                  <a:pt x="41896" y="68433"/>
                  <a:pt x="41896" y="68433"/>
                  <a:pt x="41896" y="68433"/>
                </a:cubicBezTo>
                <a:cubicBezTo>
                  <a:pt x="41896" y="64096"/>
                  <a:pt x="41896" y="61927"/>
                  <a:pt x="41896" y="61927"/>
                </a:cubicBezTo>
                <a:cubicBezTo>
                  <a:pt x="37241" y="61927"/>
                  <a:pt x="19137" y="66265"/>
                  <a:pt x="9827" y="68433"/>
                </a:cubicBezTo>
                <a:cubicBezTo>
                  <a:pt x="0" y="64096"/>
                  <a:pt x="0" y="64096"/>
                  <a:pt x="0" y="64096"/>
                </a:cubicBezTo>
                <a:cubicBezTo>
                  <a:pt x="32586" y="51325"/>
                  <a:pt x="73965" y="42891"/>
                  <a:pt x="87413" y="42891"/>
                </a:cubicBezTo>
                <a:cubicBezTo>
                  <a:pt x="101379" y="42891"/>
                  <a:pt x="106034" y="51325"/>
                  <a:pt x="96724" y="61927"/>
                </a:cubicBezTo>
                <a:cubicBezTo>
                  <a:pt x="78103" y="93975"/>
                  <a:pt x="78103" y="93975"/>
                  <a:pt x="78103" y="93975"/>
                </a:cubicBezTo>
                <a:cubicBezTo>
                  <a:pt x="78103" y="100240"/>
                  <a:pt x="78103" y="102409"/>
                  <a:pt x="82758" y="102409"/>
                </a:cubicBezTo>
                <a:cubicBezTo>
                  <a:pt x="82758" y="102409"/>
                  <a:pt x="96724" y="98072"/>
                  <a:pt x="110172" y="93975"/>
                </a:cubicBezTo>
                <a:cubicBezTo>
                  <a:pt x="119482" y="98072"/>
                  <a:pt x="119482" y="98072"/>
                  <a:pt x="119482" y="98072"/>
                </a:cubicBezTo>
                <a:cubicBezTo>
                  <a:pt x="87413" y="115180"/>
                  <a:pt x="50689" y="119759"/>
                  <a:pt x="37241" y="119759"/>
                </a:cubicBezTo>
                <a:close/>
              </a:path>
            </a:pathLst>
          </a:custGeom>
          <a:solidFill>
            <a:srgbClr val="111111"/>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289775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CHOOSE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BUSINESS LOCATION</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5611090" y="2928413"/>
            <a:ext cx="4890655" cy="1890326"/>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Decide where you will run your business (in your home or find a space). Check to make sure that you are permitted to run a home-based business (e.g. housing policies). </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p:txBody>
      </p:sp>
      <p:sp>
        <p:nvSpPr>
          <p:cNvPr id="11" name="Shape 4867">
            <a:extLst>
              <a:ext uri="{FF2B5EF4-FFF2-40B4-BE49-F238E27FC236}">
                <a16:creationId xmlns:a16="http://schemas.microsoft.com/office/drawing/2014/main" id="{7D643D01-5E96-AF42-8251-C8C0F90D4BAE}"/>
              </a:ext>
            </a:extLst>
          </p:cNvPr>
          <p:cNvSpPr/>
          <p:nvPr/>
        </p:nvSpPr>
        <p:spPr>
          <a:xfrm>
            <a:off x="1248230" y="2046650"/>
            <a:ext cx="3963946" cy="3993931"/>
          </a:xfrm>
          <a:custGeom>
            <a:avLst/>
            <a:gdLst/>
            <a:ahLst/>
            <a:cxnLst/>
            <a:rect l="0" t="0" r="0" b="0"/>
            <a:pathLst>
              <a:path w="120000" h="120000" extrusionOk="0">
                <a:moveTo>
                  <a:pt x="59202" y="119802"/>
                </a:moveTo>
                <a:lnTo>
                  <a:pt x="59202" y="119802"/>
                </a:lnTo>
                <a:cubicBezTo>
                  <a:pt x="26710" y="119802"/>
                  <a:pt x="0" y="93399"/>
                  <a:pt x="0" y="59901"/>
                </a:cubicBezTo>
                <a:cubicBezTo>
                  <a:pt x="0" y="26403"/>
                  <a:pt x="26710" y="0"/>
                  <a:pt x="59202" y="0"/>
                </a:cubicBezTo>
                <a:cubicBezTo>
                  <a:pt x="92890" y="0"/>
                  <a:pt x="119800" y="26403"/>
                  <a:pt x="119800" y="59901"/>
                </a:cubicBezTo>
                <a:cubicBezTo>
                  <a:pt x="119800" y="93399"/>
                  <a:pt x="92890" y="119802"/>
                  <a:pt x="59202" y="119802"/>
                </a:cubicBezTo>
                <a:close/>
                <a:moveTo>
                  <a:pt x="92890" y="25024"/>
                </a:moveTo>
                <a:lnTo>
                  <a:pt x="92890" y="25024"/>
                </a:lnTo>
                <a:cubicBezTo>
                  <a:pt x="92890" y="25024"/>
                  <a:pt x="92890" y="25024"/>
                  <a:pt x="92890" y="23645"/>
                </a:cubicBezTo>
                <a:lnTo>
                  <a:pt x="91495" y="23645"/>
                </a:lnTo>
                <a:cubicBezTo>
                  <a:pt x="91495" y="23645"/>
                  <a:pt x="91495" y="23645"/>
                  <a:pt x="91495" y="25024"/>
                </a:cubicBezTo>
                <a:cubicBezTo>
                  <a:pt x="91495" y="25024"/>
                  <a:pt x="91495" y="25024"/>
                  <a:pt x="92890" y="25024"/>
                </a:cubicBezTo>
                <a:cubicBezTo>
                  <a:pt x="92890" y="26403"/>
                  <a:pt x="92890" y="26403"/>
                  <a:pt x="91495" y="26403"/>
                </a:cubicBezTo>
                <a:cubicBezTo>
                  <a:pt x="91495" y="27783"/>
                  <a:pt x="91495" y="27783"/>
                  <a:pt x="91495" y="27783"/>
                </a:cubicBezTo>
                <a:lnTo>
                  <a:pt x="90099" y="27783"/>
                </a:lnTo>
                <a:cubicBezTo>
                  <a:pt x="90099" y="27783"/>
                  <a:pt x="90099" y="27783"/>
                  <a:pt x="91495" y="27783"/>
                </a:cubicBezTo>
                <a:cubicBezTo>
                  <a:pt x="91495" y="27783"/>
                  <a:pt x="91495" y="27783"/>
                  <a:pt x="92890" y="27783"/>
                </a:cubicBezTo>
                <a:cubicBezTo>
                  <a:pt x="92890" y="26403"/>
                  <a:pt x="92890" y="26403"/>
                  <a:pt x="92890" y="26403"/>
                </a:cubicBezTo>
                <a:cubicBezTo>
                  <a:pt x="92890" y="25024"/>
                  <a:pt x="92890" y="25024"/>
                  <a:pt x="94485" y="25024"/>
                </a:cubicBezTo>
                <a:lnTo>
                  <a:pt x="92890" y="25024"/>
                </a:lnTo>
                <a:close/>
                <a:moveTo>
                  <a:pt x="94485" y="26403"/>
                </a:moveTo>
                <a:lnTo>
                  <a:pt x="94485" y="26403"/>
                </a:lnTo>
                <a:close/>
                <a:moveTo>
                  <a:pt x="108438" y="66798"/>
                </a:moveTo>
                <a:lnTo>
                  <a:pt x="108438" y="66798"/>
                </a:lnTo>
                <a:cubicBezTo>
                  <a:pt x="108438" y="65418"/>
                  <a:pt x="108438" y="64039"/>
                  <a:pt x="108438" y="64039"/>
                </a:cubicBezTo>
                <a:cubicBezTo>
                  <a:pt x="108438" y="62660"/>
                  <a:pt x="108438" y="64039"/>
                  <a:pt x="107043" y="64039"/>
                </a:cubicBezTo>
                <a:cubicBezTo>
                  <a:pt x="107043" y="62660"/>
                  <a:pt x="107043" y="62660"/>
                  <a:pt x="107043" y="62660"/>
                </a:cubicBezTo>
                <a:cubicBezTo>
                  <a:pt x="107043" y="62660"/>
                  <a:pt x="107043" y="62660"/>
                  <a:pt x="107043" y="64039"/>
                </a:cubicBezTo>
                <a:cubicBezTo>
                  <a:pt x="107043" y="64039"/>
                  <a:pt x="105647" y="65418"/>
                  <a:pt x="107043" y="65418"/>
                </a:cubicBezTo>
                <a:cubicBezTo>
                  <a:pt x="107043" y="66798"/>
                  <a:pt x="107043" y="66798"/>
                  <a:pt x="108438" y="66798"/>
                </a:cubicBezTo>
                <a:close/>
                <a:moveTo>
                  <a:pt x="12757" y="71133"/>
                </a:moveTo>
                <a:lnTo>
                  <a:pt x="12757" y="71133"/>
                </a:lnTo>
                <a:cubicBezTo>
                  <a:pt x="14152" y="71133"/>
                  <a:pt x="14152" y="71133"/>
                  <a:pt x="14152" y="71133"/>
                </a:cubicBezTo>
                <a:cubicBezTo>
                  <a:pt x="14152" y="69753"/>
                  <a:pt x="14152" y="69753"/>
                  <a:pt x="14152" y="69753"/>
                </a:cubicBezTo>
                <a:cubicBezTo>
                  <a:pt x="14152" y="69753"/>
                  <a:pt x="14152" y="69753"/>
                  <a:pt x="12757" y="69753"/>
                </a:cubicBezTo>
                <a:lnTo>
                  <a:pt x="12757" y="71133"/>
                </a:lnTo>
                <a:cubicBezTo>
                  <a:pt x="12757" y="69753"/>
                  <a:pt x="12757" y="69753"/>
                  <a:pt x="12757" y="69753"/>
                </a:cubicBezTo>
                <a:cubicBezTo>
                  <a:pt x="12757" y="69753"/>
                  <a:pt x="12757" y="69753"/>
                  <a:pt x="11362" y="69753"/>
                </a:cubicBezTo>
                <a:cubicBezTo>
                  <a:pt x="12757" y="71133"/>
                  <a:pt x="12757" y="71133"/>
                  <a:pt x="12757" y="71133"/>
                </a:cubicBezTo>
                <a:close/>
                <a:moveTo>
                  <a:pt x="14152" y="53004"/>
                </a:moveTo>
                <a:lnTo>
                  <a:pt x="14152" y="53004"/>
                </a:lnTo>
                <a:close/>
                <a:moveTo>
                  <a:pt x="14152" y="44532"/>
                </a:moveTo>
                <a:lnTo>
                  <a:pt x="14152" y="44532"/>
                </a:lnTo>
                <a:lnTo>
                  <a:pt x="14152" y="43152"/>
                </a:lnTo>
                <a:lnTo>
                  <a:pt x="14152" y="44532"/>
                </a:lnTo>
                <a:close/>
                <a:moveTo>
                  <a:pt x="26710" y="25024"/>
                </a:moveTo>
                <a:lnTo>
                  <a:pt x="26710" y="25024"/>
                </a:lnTo>
                <a:cubicBezTo>
                  <a:pt x="26710" y="25024"/>
                  <a:pt x="26710" y="25024"/>
                  <a:pt x="25315" y="25024"/>
                </a:cubicBezTo>
                <a:cubicBezTo>
                  <a:pt x="26710" y="25024"/>
                  <a:pt x="26710" y="25024"/>
                  <a:pt x="26710" y="25024"/>
                </a:cubicBezTo>
                <a:close/>
                <a:moveTo>
                  <a:pt x="25315" y="26403"/>
                </a:moveTo>
                <a:lnTo>
                  <a:pt x="25315" y="26403"/>
                </a:lnTo>
                <a:close/>
                <a:moveTo>
                  <a:pt x="38073" y="16748"/>
                </a:moveTo>
                <a:lnTo>
                  <a:pt x="38073" y="16748"/>
                </a:lnTo>
                <a:lnTo>
                  <a:pt x="39468" y="16748"/>
                </a:lnTo>
                <a:lnTo>
                  <a:pt x="38073" y="16748"/>
                </a:lnTo>
                <a:cubicBezTo>
                  <a:pt x="39468" y="16748"/>
                  <a:pt x="39468" y="16748"/>
                  <a:pt x="39468" y="16748"/>
                </a:cubicBezTo>
                <a:lnTo>
                  <a:pt x="39468" y="18128"/>
                </a:lnTo>
                <a:lnTo>
                  <a:pt x="39468" y="16748"/>
                </a:lnTo>
                <a:cubicBezTo>
                  <a:pt x="38073" y="16748"/>
                  <a:pt x="38073" y="18128"/>
                  <a:pt x="38073" y="18128"/>
                </a:cubicBezTo>
                <a:cubicBezTo>
                  <a:pt x="38073" y="18128"/>
                  <a:pt x="38073" y="18128"/>
                  <a:pt x="38073" y="16748"/>
                </a:cubicBezTo>
                <a:cubicBezTo>
                  <a:pt x="38073" y="18128"/>
                  <a:pt x="38073" y="18128"/>
                  <a:pt x="38073" y="18128"/>
                </a:cubicBezTo>
                <a:cubicBezTo>
                  <a:pt x="38073" y="18128"/>
                  <a:pt x="38073" y="18128"/>
                  <a:pt x="39468" y="18128"/>
                </a:cubicBezTo>
                <a:lnTo>
                  <a:pt x="38073" y="18128"/>
                </a:lnTo>
                <a:lnTo>
                  <a:pt x="39468" y="18128"/>
                </a:lnTo>
                <a:lnTo>
                  <a:pt x="38073" y="18128"/>
                </a:lnTo>
                <a:cubicBezTo>
                  <a:pt x="39468" y="18128"/>
                  <a:pt x="39468" y="18128"/>
                  <a:pt x="39468" y="18128"/>
                </a:cubicBezTo>
                <a:cubicBezTo>
                  <a:pt x="39468" y="18128"/>
                  <a:pt x="40863" y="19507"/>
                  <a:pt x="39468" y="19507"/>
                </a:cubicBezTo>
                <a:lnTo>
                  <a:pt x="38073" y="19507"/>
                </a:lnTo>
                <a:lnTo>
                  <a:pt x="39468" y="19507"/>
                </a:lnTo>
                <a:cubicBezTo>
                  <a:pt x="38073" y="19507"/>
                  <a:pt x="38073" y="19507"/>
                  <a:pt x="38073" y="19507"/>
                </a:cubicBezTo>
                <a:cubicBezTo>
                  <a:pt x="38073" y="20886"/>
                  <a:pt x="36677" y="20886"/>
                  <a:pt x="38073" y="20886"/>
                </a:cubicBezTo>
                <a:cubicBezTo>
                  <a:pt x="38073" y="19507"/>
                  <a:pt x="38073" y="19507"/>
                  <a:pt x="38073" y="19507"/>
                </a:cubicBezTo>
                <a:cubicBezTo>
                  <a:pt x="38073" y="20886"/>
                  <a:pt x="38073" y="20886"/>
                  <a:pt x="38073" y="20886"/>
                </a:cubicBezTo>
                <a:lnTo>
                  <a:pt x="39468" y="20886"/>
                </a:lnTo>
                <a:cubicBezTo>
                  <a:pt x="39468" y="20886"/>
                  <a:pt x="39468" y="20886"/>
                  <a:pt x="40863" y="20886"/>
                </a:cubicBezTo>
                <a:cubicBezTo>
                  <a:pt x="42259" y="20886"/>
                  <a:pt x="42259" y="20886"/>
                  <a:pt x="42259" y="20886"/>
                </a:cubicBezTo>
                <a:cubicBezTo>
                  <a:pt x="42259" y="22266"/>
                  <a:pt x="42259" y="22266"/>
                  <a:pt x="42259" y="22266"/>
                </a:cubicBezTo>
                <a:cubicBezTo>
                  <a:pt x="42259" y="22266"/>
                  <a:pt x="40863" y="22266"/>
                  <a:pt x="40863" y="20886"/>
                </a:cubicBezTo>
                <a:cubicBezTo>
                  <a:pt x="40863" y="22266"/>
                  <a:pt x="42259" y="22266"/>
                  <a:pt x="40863" y="22266"/>
                </a:cubicBezTo>
                <a:cubicBezTo>
                  <a:pt x="39468" y="20886"/>
                  <a:pt x="39468" y="20886"/>
                  <a:pt x="39468" y="20886"/>
                </a:cubicBezTo>
                <a:lnTo>
                  <a:pt x="39468" y="22266"/>
                </a:lnTo>
                <a:cubicBezTo>
                  <a:pt x="38073" y="20886"/>
                  <a:pt x="38073" y="20886"/>
                  <a:pt x="38073" y="20886"/>
                </a:cubicBezTo>
                <a:cubicBezTo>
                  <a:pt x="38073" y="20886"/>
                  <a:pt x="38073" y="20886"/>
                  <a:pt x="38073" y="22266"/>
                </a:cubicBezTo>
                <a:cubicBezTo>
                  <a:pt x="39468" y="22266"/>
                  <a:pt x="39468" y="22266"/>
                  <a:pt x="39468" y="22266"/>
                </a:cubicBezTo>
                <a:lnTo>
                  <a:pt x="39468" y="20886"/>
                </a:lnTo>
                <a:cubicBezTo>
                  <a:pt x="39468" y="22266"/>
                  <a:pt x="39468" y="22266"/>
                  <a:pt x="39468" y="22266"/>
                </a:cubicBezTo>
                <a:lnTo>
                  <a:pt x="38073" y="22266"/>
                </a:lnTo>
                <a:cubicBezTo>
                  <a:pt x="39468" y="22266"/>
                  <a:pt x="38073" y="22266"/>
                  <a:pt x="38073" y="23645"/>
                </a:cubicBezTo>
                <a:cubicBezTo>
                  <a:pt x="38073" y="23645"/>
                  <a:pt x="38073" y="22266"/>
                  <a:pt x="39468" y="22266"/>
                </a:cubicBezTo>
                <a:lnTo>
                  <a:pt x="39468" y="23645"/>
                </a:lnTo>
                <a:cubicBezTo>
                  <a:pt x="39468" y="23645"/>
                  <a:pt x="39468" y="23645"/>
                  <a:pt x="39468" y="22266"/>
                </a:cubicBezTo>
                <a:lnTo>
                  <a:pt x="40863" y="22266"/>
                </a:lnTo>
                <a:cubicBezTo>
                  <a:pt x="40863" y="22266"/>
                  <a:pt x="40863" y="22266"/>
                  <a:pt x="42259" y="22266"/>
                </a:cubicBezTo>
                <a:lnTo>
                  <a:pt x="40863" y="22266"/>
                </a:lnTo>
                <a:cubicBezTo>
                  <a:pt x="40863" y="23645"/>
                  <a:pt x="40863" y="23645"/>
                  <a:pt x="42259" y="23645"/>
                </a:cubicBezTo>
                <a:cubicBezTo>
                  <a:pt x="40863" y="23645"/>
                  <a:pt x="40863" y="23645"/>
                  <a:pt x="40863" y="23645"/>
                </a:cubicBezTo>
                <a:lnTo>
                  <a:pt x="40863" y="25024"/>
                </a:lnTo>
                <a:cubicBezTo>
                  <a:pt x="39468" y="25024"/>
                  <a:pt x="39468" y="25024"/>
                  <a:pt x="39468" y="25024"/>
                </a:cubicBezTo>
                <a:cubicBezTo>
                  <a:pt x="39468" y="25024"/>
                  <a:pt x="39468" y="25024"/>
                  <a:pt x="38073" y="25024"/>
                </a:cubicBezTo>
                <a:lnTo>
                  <a:pt x="38073" y="26403"/>
                </a:lnTo>
                <a:cubicBezTo>
                  <a:pt x="38073" y="26403"/>
                  <a:pt x="38073" y="26403"/>
                  <a:pt x="38073" y="27783"/>
                </a:cubicBezTo>
                <a:cubicBezTo>
                  <a:pt x="38073" y="27783"/>
                  <a:pt x="38073" y="27783"/>
                  <a:pt x="36677" y="27783"/>
                </a:cubicBezTo>
                <a:cubicBezTo>
                  <a:pt x="36677" y="27783"/>
                  <a:pt x="36677" y="29359"/>
                  <a:pt x="35282" y="29359"/>
                </a:cubicBezTo>
                <a:cubicBezTo>
                  <a:pt x="35282" y="29359"/>
                  <a:pt x="35282" y="29359"/>
                  <a:pt x="35282" y="27783"/>
                </a:cubicBezTo>
                <a:cubicBezTo>
                  <a:pt x="35282" y="27783"/>
                  <a:pt x="35282" y="27783"/>
                  <a:pt x="35282" y="29359"/>
                </a:cubicBezTo>
                <a:cubicBezTo>
                  <a:pt x="33887" y="29359"/>
                  <a:pt x="35282" y="29359"/>
                  <a:pt x="33887" y="29359"/>
                </a:cubicBezTo>
                <a:cubicBezTo>
                  <a:pt x="33887" y="29359"/>
                  <a:pt x="33887" y="29359"/>
                  <a:pt x="35282" y="29359"/>
                </a:cubicBezTo>
                <a:cubicBezTo>
                  <a:pt x="33887" y="29359"/>
                  <a:pt x="33887" y="29359"/>
                  <a:pt x="33887" y="29359"/>
                </a:cubicBezTo>
                <a:cubicBezTo>
                  <a:pt x="33887" y="30738"/>
                  <a:pt x="33887" y="29359"/>
                  <a:pt x="33887" y="30738"/>
                </a:cubicBezTo>
                <a:lnTo>
                  <a:pt x="35282" y="30738"/>
                </a:lnTo>
                <a:cubicBezTo>
                  <a:pt x="33887" y="30738"/>
                  <a:pt x="33887" y="30738"/>
                  <a:pt x="33887" y="30738"/>
                </a:cubicBezTo>
                <a:cubicBezTo>
                  <a:pt x="33887" y="30738"/>
                  <a:pt x="33887" y="30738"/>
                  <a:pt x="33887" y="32118"/>
                </a:cubicBezTo>
                <a:cubicBezTo>
                  <a:pt x="33887" y="32118"/>
                  <a:pt x="33887" y="32118"/>
                  <a:pt x="33887" y="33497"/>
                </a:cubicBezTo>
                <a:cubicBezTo>
                  <a:pt x="33887" y="33497"/>
                  <a:pt x="33887" y="33497"/>
                  <a:pt x="33887" y="34876"/>
                </a:cubicBezTo>
                <a:cubicBezTo>
                  <a:pt x="33887" y="34876"/>
                  <a:pt x="33887" y="34876"/>
                  <a:pt x="32491" y="34876"/>
                </a:cubicBezTo>
                <a:lnTo>
                  <a:pt x="33887" y="34876"/>
                </a:lnTo>
                <a:cubicBezTo>
                  <a:pt x="33887" y="34876"/>
                  <a:pt x="33887" y="34876"/>
                  <a:pt x="32491" y="34876"/>
                </a:cubicBezTo>
                <a:cubicBezTo>
                  <a:pt x="30897" y="34876"/>
                  <a:pt x="32491" y="34876"/>
                  <a:pt x="30897" y="34876"/>
                </a:cubicBezTo>
                <a:lnTo>
                  <a:pt x="32491" y="34876"/>
                </a:lnTo>
                <a:lnTo>
                  <a:pt x="30897" y="34876"/>
                </a:lnTo>
                <a:lnTo>
                  <a:pt x="30897" y="33497"/>
                </a:lnTo>
                <a:lnTo>
                  <a:pt x="30897" y="34876"/>
                </a:lnTo>
                <a:cubicBezTo>
                  <a:pt x="30897" y="34876"/>
                  <a:pt x="30897" y="34876"/>
                  <a:pt x="29501" y="34876"/>
                </a:cubicBezTo>
                <a:lnTo>
                  <a:pt x="29501" y="33497"/>
                </a:lnTo>
                <a:cubicBezTo>
                  <a:pt x="29501" y="34876"/>
                  <a:pt x="29501" y="33497"/>
                  <a:pt x="29501" y="33497"/>
                </a:cubicBezTo>
                <a:lnTo>
                  <a:pt x="29501" y="34876"/>
                </a:lnTo>
                <a:cubicBezTo>
                  <a:pt x="28106" y="34876"/>
                  <a:pt x="28106" y="34876"/>
                  <a:pt x="28106" y="33497"/>
                </a:cubicBezTo>
                <a:cubicBezTo>
                  <a:pt x="28106" y="33497"/>
                  <a:pt x="29501" y="33497"/>
                  <a:pt x="28106" y="33497"/>
                </a:cubicBezTo>
                <a:cubicBezTo>
                  <a:pt x="28106" y="32118"/>
                  <a:pt x="28106" y="32118"/>
                  <a:pt x="28106" y="32118"/>
                </a:cubicBezTo>
                <a:lnTo>
                  <a:pt x="28106" y="33497"/>
                </a:lnTo>
                <a:cubicBezTo>
                  <a:pt x="28106" y="33497"/>
                  <a:pt x="28106" y="33497"/>
                  <a:pt x="28106" y="32118"/>
                </a:cubicBezTo>
                <a:lnTo>
                  <a:pt x="28106" y="33497"/>
                </a:lnTo>
                <a:cubicBezTo>
                  <a:pt x="26710" y="32118"/>
                  <a:pt x="28106" y="32118"/>
                  <a:pt x="28106" y="32118"/>
                </a:cubicBezTo>
                <a:cubicBezTo>
                  <a:pt x="28106" y="32118"/>
                  <a:pt x="28106" y="32118"/>
                  <a:pt x="26710" y="32118"/>
                </a:cubicBezTo>
                <a:cubicBezTo>
                  <a:pt x="26710" y="32118"/>
                  <a:pt x="26710" y="32118"/>
                  <a:pt x="28106" y="32118"/>
                </a:cubicBezTo>
                <a:cubicBezTo>
                  <a:pt x="28106" y="32118"/>
                  <a:pt x="28106" y="32118"/>
                  <a:pt x="28106" y="30738"/>
                </a:cubicBezTo>
                <a:cubicBezTo>
                  <a:pt x="28106" y="32118"/>
                  <a:pt x="28106" y="32118"/>
                  <a:pt x="28106" y="32118"/>
                </a:cubicBezTo>
                <a:cubicBezTo>
                  <a:pt x="26710" y="32118"/>
                  <a:pt x="26710" y="32118"/>
                  <a:pt x="26710" y="32118"/>
                </a:cubicBezTo>
                <a:cubicBezTo>
                  <a:pt x="26710" y="32118"/>
                  <a:pt x="26710" y="32118"/>
                  <a:pt x="26710" y="30738"/>
                </a:cubicBezTo>
                <a:cubicBezTo>
                  <a:pt x="26710" y="30738"/>
                  <a:pt x="26710" y="30738"/>
                  <a:pt x="28106" y="30738"/>
                </a:cubicBezTo>
                <a:cubicBezTo>
                  <a:pt x="28106" y="30738"/>
                  <a:pt x="28106" y="30738"/>
                  <a:pt x="26710" y="30738"/>
                </a:cubicBezTo>
                <a:lnTo>
                  <a:pt x="26710" y="32118"/>
                </a:lnTo>
                <a:cubicBezTo>
                  <a:pt x="26710" y="32118"/>
                  <a:pt x="26710" y="32118"/>
                  <a:pt x="26710" y="30738"/>
                </a:cubicBezTo>
                <a:cubicBezTo>
                  <a:pt x="26710" y="30738"/>
                  <a:pt x="26710" y="30738"/>
                  <a:pt x="25315" y="30738"/>
                </a:cubicBezTo>
                <a:lnTo>
                  <a:pt x="25315" y="29359"/>
                </a:lnTo>
                <a:lnTo>
                  <a:pt x="26710" y="29359"/>
                </a:lnTo>
                <a:cubicBezTo>
                  <a:pt x="26710" y="29359"/>
                  <a:pt x="26710" y="29359"/>
                  <a:pt x="28106" y="29359"/>
                </a:cubicBezTo>
                <a:cubicBezTo>
                  <a:pt x="26710" y="29359"/>
                  <a:pt x="26710" y="29359"/>
                  <a:pt x="26710" y="29359"/>
                </a:cubicBezTo>
                <a:lnTo>
                  <a:pt x="25315" y="29359"/>
                </a:lnTo>
                <a:lnTo>
                  <a:pt x="26710" y="29359"/>
                </a:lnTo>
                <a:cubicBezTo>
                  <a:pt x="25315" y="29359"/>
                  <a:pt x="25315" y="29359"/>
                  <a:pt x="25315" y="29359"/>
                </a:cubicBezTo>
                <a:cubicBezTo>
                  <a:pt x="25315" y="27783"/>
                  <a:pt x="26710" y="27783"/>
                  <a:pt x="26710" y="27783"/>
                </a:cubicBezTo>
                <a:cubicBezTo>
                  <a:pt x="25315" y="27783"/>
                  <a:pt x="25315" y="27783"/>
                  <a:pt x="25315" y="27783"/>
                </a:cubicBezTo>
                <a:cubicBezTo>
                  <a:pt x="25315" y="27783"/>
                  <a:pt x="25315" y="27783"/>
                  <a:pt x="26710" y="27783"/>
                </a:cubicBezTo>
                <a:lnTo>
                  <a:pt x="25315" y="27783"/>
                </a:lnTo>
                <a:lnTo>
                  <a:pt x="26710" y="27783"/>
                </a:lnTo>
                <a:cubicBezTo>
                  <a:pt x="25315" y="27783"/>
                  <a:pt x="25315" y="27783"/>
                  <a:pt x="25315" y="27783"/>
                </a:cubicBezTo>
                <a:cubicBezTo>
                  <a:pt x="25315" y="27783"/>
                  <a:pt x="25315" y="27783"/>
                  <a:pt x="26710" y="27783"/>
                </a:cubicBezTo>
                <a:cubicBezTo>
                  <a:pt x="25315" y="27783"/>
                  <a:pt x="25315" y="27783"/>
                  <a:pt x="25315" y="27783"/>
                </a:cubicBezTo>
                <a:cubicBezTo>
                  <a:pt x="25315" y="27783"/>
                  <a:pt x="25315" y="27783"/>
                  <a:pt x="26710" y="26403"/>
                </a:cubicBezTo>
                <a:cubicBezTo>
                  <a:pt x="26710" y="25024"/>
                  <a:pt x="26710" y="25024"/>
                  <a:pt x="26710" y="25024"/>
                </a:cubicBezTo>
                <a:lnTo>
                  <a:pt x="25315" y="25024"/>
                </a:lnTo>
                <a:cubicBezTo>
                  <a:pt x="25315" y="25024"/>
                  <a:pt x="25315" y="25024"/>
                  <a:pt x="26710" y="26403"/>
                </a:cubicBezTo>
                <a:cubicBezTo>
                  <a:pt x="26710" y="26403"/>
                  <a:pt x="26710" y="26403"/>
                  <a:pt x="25315" y="26403"/>
                </a:cubicBezTo>
                <a:cubicBezTo>
                  <a:pt x="23920" y="27783"/>
                  <a:pt x="22524" y="29359"/>
                  <a:pt x="21129" y="30738"/>
                </a:cubicBezTo>
                <a:lnTo>
                  <a:pt x="22524" y="30738"/>
                </a:lnTo>
                <a:cubicBezTo>
                  <a:pt x="22524" y="30738"/>
                  <a:pt x="22524" y="32118"/>
                  <a:pt x="23920" y="32118"/>
                </a:cubicBezTo>
                <a:cubicBezTo>
                  <a:pt x="22524" y="32118"/>
                  <a:pt x="22524" y="32118"/>
                  <a:pt x="22524" y="32118"/>
                </a:cubicBezTo>
                <a:lnTo>
                  <a:pt x="22524" y="33497"/>
                </a:lnTo>
                <a:lnTo>
                  <a:pt x="21129" y="33497"/>
                </a:lnTo>
                <a:cubicBezTo>
                  <a:pt x="21129" y="32118"/>
                  <a:pt x="21129" y="32118"/>
                  <a:pt x="21129" y="32118"/>
                </a:cubicBezTo>
                <a:lnTo>
                  <a:pt x="19734" y="32118"/>
                </a:lnTo>
                <a:lnTo>
                  <a:pt x="19734" y="33497"/>
                </a:lnTo>
                <a:cubicBezTo>
                  <a:pt x="19734" y="33497"/>
                  <a:pt x="19734" y="33497"/>
                  <a:pt x="21129" y="33497"/>
                </a:cubicBezTo>
                <a:cubicBezTo>
                  <a:pt x="21129" y="33497"/>
                  <a:pt x="21129" y="33497"/>
                  <a:pt x="21129" y="34876"/>
                </a:cubicBezTo>
                <a:lnTo>
                  <a:pt x="21129" y="33497"/>
                </a:lnTo>
                <a:cubicBezTo>
                  <a:pt x="21129" y="34876"/>
                  <a:pt x="21129" y="34876"/>
                  <a:pt x="21129" y="34876"/>
                </a:cubicBezTo>
                <a:cubicBezTo>
                  <a:pt x="19734" y="34876"/>
                  <a:pt x="19734" y="34876"/>
                  <a:pt x="19734" y="33497"/>
                </a:cubicBezTo>
                <a:lnTo>
                  <a:pt x="19734" y="34876"/>
                </a:lnTo>
                <a:lnTo>
                  <a:pt x="19734" y="33497"/>
                </a:lnTo>
                <a:cubicBezTo>
                  <a:pt x="19734" y="34876"/>
                  <a:pt x="19734" y="34876"/>
                  <a:pt x="19734" y="34876"/>
                </a:cubicBezTo>
                <a:cubicBezTo>
                  <a:pt x="19734" y="34876"/>
                  <a:pt x="21129" y="34876"/>
                  <a:pt x="21129" y="36256"/>
                </a:cubicBezTo>
                <a:cubicBezTo>
                  <a:pt x="19734" y="36256"/>
                  <a:pt x="19734" y="34876"/>
                  <a:pt x="19734" y="34876"/>
                </a:cubicBezTo>
                <a:cubicBezTo>
                  <a:pt x="19734" y="34876"/>
                  <a:pt x="19734" y="34876"/>
                  <a:pt x="18338" y="34876"/>
                </a:cubicBezTo>
                <a:cubicBezTo>
                  <a:pt x="18338" y="34876"/>
                  <a:pt x="16943" y="34876"/>
                  <a:pt x="16943" y="36256"/>
                </a:cubicBezTo>
                <a:cubicBezTo>
                  <a:pt x="18338" y="36256"/>
                  <a:pt x="18338" y="36256"/>
                  <a:pt x="18338" y="36256"/>
                </a:cubicBezTo>
                <a:lnTo>
                  <a:pt x="18338" y="37635"/>
                </a:lnTo>
                <a:cubicBezTo>
                  <a:pt x="18338" y="37635"/>
                  <a:pt x="18338" y="37635"/>
                  <a:pt x="18338" y="39014"/>
                </a:cubicBezTo>
                <a:cubicBezTo>
                  <a:pt x="18338" y="37635"/>
                  <a:pt x="19734" y="37635"/>
                  <a:pt x="19734" y="39014"/>
                </a:cubicBezTo>
                <a:lnTo>
                  <a:pt x="19734" y="37635"/>
                </a:lnTo>
                <a:cubicBezTo>
                  <a:pt x="21129" y="37635"/>
                  <a:pt x="21129" y="39014"/>
                  <a:pt x="21129" y="39014"/>
                </a:cubicBezTo>
                <a:cubicBezTo>
                  <a:pt x="21129" y="37635"/>
                  <a:pt x="21129" y="37635"/>
                  <a:pt x="21129" y="37635"/>
                </a:cubicBezTo>
                <a:lnTo>
                  <a:pt x="22524" y="37635"/>
                </a:lnTo>
                <a:cubicBezTo>
                  <a:pt x="22524" y="39014"/>
                  <a:pt x="22524" y="39014"/>
                  <a:pt x="22524" y="39014"/>
                </a:cubicBezTo>
                <a:cubicBezTo>
                  <a:pt x="22524" y="39014"/>
                  <a:pt x="22524" y="39014"/>
                  <a:pt x="22524" y="40394"/>
                </a:cubicBezTo>
                <a:cubicBezTo>
                  <a:pt x="22524" y="40394"/>
                  <a:pt x="22524" y="39014"/>
                  <a:pt x="22524" y="40394"/>
                </a:cubicBezTo>
                <a:cubicBezTo>
                  <a:pt x="23920" y="40394"/>
                  <a:pt x="23920" y="40394"/>
                  <a:pt x="23920" y="40394"/>
                </a:cubicBezTo>
                <a:cubicBezTo>
                  <a:pt x="23920" y="40394"/>
                  <a:pt x="23920" y="41773"/>
                  <a:pt x="25315" y="41773"/>
                </a:cubicBezTo>
                <a:cubicBezTo>
                  <a:pt x="23920" y="41773"/>
                  <a:pt x="23920" y="41773"/>
                  <a:pt x="23920" y="41773"/>
                </a:cubicBezTo>
                <a:cubicBezTo>
                  <a:pt x="25315" y="41773"/>
                  <a:pt x="25315" y="41773"/>
                  <a:pt x="25315" y="41773"/>
                </a:cubicBezTo>
                <a:lnTo>
                  <a:pt x="26710" y="41773"/>
                </a:lnTo>
                <a:cubicBezTo>
                  <a:pt x="26710" y="43152"/>
                  <a:pt x="26710" y="43152"/>
                  <a:pt x="26710" y="43152"/>
                </a:cubicBezTo>
                <a:lnTo>
                  <a:pt x="25315" y="43152"/>
                </a:lnTo>
                <a:cubicBezTo>
                  <a:pt x="23920" y="44532"/>
                  <a:pt x="23920" y="44532"/>
                  <a:pt x="23920" y="44532"/>
                </a:cubicBezTo>
                <a:cubicBezTo>
                  <a:pt x="23920" y="44532"/>
                  <a:pt x="23920" y="44532"/>
                  <a:pt x="22524" y="44532"/>
                </a:cubicBezTo>
                <a:lnTo>
                  <a:pt x="21129" y="44532"/>
                </a:lnTo>
                <a:cubicBezTo>
                  <a:pt x="21129" y="44532"/>
                  <a:pt x="21129" y="44532"/>
                  <a:pt x="19734" y="44532"/>
                </a:cubicBezTo>
                <a:cubicBezTo>
                  <a:pt x="19734" y="44532"/>
                  <a:pt x="19734" y="44532"/>
                  <a:pt x="19734" y="45911"/>
                </a:cubicBezTo>
                <a:cubicBezTo>
                  <a:pt x="18338" y="45911"/>
                  <a:pt x="18338" y="45911"/>
                  <a:pt x="18338" y="47290"/>
                </a:cubicBezTo>
                <a:lnTo>
                  <a:pt x="18338" y="45911"/>
                </a:lnTo>
                <a:cubicBezTo>
                  <a:pt x="19734" y="45911"/>
                  <a:pt x="19734" y="45911"/>
                  <a:pt x="19734" y="45911"/>
                </a:cubicBezTo>
                <a:cubicBezTo>
                  <a:pt x="21129" y="44532"/>
                  <a:pt x="21129" y="44532"/>
                  <a:pt x="21129" y="45911"/>
                </a:cubicBezTo>
                <a:cubicBezTo>
                  <a:pt x="21129" y="45911"/>
                  <a:pt x="21129" y="45911"/>
                  <a:pt x="19734" y="45911"/>
                </a:cubicBezTo>
                <a:cubicBezTo>
                  <a:pt x="21129" y="45911"/>
                  <a:pt x="21129" y="45911"/>
                  <a:pt x="21129" y="45911"/>
                </a:cubicBezTo>
                <a:cubicBezTo>
                  <a:pt x="21129" y="45911"/>
                  <a:pt x="21129" y="45911"/>
                  <a:pt x="21129" y="47290"/>
                </a:cubicBezTo>
                <a:cubicBezTo>
                  <a:pt x="21129" y="47290"/>
                  <a:pt x="21129" y="47290"/>
                  <a:pt x="22524" y="47290"/>
                </a:cubicBezTo>
                <a:cubicBezTo>
                  <a:pt x="22524" y="47290"/>
                  <a:pt x="22524" y="47290"/>
                  <a:pt x="21129" y="47290"/>
                </a:cubicBezTo>
                <a:cubicBezTo>
                  <a:pt x="21129" y="47290"/>
                  <a:pt x="21129" y="47290"/>
                  <a:pt x="22524" y="47290"/>
                </a:cubicBezTo>
                <a:cubicBezTo>
                  <a:pt x="23920" y="47290"/>
                  <a:pt x="23920" y="47290"/>
                  <a:pt x="23920" y="47290"/>
                </a:cubicBezTo>
                <a:cubicBezTo>
                  <a:pt x="22524" y="47290"/>
                  <a:pt x="23920" y="47290"/>
                  <a:pt x="22524" y="47290"/>
                </a:cubicBezTo>
                <a:cubicBezTo>
                  <a:pt x="22524" y="47290"/>
                  <a:pt x="22524" y="47290"/>
                  <a:pt x="22524" y="48669"/>
                </a:cubicBezTo>
                <a:lnTo>
                  <a:pt x="22524" y="47290"/>
                </a:lnTo>
                <a:cubicBezTo>
                  <a:pt x="22524" y="48669"/>
                  <a:pt x="22524" y="48669"/>
                  <a:pt x="22524" y="48669"/>
                </a:cubicBezTo>
                <a:cubicBezTo>
                  <a:pt x="22524" y="48669"/>
                  <a:pt x="22524" y="48669"/>
                  <a:pt x="21129" y="48669"/>
                </a:cubicBezTo>
                <a:lnTo>
                  <a:pt x="21129" y="47290"/>
                </a:lnTo>
                <a:cubicBezTo>
                  <a:pt x="21129" y="47290"/>
                  <a:pt x="21129" y="47290"/>
                  <a:pt x="21129" y="48669"/>
                </a:cubicBezTo>
                <a:lnTo>
                  <a:pt x="21129" y="47290"/>
                </a:lnTo>
                <a:lnTo>
                  <a:pt x="22524" y="47290"/>
                </a:lnTo>
                <a:cubicBezTo>
                  <a:pt x="21129" y="47290"/>
                  <a:pt x="21129" y="47290"/>
                  <a:pt x="21129" y="47290"/>
                </a:cubicBezTo>
                <a:cubicBezTo>
                  <a:pt x="21129" y="47290"/>
                  <a:pt x="21129" y="48669"/>
                  <a:pt x="19734" y="48669"/>
                </a:cubicBezTo>
                <a:cubicBezTo>
                  <a:pt x="19734" y="47290"/>
                  <a:pt x="19734" y="47290"/>
                  <a:pt x="19734" y="48669"/>
                </a:cubicBezTo>
                <a:lnTo>
                  <a:pt x="19734" y="47290"/>
                </a:lnTo>
                <a:cubicBezTo>
                  <a:pt x="19734" y="48669"/>
                  <a:pt x="19734" y="48669"/>
                  <a:pt x="19734" y="48669"/>
                </a:cubicBezTo>
                <a:lnTo>
                  <a:pt x="18338" y="48669"/>
                </a:lnTo>
                <a:lnTo>
                  <a:pt x="18338" y="50049"/>
                </a:lnTo>
                <a:cubicBezTo>
                  <a:pt x="16943" y="50049"/>
                  <a:pt x="16943" y="50049"/>
                  <a:pt x="16943" y="51625"/>
                </a:cubicBezTo>
                <a:lnTo>
                  <a:pt x="16943" y="50049"/>
                </a:lnTo>
                <a:lnTo>
                  <a:pt x="16943" y="51625"/>
                </a:lnTo>
                <a:cubicBezTo>
                  <a:pt x="15548" y="51625"/>
                  <a:pt x="15548" y="51625"/>
                  <a:pt x="15548" y="51625"/>
                </a:cubicBezTo>
                <a:cubicBezTo>
                  <a:pt x="15548" y="51625"/>
                  <a:pt x="15548" y="51625"/>
                  <a:pt x="16943" y="51625"/>
                </a:cubicBezTo>
                <a:lnTo>
                  <a:pt x="15548" y="51625"/>
                </a:lnTo>
                <a:cubicBezTo>
                  <a:pt x="15548" y="53004"/>
                  <a:pt x="15548" y="53004"/>
                  <a:pt x="15548" y="53004"/>
                </a:cubicBezTo>
                <a:cubicBezTo>
                  <a:pt x="15548" y="51625"/>
                  <a:pt x="15548" y="51625"/>
                  <a:pt x="15548" y="53004"/>
                </a:cubicBezTo>
                <a:cubicBezTo>
                  <a:pt x="15548" y="51625"/>
                  <a:pt x="15548" y="51625"/>
                  <a:pt x="15548" y="51625"/>
                </a:cubicBezTo>
                <a:cubicBezTo>
                  <a:pt x="15548" y="51625"/>
                  <a:pt x="15548" y="51625"/>
                  <a:pt x="15548" y="53004"/>
                </a:cubicBezTo>
                <a:lnTo>
                  <a:pt x="14152" y="53004"/>
                </a:lnTo>
                <a:cubicBezTo>
                  <a:pt x="15548" y="53004"/>
                  <a:pt x="15548" y="53004"/>
                  <a:pt x="15548" y="53004"/>
                </a:cubicBezTo>
                <a:lnTo>
                  <a:pt x="14152" y="53004"/>
                </a:lnTo>
                <a:lnTo>
                  <a:pt x="15548" y="53004"/>
                </a:lnTo>
                <a:lnTo>
                  <a:pt x="14152" y="53004"/>
                </a:lnTo>
                <a:lnTo>
                  <a:pt x="15548" y="53004"/>
                </a:lnTo>
                <a:cubicBezTo>
                  <a:pt x="15548" y="53004"/>
                  <a:pt x="15548" y="53004"/>
                  <a:pt x="14152" y="53004"/>
                </a:cubicBezTo>
                <a:cubicBezTo>
                  <a:pt x="15548" y="53004"/>
                  <a:pt x="15548" y="53004"/>
                  <a:pt x="15548" y="53004"/>
                </a:cubicBezTo>
                <a:lnTo>
                  <a:pt x="14152" y="53004"/>
                </a:lnTo>
                <a:lnTo>
                  <a:pt x="15548" y="53004"/>
                </a:lnTo>
                <a:cubicBezTo>
                  <a:pt x="15548" y="53004"/>
                  <a:pt x="15548" y="53004"/>
                  <a:pt x="15548" y="54384"/>
                </a:cubicBezTo>
                <a:lnTo>
                  <a:pt x="14152" y="54384"/>
                </a:lnTo>
                <a:cubicBezTo>
                  <a:pt x="15548" y="54384"/>
                  <a:pt x="15548" y="54384"/>
                  <a:pt x="15548" y="54384"/>
                </a:cubicBezTo>
                <a:cubicBezTo>
                  <a:pt x="14152" y="54384"/>
                  <a:pt x="14152" y="54384"/>
                  <a:pt x="14152" y="54384"/>
                </a:cubicBezTo>
                <a:lnTo>
                  <a:pt x="15548" y="54384"/>
                </a:lnTo>
                <a:cubicBezTo>
                  <a:pt x="15548" y="54384"/>
                  <a:pt x="15548" y="54384"/>
                  <a:pt x="14152" y="54384"/>
                </a:cubicBezTo>
                <a:lnTo>
                  <a:pt x="15548" y="54384"/>
                </a:lnTo>
                <a:cubicBezTo>
                  <a:pt x="14152" y="54384"/>
                  <a:pt x="14152" y="54384"/>
                  <a:pt x="14152" y="54384"/>
                </a:cubicBezTo>
                <a:lnTo>
                  <a:pt x="14152" y="55763"/>
                </a:lnTo>
                <a:cubicBezTo>
                  <a:pt x="14152" y="55763"/>
                  <a:pt x="14152" y="55763"/>
                  <a:pt x="12757" y="55763"/>
                </a:cubicBezTo>
                <a:lnTo>
                  <a:pt x="12757" y="57142"/>
                </a:lnTo>
                <a:lnTo>
                  <a:pt x="12757" y="58522"/>
                </a:lnTo>
                <a:lnTo>
                  <a:pt x="12757" y="59901"/>
                </a:lnTo>
                <a:cubicBezTo>
                  <a:pt x="11362" y="59901"/>
                  <a:pt x="12757" y="59901"/>
                  <a:pt x="11362" y="59901"/>
                </a:cubicBezTo>
                <a:lnTo>
                  <a:pt x="11362" y="58522"/>
                </a:lnTo>
                <a:cubicBezTo>
                  <a:pt x="11362" y="58522"/>
                  <a:pt x="11362" y="58522"/>
                  <a:pt x="11362" y="57142"/>
                </a:cubicBezTo>
                <a:cubicBezTo>
                  <a:pt x="11362" y="58522"/>
                  <a:pt x="11362" y="58522"/>
                  <a:pt x="11362" y="59901"/>
                </a:cubicBezTo>
                <a:lnTo>
                  <a:pt x="11362" y="61280"/>
                </a:lnTo>
                <a:cubicBezTo>
                  <a:pt x="12757" y="61280"/>
                  <a:pt x="12757" y="61280"/>
                  <a:pt x="12757" y="61280"/>
                </a:cubicBezTo>
                <a:cubicBezTo>
                  <a:pt x="12757" y="61280"/>
                  <a:pt x="12757" y="61280"/>
                  <a:pt x="12757" y="62660"/>
                </a:cubicBezTo>
                <a:cubicBezTo>
                  <a:pt x="14152" y="62660"/>
                  <a:pt x="14152" y="62660"/>
                  <a:pt x="14152" y="62660"/>
                </a:cubicBezTo>
                <a:lnTo>
                  <a:pt x="15548" y="62660"/>
                </a:lnTo>
                <a:lnTo>
                  <a:pt x="15548" y="64039"/>
                </a:lnTo>
                <a:cubicBezTo>
                  <a:pt x="15548" y="64039"/>
                  <a:pt x="15548" y="64039"/>
                  <a:pt x="15548" y="62660"/>
                </a:cubicBezTo>
                <a:cubicBezTo>
                  <a:pt x="14152" y="62660"/>
                  <a:pt x="14152" y="64039"/>
                  <a:pt x="14152" y="64039"/>
                </a:cubicBezTo>
                <a:lnTo>
                  <a:pt x="14152" y="62660"/>
                </a:lnTo>
                <a:lnTo>
                  <a:pt x="12757" y="62660"/>
                </a:lnTo>
                <a:lnTo>
                  <a:pt x="11362" y="62660"/>
                </a:lnTo>
                <a:cubicBezTo>
                  <a:pt x="11362" y="62660"/>
                  <a:pt x="11362" y="62660"/>
                  <a:pt x="11362" y="61280"/>
                </a:cubicBezTo>
                <a:cubicBezTo>
                  <a:pt x="11362" y="61280"/>
                  <a:pt x="11362" y="61280"/>
                  <a:pt x="11362" y="62660"/>
                </a:cubicBezTo>
                <a:cubicBezTo>
                  <a:pt x="11362" y="64039"/>
                  <a:pt x="11362" y="66798"/>
                  <a:pt x="11362" y="69753"/>
                </a:cubicBezTo>
                <a:cubicBezTo>
                  <a:pt x="11362" y="69753"/>
                  <a:pt x="11362" y="69753"/>
                  <a:pt x="12757" y="69753"/>
                </a:cubicBezTo>
                <a:cubicBezTo>
                  <a:pt x="12757" y="69753"/>
                  <a:pt x="12757" y="69753"/>
                  <a:pt x="14152" y="69753"/>
                </a:cubicBezTo>
                <a:cubicBezTo>
                  <a:pt x="14152" y="69753"/>
                  <a:pt x="14152" y="69753"/>
                  <a:pt x="14152" y="71133"/>
                </a:cubicBezTo>
                <a:cubicBezTo>
                  <a:pt x="14152" y="69753"/>
                  <a:pt x="14152" y="69753"/>
                  <a:pt x="14152" y="69753"/>
                </a:cubicBezTo>
                <a:cubicBezTo>
                  <a:pt x="15548" y="69753"/>
                  <a:pt x="15548" y="69753"/>
                  <a:pt x="15548" y="69753"/>
                </a:cubicBezTo>
                <a:cubicBezTo>
                  <a:pt x="14152" y="69753"/>
                  <a:pt x="14152" y="69753"/>
                  <a:pt x="14152" y="71133"/>
                </a:cubicBezTo>
                <a:cubicBezTo>
                  <a:pt x="14152" y="71133"/>
                  <a:pt x="14152" y="71133"/>
                  <a:pt x="14152" y="72512"/>
                </a:cubicBezTo>
                <a:cubicBezTo>
                  <a:pt x="15548" y="72512"/>
                  <a:pt x="15548" y="71133"/>
                  <a:pt x="15548" y="71133"/>
                </a:cubicBezTo>
                <a:cubicBezTo>
                  <a:pt x="15548" y="71133"/>
                  <a:pt x="15548" y="71133"/>
                  <a:pt x="14152" y="71133"/>
                </a:cubicBezTo>
                <a:cubicBezTo>
                  <a:pt x="15548" y="71133"/>
                  <a:pt x="15548" y="71133"/>
                  <a:pt x="15548" y="71133"/>
                </a:cubicBezTo>
                <a:lnTo>
                  <a:pt x="15548" y="69753"/>
                </a:lnTo>
                <a:cubicBezTo>
                  <a:pt x="15548" y="69753"/>
                  <a:pt x="15548" y="69753"/>
                  <a:pt x="15548" y="71133"/>
                </a:cubicBezTo>
                <a:lnTo>
                  <a:pt x="16943" y="71133"/>
                </a:lnTo>
                <a:cubicBezTo>
                  <a:pt x="18338" y="71133"/>
                  <a:pt x="18338" y="71133"/>
                  <a:pt x="18338" y="71133"/>
                </a:cubicBezTo>
                <a:cubicBezTo>
                  <a:pt x="19734" y="71133"/>
                  <a:pt x="19734" y="71133"/>
                  <a:pt x="19734" y="71133"/>
                </a:cubicBezTo>
                <a:lnTo>
                  <a:pt x="21129" y="71133"/>
                </a:lnTo>
                <a:cubicBezTo>
                  <a:pt x="19734" y="71133"/>
                  <a:pt x="21129" y="72512"/>
                  <a:pt x="19734" y="72512"/>
                </a:cubicBezTo>
                <a:cubicBezTo>
                  <a:pt x="19734" y="72512"/>
                  <a:pt x="19734" y="72512"/>
                  <a:pt x="21129" y="72512"/>
                </a:cubicBezTo>
                <a:cubicBezTo>
                  <a:pt x="22524" y="72512"/>
                  <a:pt x="22524" y="72512"/>
                  <a:pt x="22524" y="73891"/>
                </a:cubicBezTo>
                <a:lnTo>
                  <a:pt x="22524" y="72512"/>
                </a:lnTo>
                <a:lnTo>
                  <a:pt x="22524" y="73891"/>
                </a:lnTo>
                <a:cubicBezTo>
                  <a:pt x="22524" y="73891"/>
                  <a:pt x="22524" y="73891"/>
                  <a:pt x="23920" y="73891"/>
                </a:cubicBezTo>
                <a:lnTo>
                  <a:pt x="25315" y="73891"/>
                </a:lnTo>
                <a:lnTo>
                  <a:pt x="25315" y="75270"/>
                </a:lnTo>
                <a:lnTo>
                  <a:pt x="26710" y="75270"/>
                </a:lnTo>
                <a:lnTo>
                  <a:pt x="26710" y="76650"/>
                </a:lnTo>
                <a:lnTo>
                  <a:pt x="25315" y="76650"/>
                </a:lnTo>
                <a:lnTo>
                  <a:pt x="25315" y="78029"/>
                </a:lnTo>
                <a:cubicBezTo>
                  <a:pt x="26710" y="78029"/>
                  <a:pt x="26710" y="78029"/>
                  <a:pt x="26710" y="78029"/>
                </a:cubicBezTo>
                <a:cubicBezTo>
                  <a:pt x="28106" y="78029"/>
                  <a:pt x="28106" y="76650"/>
                  <a:pt x="28106" y="76650"/>
                </a:cubicBezTo>
                <a:cubicBezTo>
                  <a:pt x="28106" y="78029"/>
                  <a:pt x="29501" y="78029"/>
                  <a:pt x="29501" y="78029"/>
                </a:cubicBezTo>
                <a:cubicBezTo>
                  <a:pt x="30897" y="78029"/>
                  <a:pt x="30897" y="78029"/>
                  <a:pt x="30897" y="78029"/>
                </a:cubicBezTo>
                <a:lnTo>
                  <a:pt x="32491" y="78029"/>
                </a:lnTo>
                <a:cubicBezTo>
                  <a:pt x="32491" y="78029"/>
                  <a:pt x="32491" y="79408"/>
                  <a:pt x="33887" y="79408"/>
                </a:cubicBezTo>
                <a:cubicBezTo>
                  <a:pt x="35282" y="79408"/>
                  <a:pt x="35282" y="80788"/>
                  <a:pt x="35282" y="80788"/>
                </a:cubicBezTo>
                <a:cubicBezTo>
                  <a:pt x="35282" y="82167"/>
                  <a:pt x="33887" y="82167"/>
                  <a:pt x="33887" y="82167"/>
                </a:cubicBezTo>
                <a:cubicBezTo>
                  <a:pt x="33887" y="82167"/>
                  <a:pt x="33887" y="82167"/>
                  <a:pt x="33887" y="83546"/>
                </a:cubicBezTo>
                <a:cubicBezTo>
                  <a:pt x="33887" y="83546"/>
                  <a:pt x="33887" y="83546"/>
                  <a:pt x="32491" y="83546"/>
                </a:cubicBezTo>
                <a:cubicBezTo>
                  <a:pt x="32491" y="83546"/>
                  <a:pt x="32491" y="83546"/>
                  <a:pt x="32491" y="84926"/>
                </a:cubicBezTo>
                <a:lnTo>
                  <a:pt x="32491" y="86305"/>
                </a:lnTo>
                <a:cubicBezTo>
                  <a:pt x="32491" y="86305"/>
                  <a:pt x="32491" y="86305"/>
                  <a:pt x="32491" y="87684"/>
                </a:cubicBezTo>
                <a:cubicBezTo>
                  <a:pt x="30897" y="87684"/>
                  <a:pt x="30897" y="87684"/>
                  <a:pt x="30897" y="89064"/>
                </a:cubicBezTo>
                <a:cubicBezTo>
                  <a:pt x="30897" y="89064"/>
                  <a:pt x="30897" y="89064"/>
                  <a:pt x="29501" y="89064"/>
                </a:cubicBezTo>
                <a:cubicBezTo>
                  <a:pt x="29501" y="89064"/>
                  <a:pt x="29501" y="89064"/>
                  <a:pt x="29501" y="90640"/>
                </a:cubicBezTo>
                <a:cubicBezTo>
                  <a:pt x="29501" y="90640"/>
                  <a:pt x="29501" y="89064"/>
                  <a:pt x="28106" y="89064"/>
                </a:cubicBezTo>
                <a:cubicBezTo>
                  <a:pt x="28106" y="90640"/>
                  <a:pt x="28106" y="90640"/>
                  <a:pt x="28106" y="90640"/>
                </a:cubicBezTo>
                <a:cubicBezTo>
                  <a:pt x="28106" y="90640"/>
                  <a:pt x="28106" y="90640"/>
                  <a:pt x="26710" y="90640"/>
                </a:cubicBezTo>
                <a:cubicBezTo>
                  <a:pt x="28106" y="90640"/>
                  <a:pt x="26710" y="92019"/>
                  <a:pt x="26710" y="92019"/>
                </a:cubicBezTo>
                <a:cubicBezTo>
                  <a:pt x="28106" y="93399"/>
                  <a:pt x="26710" y="93399"/>
                  <a:pt x="26710" y="93399"/>
                </a:cubicBezTo>
                <a:cubicBezTo>
                  <a:pt x="26710" y="94778"/>
                  <a:pt x="25315" y="94778"/>
                  <a:pt x="25315" y="94778"/>
                </a:cubicBezTo>
                <a:cubicBezTo>
                  <a:pt x="25315" y="94778"/>
                  <a:pt x="26710" y="94778"/>
                  <a:pt x="26710" y="93399"/>
                </a:cubicBezTo>
                <a:lnTo>
                  <a:pt x="25315" y="93399"/>
                </a:lnTo>
                <a:cubicBezTo>
                  <a:pt x="25315" y="93399"/>
                  <a:pt x="25315" y="93399"/>
                  <a:pt x="25315" y="94778"/>
                </a:cubicBezTo>
                <a:cubicBezTo>
                  <a:pt x="33887" y="103054"/>
                  <a:pt x="46445" y="108571"/>
                  <a:pt x="59202" y="108571"/>
                </a:cubicBezTo>
                <a:cubicBezTo>
                  <a:pt x="83122" y="108571"/>
                  <a:pt x="102857" y="90640"/>
                  <a:pt x="107043" y="68374"/>
                </a:cubicBezTo>
                <a:cubicBezTo>
                  <a:pt x="107043" y="66798"/>
                  <a:pt x="107043" y="66798"/>
                  <a:pt x="107043" y="66798"/>
                </a:cubicBezTo>
                <a:cubicBezTo>
                  <a:pt x="107043" y="65418"/>
                  <a:pt x="105647" y="65418"/>
                  <a:pt x="105647" y="65418"/>
                </a:cubicBezTo>
                <a:cubicBezTo>
                  <a:pt x="105647" y="65418"/>
                  <a:pt x="105647" y="65418"/>
                  <a:pt x="105647" y="64039"/>
                </a:cubicBezTo>
                <a:cubicBezTo>
                  <a:pt x="105647" y="64039"/>
                  <a:pt x="105647" y="64039"/>
                  <a:pt x="105647" y="62660"/>
                </a:cubicBezTo>
                <a:lnTo>
                  <a:pt x="105647" y="61280"/>
                </a:lnTo>
                <a:cubicBezTo>
                  <a:pt x="105647" y="61280"/>
                  <a:pt x="105647" y="61280"/>
                  <a:pt x="104252" y="61280"/>
                </a:cubicBezTo>
                <a:cubicBezTo>
                  <a:pt x="104252" y="59901"/>
                  <a:pt x="104252" y="59901"/>
                  <a:pt x="104252" y="59901"/>
                </a:cubicBezTo>
                <a:cubicBezTo>
                  <a:pt x="102857" y="59901"/>
                  <a:pt x="102857" y="59901"/>
                  <a:pt x="102857" y="59901"/>
                </a:cubicBezTo>
                <a:cubicBezTo>
                  <a:pt x="102857" y="59901"/>
                  <a:pt x="102857" y="59901"/>
                  <a:pt x="104252" y="59901"/>
                </a:cubicBezTo>
                <a:lnTo>
                  <a:pt x="102857" y="59901"/>
                </a:lnTo>
                <a:lnTo>
                  <a:pt x="102857" y="58522"/>
                </a:lnTo>
                <a:cubicBezTo>
                  <a:pt x="102857" y="58522"/>
                  <a:pt x="102857" y="58522"/>
                  <a:pt x="102857" y="57142"/>
                </a:cubicBezTo>
                <a:cubicBezTo>
                  <a:pt x="102857" y="58522"/>
                  <a:pt x="102857" y="58522"/>
                  <a:pt x="101461" y="58522"/>
                </a:cubicBezTo>
                <a:cubicBezTo>
                  <a:pt x="101461" y="57142"/>
                  <a:pt x="101461" y="57142"/>
                  <a:pt x="101461" y="57142"/>
                </a:cubicBezTo>
                <a:cubicBezTo>
                  <a:pt x="101461" y="57142"/>
                  <a:pt x="101461" y="57142"/>
                  <a:pt x="101461" y="58522"/>
                </a:cubicBezTo>
                <a:cubicBezTo>
                  <a:pt x="101461" y="58522"/>
                  <a:pt x="101461" y="58522"/>
                  <a:pt x="100066" y="58522"/>
                </a:cubicBezTo>
                <a:lnTo>
                  <a:pt x="100066" y="59901"/>
                </a:lnTo>
                <a:cubicBezTo>
                  <a:pt x="98671" y="59901"/>
                  <a:pt x="98671" y="59901"/>
                  <a:pt x="98671" y="59901"/>
                </a:cubicBezTo>
                <a:lnTo>
                  <a:pt x="97275" y="61280"/>
                </a:lnTo>
                <a:cubicBezTo>
                  <a:pt x="95880" y="61280"/>
                  <a:pt x="95880" y="61280"/>
                  <a:pt x="95880" y="61280"/>
                </a:cubicBezTo>
                <a:cubicBezTo>
                  <a:pt x="95880" y="61280"/>
                  <a:pt x="95880" y="61280"/>
                  <a:pt x="95880" y="62660"/>
                </a:cubicBezTo>
                <a:lnTo>
                  <a:pt x="95880" y="64039"/>
                </a:lnTo>
                <a:cubicBezTo>
                  <a:pt x="95880" y="64039"/>
                  <a:pt x="95880" y="64039"/>
                  <a:pt x="95880" y="65418"/>
                </a:cubicBezTo>
                <a:cubicBezTo>
                  <a:pt x="95880" y="65418"/>
                  <a:pt x="95880" y="65418"/>
                  <a:pt x="94485" y="65418"/>
                </a:cubicBezTo>
                <a:cubicBezTo>
                  <a:pt x="94485" y="64039"/>
                  <a:pt x="94485" y="64039"/>
                  <a:pt x="92890" y="64039"/>
                </a:cubicBezTo>
                <a:cubicBezTo>
                  <a:pt x="92890" y="64039"/>
                  <a:pt x="92890" y="64039"/>
                  <a:pt x="92890" y="62660"/>
                </a:cubicBezTo>
                <a:lnTo>
                  <a:pt x="92890" y="61280"/>
                </a:lnTo>
                <a:cubicBezTo>
                  <a:pt x="92890" y="61280"/>
                  <a:pt x="92890" y="59901"/>
                  <a:pt x="91495" y="59901"/>
                </a:cubicBezTo>
                <a:cubicBezTo>
                  <a:pt x="91495" y="58522"/>
                  <a:pt x="91495" y="58522"/>
                  <a:pt x="91495" y="58522"/>
                </a:cubicBezTo>
                <a:cubicBezTo>
                  <a:pt x="92890" y="58522"/>
                  <a:pt x="91495" y="58522"/>
                  <a:pt x="91495" y="58522"/>
                </a:cubicBezTo>
                <a:cubicBezTo>
                  <a:pt x="90099" y="58522"/>
                  <a:pt x="90099" y="58522"/>
                  <a:pt x="90099" y="58522"/>
                </a:cubicBezTo>
                <a:cubicBezTo>
                  <a:pt x="90099" y="58522"/>
                  <a:pt x="90099" y="58522"/>
                  <a:pt x="90099" y="57142"/>
                </a:cubicBezTo>
                <a:cubicBezTo>
                  <a:pt x="90099" y="58522"/>
                  <a:pt x="90099" y="57142"/>
                  <a:pt x="90099" y="57142"/>
                </a:cubicBezTo>
                <a:cubicBezTo>
                  <a:pt x="88704" y="57142"/>
                  <a:pt x="88704" y="57142"/>
                  <a:pt x="88704" y="57142"/>
                </a:cubicBezTo>
                <a:cubicBezTo>
                  <a:pt x="88704" y="55763"/>
                  <a:pt x="88704" y="55763"/>
                  <a:pt x="88704" y="55763"/>
                </a:cubicBezTo>
                <a:cubicBezTo>
                  <a:pt x="88704" y="55763"/>
                  <a:pt x="87308" y="57142"/>
                  <a:pt x="87308" y="55763"/>
                </a:cubicBezTo>
                <a:lnTo>
                  <a:pt x="85913" y="55763"/>
                </a:lnTo>
                <a:cubicBezTo>
                  <a:pt x="85913" y="57142"/>
                  <a:pt x="85913" y="57142"/>
                  <a:pt x="85913" y="57142"/>
                </a:cubicBezTo>
                <a:lnTo>
                  <a:pt x="85913" y="55763"/>
                </a:lnTo>
                <a:cubicBezTo>
                  <a:pt x="84518" y="55763"/>
                  <a:pt x="84518" y="55763"/>
                  <a:pt x="84518" y="55763"/>
                </a:cubicBezTo>
                <a:cubicBezTo>
                  <a:pt x="83122" y="55763"/>
                  <a:pt x="83122" y="55763"/>
                  <a:pt x="83122" y="55763"/>
                </a:cubicBezTo>
                <a:lnTo>
                  <a:pt x="81727" y="55763"/>
                </a:lnTo>
                <a:cubicBezTo>
                  <a:pt x="81727" y="55763"/>
                  <a:pt x="80332" y="55763"/>
                  <a:pt x="80332" y="54384"/>
                </a:cubicBezTo>
                <a:cubicBezTo>
                  <a:pt x="80332" y="54384"/>
                  <a:pt x="80332" y="54384"/>
                  <a:pt x="80332" y="53004"/>
                </a:cubicBezTo>
                <a:cubicBezTo>
                  <a:pt x="78936" y="53004"/>
                  <a:pt x="78936" y="53004"/>
                  <a:pt x="78936" y="53004"/>
                </a:cubicBezTo>
                <a:cubicBezTo>
                  <a:pt x="78936" y="53004"/>
                  <a:pt x="78936" y="53004"/>
                  <a:pt x="78936" y="54384"/>
                </a:cubicBezTo>
                <a:cubicBezTo>
                  <a:pt x="78936" y="54384"/>
                  <a:pt x="78936" y="54384"/>
                  <a:pt x="78936" y="55763"/>
                </a:cubicBezTo>
                <a:cubicBezTo>
                  <a:pt x="78936" y="55763"/>
                  <a:pt x="78936" y="55763"/>
                  <a:pt x="80332" y="55763"/>
                </a:cubicBezTo>
                <a:cubicBezTo>
                  <a:pt x="80332" y="55763"/>
                  <a:pt x="80332" y="55763"/>
                  <a:pt x="78936" y="55763"/>
                </a:cubicBezTo>
                <a:lnTo>
                  <a:pt x="80332" y="55763"/>
                </a:lnTo>
                <a:cubicBezTo>
                  <a:pt x="78936" y="55763"/>
                  <a:pt x="78936" y="55763"/>
                  <a:pt x="80332" y="55763"/>
                </a:cubicBezTo>
                <a:lnTo>
                  <a:pt x="80332" y="57142"/>
                </a:lnTo>
                <a:cubicBezTo>
                  <a:pt x="80332" y="55763"/>
                  <a:pt x="80332" y="55763"/>
                  <a:pt x="80332" y="55763"/>
                </a:cubicBezTo>
                <a:lnTo>
                  <a:pt x="80332" y="57142"/>
                </a:lnTo>
                <a:cubicBezTo>
                  <a:pt x="81727" y="57142"/>
                  <a:pt x="81727" y="57142"/>
                  <a:pt x="81727" y="57142"/>
                </a:cubicBezTo>
                <a:cubicBezTo>
                  <a:pt x="83122" y="55763"/>
                  <a:pt x="83122" y="55763"/>
                  <a:pt x="83122" y="55763"/>
                </a:cubicBezTo>
                <a:lnTo>
                  <a:pt x="83122" y="57142"/>
                </a:lnTo>
                <a:lnTo>
                  <a:pt x="84518" y="57142"/>
                </a:lnTo>
                <a:cubicBezTo>
                  <a:pt x="84518" y="57142"/>
                  <a:pt x="84518" y="57142"/>
                  <a:pt x="84518" y="58522"/>
                </a:cubicBezTo>
                <a:cubicBezTo>
                  <a:pt x="84518" y="59901"/>
                  <a:pt x="84518" y="59901"/>
                  <a:pt x="84518" y="59901"/>
                </a:cubicBezTo>
                <a:cubicBezTo>
                  <a:pt x="83122" y="59901"/>
                  <a:pt x="83122" y="59901"/>
                  <a:pt x="83122" y="59901"/>
                </a:cubicBezTo>
                <a:lnTo>
                  <a:pt x="83122" y="61280"/>
                </a:lnTo>
                <a:cubicBezTo>
                  <a:pt x="81727" y="61280"/>
                  <a:pt x="81727" y="61280"/>
                  <a:pt x="81727" y="61280"/>
                </a:cubicBezTo>
                <a:lnTo>
                  <a:pt x="80332" y="61280"/>
                </a:lnTo>
                <a:cubicBezTo>
                  <a:pt x="80332" y="62660"/>
                  <a:pt x="80332" y="62660"/>
                  <a:pt x="78936" y="62660"/>
                </a:cubicBezTo>
                <a:lnTo>
                  <a:pt x="77541" y="62660"/>
                </a:lnTo>
                <a:cubicBezTo>
                  <a:pt x="76146" y="64039"/>
                  <a:pt x="76146" y="64039"/>
                  <a:pt x="76146" y="62660"/>
                </a:cubicBezTo>
                <a:cubicBezTo>
                  <a:pt x="76146" y="62660"/>
                  <a:pt x="76146" y="62660"/>
                  <a:pt x="76146" y="61280"/>
                </a:cubicBezTo>
                <a:cubicBezTo>
                  <a:pt x="76146" y="61280"/>
                  <a:pt x="74750" y="61280"/>
                  <a:pt x="74750" y="59901"/>
                </a:cubicBezTo>
                <a:cubicBezTo>
                  <a:pt x="74750" y="59901"/>
                  <a:pt x="74750" y="59901"/>
                  <a:pt x="73355" y="58522"/>
                </a:cubicBezTo>
                <a:cubicBezTo>
                  <a:pt x="73355" y="58522"/>
                  <a:pt x="73355" y="58522"/>
                  <a:pt x="73355" y="57142"/>
                </a:cubicBezTo>
                <a:cubicBezTo>
                  <a:pt x="73355" y="55763"/>
                  <a:pt x="71960" y="55763"/>
                  <a:pt x="71960" y="55763"/>
                </a:cubicBezTo>
                <a:cubicBezTo>
                  <a:pt x="71960" y="54384"/>
                  <a:pt x="71960" y="54384"/>
                  <a:pt x="71960" y="54384"/>
                </a:cubicBezTo>
                <a:cubicBezTo>
                  <a:pt x="71960" y="53004"/>
                  <a:pt x="70365" y="53004"/>
                  <a:pt x="70365" y="53004"/>
                </a:cubicBezTo>
                <a:cubicBezTo>
                  <a:pt x="70365" y="53004"/>
                  <a:pt x="70365" y="53004"/>
                  <a:pt x="71960" y="51625"/>
                </a:cubicBezTo>
                <a:cubicBezTo>
                  <a:pt x="71960" y="50049"/>
                  <a:pt x="71960" y="50049"/>
                  <a:pt x="71960" y="50049"/>
                </a:cubicBezTo>
                <a:cubicBezTo>
                  <a:pt x="71960" y="50049"/>
                  <a:pt x="71960" y="50049"/>
                  <a:pt x="70365" y="50049"/>
                </a:cubicBezTo>
                <a:cubicBezTo>
                  <a:pt x="70365" y="50049"/>
                  <a:pt x="70365" y="50049"/>
                  <a:pt x="68970" y="50049"/>
                </a:cubicBezTo>
                <a:cubicBezTo>
                  <a:pt x="68970" y="50049"/>
                  <a:pt x="68970" y="48669"/>
                  <a:pt x="68970" y="50049"/>
                </a:cubicBezTo>
                <a:cubicBezTo>
                  <a:pt x="68970" y="50049"/>
                  <a:pt x="68970" y="50049"/>
                  <a:pt x="67574" y="50049"/>
                </a:cubicBezTo>
                <a:cubicBezTo>
                  <a:pt x="67574" y="48669"/>
                  <a:pt x="67574" y="48669"/>
                  <a:pt x="67574" y="48669"/>
                </a:cubicBezTo>
                <a:cubicBezTo>
                  <a:pt x="66179" y="48669"/>
                  <a:pt x="66179" y="48669"/>
                  <a:pt x="66179" y="48669"/>
                </a:cubicBezTo>
                <a:cubicBezTo>
                  <a:pt x="67574" y="48669"/>
                  <a:pt x="67574" y="48669"/>
                  <a:pt x="66179" y="48669"/>
                </a:cubicBezTo>
                <a:lnTo>
                  <a:pt x="67574" y="48669"/>
                </a:lnTo>
                <a:lnTo>
                  <a:pt x="66179" y="48669"/>
                </a:lnTo>
                <a:cubicBezTo>
                  <a:pt x="66179" y="47290"/>
                  <a:pt x="66179" y="47290"/>
                  <a:pt x="66179" y="47290"/>
                </a:cubicBezTo>
                <a:cubicBezTo>
                  <a:pt x="66179" y="47290"/>
                  <a:pt x="66179" y="47290"/>
                  <a:pt x="67574" y="47290"/>
                </a:cubicBezTo>
                <a:cubicBezTo>
                  <a:pt x="66179" y="47290"/>
                  <a:pt x="66179" y="47290"/>
                  <a:pt x="66179" y="47290"/>
                </a:cubicBezTo>
                <a:lnTo>
                  <a:pt x="67574" y="47290"/>
                </a:lnTo>
                <a:lnTo>
                  <a:pt x="68970" y="47290"/>
                </a:lnTo>
                <a:cubicBezTo>
                  <a:pt x="68970" y="47290"/>
                  <a:pt x="68970" y="47290"/>
                  <a:pt x="67574" y="47290"/>
                </a:cubicBezTo>
                <a:cubicBezTo>
                  <a:pt x="67574" y="47290"/>
                  <a:pt x="67574" y="47290"/>
                  <a:pt x="67574" y="45911"/>
                </a:cubicBezTo>
                <a:lnTo>
                  <a:pt x="68970" y="47290"/>
                </a:lnTo>
                <a:lnTo>
                  <a:pt x="68970" y="45911"/>
                </a:lnTo>
                <a:cubicBezTo>
                  <a:pt x="68970" y="47290"/>
                  <a:pt x="68970" y="47290"/>
                  <a:pt x="68970" y="47290"/>
                </a:cubicBezTo>
                <a:cubicBezTo>
                  <a:pt x="68970" y="45911"/>
                  <a:pt x="68970" y="45911"/>
                  <a:pt x="68970" y="45911"/>
                </a:cubicBezTo>
                <a:lnTo>
                  <a:pt x="70365" y="45911"/>
                </a:lnTo>
                <a:cubicBezTo>
                  <a:pt x="70365" y="45911"/>
                  <a:pt x="70365" y="45911"/>
                  <a:pt x="71960" y="45911"/>
                </a:cubicBezTo>
                <a:cubicBezTo>
                  <a:pt x="71960" y="45911"/>
                  <a:pt x="71960" y="47290"/>
                  <a:pt x="73355" y="47290"/>
                </a:cubicBezTo>
                <a:lnTo>
                  <a:pt x="74750" y="47290"/>
                </a:lnTo>
                <a:lnTo>
                  <a:pt x="74750" y="45911"/>
                </a:lnTo>
                <a:cubicBezTo>
                  <a:pt x="74750" y="44532"/>
                  <a:pt x="74750" y="44532"/>
                  <a:pt x="74750" y="44532"/>
                </a:cubicBezTo>
                <a:lnTo>
                  <a:pt x="73355" y="44532"/>
                </a:lnTo>
                <a:lnTo>
                  <a:pt x="71960" y="44532"/>
                </a:lnTo>
                <a:cubicBezTo>
                  <a:pt x="71960" y="44532"/>
                  <a:pt x="73355" y="44532"/>
                  <a:pt x="73355" y="43152"/>
                </a:cubicBezTo>
                <a:cubicBezTo>
                  <a:pt x="73355" y="43152"/>
                  <a:pt x="73355" y="43152"/>
                  <a:pt x="71960" y="43152"/>
                </a:cubicBezTo>
                <a:cubicBezTo>
                  <a:pt x="70365" y="43152"/>
                  <a:pt x="70365" y="43152"/>
                  <a:pt x="70365" y="43152"/>
                </a:cubicBezTo>
                <a:cubicBezTo>
                  <a:pt x="70365" y="43152"/>
                  <a:pt x="71960" y="43152"/>
                  <a:pt x="71960" y="44532"/>
                </a:cubicBezTo>
                <a:cubicBezTo>
                  <a:pt x="71960" y="44532"/>
                  <a:pt x="71960" y="44532"/>
                  <a:pt x="70365" y="44532"/>
                </a:cubicBezTo>
                <a:cubicBezTo>
                  <a:pt x="70365" y="43152"/>
                  <a:pt x="70365" y="43152"/>
                  <a:pt x="70365" y="43152"/>
                </a:cubicBezTo>
                <a:cubicBezTo>
                  <a:pt x="70365" y="43152"/>
                  <a:pt x="70365" y="43152"/>
                  <a:pt x="68970" y="43152"/>
                </a:cubicBezTo>
                <a:cubicBezTo>
                  <a:pt x="68970" y="43152"/>
                  <a:pt x="68970" y="43152"/>
                  <a:pt x="70365" y="43152"/>
                </a:cubicBezTo>
                <a:cubicBezTo>
                  <a:pt x="68970" y="43152"/>
                  <a:pt x="68970" y="43152"/>
                  <a:pt x="68970" y="43152"/>
                </a:cubicBezTo>
                <a:cubicBezTo>
                  <a:pt x="68970" y="43152"/>
                  <a:pt x="67574" y="43152"/>
                  <a:pt x="68970" y="43152"/>
                </a:cubicBezTo>
                <a:cubicBezTo>
                  <a:pt x="68970" y="44532"/>
                  <a:pt x="68970" y="44532"/>
                  <a:pt x="68970" y="44532"/>
                </a:cubicBezTo>
                <a:cubicBezTo>
                  <a:pt x="68970" y="44532"/>
                  <a:pt x="68970" y="44532"/>
                  <a:pt x="67574" y="44532"/>
                </a:cubicBezTo>
                <a:cubicBezTo>
                  <a:pt x="67574" y="44532"/>
                  <a:pt x="67574" y="44532"/>
                  <a:pt x="67574" y="45911"/>
                </a:cubicBezTo>
                <a:cubicBezTo>
                  <a:pt x="67574" y="47290"/>
                  <a:pt x="67574" y="47290"/>
                  <a:pt x="67574" y="47290"/>
                </a:cubicBezTo>
                <a:lnTo>
                  <a:pt x="66179" y="47290"/>
                </a:lnTo>
                <a:cubicBezTo>
                  <a:pt x="66179" y="47290"/>
                  <a:pt x="66179" y="47290"/>
                  <a:pt x="64784" y="47290"/>
                </a:cubicBezTo>
                <a:cubicBezTo>
                  <a:pt x="64784" y="47290"/>
                  <a:pt x="64784" y="47290"/>
                  <a:pt x="64784" y="48669"/>
                </a:cubicBezTo>
                <a:cubicBezTo>
                  <a:pt x="64784" y="48669"/>
                  <a:pt x="64784" y="48669"/>
                  <a:pt x="64784" y="50049"/>
                </a:cubicBezTo>
                <a:lnTo>
                  <a:pt x="64784" y="48669"/>
                </a:lnTo>
                <a:cubicBezTo>
                  <a:pt x="64784" y="48669"/>
                  <a:pt x="64784" y="48669"/>
                  <a:pt x="63388" y="50049"/>
                </a:cubicBezTo>
                <a:cubicBezTo>
                  <a:pt x="63388" y="48669"/>
                  <a:pt x="63388" y="48669"/>
                  <a:pt x="63388" y="48669"/>
                </a:cubicBezTo>
                <a:lnTo>
                  <a:pt x="64784" y="48669"/>
                </a:lnTo>
                <a:lnTo>
                  <a:pt x="63388" y="48669"/>
                </a:lnTo>
                <a:cubicBezTo>
                  <a:pt x="63388" y="48669"/>
                  <a:pt x="63388" y="48669"/>
                  <a:pt x="63388" y="47290"/>
                </a:cubicBezTo>
                <a:cubicBezTo>
                  <a:pt x="63388" y="48669"/>
                  <a:pt x="63388" y="47290"/>
                  <a:pt x="63388" y="47290"/>
                </a:cubicBezTo>
                <a:lnTo>
                  <a:pt x="63388" y="45911"/>
                </a:lnTo>
                <a:cubicBezTo>
                  <a:pt x="63388" y="45911"/>
                  <a:pt x="63388" y="45911"/>
                  <a:pt x="61993" y="45911"/>
                </a:cubicBezTo>
                <a:lnTo>
                  <a:pt x="60598" y="44532"/>
                </a:lnTo>
                <a:cubicBezTo>
                  <a:pt x="59202" y="44532"/>
                  <a:pt x="59202" y="44532"/>
                  <a:pt x="59202" y="44532"/>
                </a:cubicBezTo>
                <a:lnTo>
                  <a:pt x="59202" y="43152"/>
                </a:lnTo>
                <a:lnTo>
                  <a:pt x="59202" y="44532"/>
                </a:lnTo>
                <a:cubicBezTo>
                  <a:pt x="59202" y="45911"/>
                  <a:pt x="59202" y="45911"/>
                  <a:pt x="59202" y="45911"/>
                </a:cubicBezTo>
                <a:lnTo>
                  <a:pt x="60598" y="45911"/>
                </a:lnTo>
                <a:cubicBezTo>
                  <a:pt x="61993" y="47290"/>
                  <a:pt x="61993" y="47290"/>
                  <a:pt x="61993" y="47290"/>
                </a:cubicBezTo>
                <a:lnTo>
                  <a:pt x="60598" y="47290"/>
                </a:lnTo>
                <a:cubicBezTo>
                  <a:pt x="61993" y="47290"/>
                  <a:pt x="61993" y="47290"/>
                  <a:pt x="61993" y="47290"/>
                </a:cubicBezTo>
                <a:cubicBezTo>
                  <a:pt x="61993" y="47290"/>
                  <a:pt x="61993" y="47290"/>
                  <a:pt x="61993" y="48669"/>
                </a:cubicBezTo>
                <a:cubicBezTo>
                  <a:pt x="61993" y="48669"/>
                  <a:pt x="61993" y="48669"/>
                  <a:pt x="60598" y="48669"/>
                </a:cubicBezTo>
                <a:lnTo>
                  <a:pt x="60598" y="47290"/>
                </a:lnTo>
                <a:cubicBezTo>
                  <a:pt x="60598" y="47290"/>
                  <a:pt x="60598" y="47290"/>
                  <a:pt x="59202" y="47290"/>
                </a:cubicBezTo>
                <a:cubicBezTo>
                  <a:pt x="59202" y="45911"/>
                  <a:pt x="59202" y="47290"/>
                  <a:pt x="59202" y="45911"/>
                </a:cubicBezTo>
                <a:cubicBezTo>
                  <a:pt x="59202" y="45911"/>
                  <a:pt x="59202" y="45911"/>
                  <a:pt x="57807" y="45911"/>
                </a:cubicBezTo>
                <a:lnTo>
                  <a:pt x="57807" y="44532"/>
                </a:lnTo>
                <a:lnTo>
                  <a:pt x="56411" y="44532"/>
                </a:lnTo>
                <a:cubicBezTo>
                  <a:pt x="56411" y="44532"/>
                  <a:pt x="56411" y="45911"/>
                  <a:pt x="55016" y="45911"/>
                </a:cubicBezTo>
                <a:cubicBezTo>
                  <a:pt x="55016" y="44532"/>
                  <a:pt x="55016" y="45911"/>
                  <a:pt x="55016" y="45911"/>
                </a:cubicBezTo>
                <a:cubicBezTo>
                  <a:pt x="55016" y="45911"/>
                  <a:pt x="55016" y="44532"/>
                  <a:pt x="53621" y="45911"/>
                </a:cubicBezTo>
                <a:cubicBezTo>
                  <a:pt x="53621" y="47290"/>
                  <a:pt x="52225" y="45911"/>
                  <a:pt x="52225" y="47290"/>
                </a:cubicBezTo>
                <a:cubicBezTo>
                  <a:pt x="52225" y="47290"/>
                  <a:pt x="52225" y="47290"/>
                  <a:pt x="52225" y="48669"/>
                </a:cubicBezTo>
                <a:lnTo>
                  <a:pt x="50830" y="48669"/>
                </a:lnTo>
                <a:cubicBezTo>
                  <a:pt x="50830" y="48669"/>
                  <a:pt x="50830" y="48669"/>
                  <a:pt x="50830" y="50049"/>
                </a:cubicBezTo>
                <a:lnTo>
                  <a:pt x="49435" y="50049"/>
                </a:lnTo>
                <a:cubicBezTo>
                  <a:pt x="49435" y="50049"/>
                  <a:pt x="49435" y="50049"/>
                  <a:pt x="47840" y="50049"/>
                </a:cubicBezTo>
                <a:cubicBezTo>
                  <a:pt x="47840" y="48669"/>
                  <a:pt x="47840" y="48669"/>
                  <a:pt x="47840" y="48669"/>
                </a:cubicBezTo>
                <a:cubicBezTo>
                  <a:pt x="46445" y="48669"/>
                  <a:pt x="47840" y="48669"/>
                  <a:pt x="47840" y="48669"/>
                </a:cubicBezTo>
                <a:lnTo>
                  <a:pt x="46445" y="48669"/>
                </a:lnTo>
                <a:cubicBezTo>
                  <a:pt x="46445" y="48669"/>
                  <a:pt x="46445" y="48669"/>
                  <a:pt x="47840" y="48669"/>
                </a:cubicBezTo>
                <a:cubicBezTo>
                  <a:pt x="47840" y="48669"/>
                  <a:pt x="47840" y="48669"/>
                  <a:pt x="46445" y="48669"/>
                </a:cubicBezTo>
                <a:lnTo>
                  <a:pt x="46445" y="47290"/>
                </a:lnTo>
                <a:cubicBezTo>
                  <a:pt x="47840" y="47290"/>
                  <a:pt x="47840" y="47290"/>
                  <a:pt x="47840" y="45911"/>
                </a:cubicBezTo>
                <a:cubicBezTo>
                  <a:pt x="47840" y="45911"/>
                  <a:pt x="47840" y="45911"/>
                  <a:pt x="46445" y="45911"/>
                </a:cubicBezTo>
                <a:lnTo>
                  <a:pt x="47840" y="45911"/>
                </a:lnTo>
                <a:cubicBezTo>
                  <a:pt x="47840" y="44532"/>
                  <a:pt x="47840" y="44532"/>
                  <a:pt x="47840" y="44532"/>
                </a:cubicBezTo>
                <a:lnTo>
                  <a:pt x="49435" y="44532"/>
                </a:lnTo>
                <a:cubicBezTo>
                  <a:pt x="49435" y="44532"/>
                  <a:pt x="50830" y="45911"/>
                  <a:pt x="50830" y="44532"/>
                </a:cubicBezTo>
                <a:lnTo>
                  <a:pt x="50830" y="45911"/>
                </a:lnTo>
                <a:cubicBezTo>
                  <a:pt x="50830" y="44532"/>
                  <a:pt x="50830" y="44532"/>
                  <a:pt x="50830" y="44532"/>
                </a:cubicBezTo>
                <a:cubicBezTo>
                  <a:pt x="52225" y="44532"/>
                  <a:pt x="52225" y="44532"/>
                  <a:pt x="52225" y="44532"/>
                </a:cubicBezTo>
                <a:lnTo>
                  <a:pt x="50830" y="44532"/>
                </a:lnTo>
                <a:cubicBezTo>
                  <a:pt x="50830" y="44532"/>
                  <a:pt x="50830" y="44532"/>
                  <a:pt x="52225" y="43152"/>
                </a:cubicBezTo>
                <a:cubicBezTo>
                  <a:pt x="52225" y="44532"/>
                  <a:pt x="52225" y="44532"/>
                  <a:pt x="52225" y="44532"/>
                </a:cubicBezTo>
                <a:lnTo>
                  <a:pt x="52225" y="43152"/>
                </a:lnTo>
                <a:cubicBezTo>
                  <a:pt x="50830" y="43152"/>
                  <a:pt x="52225" y="43152"/>
                  <a:pt x="50830" y="43152"/>
                </a:cubicBezTo>
                <a:cubicBezTo>
                  <a:pt x="50830" y="41773"/>
                  <a:pt x="50830" y="41773"/>
                  <a:pt x="50830" y="41773"/>
                </a:cubicBezTo>
                <a:lnTo>
                  <a:pt x="50830" y="43152"/>
                </a:lnTo>
                <a:cubicBezTo>
                  <a:pt x="50830" y="41773"/>
                  <a:pt x="50830" y="41773"/>
                  <a:pt x="49435" y="41773"/>
                </a:cubicBezTo>
                <a:lnTo>
                  <a:pt x="50830" y="41773"/>
                </a:lnTo>
                <a:cubicBezTo>
                  <a:pt x="50830" y="41773"/>
                  <a:pt x="50830" y="41773"/>
                  <a:pt x="50830" y="40394"/>
                </a:cubicBezTo>
                <a:cubicBezTo>
                  <a:pt x="50830" y="40394"/>
                  <a:pt x="50830" y="40394"/>
                  <a:pt x="52225" y="40394"/>
                </a:cubicBezTo>
                <a:lnTo>
                  <a:pt x="52225" y="41773"/>
                </a:lnTo>
                <a:cubicBezTo>
                  <a:pt x="52225" y="40394"/>
                  <a:pt x="52225" y="41773"/>
                  <a:pt x="52225" y="41773"/>
                </a:cubicBezTo>
                <a:cubicBezTo>
                  <a:pt x="52225" y="40394"/>
                  <a:pt x="52225" y="40394"/>
                  <a:pt x="52225" y="40394"/>
                </a:cubicBezTo>
                <a:cubicBezTo>
                  <a:pt x="52225" y="40394"/>
                  <a:pt x="52225" y="40394"/>
                  <a:pt x="53621" y="40394"/>
                </a:cubicBezTo>
                <a:cubicBezTo>
                  <a:pt x="53621" y="39014"/>
                  <a:pt x="53621" y="39014"/>
                  <a:pt x="53621" y="39014"/>
                </a:cubicBezTo>
                <a:lnTo>
                  <a:pt x="55016" y="39014"/>
                </a:lnTo>
                <a:cubicBezTo>
                  <a:pt x="55016" y="39014"/>
                  <a:pt x="55016" y="37635"/>
                  <a:pt x="56411" y="39014"/>
                </a:cubicBezTo>
                <a:cubicBezTo>
                  <a:pt x="56411" y="39014"/>
                  <a:pt x="56411" y="39014"/>
                  <a:pt x="56411" y="37635"/>
                </a:cubicBezTo>
                <a:cubicBezTo>
                  <a:pt x="56411" y="37635"/>
                  <a:pt x="56411" y="37635"/>
                  <a:pt x="56411" y="39014"/>
                </a:cubicBezTo>
                <a:cubicBezTo>
                  <a:pt x="56411" y="39014"/>
                  <a:pt x="56411" y="39014"/>
                  <a:pt x="56411" y="37635"/>
                </a:cubicBezTo>
                <a:cubicBezTo>
                  <a:pt x="56411" y="37635"/>
                  <a:pt x="56411" y="37635"/>
                  <a:pt x="57807" y="37635"/>
                </a:cubicBezTo>
                <a:lnTo>
                  <a:pt x="56411" y="37635"/>
                </a:lnTo>
                <a:cubicBezTo>
                  <a:pt x="56411" y="37635"/>
                  <a:pt x="56411" y="37635"/>
                  <a:pt x="56411" y="36256"/>
                </a:cubicBezTo>
                <a:cubicBezTo>
                  <a:pt x="56411" y="36256"/>
                  <a:pt x="56411" y="36256"/>
                  <a:pt x="57807" y="36256"/>
                </a:cubicBezTo>
                <a:lnTo>
                  <a:pt x="57807" y="37635"/>
                </a:lnTo>
                <a:lnTo>
                  <a:pt x="59202" y="37635"/>
                </a:lnTo>
                <a:lnTo>
                  <a:pt x="60598" y="37635"/>
                </a:lnTo>
                <a:cubicBezTo>
                  <a:pt x="60598" y="37635"/>
                  <a:pt x="60598" y="37635"/>
                  <a:pt x="61993" y="37635"/>
                </a:cubicBezTo>
                <a:lnTo>
                  <a:pt x="63388" y="37635"/>
                </a:lnTo>
                <a:cubicBezTo>
                  <a:pt x="63388" y="36256"/>
                  <a:pt x="63388" y="37635"/>
                  <a:pt x="63388" y="36256"/>
                </a:cubicBezTo>
                <a:lnTo>
                  <a:pt x="63388" y="34876"/>
                </a:lnTo>
                <a:cubicBezTo>
                  <a:pt x="64784" y="34876"/>
                  <a:pt x="64784" y="34876"/>
                  <a:pt x="64784" y="34876"/>
                </a:cubicBezTo>
                <a:cubicBezTo>
                  <a:pt x="64784" y="34876"/>
                  <a:pt x="64784" y="34876"/>
                  <a:pt x="64784" y="36256"/>
                </a:cubicBezTo>
                <a:cubicBezTo>
                  <a:pt x="64784" y="36256"/>
                  <a:pt x="64784" y="36256"/>
                  <a:pt x="64784" y="34876"/>
                </a:cubicBezTo>
                <a:cubicBezTo>
                  <a:pt x="64784" y="34876"/>
                  <a:pt x="64784" y="34876"/>
                  <a:pt x="66179" y="34876"/>
                </a:cubicBezTo>
                <a:lnTo>
                  <a:pt x="64784" y="34876"/>
                </a:lnTo>
                <a:cubicBezTo>
                  <a:pt x="64784" y="34876"/>
                  <a:pt x="64784" y="34876"/>
                  <a:pt x="64784" y="33497"/>
                </a:cubicBezTo>
                <a:cubicBezTo>
                  <a:pt x="66179" y="33497"/>
                  <a:pt x="66179" y="33497"/>
                  <a:pt x="66179" y="33497"/>
                </a:cubicBezTo>
                <a:lnTo>
                  <a:pt x="67574" y="33497"/>
                </a:lnTo>
                <a:lnTo>
                  <a:pt x="68970" y="33497"/>
                </a:lnTo>
                <a:lnTo>
                  <a:pt x="67574" y="33497"/>
                </a:lnTo>
                <a:lnTo>
                  <a:pt x="67574" y="32118"/>
                </a:lnTo>
                <a:lnTo>
                  <a:pt x="67574" y="33497"/>
                </a:lnTo>
                <a:cubicBezTo>
                  <a:pt x="67574" y="33497"/>
                  <a:pt x="67574" y="33497"/>
                  <a:pt x="66179" y="33497"/>
                </a:cubicBezTo>
                <a:cubicBezTo>
                  <a:pt x="64784" y="33497"/>
                  <a:pt x="64784" y="33497"/>
                  <a:pt x="64784" y="33497"/>
                </a:cubicBezTo>
                <a:cubicBezTo>
                  <a:pt x="63388" y="33497"/>
                  <a:pt x="63388" y="32118"/>
                  <a:pt x="63388" y="32118"/>
                </a:cubicBezTo>
                <a:cubicBezTo>
                  <a:pt x="63388" y="32118"/>
                  <a:pt x="63388" y="32118"/>
                  <a:pt x="63388" y="30738"/>
                </a:cubicBezTo>
                <a:lnTo>
                  <a:pt x="64784" y="30738"/>
                </a:lnTo>
                <a:lnTo>
                  <a:pt x="66179" y="29359"/>
                </a:lnTo>
                <a:cubicBezTo>
                  <a:pt x="66179" y="27783"/>
                  <a:pt x="66179" y="27783"/>
                  <a:pt x="66179" y="27783"/>
                </a:cubicBezTo>
                <a:cubicBezTo>
                  <a:pt x="66179" y="27783"/>
                  <a:pt x="66179" y="27783"/>
                  <a:pt x="64784" y="27783"/>
                </a:cubicBezTo>
                <a:cubicBezTo>
                  <a:pt x="64784" y="27783"/>
                  <a:pt x="64784" y="27783"/>
                  <a:pt x="64784" y="29359"/>
                </a:cubicBezTo>
                <a:cubicBezTo>
                  <a:pt x="63388" y="29359"/>
                  <a:pt x="63388" y="29359"/>
                  <a:pt x="63388" y="29359"/>
                </a:cubicBezTo>
                <a:cubicBezTo>
                  <a:pt x="63388" y="29359"/>
                  <a:pt x="63388" y="29359"/>
                  <a:pt x="63388" y="30738"/>
                </a:cubicBezTo>
                <a:cubicBezTo>
                  <a:pt x="61993" y="30738"/>
                  <a:pt x="61993" y="30738"/>
                  <a:pt x="61993" y="30738"/>
                </a:cubicBezTo>
                <a:cubicBezTo>
                  <a:pt x="61993" y="32118"/>
                  <a:pt x="61993" y="32118"/>
                  <a:pt x="61993" y="32118"/>
                </a:cubicBezTo>
                <a:cubicBezTo>
                  <a:pt x="61993" y="33497"/>
                  <a:pt x="61993" y="33497"/>
                  <a:pt x="61993" y="33497"/>
                </a:cubicBezTo>
                <a:lnTo>
                  <a:pt x="60598" y="33497"/>
                </a:lnTo>
                <a:cubicBezTo>
                  <a:pt x="61993" y="33497"/>
                  <a:pt x="61993" y="33497"/>
                  <a:pt x="61993" y="33497"/>
                </a:cubicBezTo>
                <a:lnTo>
                  <a:pt x="61993" y="34876"/>
                </a:lnTo>
                <a:lnTo>
                  <a:pt x="60598" y="34876"/>
                </a:lnTo>
                <a:lnTo>
                  <a:pt x="61993" y="34876"/>
                </a:lnTo>
                <a:cubicBezTo>
                  <a:pt x="60598" y="34876"/>
                  <a:pt x="60598" y="34876"/>
                  <a:pt x="60598" y="34876"/>
                </a:cubicBezTo>
                <a:cubicBezTo>
                  <a:pt x="60598" y="36256"/>
                  <a:pt x="60598" y="36256"/>
                  <a:pt x="60598" y="36256"/>
                </a:cubicBezTo>
                <a:cubicBezTo>
                  <a:pt x="60598" y="36256"/>
                  <a:pt x="60598" y="36256"/>
                  <a:pt x="59202" y="36256"/>
                </a:cubicBezTo>
                <a:cubicBezTo>
                  <a:pt x="59202" y="36256"/>
                  <a:pt x="59202" y="36256"/>
                  <a:pt x="59202" y="34876"/>
                </a:cubicBezTo>
                <a:cubicBezTo>
                  <a:pt x="59202" y="34876"/>
                  <a:pt x="59202" y="34876"/>
                  <a:pt x="57807" y="34876"/>
                </a:cubicBezTo>
                <a:cubicBezTo>
                  <a:pt x="57807" y="34876"/>
                  <a:pt x="57807" y="34876"/>
                  <a:pt x="57807" y="33497"/>
                </a:cubicBezTo>
                <a:lnTo>
                  <a:pt x="57807" y="34876"/>
                </a:lnTo>
                <a:cubicBezTo>
                  <a:pt x="56411" y="34876"/>
                  <a:pt x="56411" y="34876"/>
                  <a:pt x="56411" y="34876"/>
                </a:cubicBezTo>
                <a:cubicBezTo>
                  <a:pt x="55016" y="34876"/>
                  <a:pt x="55016" y="34876"/>
                  <a:pt x="55016" y="34876"/>
                </a:cubicBezTo>
                <a:lnTo>
                  <a:pt x="55016" y="33497"/>
                </a:lnTo>
                <a:cubicBezTo>
                  <a:pt x="55016" y="33497"/>
                  <a:pt x="55016" y="33497"/>
                  <a:pt x="55016" y="34876"/>
                </a:cubicBezTo>
                <a:cubicBezTo>
                  <a:pt x="55016" y="33497"/>
                  <a:pt x="55016" y="33497"/>
                  <a:pt x="55016" y="33497"/>
                </a:cubicBezTo>
                <a:lnTo>
                  <a:pt x="55016" y="32118"/>
                </a:lnTo>
                <a:cubicBezTo>
                  <a:pt x="55016" y="33497"/>
                  <a:pt x="55016" y="32118"/>
                  <a:pt x="55016" y="32118"/>
                </a:cubicBezTo>
                <a:lnTo>
                  <a:pt x="55016" y="30738"/>
                </a:lnTo>
                <a:cubicBezTo>
                  <a:pt x="56411" y="30738"/>
                  <a:pt x="56411" y="30738"/>
                  <a:pt x="56411" y="30738"/>
                </a:cubicBezTo>
                <a:cubicBezTo>
                  <a:pt x="56411" y="30738"/>
                  <a:pt x="56411" y="30738"/>
                  <a:pt x="57807" y="30738"/>
                </a:cubicBezTo>
                <a:cubicBezTo>
                  <a:pt x="57807" y="30738"/>
                  <a:pt x="57807" y="30738"/>
                  <a:pt x="57807" y="29359"/>
                </a:cubicBezTo>
                <a:cubicBezTo>
                  <a:pt x="59202" y="29359"/>
                  <a:pt x="59202" y="29359"/>
                  <a:pt x="59202" y="29359"/>
                </a:cubicBezTo>
                <a:cubicBezTo>
                  <a:pt x="59202" y="27783"/>
                  <a:pt x="59202" y="27783"/>
                  <a:pt x="59202" y="27783"/>
                </a:cubicBezTo>
                <a:cubicBezTo>
                  <a:pt x="59202" y="26403"/>
                  <a:pt x="60598" y="26403"/>
                  <a:pt x="60598" y="26403"/>
                </a:cubicBezTo>
                <a:cubicBezTo>
                  <a:pt x="61993" y="26403"/>
                  <a:pt x="61993" y="26403"/>
                  <a:pt x="61993" y="26403"/>
                </a:cubicBezTo>
                <a:cubicBezTo>
                  <a:pt x="61993" y="26403"/>
                  <a:pt x="61993" y="26403"/>
                  <a:pt x="61993" y="25024"/>
                </a:cubicBezTo>
                <a:cubicBezTo>
                  <a:pt x="61993" y="25024"/>
                  <a:pt x="61993" y="25024"/>
                  <a:pt x="63388" y="25024"/>
                </a:cubicBezTo>
                <a:cubicBezTo>
                  <a:pt x="63388" y="25024"/>
                  <a:pt x="63388" y="25024"/>
                  <a:pt x="63388" y="23645"/>
                </a:cubicBezTo>
                <a:cubicBezTo>
                  <a:pt x="63388" y="25024"/>
                  <a:pt x="63388" y="25024"/>
                  <a:pt x="64784" y="25024"/>
                </a:cubicBezTo>
                <a:cubicBezTo>
                  <a:pt x="64784" y="23645"/>
                  <a:pt x="64784" y="23645"/>
                  <a:pt x="64784" y="23645"/>
                </a:cubicBezTo>
                <a:cubicBezTo>
                  <a:pt x="66179" y="23645"/>
                  <a:pt x="66179" y="23645"/>
                  <a:pt x="66179" y="23645"/>
                </a:cubicBezTo>
                <a:cubicBezTo>
                  <a:pt x="67574" y="23645"/>
                  <a:pt x="67574" y="23645"/>
                  <a:pt x="67574" y="23645"/>
                </a:cubicBezTo>
                <a:cubicBezTo>
                  <a:pt x="67574" y="23645"/>
                  <a:pt x="67574" y="23645"/>
                  <a:pt x="68970" y="23645"/>
                </a:cubicBezTo>
                <a:cubicBezTo>
                  <a:pt x="68970" y="23645"/>
                  <a:pt x="68970" y="23645"/>
                  <a:pt x="67574" y="23645"/>
                </a:cubicBezTo>
                <a:cubicBezTo>
                  <a:pt x="67574" y="25024"/>
                  <a:pt x="67574" y="25024"/>
                  <a:pt x="68970" y="25024"/>
                </a:cubicBezTo>
                <a:cubicBezTo>
                  <a:pt x="68970" y="25024"/>
                  <a:pt x="68970" y="25024"/>
                  <a:pt x="70365" y="25024"/>
                </a:cubicBezTo>
                <a:lnTo>
                  <a:pt x="71960" y="25024"/>
                </a:lnTo>
                <a:cubicBezTo>
                  <a:pt x="71960" y="25024"/>
                  <a:pt x="71960" y="25024"/>
                  <a:pt x="73355" y="25024"/>
                </a:cubicBezTo>
                <a:lnTo>
                  <a:pt x="73355" y="26403"/>
                </a:lnTo>
                <a:cubicBezTo>
                  <a:pt x="73355" y="26403"/>
                  <a:pt x="73355" y="26403"/>
                  <a:pt x="74750" y="26403"/>
                </a:cubicBezTo>
                <a:cubicBezTo>
                  <a:pt x="74750" y="27783"/>
                  <a:pt x="74750" y="27783"/>
                  <a:pt x="74750" y="27783"/>
                </a:cubicBezTo>
                <a:cubicBezTo>
                  <a:pt x="73355" y="27783"/>
                  <a:pt x="71960" y="27783"/>
                  <a:pt x="70365" y="27783"/>
                </a:cubicBezTo>
                <a:lnTo>
                  <a:pt x="70365" y="26403"/>
                </a:lnTo>
                <a:cubicBezTo>
                  <a:pt x="70365" y="27783"/>
                  <a:pt x="70365" y="27783"/>
                  <a:pt x="70365" y="27783"/>
                </a:cubicBezTo>
                <a:cubicBezTo>
                  <a:pt x="71960" y="27783"/>
                  <a:pt x="71960" y="27783"/>
                  <a:pt x="70365" y="27783"/>
                </a:cubicBezTo>
                <a:cubicBezTo>
                  <a:pt x="70365" y="29359"/>
                  <a:pt x="71960" y="29359"/>
                  <a:pt x="71960" y="29359"/>
                </a:cubicBezTo>
                <a:cubicBezTo>
                  <a:pt x="73355" y="30738"/>
                  <a:pt x="73355" y="30738"/>
                  <a:pt x="73355" y="29359"/>
                </a:cubicBezTo>
                <a:cubicBezTo>
                  <a:pt x="71960" y="29359"/>
                  <a:pt x="71960" y="29359"/>
                  <a:pt x="71960" y="29359"/>
                </a:cubicBezTo>
                <a:cubicBezTo>
                  <a:pt x="73355" y="29359"/>
                  <a:pt x="73355" y="29359"/>
                  <a:pt x="73355" y="29359"/>
                </a:cubicBezTo>
                <a:cubicBezTo>
                  <a:pt x="73355" y="29359"/>
                  <a:pt x="73355" y="29359"/>
                  <a:pt x="74750" y="29359"/>
                </a:cubicBezTo>
                <a:cubicBezTo>
                  <a:pt x="74750" y="29359"/>
                  <a:pt x="74750" y="29359"/>
                  <a:pt x="74750" y="27783"/>
                </a:cubicBezTo>
                <a:cubicBezTo>
                  <a:pt x="76146" y="27783"/>
                  <a:pt x="76146" y="27783"/>
                  <a:pt x="76146" y="27783"/>
                </a:cubicBezTo>
                <a:cubicBezTo>
                  <a:pt x="76146" y="27783"/>
                  <a:pt x="76146" y="27783"/>
                  <a:pt x="76146" y="26403"/>
                </a:cubicBezTo>
                <a:cubicBezTo>
                  <a:pt x="76146" y="26403"/>
                  <a:pt x="76146" y="26403"/>
                  <a:pt x="76146" y="25024"/>
                </a:cubicBezTo>
                <a:lnTo>
                  <a:pt x="76146" y="26403"/>
                </a:lnTo>
                <a:cubicBezTo>
                  <a:pt x="76146" y="26403"/>
                  <a:pt x="77541" y="26403"/>
                  <a:pt x="77541" y="25024"/>
                </a:cubicBezTo>
                <a:cubicBezTo>
                  <a:pt x="77541" y="26403"/>
                  <a:pt x="77541" y="26403"/>
                  <a:pt x="77541" y="26403"/>
                </a:cubicBezTo>
                <a:cubicBezTo>
                  <a:pt x="77541" y="26403"/>
                  <a:pt x="77541" y="26403"/>
                  <a:pt x="76146" y="26403"/>
                </a:cubicBezTo>
                <a:cubicBezTo>
                  <a:pt x="77541" y="26403"/>
                  <a:pt x="77541" y="27783"/>
                  <a:pt x="77541" y="27783"/>
                </a:cubicBezTo>
                <a:cubicBezTo>
                  <a:pt x="77541" y="27783"/>
                  <a:pt x="77541" y="27783"/>
                  <a:pt x="78936" y="27783"/>
                </a:cubicBezTo>
                <a:cubicBezTo>
                  <a:pt x="78936" y="26403"/>
                  <a:pt x="78936" y="26403"/>
                  <a:pt x="78936" y="26403"/>
                </a:cubicBezTo>
                <a:lnTo>
                  <a:pt x="80332" y="26403"/>
                </a:lnTo>
                <a:cubicBezTo>
                  <a:pt x="80332" y="26403"/>
                  <a:pt x="80332" y="26403"/>
                  <a:pt x="80332" y="25024"/>
                </a:cubicBezTo>
                <a:lnTo>
                  <a:pt x="80332" y="26403"/>
                </a:lnTo>
                <a:cubicBezTo>
                  <a:pt x="81727" y="26403"/>
                  <a:pt x="80332" y="25024"/>
                  <a:pt x="81727" y="25024"/>
                </a:cubicBezTo>
                <a:cubicBezTo>
                  <a:pt x="81727" y="25024"/>
                  <a:pt x="81727" y="25024"/>
                  <a:pt x="81727" y="26403"/>
                </a:cubicBezTo>
                <a:cubicBezTo>
                  <a:pt x="81727" y="26403"/>
                  <a:pt x="81727" y="26403"/>
                  <a:pt x="83122" y="25024"/>
                </a:cubicBezTo>
                <a:cubicBezTo>
                  <a:pt x="83122" y="25024"/>
                  <a:pt x="83122" y="26403"/>
                  <a:pt x="83122" y="25024"/>
                </a:cubicBezTo>
                <a:cubicBezTo>
                  <a:pt x="83122" y="25024"/>
                  <a:pt x="83122" y="25024"/>
                  <a:pt x="84518" y="25024"/>
                </a:cubicBezTo>
                <a:cubicBezTo>
                  <a:pt x="84518" y="26403"/>
                  <a:pt x="84518" y="26403"/>
                  <a:pt x="84518" y="26403"/>
                </a:cubicBezTo>
                <a:lnTo>
                  <a:pt x="84518" y="25024"/>
                </a:lnTo>
                <a:cubicBezTo>
                  <a:pt x="85913" y="25024"/>
                  <a:pt x="85913" y="25024"/>
                  <a:pt x="85913" y="25024"/>
                </a:cubicBezTo>
                <a:cubicBezTo>
                  <a:pt x="85913" y="25024"/>
                  <a:pt x="85913" y="25024"/>
                  <a:pt x="87308" y="25024"/>
                </a:cubicBezTo>
                <a:cubicBezTo>
                  <a:pt x="87308" y="25024"/>
                  <a:pt x="88704" y="25024"/>
                  <a:pt x="90099" y="26403"/>
                </a:cubicBezTo>
                <a:lnTo>
                  <a:pt x="90099" y="25024"/>
                </a:lnTo>
                <a:cubicBezTo>
                  <a:pt x="88704" y="25024"/>
                  <a:pt x="90099" y="25024"/>
                  <a:pt x="88704" y="25024"/>
                </a:cubicBezTo>
                <a:cubicBezTo>
                  <a:pt x="88704" y="23645"/>
                  <a:pt x="88704" y="23645"/>
                  <a:pt x="88704" y="23645"/>
                </a:cubicBezTo>
                <a:cubicBezTo>
                  <a:pt x="88704" y="23645"/>
                  <a:pt x="88704" y="22266"/>
                  <a:pt x="90099" y="22266"/>
                </a:cubicBezTo>
                <a:cubicBezTo>
                  <a:pt x="88704" y="20886"/>
                  <a:pt x="87308" y="19507"/>
                  <a:pt x="85913" y="19507"/>
                </a:cubicBezTo>
                <a:cubicBezTo>
                  <a:pt x="84518" y="19507"/>
                  <a:pt x="84518" y="19507"/>
                  <a:pt x="84518" y="19507"/>
                </a:cubicBezTo>
                <a:cubicBezTo>
                  <a:pt x="84518" y="19507"/>
                  <a:pt x="84518" y="19507"/>
                  <a:pt x="83122" y="19507"/>
                </a:cubicBezTo>
                <a:cubicBezTo>
                  <a:pt x="83122" y="19507"/>
                  <a:pt x="83122" y="19507"/>
                  <a:pt x="83122" y="20886"/>
                </a:cubicBezTo>
                <a:cubicBezTo>
                  <a:pt x="83122" y="20886"/>
                  <a:pt x="83122" y="20886"/>
                  <a:pt x="84518" y="20886"/>
                </a:cubicBezTo>
                <a:cubicBezTo>
                  <a:pt x="83122" y="20886"/>
                  <a:pt x="83122" y="20886"/>
                  <a:pt x="83122" y="20886"/>
                </a:cubicBezTo>
                <a:cubicBezTo>
                  <a:pt x="81727" y="20886"/>
                  <a:pt x="81727" y="20886"/>
                  <a:pt x="81727" y="20886"/>
                </a:cubicBezTo>
                <a:cubicBezTo>
                  <a:pt x="81727" y="20886"/>
                  <a:pt x="81727" y="19507"/>
                  <a:pt x="83122" y="19507"/>
                </a:cubicBezTo>
                <a:cubicBezTo>
                  <a:pt x="83122" y="19507"/>
                  <a:pt x="83122" y="19507"/>
                  <a:pt x="83122" y="18128"/>
                </a:cubicBezTo>
                <a:lnTo>
                  <a:pt x="83122" y="19507"/>
                </a:lnTo>
                <a:cubicBezTo>
                  <a:pt x="84518" y="18128"/>
                  <a:pt x="84518" y="18128"/>
                  <a:pt x="84518" y="18128"/>
                </a:cubicBezTo>
                <a:cubicBezTo>
                  <a:pt x="77541" y="13990"/>
                  <a:pt x="68970" y="11231"/>
                  <a:pt x="59202" y="11231"/>
                </a:cubicBezTo>
                <a:cubicBezTo>
                  <a:pt x="52225" y="11231"/>
                  <a:pt x="45049" y="13990"/>
                  <a:pt x="38073" y="16748"/>
                </a:cubicBezTo>
                <a:close/>
                <a:moveTo>
                  <a:pt x="39468" y="18128"/>
                </a:moveTo>
                <a:lnTo>
                  <a:pt x="39468" y="18128"/>
                </a:lnTo>
                <a:close/>
                <a:moveTo>
                  <a:pt x="81727" y="45911"/>
                </a:moveTo>
                <a:lnTo>
                  <a:pt x="81727" y="45911"/>
                </a:lnTo>
                <a:cubicBezTo>
                  <a:pt x="81727" y="45911"/>
                  <a:pt x="81727" y="45911"/>
                  <a:pt x="80332" y="45911"/>
                </a:cubicBezTo>
                <a:cubicBezTo>
                  <a:pt x="81727" y="45911"/>
                  <a:pt x="81727" y="45911"/>
                  <a:pt x="81727" y="45911"/>
                </a:cubicBezTo>
                <a:lnTo>
                  <a:pt x="80332" y="45911"/>
                </a:lnTo>
                <a:cubicBezTo>
                  <a:pt x="80332" y="44532"/>
                  <a:pt x="80332" y="44532"/>
                  <a:pt x="80332" y="44532"/>
                </a:cubicBezTo>
                <a:lnTo>
                  <a:pt x="80332" y="43152"/>
                </a:lnTo>
                <a:lnTo>
                  <a:pt x="81727" y="44532"/>
                </a:lnTo>
                <a:cubicBezTo>
                  <a:pt x="81727" y="43152"/>
                  <a:pt x="81727" y="43152"/>
                  <a:pt x="81727" y="43152"/>
                </a:cubicBezTo>
                <a:cubicBezTo>
                  <a:pt x="81727" y="43152"/>
                  <a:pt x="81727" y="43152"/>
                  <a:pt x="80332" y="43152"/>
                </a:cubicBezTo>
                <a:cubicBezTo>
                  <a:pt x="80332" y="43152"/>
                  <a:pt x="80332" y="43152"/>
                  <a:pt x="78936" y="43152"/>
                </a:cubicBezTo>
                <a:lnTo>
                  <a:pt x="77541" y="44532"/>
                </a:lnTo>
                <a:lnTo>
                  <a:pt x="78936" y="44532"/>
                </a:lnTo>
                <a:cubicBezTo>
                  <a:pt x="78936" y="44532"/>
                  <a:pt x="77541" y="45911"/>
                  <a:pt x="78936" y="45911"/>
                </a:cubicBezTo>
                <a:cubicBezTo>
                  <a:pt x="78936" y="45911"/>
                  <a:pt x="78936" y="45911"/>
                  <a:pt x="78936" y="47290"/>
                </a:cubicBezTo>
                <a:lnTo>
                  <a:pt x="80332" y="47290"/>
                </a:lnTo>
                <a:cubicBezTo>
                  <a:pt x="78936" y="47290"/>
                  <a:pt x="78936" y="47290"/>
                  <a:pt x="78936" y="47290"/>
                </a:cubicBezTo>
                <a:cubicBezTo>
                  <a:pt x="78936" y="48669"/>
                  <a:pt x="78936" y="48669"/>
                  <a:pt x="78936" y="48669"/>
                </a:cubicBezTo>
                <a:cubicBezTo>
                  <a:pt x="78936" y="48669"/>
                  <a:pt x="78936" y="48669"/>
                  <a:pt x="80332" y="48669"/>
                </a:cubicBezTo>
                <a:cubicBezTo>
                  <a:pt x="80332" y="50049"/>
                  <a:pt x="80332" y="50049"/>
                  <a:pt x="81727" y="50049"/>
                </a:cubicBezTo>
                <a:cubicBezTo>
                  <a:pt x="81727" y="48669"/>
                  <a:pt x="81727" y="48669"/>
                  <a:pt x="81727" y="48669"/>
                </a:cubicBezTo>
                <a:cubicBezTo>
                  <a:pt x="81727" y="47290"/>
                  <a:pt x="81727" y="47290"/>
                  <a:pt x="81727" y="47290"/>
                </a:cubicBezTo>
                <a:cubicBezTo>
                  <a:pt x="81727" y="45911"/>
                  <a:pt x="81727" y="45911"/>
                  <a:pt x="81727" y="45911"/>
                </a:cubicBezTo>
                <a:cubicBezTo>
                  <a:pt x="81727" y="45911"/>
                  <a:pt x="81727" y="45911"/>
                  <a:pt x="81727" y="47290"/>
                </a:cubicBezTo>
                <a:cubicBezTo>
                  <a:pt x="81727" y="45911"/>
                  <a:pt x="81727" y="45911"/>
                  <a:pt x="81727" y="45911"/>
                </a:cubicBezTo>
                <a:close/>
                <a:moveTo>
                  <a:pt x="66179" y="45911"/>
                </a:moveTo>
                <a:lnTo>
                  <a:pt x="66179" y="45911"/>
                </a:lnTo>
                <a:close/>
                <a:moveTo>
                  <a:pt x="83122" y="20886"/>
                </a:moveTo>
                <a:lnTo>
                  <a:pt x="83122" y="20886"/>
                </a:lnTo>
                <a:cubicBezTo>
                  <a:pt x="83122" y="22266"/>
                  <a:pt x="83122" y="20886"/>
                  <a:pt x="83122" y="22266"/>
                </a:cubicBezTo>
                <a:lnTo>
                  <a:pt x="83122" y="23645"/>
                </a:lnTo>
                <a:cubicBezTo>
                  <a:pt x="83122" y="23645"/>
                  <a:pt x="83122" y="23645"/>
                  <a:pt x="81727" y="23645"/>
                </a:cubicBezTo>
                <a:lnTo>
                  <a:pt x="81727" y="22266"/>
                </a:lnTo>
                <a:cubicBezTo>
                  <a:pt x="80332" y="22266"/>
                  <a:pt x="80332" y="22266"/>
                  <a:pt x="80332" y="22266"/>
                </a:cubicBezTo>
                <a:cubicBezTo>
                  <a:pt x="81727" y="22266"/>
                  <a:pt x="81727" y="22266"/>
                  <a:pt x="81727" y="22266"/>
                </a:cubicBezTo>
                <a:cubicBezTo>
                  <a:pt x="81727" y="22266"/>
                  <a:pt x="81727" y="22266"/>
                  <a:pt x="80332" y="20886"/>
                </a:cubicBezTo>
                <a:lnTo>
                  <a:pt x="81727" y="20886"/>
                </a:lnTo>
                <a:lnTo>
                  <a:pt x="83122" y="20886"/>
                </a:lnTo>
                <a:close/>
                <a:moveTo>
                  <a:pt x="66179" y="13990"/>
                </a:moveTo>
                <a:lnTo>
                  <a:pt x="66179" y="13990"/>
                </a:lnTo>
                <a:cubicBezTo>
                  <a:pt x="64784" y="13990"/>
                  <a:pt x="64784" y="13990"/>
                  <a:pt x="64784" y="13990"/>
                </a:cubicBezTo>
                <a:cubicBezTo>
                  <a:pt x="64784" y="13990"/>
                  <a:pt x="64784" y="13990"/>
                  <a:pt x="63388" y="13990"/>
                </a:cubicBezTo>
                <a:cubicBezTo>
                  <a:pt x="63388" y="13990"/>
                  <a:pt x="63388" y="13990"/>
                  <a:pt x="64784" y="13990"/>
                </a:cubicBezTo>
                <a:cubicBezTo>
                  <a:pt x="63388" y="13990"/>
                  <a:pt x="61993" y="13990"/>
                  <a:pt x="61993" y="13990"/>
                </a:cubicBezTo>
                <a:cubicBezTo>
                  <a:pt x="61993" y="13990"/>
                  <a:pt x="61993" y="13990"/>
                  <a:pt x="61993" y="12610"/>
                </a:cubicBezTo>
                <a:cubicBezTo>
                  <a:pt x="63388" y="12610"/>
                  <a:pt x="63388" y="12610"/>
                  <a:pt x="63388" y="12610"/>
                </a:cubicBezTo>
                <a:cubicBezTo>
                  <a:pt x="63388" y="13990"/>
                  <a:pt x="63388" y="12610"/>
                  <a:pt x="64784" y="13990"/>
                </a:cubicBezTo>
                <a:lnTo>
                  <a:pt x="64784" y="12610"/>
                </a:lnTo>
                <a:cubicBezTo>
                  <a:pt x="64784" y="12610"/>
                  <a:pt x="64784" y="12610"/>
                  <a:pt x="64784" y="13990"/>
                </a:cubicBezTo>
                <a:cubicBezTo>
                  <a:pt x="64784" y="12610"/>
                  <a:pt x="64784" y="12610"/>
                  <a:pt x="66179" y="12610"/>
                </a:cubicBezTo>
                <a:cubicBezTo>
                  <a:pt x="66179" y="12610"/>
                  <a:pt x="66179" y="13990"/>
                  <a:pt x="67574" y="13990"/>
                </a:cubicBezTo>
                <a:cubicBezTo>
                  <a:pt x="66179" y="13990"/>
                  <a:pt x="66179" y="13990"/>
                  <a:pt x="66179" y="13990"/>
                </a:cubicBezTo>
                <a:close/>
                <a:moveTo>
                  <a:pt x="61993" y="13990"/>
                </a:moveTo>
                <a:lnTo>
                  <a:pt x="61993" y="13990"/>
                </a:lnTo>
                <a:cubicBezTo>
                  <a:pt x="63388" y="13990"/>
                  <a:pt x="63388" y="13990"/>
                  <a:pt x="63388" y="13990"/>
                </a:cubicBezTo>
                <a:lnTo>
                  <a:pt x="63388" y="15369"/>
                </a:lnTo>
                <a:cubicBezTo>
                  <a:pt x="61993" y="15369"/>
                  <a:pt x="61993" y="15369"/>
                  <a:pt x="61993" y="15369"/>
                </a:cubicBezTo>
                <a:cubicBezTo>
                  <a:pt x="61993" y="16748"/>
                  <a:pt x="61993" y="16748"/>
                  <a:pt x="61993" y="16748"/>
                </a:cubicBezTo>
                <a:cubicBezTo>
                  <a:pt x="60598" y="16748"/>
                  <a:pt x="60598" y="16748"/>
                  <a:pt x="60598" y="16748"/>
                </a:cubicBezTo>
                <a:cubicBezTo>
                  <a:pt x="60598" y="16748"/>
                  <a:pt x="60598" y="16748"/>
                  <a:pt x="61993" y="16748"/>
                </a:cubicBezTo>
                <a:cubicBezTo>
                  <a:pt x="60598" y="16748"/>
                  <a:pt x="60598" y="15369"/>
                  <a:pt x="60598" y="15369"/>
                </a:cubicBezTo>
                <a:lnTo>
                  <a:pt x="60598" y="16748"/>
                </a:lnTo>
                <a:cubicBezTo>
                  <a:pt x="59202" y="16748"/>
                  <a:pt x="59202" y="15369"/>
                  <a:pt x="59202" y="15369"/>
                </a:cubicBezTo>
                <a:cubicBezTo>
                  <a:pt x="60598" y="15369"/>
                  <a:pt x="60598" y="15369"/>
                  <a:pt x="60598" y="15369"/>
                </a:cubicBezTo>
                <a:cubicBezTo>
                  <a:pt x="60598" y="15369"/>
                  <a:pt x="60598" y="15369"/>
                  <a:pt x="59202" y="15369"/>
                </a:cubicBezTo>
                <a:cubicBezTo>
                  <a:pt x="59202" y="15369"/>
                  <a:pt x="59202" y="15369"/>
                  <a:pt x="59202" y="13990"/>
                </a:cubicBezTo>
                <a:cubicBezTo>
                  <a:pt x="59202" y="13990"/>
                  <a:pt x="59202" y="13990"/>
                  <a:pt x="57807" y="13990"/>
                </a:cubicBezTo>
                <a:cubicBezTo>
                  <a:pt x="57807" y="13990"/>
                  <a:pt x="57807" y="13990"/>
                  <a:pt x="59202" y="13990"/>
                </a:cubicBezTo>
                <a:cubicBezTo>
                  <a:pt x="59202" y="13990"/>
                  <a:pt x="59202" y="13990"/>
                  <a:pt x="60598" y="13990"/>
                </a:cubicBezTo>
                <a:lnTo>
                  <a:pt x="61993" y="13990"/>
                </a:lnTo>
                <a:close/>
                <a:moveTo>
                  <a:pt x="52225" y="40394"/>
                </a:moveTo>
                <a:lnTo>
                  <a:pt x="52225" y="40394"/>
                </a:lnTo>
                <a:lnTo>
                  <a:pt x="53621" y="40394"/>
                </a:lnTo>
                <a:cubicBezTo>
                  <a:pt x="52225" y="40394"/>
                  <a:pt x="52225" y="40394"/>
                  <a:pt x="52225" y="40394"/>
                </a:cubicBezTo>
                <a:cubicBezTo>
                  <a:pt x="50830" y="40394"/>
                  <a:pt x="50830" y="40394"/>
                  <a:pt x="50830" y="40394"/>
                </a:cubicBezTo>
                <a:cubicBezTo>
                  <a:pt x="50830" y="40394"/>
                  <a:pt x="50830" y="40394"/>
                  <a:pt x="49435" y="40394"/>
                </a:cubicBezTo>
                <a:cubicBezTo>
                  <a:pt x="50830" y="40394"/>
                  <a:pt x="50830" y="40394"/>
                  <a:pt x="50830" y="40394"/>
                </a:cubicBezTo>
                <a:lnTo>
                  <a:pt x="50830" y="39014"/>
                </a:lnTo>
                <a:lnTo>
                  <a:pt x="50830" y="40394"/>
                </a:lnTo>
                <a:cubicBezTo>
                  <a:pt x="50830" y="39014"/>
                  <a:pt x="49435" y="39014"/>
                  <a:pt x="49435" y="39014"/>
                </a:cubicBezTo>
                <a:lnTo>
                  <a:pt x="50830" y="39014"/>
                </a:lnTo>
                <a:cubicBezTo>
                  <a:pt x="50830" y="37635"/>
                  <a:pt x="50830" y="37635"/>
                  <a:pt x="50830" y="37635"/>
                </a:cubicBezTo>
                <a:cubicBezTo>
                  <a:pt x="50830" y="37635"/>
                  <a:pt x="50830" y="37635"/>
                  <a:pt x="49435" y="37635"/>
                </a:cubicBezTo>
                <a:lnTo>
                  <a:pt x="49435" y="36256"/>
                </a:lnTo>
                <a:cubicBezTo>
                  <a:pt x="49435" y="34876"/>
                  <a:pt x="49435" y="34876"/>
                  <a:pt x="49435" y="34876"/>
                </a:cubicBezTo>
                <a:lnTo>
                  <a:pt x="50830" y="34876"/>
                </a:lnTo>
                <a:lnTo>
                  <a:pt x="49435" y="34876"/>
                </a:lnTo>
                <a:cubicBezTo>
                  <a:pt x="50830" y="34876"/>
                  <a:pt x="50830" y="34876"/>
                  <a:pt x="50830" y="34876"/>
                </a:cubicBezTo>
                <a:cubicBezTo>
                  <a:pt x="50830" y="36256"/>
                  <a:pt x="50830" y="36256"/>
                  <a:pt x="50830" y="36256"/>
                </a:cubicBezTo>
                <a:cubicBezTo>
                  <a:pt x="50830" y="37635"/>
                  <a:pt x="50830" y="37635"/>
                  <a:pt x="50830" y="37635"/>
                </a:cubicBezTo>
                <a:cubicBezTo>
                  <a:pt x="52225" y="37635"/>
                  <a:pt x="52225" y="37635"/>
                  <a:pt x="52225" y="37635"/>
                </a:cubicBezTo>
                <a:cubicBezTo>
                  <a:pt x="52225" y="39014"/>
                  <a:pt x="52225" y="39014"/>
                  <a:pt x="52225" y="39014"/>
                </a:cubicBezTo>
                <a:lnTo>
                  <a:pt x="53621" y="39014"/>
                </a:lnTo>
                <a:cubicBezTo>
                  <a:pt x="53621" y="39014"/>
                  <a:pt x="52225" y="39014"/>
                  <a:pt x="52225" y="40394"/>
                </a:cubicBezTo>
                <a:close/>
                <a:moveTo>
                  <a:pt x="49435" y="36256"/>
                </a:moveTo>
                <a:lnTo>
                  <a:pt x="49435" y="36256"/>
                </a:lnTo>
                <a:close/>
                <a:moveTo>
                  <a:pt x="49435" y="37635"/>
                </a:moveTo>
                <a:lnTo>
                  <a:pt x="49435" y="37635"/>
                </a:lnTo>
                <a:cubicBezTo>
                  <a:pt x="49435" y="37635"/>
                  <a:pt x="49435" y="37635"/>
                  <a:pt x="47840" y="37635"/>
                </a:cubicBezTo>
                <a:cubicBezTo>
                  <a:pt x="49435" y="37635"/>
                  <a:pt x="49435" y="39014"/>
                  <a:pt x="49435" y="39014"/>
                </a:cubicBezTo>
                <a:cubicBezTo>
                  <a:pt x="47840" y="39014"/>
                  <a:pt x="47840" y="39014"/>
                  <a:pt x="47840" y="39014"/>
                </a:cubicBezTo>
                <a:cubicBezTo>
                  <a:pt x="46445" y="39014"/>
                  <a:pt x="46445" y="40394"/>
                  <a:pt x="46445" y="40394"/>
                </a:cubicBezTo>
                <a:cubicBezTo>
                  <a:pt x="46445" y="39014"/>
                  <a:pt x="46445" y="39014"/>
                  <a:pt x="46445" y="39014"/>
                </a:cubicBezTo>
                <a:cubicBezTo>
                  <a:pt x="46445" y="39014"/>
                  <a:pt x="46445" y="39014"/>
                  <a:pt x="47840" y="39014"/>
                </a:cubicBezTo>
                <a:cubicBezTo>
                  <a:pt x="46445" y="39014"/>
                  <a:pt x="46445" y="39014"/>
                  <a:pt x="46445" y="37635"/>
                </a:cubicBezTo>
                <a:cubicBezTo>
                  <a:pt x="46445" y="37635"/>
                  <a:pt x="46445" y="37635"/>
                  <a:pt x="47840" y="37635"/>
                </a:cubicBezTo>
                <a:cubicBezTo>
                  <a:pt x="47840" y="37635"/>
                  <a:pt x="47840" y="37635"/>
                  <a:pt x="47840" y="36256"/>
                </a:cubicBezTo>
                <a:cubicBezTo>
                  <a:pt x="47840" y="37635"/>
                  <a:pt x="47840" y="37635"/>
                  <a:pt x="47840" y="37635"/>
                </a:cubicBezTo>
                <a:cubicBezTo>
                  <a:pt x="47840" y="37635"/>
                  <a:pt x="49435" y="36256"/>
                  <a:pt x="49435" y="37635"/>
                </a:cubicBezTo>
                <a:close/>
                <a:moveTo>
                  <a:pt x="46445" y="53004"/>
                </a:moveTo>
                <a:lnTo>
                  <a:pt x="46445" y="53004"/>
                </a:lnTo>
                <a:lnTo>
                  <a:pt x="46445" y="51625"/>
                </a:lnTo>
                <a:lnTo>
                  <a:pt x="47840" y="51625"/>
                </a:lnTo>
                <a:lnTo>
                  <a:pt x="49435" y="50049"/>
                </a:lnTo>
                <a:lnTo>
                  <a:pt x="50830" y="50049"/>
                </a:lnTo>
                <a:cubicBezTo>
                  <a:pt x="50830" y="50049"/>
                  <a:pt x="50830" y="50049"/>
                  <a:pt x="52225" y="50049"/>
                </a:cubicBezTo>
                <a:lnTo>
                  <a:pt x="53621" y="50049"/>
                </a:lnTo>
                <a:cubicBezTo>
                  <a:pt x="53621" y="50049"/>
                  <a:pt x="53621" y="50049"/>
                  <a:pt x="53621" y="48669"/>
                </a:cubicBezTo>
                <a:cubicBezTo>
                  <a:pt x="55016" y="48669"/>
                  <a:pt x="55016" y="50049"/>
                  <a:pt x="55016" y="50049"/>
                </a:cubicBezTo>
                <a:lnTo>
                  <a:pt x="55016" y="48669"/>
                </a:lnTo>
                <a:cubicBezTo>
                  <a:pt x="56411" y="48669"/>
                  <a:pt x="56411" y="48669"/>
                  <a:pt x="56411" y="48669"/>
                </a:cubicBezTo>
                <a:lnTo>
                  <a:pt x="56411" y="50049"/>
                </a:lnTo>
                <a:lnTo>
                  <a:pt x="57807" y="48669"/>
                </a:lnTo>
                <a:cubicBezTo>
                  <a:pt x="57807" y="48669"/>
                  <a:pt x="57807" y="48669"/>
                  <a:pt x="57807" y="50049"/>
                </a:cubicBezTo>
                <a:cubicBezTo>
                  <a:pt x="57807" y="48669"/>
                  <a:pt x="57807" y="48669"/>
                  <a:pt x="57807" y="48669"/>
                </a:cubicBezTo>
                <a:cubicBezTo>
                  <a:pt x="57807" y="50049"/>
                  <a:pt x="57807" y="50049"/>
                  <a:pt x="57807" y="50049"/>
                </a:cubicBezTo>
                <a:lnTo>
                  <a:pt x="57807" y="51625"/>
                </a:lnTo>
                <a:cubicBezTo>
                  <a:pt x="59202" y="51625"/>
                  <a:pt x="59202" y="51625"/>
                  <a:pt x="59202" y="51625"/>
                </a:cubicBezTo>
                <a:cubicBezTo>
                  <a:pt x="59202" y="51625"/>
                  <a:pt x="59202" y="51625"/>
                  <a:pt x="60598" y="51625"/>
                </a:cubicBezTo>
                <a:cubicBezTo>
                  <a:pt x="60598" y="53004"/>
                  <a:pt x="60598" y="53004"/>
                  <a:pt x="60598" y="53004"/>
                </a:cubicBezTo>
                <a:lnTo>
                  <a:pt x="61993" y="53004"/>
                </a:lnTo>
                <a:lnTo>
                  <a:pt x="63388" y="53004"/>
                </a:lnTo>
                <a:cubicBezTo>
                  <a:pt x="63388" y="51625"/>
                  <a:pt x="63388" y="51625"/>
                  <a:pt x="64784" y="51625"/>
                </a:cubicBezTo>
                <a:lnTo>
                  <a:pt x="64784" y="53004"/>
                </a:lnTo>
                <a:cubicBezTo>
                  <a:pt x="66179" y="53004"/>
                  <a:pt x="66179" y="53004"/>
                  <a:pt x="66179" y="53004"/>
                </a:cubicBezTo>
                <a:lnTo>
                  <a:pt x="67574" y="53004"/>
                </a:lnTo>
                <a:cubicBezTo>
                  <a:pt x="67574" y="53004"/>
                  <a:pt x="67574" y="53004"/>
                  <a:pt x="68970" y="53004"/>
                </a:cubicBezTo>
                <a:cubicBezTo>
                  <a:pt x="70365" y="53004"/>
                  <a:pt x="70365" y="53004"/>
                  <a:pt x="70365" y="53004"/>
                </a:cubicBezTo>
                <a:cubicBezTo>
                  <a:pt x="70365" y="53004"/>
                  <a:pt x="70365" y="53004"/>
                  <a:pt x="71960" y="54384"/>
                </a:cubicBezTo>
                <a:cubicBezTo>
                  <a:pt x="70365" y="54384"/>
                  <a:pt x="70365" y="54384"/>
                  <a:pt x="70365" y="54384"/>
                </a:cubicBezTo>
                <a:cubicBezTo>
                  <a:pt x="70365" y="55763"/>
                  <a:pt x="70365" y="55763"/>
                  <a:pt x="70365" y="55763"/>
                </a:cubicBezTo>
                <a:lnTo>
                  <a:pt x="71960" y="57142"/>
                </a:lnTo>
                <a:lnTo>
                  <a:pt x="71960" y="58522"/>
                </a:lnTo>
                <a:cubicBezTo>
                  <a:pt x="73355" y="58522"/>
                  <a:pt x="71960" y="59901"/>
                  <a:pt x="73355" y="59901"/>
                </a:cubicBezTo>
                <a:cubicBezTo>
                  <a:pt x="73355" y="61280"/>
                  <a:pt x="73355" y="61280"/>
                  <a:pt x="74750" y="62660"/>
                </a:cubicBezTo>
                <a:lnTo>
                  <a:pt x="74750" y="61280"/>
                </a:lnTo>
                <a:lnTo>
                  <a:pt x="74750" y="62660"/>
                </a:lnTo>
                <a:cubicBezTo>
                  <a:pt x="74750" y="62660"/>
                  <a:pt x="74750" y="62660"/>
                  <a:pt x="76146" y="62660"/>
                </a:cubicBezTo>
                <a:lnTo>
                  <a:pt x="76146" y="64039"/>
                </a:lnTo>
                <a:cubicBezTo>
                  <a:pt x="77541" y="64039"/>
                  <a:pt x="77541" y="64039"/>
                  <a:pt x="77541" y="64039"/>
                </a:cubicBezTo>
                <a:cubicBezTo>
                  <a:pt x="78936" y="64039"/>
                  <a:pt x="78936" y="64039"/>
                  <a:pt x="78936" y="64039"/>
                </a:cubicBezTo>
                <a:lnTo>
                  <a:pt x="80332" y="64039"/>
                </a:lnTo>
                <a:cubicBezTo>
                  <a:pt x="80332" y="64039"/>
                  <a:pt x="80332" y="64039"/>
                  <a:pt x="80332" y="65418"/>
                </a:cubicBezTo>
                <a:lnTo>
                  <a:pt x="78936" y="65418"/>
                </a:lnTo>
                <a:cubicBezTo>
                  <a:pt x="78936" y="65418"/>
                  <a:pt x="78936" y="65418"/>
                  <a:pt x="78936" y="66798"/>
                </a:cubicBezTo>
                <a:cubicBezTo>
                  <a:pt x="78936" y="68374"/>
                  <a:pt x="78936" y="68374"/>
                  <a:pt x="77541" y="68374"/>
                </a:cubicBezTo>
                <a:cubicBezTo>
                  <a:pt x="77541" y="68374"/>
                  <a:pt x="77541" y="68374"/>
                  <a:pt x="77541" y="69753"/>
                </a:cubicBezTo>
                <a:lnTo>
                  <a:pt x="76146" y="69753"/>
                </a:lnTo>
                <a:cubicBezTo>
                  <a:pt x="76146" y="71133"/>
                  <a:pt x="74750" y="71133"/>
                  <a:pt x="74750" y="71133"/>
                </a:cubicBezTo>
                <a:cubicBezTo>
                  <a:pt x="74750" y="72512"/>
                  <a:pt x="74750" y="72512"/>
                  <a:pt x="74750" y="72512"/>
                </a:cubicBezTo>
                <a:lnTo>
                  <a:pt x="73355" y="72512"/>
                </a:lnTo>
                <a:lnTo>
                  <a:pt x="73355" y="73891"/>
                </a:lnTo>
                <a:cubicBezTo>
                  <a:pt x="73355" y="73891"/>
                  <a:pt x="73355" y="73891"/>
                  <a:pt x="73355" y="75270"/>
                </a:cubicBezTo>
                <a:cubicBezTo>
                  <a:pt x="74750" y="76650"/>
                  <a:pt x="74750" y="76650"/>
                  <a:pt x="74750" y="76650"/>
                </a:cubicBezTo>
                <a:cubicBezTo>
                  <a:pt x="74750" y="78029"/>
                  <a:pt x="74750" y="78029"/>
                  <a:pt x="74750" y="78029"/>
                </a:cubicBezTo>
                <a:lnTo>
                  <a:pt x="74750" y="79408"/>
                </a:lnTo>
                <a:cubicBezTo>
                  <a:pt x="74750" y="79408"/>
                  <a:pt x="74750" y="79408"/>
                  <a:pt x="73355" y="79408"/>
                </a:cubicBezTo>
                <a:cubicBezTo>
                  <a:pt x="71960" y="80788"/>
                  <a:pt x="71960" y="80788"/>
                  <a:pt x="71960" y="80788"/>
                </a:cubicBezTo>
                <a:lnTo>
                  <a:pt x="71960" y="82167"/>
                </a:lnTo>
                <a:lnTo>
                  <a:pt x="71960" y="83546"/>
                </a:lnTo>
                <a:cubicBezTo>
                  <a:pt x="71960" y="83546"/>
                  <a:pt x="70365" y="83546"/>
                  <a:pt x="70365" y="84926"/>
                </a:cubicBezTo>
                <a:lnTo>
                  <a:pt x="70365" y="86305"/>
                </a:lnTo>
                <a:lnTo>
                  <a:pt x="68970" y="86305"/>
                </a:lnTo>
                <a:cubicBezTo>
                  <a:pt x="68970" y="87684"/>
                  <a:pt x="67574" y="87684"/>
                  <a:pt x="67574" y="89064"/>
                </a:cubicBezTo>
                <a:cubicBezTo>
                  <a:pt x="66179" y="89064"/>
                  <a:pt x="66179" y="89064"/>
                  <a:pt x="66179" y="89064"/>
                </a:cubicBezTo>
                <a:cubicBezTo>
                  <a:pt x="64784" y="89064"/>
                  <a:pt x="64784" y="89064"/>
                  <a:pt x="64784" y="89064"/>
                </a:cubicBezTo>
                <a:lnTo>
                  <a:pt x="63388" y="89064"/>
                </a:lnTo>
                <a:cubicBezTo>
                  <a:pt x="63388" y="90640"/>
                  <a:pt x="63388" y="89064"/>
                  <a:pt x="63388" y="89064"/>
                </a:cubicBezTo>
                <a:cubicBezTo>
                  <a:pt x="63388" y="90640"/>
                  <a:pt x="63388" y="90640"/>
                  <a:pt x="63388" y="90640"/>
                </a:cubicBezTo>
                <a:cubicBezTo>
                  <a:pt x="61993" y="90640"/>
                  <a:pt x="61993" y="89064"/>
                  <a:pt x="61993" y="89064"/>
                </a:cubicBezTo>
                <a:cubicBezTo>
                  <a:pt x="61993" y="87684"/>
                  <a:pt x="61993" y="87684"/>
                  <a:pt x="61993" y="87684"/>
                </a:cubicBezTo>
                <a:cubicBezTo>
                  <a:pt x="61993" y="87684"/>
                  <a:pt x="61993" y="86305"/>
                  <a:pt x="60598" y="86305"/>
                </a:cubicBezTo>
                <a:cubicBezTo>
                  <a:pt x="60598" y="84926"/>
                  <a:pt x="60598" y="84926"/>
                  <a:pt x="60598" y="84926"/>
                </a:cubicBezTo>
                <a:cubicBezTo>
                  <a:pt x="60598" y="84926"/>
                  <a:pt x="60598" y="84926"/>
                  <a:pt x="60598" y="83546"/>
                </a:cubicBezTo>
                <a:cubicBezTo>
                  <a:pt x="60598" y="82167"/>
                  <a:pt x="59202" y="82167"/>
                  <a:pt x="59202" y="82167"/>
                </a:cubicBezTo>
                <a:lnTo>
                  <a:pt x="59202" y="80788"/>
                </a:lnTo>
                <a:cubicBezTo>
                  <a:pt x="59202" y="79408"/>
                  <a:pt x="59202" y="79408"/>
                  <a:pt x="59202" y="79408"/>
                </a:cubicBezTo>
                <a:lnTo>
                  <a:pt x="59202" y="78029"/>
                </a:lnTo>
                <a:cubicBezTo>
                  <a:pt x="59202" y="76650"/>
                  <a:pt x="59202" y="76650"/>
                  <a:pt x="59202" y="76650"/>
                </a:cubicBezTo>
                <a:cubicBezTo>
                  <a:pt x="59202" y="75270"/>
                  <a:pt x="59202" y="75270"/>
                  <a:pt x="59202" y="75270"/>
                </a:cubicBezTo>
                <a:cubicBezTo>
                  <a:pt x="59202" y="75270"/>
                  <a:pt x="59202" y="75270"/>
                  <a:pt x="59202" y="73891"/>
                </a:cubicBezTo>
                <a:lnTo>
                  <a:pt x="59202" y="72512"/>
                </a:lnTo>
                <a:cubicBezTo>
                  <a:pt x="57807" y="72512"/>
                  <a:pt x="57807" y="72512"/>
                  <a:pt x="57807" y="72512"/>
                </a:cubicBezTo>
                <a:cubicBezTo>
                  <a:pt x="57807" y="71133"/>
                  <a:pt x="57807" y="71133"/>
                  <a:pt x="57807" y="71133"/>
                </a:cubicBezTo>
                <a:cubicBezTo>
                  <a:pt x="56411" y="71133"/>
                  <a:pt x="56411" y="71133"/>
                  <a:pt x="56411" y="71133"/>
                </a:cubicBezTo>
                <a:cubicBezTo>
                  <a:pt x="57807" y="71133"/>
                  <a:pt x="57807" y="71133"/>
                  <a:pt x="57807" y="69753"/>
                </a:cubicBezTo>
                <a:lnTo>
                  <a:pt x="57807" y="68374"/>
                </a:lnTo>
                <a:cubicBezTo>
                  <a:pt x="56411" y="68374"/>
                  <a:pt x="57807" y="68374"/>
                  <a:pt x="56411" y="68374"/>
                </a:cubicBezTo>
                <a:cubicBezTo>
                  <a:pt x="56411" y="68374"/>
                  <a:pt x="55016" y="68374"/>
                  <a:pt x="55016" y="66798"/>
                </a:cubicBezTo>
                <a:cubicBezTo>
                  <a:pt x="55016" y="66798"/>
                  <a:pt x="55016" y="66798"/>
                  <a:pt x="53621" y="66798"/>
                </a:cubicBezTo>
                <a:cubicBezTo>
                  <a:pt x="52225" y="66798"/>
                  <a:pt x="52225" y="66798"/>
                  <a:pt x="52225" y="66798"/>
                </a:cubicBezTo>
                <a:lnTo>
                  <a:pt x="50830" y="68374"/>
                </a:lnTo>
                <a:lnTo>
                  <a:pt x="50830" y="66798"/>
                </a:lnTo>
                <a:cubicBezTo>
                  <a:pt x="50830" y="66798"/>
                  <a:pt x="50830" y="66798"/>
                  <a:pt x="50830" y="68374"/>
                </a:cubicBezTo>
                <a:cubicBezTo>
                  <a:pt x="50830" y="68374"/>
                  <a:pt x="50830" y="66798"/>
                  <a:pt x="49435" y="66798"/>
                </a:cubicBezTo>
                <a:cubicBezTo>
                  <a:pt x="49435" y="68374"/>
                  <a:pt x="49435" y="68374"/>
                  <a:pt x="49435" y="68374"/>
                </a:cubicBezTo>
                <a:cubicBezTo>
                  <a:pt x="47840" y="68374"/>
                  <a:pt x="47840" y="68374"/>
                  <a:pt x="47840" y="68374"/>
                </a:cubicBezTo>
                <a:cubicBezTo>
                  <a:pt x="46445" y="66798"/>
                  <a:pt x="46445" y="66798"/>
                  <a:pt x="46445" y="66798"/>
                </a:cubicBezTo>
                <a:cubicBezTo>
                  <a:pt x="45049" y="66798"/>
                  <a:pt x="45049" y="66798"/>
                  <a:pt x="45049" y="66798"/>
                </a:cubicBezTo>
                <a:cubicBezTo>
                  <a:pt x="45049" y="65418"/>
                  <a:pt x="45049" y="65418"/>
                  <a:pt x="45049" y="65418"/>
                </a:cubicBezTo>
                <a:cubicBezTo>
                  <a:pt x="45049" y="65418"/>
                  <a:pt x="43654" y="65418"/>
                  <a:pt x="43654" y="64039"/>
                </a:cubicBezTo>
                <a:cubicBezTo>
                  <a:pt x="43654" y="64039"/>
                  <a:pt x="43654" y="64039"/>
                  <a:pt x="42259" y="64039"/>
                </a:cubicBezTo>
                <a:cubicBezTo>
                  <a:pt x="42259" y="62660"/>
                  <a:pt x="42259" y="62660"/>
                  <a:pt x="42259" y="62660"/>
                </a:cubicBezTo>
                <a:cubicBezTo>
                  <a:pt x="43654" y="62660"/>
                  <a:pt x="43654" y="62660"/>
                  <a:pt x="43654" y="62660"/>
                </a:cubicBezTo>
                <a:cubicBezTo>
                  <a:pt x="42259" y="62660"/>
                  <a:pt x="42259" y="62660"/>
                  <a:pt x="42259" y="62660"/>
                </a:cubicBezTo>
                <a:lnTo>
                  <a:pt x="43654" y="61280"/>
                </a:lnTo>
                <a:lnTo>
                  <a:pt x="43654" y="59901"/>
                </a:lnTo>
                <a:cubicBezTo>
                  <a:pt x="43654" y="59901"/>
                  <a:pt x="43654" y="58522"/>
                  <a:pt x="42259" y="58522"/>
                </a:cubicBezTo>
                <a:cubicBezTo>
                  <a:pt x="43654" y="58522"/>
                  <a:pt x="43654" y="58522"/>
                  <a:pt x="43654" y="58522"/>
                </a:cubicBezTo>
                <a:cubicBezTo>
                  <a:pt x="43654" y="57142"/>
                  <a:pt x="43654" y="57142"/>
                  <a:pt x="43654" y="57142"/>
                </a:cubicBezTo>
                <a:cubicBezTo>
                  <a:pt x="43654" y="55763"/>
                  <a:pt x="43654" y="55763"/>
                  <a:pt x="43654" y="55763"/>
                </a:cubicBezTo>
                <a:lnTo>
                  <a:pt x="45049" y="55763"/>
                </a:lnTo>
                <a:lnTo>
                  <a:pt x="45049" y="54384"/>
                </a:lnTo>
                <a:cubicBezTo>
                  <a:pt x="46445" y="54384"/>
                  <a:pt x="46445" y="54384"/>
                  <a:pt x="46445" y="54384"/>
                </a:cubicBezTo>
                <a:cubicBezTo>
                  <a:pt x="46445" y="53004"/>
                  <a:pt x="46445" y="53004"/>
                  <a:pt x="46445" y="53004"/>
                </a:cubicBezTo>
                <a:close/>
                <a:moveTo>
                  <a:pt x="43654" y="29359"/>
                </a:moveTo>
                <a:lnTo>
                  <a:pt x="43654" y="29359"/>
                </a:lnTo>
                <a:cubicBezTo>
                  <a:pt x="43654" y="29359"/>
                  <a:pt x="43654" y="29359"/>
                  <a:pt x="43654" y="30738"/>
                </a:cubicBezTo>
                <a:cubicBezTo>
                  <a:pt x="42259" y="30738"/>
                  <a:pt x="42259" y="30738"/>
                  <a:pt x="42259" y="30738"/>
                </a:cubicBezTo>
                <a:lnTo>
                  <a:pt x="40863" y="30738"/>
                </a:lnTo>
                <a:lnTo>
                  <a:pt x="39468" y="30738"/>
                </a:lnTo>
                <a:cubicBezTo>
                  <a:pt x="39468" y="29359"/>
                  <a:pt x="40863" y="29359"/>
                  <a:pt x="40863" y="29359"/>
                </a:cubicBezTo>
                <a:cubicBezTo>
                  <a:pt x="39468" y="29359"/>
                  <a:pt x="39468" y="29359"/>
                  <a:pt x="39468" y="29359"/>
                </a:cubicBezTo>
                <a:cubicBezTo>
                  <a:pt x="39468" y="29359"/>
                  <a:pt x="39468" y="29359"/>
                  <a:pt x="40863" y="29359"/>
                </a:cubicBezTo>
                <a:cubicBezTo>
                  <a:pt x="39468" y="29359"/>
                  <a:pt x="39468" y="29359"/>
                  <a:pt x="39468" y="27783"/>
                </a:cubicBezTo>
                <a:cubicBezTo>
                  <a:pt x="39468" y="27783"/>
                  <a:pt x="39468" y="29359"/>
                  <a:pt x="39468" y="27783"/>
                </a:cubicBezTo>
                <a:lnTo>
                  <a:pt x="40863" y="27783"/>
                </a:lnTo>
                <a:cubicBezTo>
                  <a:pt x="40863" y="29359"/>
                  <a:pt x="40863" y="29359"/>
                  <a:pt x="40863" y="29359"/>
                </a:cubicBezTo>
                <a:cubicBezTo>
                  <a:pt x="40863" y="27783"/>
                  <a:pt x="40863" y="27783"/>
                  <a:pt x="40863" y="27783"/>
                </a:cubicBezTo>
                <a:lnTo>
                  <a:pt x="42259" y="27783"/>
                </a:lnTo>
                <a:cubicBezTo>
                  <a:pt x="42259" y="27783"/>
                  <a:pt x="42259" y="27783"/>
                  <a:pt x="43654" y="27783"/>
                </a:cubicBezTo>
                <a:lnTo>
                  <a:pt x="45049" y="27783"/>
                </a:lnTo>
                <a:cubicBezTo>
                  <a:pt x="45049" y="29359"/>
                  <a:pt x="45049" y="29359"/>
                  <a:pt x="45049" y="29359"/>
                </a:cubicBezTo>
                <a:cubicBezTo>
                  <a:pt x="45049" y="29359"/>
                  <a:pt x="45049" y="29359"/>
                  <a:pt x="43654" y="29359"/>
                </a:cubicBezTo>
                <a:close/>
                <a:moveTo>
                  <a:pt x="56411" y="68374"/>
                </a:moveTo>
                <a:lnTo>
                  <a:pt x="56411" y="68374"/>
                </a:lnTo>
                <a:close/>
                <a:moveTo>
                  <a:pt x="76146" y="82167"/>
                </a:moveTo>
                <a:lnTo>
                  <a:pt x="76146" y="82167"/>
                </a:lnTo>
                <a:lnTo>
                  <a:pt x="76146" y="80788"/>
                </a:lnTo>
                <a:cubicBezTo>
                  <a:pt x="76146" y="80788"/>
                  <a:pt x="76146" y="80788"/>
                  <a:pt x="76146" y="79408"/>
                </a:cubicBezTo>
                <a:cubicBezTo>
                  <a:pt x="77541" y="79408"/>
                  <a:pt x="77541" y="79408"/>
                  <a:pt x="77541" y="79408"/>
                </a:cubicBezTo>
                <a:cubicBezTo>
                  <a:pt x="77541" y="78029"/>
                  <a:pt x="77541" y="78029"/>
                  <a:pt x="77541" y="78029"/>
                </a:cubicBezTo>
                <a:cubicBezTo>
                  <a:pt x="77541" y="78029"/>
                  <a:pt x="77541" y="78029"/>
                  <a:pt x="78936" y="78029"/>
                </a:cubicBezTo>
                <a:cubicBezTo>
                  <a:pt x="78936" y="78029"/>
                  <a:pt x="78936" y="78029"/>
                  <a:pt x="78936" y="76650"/>
                </a:cubicBezTo>
                <a:cubicBezTo>
                  <a:pt x="78936" y="76650"/>
                  <a:pt x="78936" y="76650"/>
                  <a:pt x="78936" y="78029"/>
                </a:cubicBezTo>
                <a:cubicBezTo>
                  <a:pt x="80332" y="78029"/>
                  <a:pt x="78936" y="78029"/>
                  <a:pt x="80332" y="78029"/>
                </a:cubicBezTo>
                <a:cubicBezTo>
                  <a:pt x="80332" y="78029"/>
                  <a:pt x="80332" y="78029"/>
                  <a:pt x="80332" y="79408"/>
                </a:cubicBezTo>
                <a:cubicBezTo>
                  <a:pt x="78936" y="79408"/>
                  <a:pt x="78936" y="79408"/>
                  <a:pt x="78936" y="79408"/>
                </a:cubicBezTo>
                <a:lnTo>
                  <a:pt x="78936" y="80788"/>
                </a:lnTo>
                <a:cubicBezTo>
                  <a:pt x="78936" y="80788"/>
                  <a:pt x="78936" y="82167"/>
                  <a:pt x="78936" y="83546"/>
                </a:cubicBezTo>
                <a:cubicBezTo>
                  <a:pt x="78936" y="83546"/>
                  <a:pt x="77541" y="83546"/>
                  <a:pt x="77541" y="84926"/>
                </a:cubicBezTo>
                <a:cubicBezTo>
                  <a:pt x="76146" y="84926"/>
                  <a:pt x="76146" y="84926"/>
                  <a:pt x="76146" y="83546"/>
                </a:cubicBezTo>
                <a:cubicBezTo>
                  <a:pt x="76146" y="83546"/>
                  <a:pt x="76146" y="83546"/>
                  <a:pt x="76146" y="82167"/>
                </a:cubicBezTo>
                <a:close/>
                <a:moveTo>
                  <a:pt x="70365" y="50049"/>
                </a:moveTo>
                <a:lnTo>
                  <a:pt x="70365" y="50049"/>
                </a:lnTo>
                <a:close/>
                <a:moveTo>
                  <a:pt x="66179" y="50049"/>
                </a:moveTo>
                <a:lnTo>
                  <a:pt x="66179" y="50049"/>
                </a:lnTo>
                <a:cubicBezTo>
                  <a:pt x="64784" y="50049"/>
                  <a:pt x="64784" y="50049"/>
                  <a:pt x="64784" y="50049"/>
                </a:cubicBezTo>
                <a:cubicBezTo>
                  <a:pt x="66179" y="50049"/>
                  <a:pt x="66179" y="50049"/>
                  <a:pt x="66179" y="50049"/>
                </a:cubicBezTo>
                <a:close/>
                <a:moveTo>
                  <a:pt x="60598" y="48669"/>
                </a:moveTo>
                <a:lnTo>
                  <a:pt x="60598" y="48669"/>
                </a:lnTo>
                <a:lnTo>
                  <a:pt x="60598" y="50049"/>
                </a:lnTo>
                <a:cubicBezTo>
                  <a:pt x="60598" y="48669"/>
                  <a:pt x="59202" y="48669"/>
                  <a:pt x="59202" y="48669"/>
                </a:cubicBezTo>
                <a:lnTo>
                  <a:pt x="60598" y="48669"/>
                </a:lnTo>
                <a:close/>
                <a:moveTo>
                  <a:pt x="57807" y="47290"/>
                </a:moveTo>
                <a:lnTo>
                  <a:pt x="57807" y="47290"/>
                </a:lnTo>
                <a:cubicBezTo>
                  <a:pt x="56411" y="47290"/>
                  <a:pt x="56411" y="48669"/>
                  <a:pt x="56411" y="48669"/>
                </a:cubicBezTo>
                <a:cubicBezTo>
                  <a:pt x="56411" y="47290"/>
                  <a:pt x="56411" y="47290"/>
                  <a:pt x="56411" y="47290"/>
                </a:cubicBezTo>
                <a:cubicBezTo>
                  <a:pt x="56411" y="47290"/>
                  <a:pt x="56411" y="47290"/>
                  <a:pt x="57807" y="47290"/>
                </a:cubicBezTo>
                <a:close/>
                <a:moveTo>
                  <a:pt x="57807" y="45911"/>
                </a:moveTo>
                <a:lnTo>
                  <a:pt x="57807" y="45911"/>
                </a:lnTo>
                <a:cubicBezTo>
                  <a:pt x="56411" y="45911"/>
                  <a:pt x="56411" y="45911"/>
                  <a:pt x="56411" y="45911"/>
                </a:cubicBezTo>
                <a:lnTo>
                  <a:pt x="57807" y="45911"/>
                </a:lnTo>
                <a:close/>
                <a:moveTo>
                  <a:pt x="40863" y="20886"/>
                </a:moveTo>
                <a:lnTo>
                  <a:pt x="40863" y="20886"/>
                </a:lnTo>
                <a:lnTo>
                  <a:pt x="39468" y="20886"/>
                </a:lnTo>
                <a:cubicBezTo>
                  <a:pt x="39468" y="20886"/>
                  <a:pt x="39468" y="20886"/>
                  <a:pt x="39468" y="19507"/>
                </a:cubicBezTo>
                <a:cubicBezTo>
                  <a:pt x="39468" y="19507"/>
                  <a:pt x="39468" y="19507"/>
                  <a:pt x="40863" y="19507"/>
                </a:cubicBezTo>
                <a:cubicBezTo>
                  <a:pt x="40863" y="19507"/>
                  <a:pt x="39468" y="19507"/>
                  <a:pt x="39468" y="20886"/>
                </a:cubicBezTo>
                <a:cubicBezTo>
                  <a:pt x="40863" y="20886"/>
                  <a:pt x="40863" y="20886"/>
                  <a:pt x="40863" y="20886"/>
                </a:cubicBezTo>
                <a:close/>
                <a:moveTo>
                  <a:pt x="39468" y="19507"/>
                </a:moveTo>
                <a:lnTo>
                  <a:pt x="39468" y="19507"/>
                </a:lnTo>
                <a:close/>
                <a:moveTo>
                  <a:pt x="38073" y="19507"/>
                </a:moveTo>
                <a:lnTo>
                  <a:pt x="38073" y="19507"/>
                </a:lnTo>
                <a:lnTo>
                  <a:pt x="39468" y="19507"/>
                </a:lnTo>
                <a:lnTo>
                  <a:pt x="38073" y="19507"/>
                </a:lnTo>
                <a:close/>
                <a:moveTo>
                  <a:pt x="39468" y="18128"/>
                </a:moveTo>
                <a:lnTo>
                  <a:pt x="39468" y="18128"/>
                </a:lnTo>
                <a:lnTo>
                  <a:pt x="39468" y="16748"/>
                </a:lnTo>
                <a:lnTo>
                  <a:pt x="39468" y="18128"/>
                </a:lnTo>
                <a:close/>
                <a:moveTo>
                  <a:pt x="39468" y="18128"/>
                </a:moveTo>
                <a:lnTo>
                  <a:pt x="39468" y="18128"/>
                </a:lnTo>
                <a:close/>
                <a:moveTo>
                  <a:pt x="39468" y="18128"/>
                </a:moveTo>
                <a:lnTo>
                  <a:pt x="39468" y="18128"/>
                </a:lnTo>
                <a:close/>
                <a:moveTo>
                  <a:pt x="39468" y="18128"/>
                </a:moveTo>
                <a:lnTo>
                  <a:pt x="39468" y="18128"/>
                </a:lnTo>
                <a:close/>
                <a:moveTo>
                  <a:pt x="39468" y="22266"/>
                </a:moveTo>
                <a:lnTo>
                  <a:pt x="39468" y="22266"/>
                </a:lnTo>
                <a:close/>
                <a:moveTo>
                  <a:pt x="30897" y="34876"/>
                </a:moveTo>
                <a:lnTo>
                  <a:pt x="30897" y="34876"/>
                </a:lnTo>
                <a:close/>
                <a:moveTo>
                  <a:pt x="26710" y="47290"/>
                </a:moveTo>
                <a:lnTo>
                  <a:pt x="26710" y="47290"/>
                </a:lnTo>
                <a:cubicBezTo>
                  <a:pt x="26710" y="45911"/>
                  <a:pt x="26710" y="45911"/>
                  <a:pt x="26710" y="45911"/>
                </a:cubicBezTo>
                <a:lnTo>
                  <a:pt x="26710" y="47290"/>
                </a:lnTo>
                <a:lnTo>
                  <a:pt x="26710" y="45911"/>
                </a:lnTo>
                <a:cubicBezTo>
                  <a:pt x="25315" y="45911"/>
                  <a:pt x="25315" y="45911"/>
                  <a:pt x="25315" y="45911"/>
                </a:cubicBezTo>
                <a:lnTo>
                  <a:pt x="23920" y="45911"/>
                </a:lnTo>
                <a:lnTo>
                  <a:pt x="25315" y="45911"/>
                </a:lnTo>
                <a:cubicBezTo>
                  <a:pt x="25315" y="44532"/>
                  <a:pt x="25315" y="44532"/>
                  <a:pt x="25315" y="44532"/>
                </a:cubicBezTo>
                <a:cubicBezTo>
                  <a:pt x="25315" y="44532"/>
                  <a:pt x="25315" y="44532"/>
                  <a:pt x="25315" y="43152"/>
                </a:cubicBezTo>
                <a:lnTo>
                  <a:pt x="26710" y="43152"/>
                </a:lnTo>
                <a:cubicBezTo>
                  <a:pt x="26710" y="44532"/>
                  <a:pt x="25315" y="44532"/>
                  <a:pt x="25315" y="44532"/>
                </a:cubicBezTo>
                <a:cubicBezTo>
                  <a:pt x="25315" y="44532"/>
                  <a:pt x="25315" y="44532"/>
                  <a:pt x="26710" y="44532"/>
                </a:cubicBezTo>
                <a:cubicBezTo>
                  <a:pt x="26710" y="44532"/>
                  <a:pt x="26710" y="45911"/>
                  <a:pt x="26710" y="44532"/>
                </a:cubicBezTo>
                <a:cubicBezTo>
                  <a:pt x="26710" y="44532"/>
                  <a:pt x="26710" y="44532"/>
                  <a:pt x="28106" y="44532"/>
                </a:cubicBezTo>
                <a:cubicBezTo>
                  <a:pt x="26710" y="45911"/>
                  <a:pt x="26710" y="45911"/>
                  <a:pt x="26710" y="45911"/>
                </a:cubicBezTo>
                <a:lnTo>
                  <a:pt x="28106" y="45911"/>
                </a:lnTo>
                <a:cubicBezTo>
                  <a:pt x="28106" y="45911"/>
                  <a:pt x="28106" y="45911"/>
                  <a:pt x="26710" y="45911"/>
                </a:cubicBezTo>
                <a:cubicBezTo>
                  <a:pt x="28106" y="45911"/>
                  <a:pt x="28106" y="45911"/>
                  <a:pt x="28106" y="45911"/>
                </a:cubicBezTo>
                <a:lnTo>
                  <a:pt x="28106" y="47290"/>
                </a:lnTo>
                <a:cubicBezTo>
                  <a:pt x="28106" y="47290"/>
                  <a:pt x="28106" y="47290"/>
                  <a:pt x="26710" y="47290"/>
                </a:cubicBezTo>
                <a:close/>
                <a:moveTo>
                  <a:pt x="26710" y="78029"/>
                </a:moveTo>
                <a:lnTo>
                  <a:pt x="26710" y="78029"/>
                </a:lnTo>
                <a:lnTo>
                  <a:pt x="26710" y="76650"/>
                </a:lnTo>
                <a:lnTo>
                  <a:pt x="26710" y="78029"/>
                </a:lnTo>
                <a:close/>
                <a:moveTo>
                  <a:pt x="26710" y="25024"/>
                </a:moveTo>
                <a:lnTo>
                  <a:pt x="26710" y="25024"/>
                </a:lnTo>
                <a:cubicBezTo>
                  <a:pt x="26710" y="26403"/>
                  <a:pt x="26710" y="26403"/>
                  <a:pt x="26710" y="26403"/>
                </a:cubicBezTo>
                <a:cubicBezTo>
                  <a:pt x="26710" y="26403"/>
                  <a:pt x="26710" y="26403"/>
                  <a:pt x="26710" y="25024"/>
                </a:cubicBezTo>
                <a:close/>
                <a:moveTo>
                  <a:pt x="22524" y="47290"/>
                </a:moveTo>
                <a:lnTo>
                  <a:pt x="22524" y="47290"/>
                </a:lnTo>
                <a:lnTo>
                  <a:pt x="23920" y="47290"/>
                </a:lnTo>
                <a:cubicBezTo>
                  <a:pt x="23920" y="47290"/>
                  <a:pt x="23920" y="47290"/>
                  <a:pt x="22524" y="47290"/>
                </a:cubicBezTo>
                <a:close/>
                <a:moveTo>
                  <a:pt x="19734" y="64039"/>
                </a:moveTo>
                <a:lnTo>
                  <a:pt x="19734" y="64039"/>
                </a:lnTo>
                <a:lnTo>
                  <a:pt x="21129" y="64039"/>
                </a:lnTo>
                <a:cubicBezTo>
                  <a:pt x="21129" y="64039"/>
                  <a:pt x="21129" y="64039"/>
                  <a:pt x="19734" y="64039"/>
                </a:cubicBezTo>
                <a:close/>
                <a:moveTo>
                  <a:pt x="19734" y="71133"/>
                </a:moveTo>
                <a:lnTo>
                  <a:pt x="19734" y="71133"/>
                </a:lnTo>
                <a:lnTo>
                  <a:pt x="21129" y="71133"/>
                </a:lnTo>
                <a:cubicBezTo>
                  <a:pt x="19734" y="71133"/>
                  <a:pt x="21129" y="71133"/>
                  <a:pt x="19734" y="71133"/>
                </a:cubicBezTo>
                <a:close/>
                <a:moveTo>
                  <a:pt x="18338" y="64039"/>
                </a:moveTo>
                <a:lnTo>
                  <a:pt x="18338" y="64039"/>
                </a:lnTo>
                <a:cubicBezTo>
                  <a:pt x="18338" y="64039"/>
                  <a:pt x="18338" y="64039"/>
                  <a:pt x="16943" y="64039"/>
                </a:cubicBezTo>
                <a:cubicBezTo>
                  <a:pt x="16943" y="64039"/>
                  <a:pt x="16943" y="64039"/>
                  <a:pt x="15548" y="64039"/>
                </a:cubicBezTo>
                <a:cubicBezTo>
                  <a:pt x="16943" y="64039"/>
                  <a:pt x="16943" y="64039"/>
                  <a:pt x="16943" y="64039"/>
                </a:cubicBezTo>
                <a:lnTo>
                  <a:pt x="18338" y="64039"/>
                </a:lnTo>
                <a:lnTo>
                  <a:pt x="19734" y="64039"/>
                </a:lnTo>
                <a:cubicBezTo>
                  <a:pt x="18338" y="64039"/>
                  <a:pt x="18338" y="64039"/>
                  <a:pt x="18338" y="64039"/>
                </a:cubicBezTo>
                <a:close/>
                <a:moveTo>
                  <a:pt x="15548" y="54384"/>
                </a:moveTo>
                <a:lnTo>
                  <a:pt x="15548" y="54384"/>
                </a:lnTo>
                <a:close/>
                <a:moveTo>
                  <a:pt x="15548" y="54384"/>
                </a:moveTo>
                <a:lnTo>
                  <a:pt x="15548" y="54384"/>
                </a:lnTo>
                <a:close/>
                <a:moveTo>
                  <a:pt x="15548" y="54384"/>
                </a:moveTo>
                <a:lnTo>
                  <a:pt x="15548" y="54384"/>
                </a:lnTo>
                <a:close/>
                <a:moveTo>
                  <a:pt x="14152" y="64039"/>
                </a:moveTo>
                <a:lnTo>
                  <a:pt x="14152" y="64039"/>
                </a:lnTo>
                <a:cubicBezTo>
                  <a:pt x="14152" y="64039"/>
                  <a:pt x="14152" y="64039"/>
                  <a:pt x="15548" y="64039"/>
                </a:cubicBezTo>
                <a:cubicBezTo>
                  <a:pt x="14152" y="64039"/>
                  <a:pt x="14152" y="64039"/>
                  <a:pt x="14152" y="64039"/>
                </a:cubicBezTo>
                <a:close/>
                <a:moveTo>
                  <a:pt x="95880" y="65418"/>
                </a:moveTo>
                <a:lnTo>
                  <a:pt x="95880" y="65418"/>
                </a:lnTo>
                <a:lnTo>
                  <a:pt x="97275" y="65418"/>
                </a:lnTo>
                <a:lnTo>
                  <a:pt x="97275" y="66798"/>
                </a:lnTo>
                <a:cubicBezTo>
                  <a:pt x="97275" y="66798"/>
                  <a:pt x="97275" y="66798"/>
                  <a:pt x="95880" y="66798"/>
                </a:cubicBezTo>
                <a:lnTo>
                  <a:pt x="95880" y="65418"/>
                </a:lnTo>
                <a:close/>
                <a:moveTo>
                  <a:pt x="57807" y="34876"/>
                </a:moveTo>
                <a:lnTo>
                  <a:pt x="57807" y="34876"/>
                </a:lnTo>
                <a:cubicBezTo>
                  <a:pt x="57807" y="34876"/>
                  <a:pt x="57807" y="34876"/>
                  <a:pt x="57807" y="36256"/>
                </a:cubicBezTo>
                <a:cubicBezTo>
                  <a:pt x="57807" y="36256"/>
                  <a:pt x="57807" y="36256"/>
                  <a:pt x="56411" y="36256"/>
                </a:cubicBezTo>
                <a:cubicBezTo>
                  <a:pt x="56411" y="36256"/>
                  <a:pt x="56411" y="36256"/>
                  <a:pt x="56411" y="34876"/>
                </a:cubicBezTo>
                <a:lnTo>
                  <a:pt x="57807" y="34876"/>
                </a:lnTo>
                <a:close/>
                <a:moveTo>
                  <a:pt x="59202" y="36256"/>
                </a:moveTo>
                <a:lnTo>
                  <a:pt x="59202" y="36256"/>
                </a:lnTo>
                <a:cubicBezTo>
                  <a:pt x="59202" y="37635"/>
                  <a:pt x="59202" y="36256"/>
                  <a:pt x="59202" y="37635"/>
                </a:cubicBezTo>
                <a:lnTo>
                  <a:pt x="57807" y="37635"/>
                </a:lnTo>
                <a:cubicBezTo>
                  <a:pt x="57807" y="36256"/>
                  <a:pt x="57807" y="36256"/>
                  <a:pt x="59202" y="36256"/>
                </a:cubicBezTo>
                <a:close/>
                <a:moveTo>
                  <a:pt x="18338" y="50049"/>
                </a:moveTo>
                <a:lnTo>
                  <a:pt x="18338" y="50049"/>
                </a:lnTo>
                <a:close/>
                <a:moveTo>
                  <a:pt x="18338" y="50049"/>
                </a:moveTo>
                <a:lnTo>
                  <a:pt x="18338" y="50049"/>
                </a:lnTo>
                <a:close/>
                <a:moveTo>
                  <a:pt x="15548" y="53004"/>
                </a:moveTo>
                <a:lnTo>
                  <a:pt x="15548" y="53004"/>
                </a:lnTo>
                <a:close/>
                <a:moveTo>
                  <a:pt x="15548" y="54384"/>
                </a:moveTo>
                <a:lnTo>
                  <a:pt x="15548" y="54384"/>
                </a:lnTo>
                <a:cubicBezTo>
                  <a:pt x="15548" y="53004"/>
                  <a:pt x="15548" y="53004"/>
                  <a:pt x="15548" y="53004"/>
                </a:cubicBezTo>
                <a:cubicBezTo>
                  <a:pt x="15548" y="53004"/>
                  <a:pt x="15548" y="53004"/>
                  <a:pt x="15548" y="54384"/>
                </a:cubicBezTo>
                <a:close/>
                <a:moveTo>
                  <a:pt x="15548" y="53004"/>
                </a:moveTo>
                <a:lnTo>
                  <a:pt x="15548" y="53004"/>
                </a:lnTo>
                <a:close/>
                <a:moveTo>
                  <a:pt x="15548" y="53004"/>
                </a:moveTo>
                <a:lnTo>
                  <a:pt x="15548" y="53004"/>
                </a:lnTo>
                <a:close/>
              </a:path>
            </a:pathLst>
          </a:custGeom>
          <a:solidFill>
            <a:schemeClr val="accent1">
              <a:lumMod val="40000"/>
              <a:lumOff val="60000"/>
            </a:schemeClr>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13" name="Shape 4857">
            <a:extLst>
              <a:ext uri="{FF2B5EF4-FFF2-40B4-BE49-F238E27FC236}">
                <a16:creationId xmlns:a16="http://schemas.microsoft.com/office/drawing/2014/main" id="{6F461213-16B1-6545-900E-87B193BAE126}"/>
              </a:ext>
            </a:extLst>
          </p:cNvPr>
          <p:cNvSpPr/>
          <p:nvPr/>
        </p:nvSpPr>
        <p:spPr>
          <a:xfrm>
            <a:off x="1739701" y="2552738"/>
            <a:ext cx="1490502" cy="1490877"/>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rgbClr val="189C8F"/>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53596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Scale>
                                      <p:cBhvr>
                                        <p:cTn id="7"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3"/>
                                        </p:tgtEl>
                                        <p:attrNameLst>
                                          <p:attrName>ppt_x</p:attrName>
                                          <p:attrName>ppt_y</p:attrName>
                                        </p:attrNameLst>
                                      </p:cBhvr>
                                    </p:animMotion>
                                    <p:animEffect transition="in" filter="fade">
                                      <p:cBhvr>
                                        <p:cTn id="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ZONING AND SAFETY REGULATIONS</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3061853" y="2375365"/>
            <a:ext cx="2541992" cy="1520994"/>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Check with the hamlet to make sure you meet all zoning and fire safety regulations.</a:t>
            </a:r>
          </a:p>
        </p:txBody>
      </p:sp>
      <p:sp>
        <p:nvSpPr>
          <p:cNvPr id="12" name="Shape 5169">
            <a:extLst>
              <a:ext uri="{FF2B5EF4-FFF2-40B4-BE49-F238E27FC236}">
                <a16:creationId xmlns:a16="http://schemas.microsoft.com/office/drawing/2014/main" id="{4CBA932B-A255-0E42-AD92-369CDC68E528}"/>
              </a:ext>
            </a:extLst>
          </p:cNvPr>
          <p:cNvSpPr/>
          <p:nvPr/>
        </p:nvSpPr>
        <p:spPr>
          <a:xfrm>
            <a:off x="4791858" y="2235135"/>
            <a:ext cx="4404437" cy="3999409"/>
          </a:xfrm>
          <a:custGeom>
            <a:avLst/>
            <a:gdLst/>
            <a:ahLst/>
            <a:cxnLst/>
            <a:rect l="0" t="0" r="0" b="0"/>
            <a:pathLst>
              <a:path w="120000" h="120000" extrusionOk="0">
                <a:moveTo>
                  <a:pt x="59637" y="72743"/>
                </a:moveTo>
                <a:lnTo>
                  <a:pt x="59637" y="72743"/>
                </a:lnTo>
                <a:cubicBezTo>
                  <a:pt x="74607" y="72743"/>
                  <a:pt x="85472" y="68230"/>
                  <a:pt x="87645" y="61061"/>
                </a:cubicBezTo>
                <a:cubicBezTo>
                  <a:pt x="85472" y="54159"/>
                  <a:pt x="83299" y="46991"/>
                  <a:pt x="81368" y="40088"/>
                </a:cubicBezTo>
                <a:cubicBezTo>
                  <a:pt x="79195" y="44601"/>
                  <a:pt x="70503" y="49380"/>
                  <a:pt x="59637" y="49380"/>
                </a:cubicBezTo>
                <a:cubicBezTo>
                  <a:pt x="49014" y="49380"/>
                  <a:pt x="40563" y="44601"/>
                  <a:pt x="40563" y="40088"/>
                </a:cubicBezTo>
                <a:cubicBezTo>
                  <a:pt x="36217" y="46991"/>
                  <a:pt x="34044" y="54159"/>
                  <a:pt x="32112" y="61061"/>
                </a:cubicBezTo>
                <a:cubicBezTo>
                  <a:pt x="34044" y="68230"/>
                  <a:pt x="44909" y="72743"/>
                  <a:pt x="59637" y="72743"/>
                </a:cubicBezTo>
                <a:close/>
                <a:moveTo>
                  <a:pt x="59637" y="28141"/>
                </a:moveTo>
                <a:lnTo>
                  <a:pt x="59637" y="28141"/>
                </a:lnTo>
                <a:cubicBezTo>
                  <a:pt x="66156" y="28141"/>
                  <a:pt x="72434" y="25752"/>
                  <a:pt x="74607" y="23362"/>
                </a:cubicBezTo>
                <a:cubicBezTo>
                  <a:pt x="72434" y="16460"/>
                  <a:pt x="70503" y="9292"/>
                  <a:pt x="68571" y="4513"/>
                </a:cubicBezTo>
                <a:cubicBezTo>
                  <a:pt x="68571" y="2123"/>
                  <a:pt x="63983" y="0"/>
                  <a:pt x="59637" y="0"/>
                </a:cubicBezTo>
                <a:cubicBezTo>
                  <a:pt x="55533" y="0"/>
                  <a:pt x="51187" y="2123"/>
                  <a:pt x="51187" y="4513"/>
                </a:cubicBezTo>
                <a:cubicBezTo>
                  <a:pt x="49014" y="9292"/>
                  <a:pt x="46841" y="16460"/>
                  <a:pt x="44909" y="23362"/>
                </a:cubicBezTo>
                <a:cubicBezTo>
                  <a:pt x="46841" y="25752"/>
                  <a:pt x="53360" y="28141"/>
                  <a:pt x="59637" y="28141"/>
                </a:cubicBezTo>
                <a:close/>
                <a:moveTo>
                  <a:pt x="113239" y="79911"/>
                </a:moveTo>
                <a:lnTo>
                  <a:pt x="113239" y="79911"/>
                </a:lnTo>
                <a:cubicBezTo>
                  <a:pt x="89818" y="70619"/>
                  <a:pt x="89818" y="70619"/>
                  <a:pt x="89818" y="70619"/>
                </a:cubicBezTo>
                <a:cubicBezTo>
                  <a:pt x="91991" y="77522"/>
                  <a:pt x="91991" y="77522"/>
                  <a:pt x="91991" y="77522"/>
                </a:cubicBezTo>
                <a:cubicBezTo>
                  <a:pt x="91991" y="86814"/>
                  <a:pt x="77022" y="91592"/>
                  <a:pt x="59637" y="91592"/>
                </a:cubicBezTo>
                <a:cubicBezTo>
                  <a:pt x="42736" y="91592"/>
                  <a:pt x="27766" y="86814"/>
                  <a:pt x="27766" y="77522"/>
                </a:cubicBezTo>
                <a:cubicBezTo>
                  <a:pt x="29939" y="70619"/>
                  <a:pt x="29939" y="70619"/>
                  <a:pt x="29939" y="70619"/>
                </a:cubicBezTo>
                <a:cubicBezTo>
                  <a:pt x="6277" y="79911"/>
                  <a:pt x="6277" y="79911"/>
                  <a:pt x="6277" y="79911"/>
                </a:cubicBezTo>
                <a:cubicBezTo>
                  <a:pt x="0" y="82300"/>
                  <a:pt x="0" y="86814"/>
                  <a:pt x="6277" y="91592"/>
                </a:cubicBezTo>
                <a:cubicBezTo>
                  <a:pt x="49014" y="115221"/>
                  <a:pt x="49014" y="115221"/>
                  <a:pt x="49014" y="115221"/>
                </a:cubicBezTo>
                <a:cubicBezTo>
                  <a:pt x="55533" y="119734"/>
                  <a:pt x="63983" y="119734"/>
                  <a:pt x="70503" y="115221"/>
                </a:cubicBezTo>
                <a:cubicBezTo>
                  <a:pt x="113239" y="91592"/>
                  <a:pt x="113239" y="91592"/>
                  <a:pt x="113239" y="91592"/>
                </a:cubicBezTo>
                <a:cubicBezTo>
                  <a:pt x="119758" y="86814"/>
                  <a:pt x="119758" y="82300"/>
                  <a:pt x="113239" y="79911"/>
                </a:cubicBezTo>
                <a:close/>
              </a:path>
            </a:pathLst>
          </a:custGeom>
          <a:solidFill>
            <a:srgbClr val="FFC000"/>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375636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HIRING HELP</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1346143" y="1603829"/>
            <a:ext cx="6176876" cy="3736985"/>
          </a:xfrm>
          <a:prstGeom prst="rect">
            <a:avLst/>
          </a:prstGeom>
        </p:spPr>
        <p:txBody>
          <a:bodyPr wrap="square">
            <a:spAutoFit/>
          </a:bodyPr>
          <a:lstStyle/>
          <a:p>
            <a:pPr>
              <a:lnSpc>
                <a:spcPct val="150000"/>
              </a:lnSpc>
            </a:pPr>
            <a:r>
              <a:rPr lang="en-US" sz="1600" b="1" dirty="0">
                <a:latin typeface="Lato" panose="020F0502020204030203" pitchFamily="34" charset="0"/>
                <a:ea typeface="Lato" panose="020F0502020204030203" pitchFamily="34" charset="0"/>
                <a:cs typeface="Lato" panose="020F0502020204030203" pitchFamily="34" charset="0"/>
              </a:rPr>
              <a:t>Decide if you need to hire any help. </a:t>
            </a:r>
            <a:endParaRPr lang="en-US" sz="1600" dirty="0">
              <a:latin typeface="Lato" panose="020F0502020204030203" pitchFamily="34" charset="0"/>
              <a:ea typeface="Lato" panose="020F0502020204030203" pitchFamily="34" charset="0"/>
              <a:cs typeface="Lato" panose="020F0502020204030203" pitchFamily="34" charset="0"/>
            </a:endParaRPr>
          </a:p>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You must take certain payments from your staff and send it to the Canada Revenue agency for Canada Pension Plan (CPP) contributions, Employment Insurance (EI) premiums and income tax on their pay. You must also match the CPP and EI payments collected. </a:t>
            </a:r>
          </a:p>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For more information talk to an accountant or check: </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http://</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www.cra-arc.gc.ca</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tx</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bsnss</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tpcs</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pyrll</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b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b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hwpyrllwrks</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/menu-</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eng.html</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p:txBody>
      </p:sp>
      <p:sp>
        <p:nvSpPr>
          <p:cNvPr id="10" name="Shape 5063">
            <a:extLst>
              <a:ext uri="{FF2B5EF4-FFF2-40B4-BE49-F238E27FC236}">
                <a16:creationId xmlns:a16="http://schemas.microsoft.com/office/drawing/2014/main" id="{C2F8687B-FF43-6C49-8E26-C7754AC62B1A}"/>
              </a:ext>
            </a:extLst>
          </p:cNvPr>
          <p:cNvSpPr/>
          <p:nvPr/>
        </p:nvSpPr>
        <p:spPr>
          <a:xfrm>
            <a:off x="7812830" y="2033319"/>
            <a:ext cx="3754663" cy="3356098"/>
          </a:xfrm>
          <a:custGeom>
            <a:avLst/>
            <a:gdLst/>
            <a:ahLst/>
            <a:cxnLst/>
            <a:rect l="0" t="0" r="0" b="0"/>
            <a:pathLst>
              <a:path w="120000" h="120000" extrusionOk="0">
                <a:moveTo>
                  <a:pt x="74849" y="90810"/>
                </a:moveTo>
                <a:lnTo>
                  <a:pt x="74849" y="90810"/>
                </a:lnTo>
                <a:cubicBezTo>
                  <a:pt x="59879" y="83783"/>
                  <a:pt x="53360" y="78918"/>
                  <a:pt x="53360" y="69459"/>
                </a:cubicBezTo>
                <a:cubicBezTo>
                  <a:pt x="53360" y="62162"/>
                  <a:pt x="57706" y="64594"/>
                  <a:pt x="59879" y="52702"/>
                </a:cubicBezTo>
                <a:cubicBezTo>
                  <a:pt x="62052" y="47837"/>
                  <a:pt x="66156" y="52702"/>
                  <a:pt x="66156" y="40810"/>
                </a:cubicBezTo>
                <a:cubicBezTo>
                  <a:pt x="66156" y="35945"/>
                  <a:pt x="64225" y="35945"/>
                  <a:pt x="64225" y="35945"/>
                </a:cubicBezTo>
                <a:cubicBezTo>
                  <a:pt x="64225" y="35945"/>
                  <a:pt x="66156" y="28648"/>
                  <a:pt x="66156" y="24054"/>
                </a:cubicBezTo>
                <a:cubicBezTo>
                  <a:pt x="66156" y="16756"/>
                  <a:pt x="62052" y="0"/>
                  <a:pt x="42736" y="0"/>
                </a:cubicBezTo>
                <a:cubicBezTo>
                  <a:pt x="21247" y="0"/>
                  <a:pt x="16901" y="16756"/>
                  <a:pt x="16901" y="24054"/>
                </a:cubicBezTo>
                <a:cubicBezTo>
                  <a:pt x="16901" y="28648"/>
                  <a:pt x="19074" y="35945"/>
                  <a:pt x="19074" y="35945"/>
                </a:cubicBezTo>
                <a:cubicBezTo>
                  <a:pt x="19074" y="35945"/>
                  <a:pt x="16901" y="35945"/>
                  <a:pt x="16901" y="40810"/>
                </a:cubicBezTo>
                <a:cubicBezTo>
                  <a:pt x="16901" y="52702"/>
                  <a:pt x="21247" y="47837"/>
                  <a:pt x="23420" y="52702"/>
                </a:cubicBezTo>
                <a:cubicBezTo>
                  <a:pt x="25593" y="64594"/>
                  <a:pt x="29698" y="62162"/>
                  <a:pt x="29698" y="69459"/>
                </a:cubicBezTo>
                <a:cubicBezTo>
                  <a:pt x="29698" y="78918"/>
                  <a:pt x="23420" y="83783"/>
                  <a:pt x="8450" y="90810"/>
                </a:cubicBezTo>
                <a:cubicBezTo>
                  <a:pt x="8450" y="90810"/>
                  <a:pt x="4104" y="90810"/>
                  <a:pt x="0" y="93243"/>
                </a:cubicBezTo>
                <a:cubicBezTo>
                  <a:pt x="0" y="119729"/>
                  <a:pt x="0" y="119729"/>
                  <a:pt x="0" y="119729"/>
                </a:cubicBezTo>
                <a:cubicBezTo>
                  <a:pt x="96096" y="119729"/>
                  <a:pt x="96096" y="119729"/>
                  <a:pt x="96096" y="119729"/>
                </a:cubicBezTo>
                <a:cubicBezTo>
                  <a:pt x="96096" y="119729"/>
                  <a:pt x="96096" y="110270"/>
                  <a:pt x="96096" y="107837"/>
                </a:cubicBezTo>
                <a:cubicBezTo>
                  <a:pt x="96096" y="102972"/>
                  <a:pt x="89818" y="95675"/>
                  <a:pt x="74849" y="90810"/>
                </a:cubicBezTo>
                <a:close/>
                <a:moveTo>
                  <a:pt x="102615" y="52702"/>
                </a:moveTo>
                <a:lnTo>
                  <a:pt x="102615" y="52702"/>
                </a:lnTo>
                <a:cubicBezTo>
                  <a:pt x="102615" y="33513"/>
                  <a:pt x="102615" y="33513"/>
                  <a:pt x="102615" y="33513"/>
                </a:cubicBezTo>
                <a:cubicBezTo>
                  <a:pt x="89818" y="33513"/>
                  <a:pt x="89818" y="33513"/>
                  <a:pt x="89818" y="33513"/>
                </a:cubicBezTo>
                <a:cubicBezTo>
                  <a:pt x="89818" y="52702"/>
                  <a:pt x="89818" y="52702"/>
                  <a:pt x="89818" y="52702"/>
                </a:cubicBezTo>
                <a:cubicBezTo>
                  <a:pt x="72676" y="52702"/>
                  <a:pt x="72676" y="52702"/>
                  <a:pt x="72676" y="52702"/>
                </a:cubicBezTo>
                <a:cubicBezTo>
                  <a:pt x="72676" y="67027"/>
                  <a:pt x="72676" y="67027"/>
                  <a:pt x="72676" y="67027"/>
                </a:cubicBezTo>
                <a:cubicBezTo>
                  <a:pt x="89818" y="67027"/>
                  <a:pt x="89818" y="67027"/>
                  <a:pt x="89818" y="67027"/>
                </a:cubicBezTo>
                <a:cubicBezTo>
                  <a:pt x="89818" y="86216"/>
                  <a:pt x="89818" y="86216"/>
                  <a:pt x="89818" y="86216"/>
                </a:cubicBezTo>
                <a:cubicBezTo>
                  <a:pt x="102615" y="86216"/>
                  <a:pt x="102615" y="86216"/>
                  <a:pt x="102615" y="86216"/>
                </a:cubicBezTo>
                <a:cubicBezTo>
                  <a:pt x="102615" y="67027"/>
                  <a:pt x="102615" y="67027"/>
                  <a:pt x="102615" y="67027"/>
                </a:cubicBezTo>
                <a:cubicBezTo>
                  <a:pt x="119758" y="67027"/>
                  <a:pt x="119758" y="67027"/>
                  <a:pt x="119758" y="67027"/>
                </a:cubicBezTo>
                <a:cubicBezTo>
                  <a:pt x="119758" y="52702"/>
                  <a:pt x="119758" y="52702"/>
                  <a:pt x="119758" y="52702"/>
                </a:cubicBezTo>
                <a:lnTo>
                  <a:pt x="102615" y="52702"/>
                </a:lnTo>
                <a:close/>
              </a:path>
            </a:pathLst>
          </a:custGeom>
          <a:solidFill>
            <a:srgbClr val="DEDDF1"/>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129307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REGISTERING FOR COMPENSATION</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1248230" y="2581865"/>
            <a:ext cx="6176876" cy="2628989"/>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Register with the Workers’ Safety and Compensation Commission (WSCC) to help provide compensation if someone in your business gets injured on the job and make sure you meet your responsibilities as an employer</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a:p>
            <a:pPr>
              <a:lnSpc>
                <a:spcPct val="150000"/>
              </a:lnSpc>
            </a:pP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http://</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www.wcb.nt.ca</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/Pages/</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default.aspx</a:t>
            </a:r>
            <a:endParaRPr lang="en-US" sz="1600" dirty="0">
              <a:solidFill>
                <a:srgbClr val="7030A0"/>
              </a:solidFill>
              <a:latin typeface="Lato" panose="020F0502020204030203" pitchFamily="34" charset="0"/>
              <a:ea typeface="Lato" panose="020F0502020204030203" pitchFamily="34" charset="0"/>
              <a:cs typeface="Lato" panose="020F0502020204030203" pitchFamily="34" charset="0"/>
            </a:endParaRP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p:txBody>
      </p:sp>
      <p:sp>
        <p:nvSpPr>
          <p:cNvPr id="11" name="Shape 5187">
            <a:extLst>
              <a:ext uri="{FF2B5EF4-FFF2-40B4-BE49-F238E27FC236}">
                <a16:creationId xmlns:a16="http://schemas.microsoft.com/office/drawing/2014/main" id="{188CDB7E-250C-7E47-AF41-F7B2CC524549}"/>
              </a:ext>
            </a:extLst>
          </p:cNvPr>
          <p:cNvSpPr/>
          <p:nvPr/>
        </p:nvSpPr>
        <p:spPr>
          <a:xfrm>
            <a:off x="7425106" y="2189453"/>
            <a:ext cx="3481408" cy="3021401"/>
          </a:xfrm>
          <a:custGeom>
            <a:avLst/>
            <a:gdLst/>
            <a:ahLst/>
            <a:cxnLst/>
            <a:rect l="0" t="0" r="0" b="0"/>
            <a:pathLst>
              <a:path w="120000" h="120000" extrusionOk="0">
                <a:moveTo>
                  <a:pt x="119749" y="112230"/>
                </a:moveTo>
                <a:lnTo>
                  <a:pt x="119749" y="112230"/>
                </a:lnTo>
                <a:cubicBezTo>
                  <a:pt x="64384" y="0"/>
                  <a:pt x="64384" y="0"/>
                  <a:pt x="64384" y="0"/>
                </a:cubicBezTo>
                <a:cubicBezTo>
                  <a:pt x="62129" y="0"/>
                  <a:pt x="62129" y="0"/>
                  <a:pt x="59874" y="0"/>
                </a:cubicBezTo>
                <a:cubicBezTo>
                  <a:pt x="57620" y="0"/>
                  <a:pt x="57620" y="0"/>
                  <a:pt x="55365" y="0"/>
                </a:cubicBezTo>
                <a:cubicBezTo>
                  <a:pt x="0" y="112230"/>
                  <a:pt x="0" y="112230"/>
                  <a:pt x="0" y="112230"/>
                </a:cubicBezTo>
                <a:cubicBezTo>
                  <a:pt x="0" y="114820"/>
                  <a:pt x="0" y="117410"/>
                  <a:pt x="0" y="117410"/>
                </a:cubicBezTo>
                <a:cubicBezTo>
                  <a:pt x="2004" y="119712"/>
                  <a:pt x="2004" y="119712"/>
                  <a:pt x="4258" y="119712"/>
                </a:cubicBezTo>
                <a:cubicBezTo>
                  <a:pt x="115490" y="119712"/>
                  <a:pt x="115490" y="119712"/>
                  <a:pt x="115490" y="119712"/>
                </a:cubicBezTo>
                <a:cubicBezTo>
                  <a:pt x="117745" y="119712"/>
                  <a:pt x="117745" y="119712"/>
                  <a:pt x="119749" y="117410"/>
                </a:cubicBezTo>
                <a:cubicBezTo>
                  <a:pt x="119749" y="117410"/>
                  <a:pt x="119749" y="114820"/>
                  <a:pt x="119749" y="112230"/>
                </a:cubicBezTo>
                <a:close/>
                <a:moveTo>
                  <a:pt x="66388" y="107050"/>
                </a:moveTo>
                <a:lnTo>
                  <a:pt x="66388" y="107050"/>
                </a:lnTo>
                <a:cubicBezTo>
                  <a:pt x="53110" y="107050"/>
                  <a:pt x="53110" y="107050"/>
                  <a:pt x="53110" y="107050"/>
                </a:cubicBezTo>
                <a:cubicBezTo>
                  <a:pt x="53110" y="91798"/>
                  <a:pt x="53110" y="91798"/>
                  <a:pt x="53110" y="91798"/>
                </a:cubicBezTo>
                <a:cubicBezTo>
                  <a:pt x="66388" y="91798"/>
                  <a:pt x="66388" y="91798"/>
                  <a:pt x="66388" y="91798"/>
                </a:cubicBezTo>
                <a:lnTo>
                  <a:pt x="66388" y="107050"/>
                </a:lnTo>
                <a:close/>
                <a:moveTo>
                  <a:pt x="66388" y="81726"/>
                </a:moveTo>
                <a:lnTo>
                  <a:pt x="66388" y="81726"/>
                </a:lnTo>
                <a:cubicBezTo>
                  <a:pt x="53110" y="81726"/>
                  <a:pt x="53110" y="81726"/>
                  <a:pt x="53110" y="81726"/>
                </a:cubicBezTo>
                <a:cubicBezTo>
                  <a:pt x="53110" y="38561"/>
                  <a:pt x="53110" y="38561"/>
                  <a:pt x="53110" y="38561"/>
                </a:cubicBezTo>
                <a:cubicBezTo>
                  <a:pt x="66388" y="38561"/>
                  <a:pt x="66388" y="38561"/>
                  <a:pt x="66388" y="38561"/>
                </a:cubicBezTo>
                <a:lnTo>
                  <a:pt x="66388" y="81726"/>
                </a:lnTo>
                <a:close/>
              </a:path>
            </a:pathLst>
          </a:custGeom>
          <a:solidFill>
            <a:srgbClr val="C00000"/>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4175555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STAY ORGANIZED</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6769071" y="3864305"/>
            <a:ext cx="6176876" cy="412998"/>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Stay organized and on top of your business.</a:t>
            </a:r>
          </a:p>
        </p:txBody>
      </p:sp>
      <p:sp>
        <p:nvSpPr>
          <p:cNvPr id="13" name="Shape 4864">
            <a:extLst>
              <a:ext uri="{FF2B5EF4-FFF2-40B4-BE49-F238E27FC236}">
                <a16:creationId xmlns:a16="http://schemas.microsoft.com/office/drawing/2014/main" id="{81CA8C98-9452-AC4E-8336-82E84A3BB523}"/>
              </a:ext>
            </a:extLst>
          </p:cNvPr>
          <p:cNvSpPr/>
          <p:nvPr/>
        </p:nvSpPr>
        <p:spPr>
          <a:xfrm>
            <a:off x="2538184" y="2208287"/>
            <a:ext cx="3724071" cy="3725034"/>
          </a:xfrm>
          <a:custGeom>
            <a:avLst/>
            <a:gdLst/>
            <a:ahLst/>
            <a:cxnLst/>
            <a:rect l="0" t="0" r="0" b="0"/>
            <a:pathLst>
              <a:path w="120000" h="120000" extrusionOk="0">
                <a:moveTo>
                  <a:pt x="59202" y="119800"/>
                </a:moveTo>
                <a:lnTo>
                  <a:pt x="59202" y="119800"/>
                </a:lnTo>
                <a:cubicBezTo>
                  <a:pt x="26910" y="119800"/>
                  <a:pt x="0" y="93089"/>
                  <a:pt x="0" y="59202"/>
                </a:cubicBezTo>
                <a:cubicBezTo>
                  <a:pt x="0" y="26910"/>
                  <a:pt x="26910" y="0"/>
                  <a:pt x="59202" y="0"/>
                </a:cubicBezTo>
                <a:cubicBezTo>
                  <a:pt x="93089" y="0"/>
                  <a:pt x="119800" y="26910"/>
                  <a:pt x="119800" y="59202"/>
                </a:cubicBezTo>
                <a:cubicBezTo>
                  <a:pt x="119800" y="93089"/>
                  <a:pt x="93089" y="119800"/>
                  <a:pt x="59202" y="119800"/>
                </a:cubicBezTo>
                <a:close/>
                <a:moveTo>
                  <a:pt x="59202" y="11362"/>
                </a:moveTo>
                <a:lnTo>
                  <a:pt x="59202" y="11362"/>
                </a:lnTo>
                <a:cubicBezTo>
                  <a:pt x="32491" y="11362"/>
                  <a:pt x="11362" y="32491"/>
                  <a:pt x="11362" y="59202"/>
                </a:cubicBezTo>
                <a:cubicBezTo>
                  <a:pt x="11362" y="85913"/>
                  <a:pt x="32491" y="108438"/>
                  <a:pt x="59202" y="108438"/>
                </a:cubicBezTo>
                <a:cubicBezTo>
                  <a:pt x="85913" y="108438"/>
                  <a:pt x="108438" y="85913"/>
                  <a:pt x="108438" y="59202"/>
                </a:cubicBezTo>
                <a:cubicBezTo>
                  <a:pt x="108438" y="32491"/>
                  <a:pt x="85913" y="11362"/>
                  <a:pt x="59202" y="11362"/>
                </a:cubicBezTo>
                <a:close/>
                <a:moveTo>
                  <a:pt x="85913" y="48039"/>
                </a:moveTo>
                <a:lnTo>
                  <a:pt x="85913" y="48039"/>
                </a:lnTo>
                <a:cubicBezTo>
                  <a:pt x="56411" y="78936"/>
                  <a:pt x="56411" y="78936"/>
                  <a:pt x="56411" y="78936"/>
                </a:cubicBezTo>
                <a:cubicBezTo>
                  <a:pt x="55016" y="80332"/>
                  <a:pt x="53621" y="80332"/>
                  <a:pt x="52225" y="80332"/>
                </a:cubicBezTo>
                <a:cubicBezTo>
                  <a:pt x="50830" y="80332"/>
                  <a:pt x="49435" y="80332"/>
                  <a:pt x="47840" y="78936"/>
                </a:cubicBezTo>
                <a:cubicBezTo>
                  <a:pt x="31096" y="61993"/>
                  <a:pt x="31096" y="61993"/>
                  <a:pt x="31096" y="61993"/>
                </a:cubicBezTo>
                <a:cubicBezTo>
                  <a:pt x="29700" y="60598"/>
                  <a:pt x="29700" y="59202"/>
                  <a:pt x="29700" y="57807"/>
                </a:cubicBezTo>
                <a:cubicBezTo>
                  <a:pt x="29700" y="55016"/>
                  <a:pt x="32491" y="52225"/>
                  <a:pt x="35282" y="52225"/>
                </a:cubicBezTo>
                <a:cubicBezTo>
                  <a:pt x="36677" y="52225"/>
                  <a:pt x="38073" y="52225"/>
                  <a:pt x="39468" y="53621"/>
                </a:cubicBezTo>
                <a:cubicBezTo>
                  <a:pt x="52225" y="66378"/>
                  <a:pt x="52225" y="66378"/>
                  <a:pt x="52225" y="66378"/>
                </a:cubicBezTo>
                <a:cubicBezTo>
                  <a:pt x="78936" y="40863"/>
                  <a:pt x="78936" y="40863"/>
                  <a:pt x="78936" y="40863"/>
                </a:cubicBezTo>
                <a:cubicBezTo>
                  <a:pt x="78936" y="39468"/>
                  <a:pt x="80332" y="39468"/>
                  <a:pt x="81727" y="39468"/>
                </a:cubicBezTo>
                <a:cubicBezTo>
                  <a:pt x="85913" y="39468"/>
                  <a:pt x="87308" y="40863"/>
                  <a:pt x="87308" y="45049"/>
                </a:cubicBezTo>
                <a:cubicBezTo>
                  <a:pt x="87308" y="46644"/>
                  <a:pt x="87308" y="48039"/>
                  <a:pt x="85913" y="48039"/>
                </a:cubicBezTo>
                <a:close/>
                <a:moveTo>
                  <a:pt x="85913" y="39468"/>
                </a:moveTo>
                <a:lnTo>
                  <a:pt x="85913" y="39468"/>
                </a:lnTo>
                <a:close/>
                <a:moveTo>
                  <a:pt x="39468" y="85913"/>
                </a:moveTo>
                <a:lnTo>
                  <a:pt x="39468" y="85913"/>
                </a:lnTo>
                <a:close/>
                <a:moveTo>
                  <a:pt x="80332" y="85913"/>
                </a:moveTo>
                <a:lnTo>
                  <a:pt x="80332" y="85913"/>
                </a:lnTo>
                <a:close/>
                <a:moveTo>
                  <a:pt x="85913" y="80332"/>
                </a:moveTo>
                <a:lnTo>
                  <a:pt x="85913" y="80332"/>
                </a:lnTo>
                <a:close/>
              </a:path>
            </a:pathLst>
          </a:custGeom>
          <a:solidFill>
            <a:schemeClr val="accent6">
              <a:lumMod val="75000"/>
            </a:schemeClr>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155099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01698410-5D8B-4433-9B7F-92E343D654A9}"/>
              </a:ext>
            </a:extLst>
          </p:cNvPr>
          <p:cNvSpPr/>
          <p:nvPr/>
        </p:nvSpPr>
        <p:spPr>
          <a:xfrm>
            <a:off x="941" y="0"/>
            <a:ext cx="12190119" cy="6858000"/>
          </a:xfrm>
          <a:prstGeom prst="rect">
            <a:avLst/>
          </a:prstGeom>
          <a:gradFill>
            <a:gsLst>
              <a:gs pos="0">
                <a:srgbClr val="189C8F"/>
              </a:gs>
              <a:gs pos="77000">
                <a:srgbClr val="7030A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Lato" panose="020F0502020204030203" pitchFamily="34" charset="0"/>
              <a:ea typeface="Lato" panose="020F0502020204030203" pitchFamily="34" charset="0"/>
              <a:cs typeface="Lato" panose="020F0502020204030203" pitchFamily="34" charset="0"/>
            </a:endParaRPr>
          </a:p>
        </p:txBody>
      </p:sp>
      <p:sp>
        <p:nvSpPr>
          <p:cNvPr id="7" name="TextBox 6">
            <a:extLst>
              <a:ext uri="{FF2B5EF4-FFF2-40B4-BE49-F238E27FC236}">
                <a16:creationId xmlns:a16="http://schemas.microsoft.com/office/drawing/2014/main" id="{C04B3291-0CAB-4E8D-9B45-91B4224FED2B}"/>
              </a:ext>
            </a:extLst>
          </p:cNvPr>
          <p:cNvSpPr txBox="1"/>
          <p:nvPr/>
        </p:nvSpPr>
        <p:spPr>
          <a:xfrm>
            <a:off x="2931584" y="5431413"/>
            <a:ext cx="5991999" cy="369332"/>
          </a:xfrm>
          <a:prstGeom prst="rect">
            <a:avLst/>
          </a:prstGeom>
          <a:noFill/>
        </p:spPr>
        <p:txBody>
          <a:bodyPr wrap="square" rtlCol="0">
            <a:spAutoFit/>
          </a:bodyPr>
          <a:lstStyle/>
          <a:p>
            <a:pPr algn="ctr"/>
            <a:r>
              <a:rPr lang="en-CA" dirty="0" err="1">
                <a:solidFill>
                  <a:schemeClr val="bg1"/>
                </a:solidFill>
                <a:latin typeface="Lato" panose="020F0502020204030203" pitchFamily="34" charset="0"/>
                <a:ea typeface="Lato" panose="020F0502020204030203" pitchFamily="34" charset="0"/>
                <a:cs typeface="Lato" panose="020F0502020204030203" pitchFamily="34" charset="0"/>
              </a:rPr>
              <a:t>www.pauktuutit.ca</a:t>
            </a:r>
            <a:endParaRPr lang="ru-RU"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pic>
        <p:nvPicPr>
          <p:cNvPr id="9" name="Picture 8">
            <a:extLst>
              <a:ext uri="{FF2B5EF4-FFF2-40B4-BE49-F238E27FC236}">
                <a16:creationId xmlns:a16="http://schemas.microsoft.com/office/drawing/2014/main" id="{FF83CC07-B75B-3B41-B08B-C8DA4943C66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16400" y="2965450"/>
            <a:ext cx="3759200" cy="927100"/>
          </a:xfrm>
          <a:prstGeom prst="rect">
            <a:avLst/>
          </a:prstGeom>
        </p:spPr>
      </p:pic>
    </p:spTree>
    <p:extLst>
      <p:ext uri="{BB962C8B-B14F-4D97-AF65-F5344CB8AC3E}">
        <p14:creationId xmlns:p14="http://schemas.microsoft.com/office/powerpoint/2010/main" val="278926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54BC9F6-BFAD-554A-AA6D-62337D6EAA1E}"/>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0" y="0"/>
            <a:ext cx="6400800" cy="6858000"/>
          </a:xfrm>
          <a:prstGeom prst="rect">
            <a:avLst/>
          </a:prstGeom>
        </p:spPr>
      </p:pic>
      <p:sp>
        <p:nvSpPr>
          <p:cNvPr id="19" name="Rectangle 18"/>
          <p:cNvSpPr/>
          <p:nvPr/>
        </p:nvSpPr>
        <p:spPr>
          <a:xfrm>
            <a:off x="6100355" y="5407755"/>
            <a:ext cx="3788229" cy="627285"/>
          </a:xfrm>
          <a:prstGeom prst="rect">
            <a:avLst/>
          </a:prstGeom>
          <a:solidFill>
            <a:srgbClr val="DEDDF1"/>
          </a:solidFill>
          <a:ln>
            <a:noFill/>
          </a:ln>
          <a:effectLst>
            <a:outerShdw blurRad="2413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9" name="Group 8"/>
          <p:cNvGrpSpPr/>
          <p:nvPr/>
        </p:nvGrpSpPr>
        <p:grpSpPr>
          <a:xfrm>
            <a:off x="6100355" y="6035039"/>
            <a:ext cx="3788229" cy="144366"/>
            <a:chOff x="0" y="6230714"/>
            <a:chExt cx="5107577" cy="627286"/>
          </a:xfrm>
        </p:grpSpPr>
        <p:sp>
          <p:nvSpPr>
            <p:cNvPr id="12" name="Rectangle 12"/>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3"/>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Rectangle 14"/>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6" name="Rectangle 5">
            <a:extLst>
              <a:ext uri="{FF2B5EF4-FFF2-40B4-BE49-F238E27FC236}">
                <a16:creationId xmlns:a16="http://schemas.microsoft.com/office/drawing/2014/main" id="{0B025D66-7EC6-494B-B9DF-62C7D8FE0EAB}"/>
              </a:ext>
            </a:extLst>
          </p:cNvPr>
          <p:cNvSpPr/>
          <p:nvPr/>
        </p:nvSpPr>
        <p:spPr>
          <a:xfrm>
            <a:off x="6968262" y="2469137"/>
            <a:ext cx="3917451" cy="1520994"/>
          </a:xfrm>
          <a:prstGeom prst="rect">
            <a:avLst/>
          </a:prstGeom>
        </p:spPr>
        <p:txBody>
          <a:bodyPr wrap="square">
            <a:spAutoFit/>
          </a:bodyPr>
          <a:lstStyle/>
          <a:p>
            <a:pPr>
              <a:lnSpc>
                <a:spcPct val="150000"/>
              </a:lnSpc>
            </a:pPr>
            <a:r>
              <a:rPr lang="en-US" sz="16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 business checklist guides you through the various steps required to start and build a business. A checklist helps you plan ahead so you don’t forget any steps!</a:t>
            </a:r>
          </a:p>
        </p:txBody>
      </p:sp>
      <p:sp>
        <p:nvSpPr>
          <p:cNvPr id="8" name="Rectangle 7">
            <a:extLst>
              <a:ext uri="{FF2B5EF4-FFF2-40B4-BE49-F238E27FC236}">
                <a16:creationId xmlns:a16="http://schemas.microsoft.com/office/drawing/2014/main" id="{27CC6F08-C5FD-4CF7-A8B4-1C6E30B0B4E0}"/>
              </a:ext>
            </a:extLst>
          </p:cNvPr>
          <p:cNvSpPr/>
          <p:nvPr/>
        </p:nvSpPr>
        <p:spPr>
          <a:xfrm>
            <a:off x="6968261" y="878222"/>
            <a:ext cx="4484914" cy="1446550"/>
          </a:xfrm>
          <a:prstGeom prst="rect">
            <a:avLst/>
          </a:prstGeom>
        </p:spPr>
        <p:txBody>
          <a:bodyPr wrap="square">
            <a:spAutoFit/>
          </a:bodyPr>
          <a:lstStyle/>
          <a:p>
            <a:r>
              <a:rPr lang="en-US" sz="4400" b="1" dirty="0">
                <a:solidFill>
                  <a:srgbClr val="663A7D"/>
                </a:solidFill>
                <a:latin typeface="Lato" panose="020F0502020204030203" pitchFamily="34" charset="0"/>
                <a:ea typeface="Lato" panose="020F0502020204030203" pitchFamily="34" charset="0"/>
                <a:cs typeface="Lato" panose="020F0502020204030203" pitchFamily="34" charset="0"/>
              </a:rPr>
              <a:t>Business Checklist</a:t>
            </a:r>
          </a:p>
        </p:txBody>
      </p:sp>
      <p:sp>
        <p:nvSpPr>
          <p:cNvPr id="10" name="Rectangle 9">
            <a:extLst>
              <a:ext uri="{FF2B5EF4-FFF2-40B4-BE49-F238E27FC236}">
                <a16:creationId xmlns:a16="http://schemas.microsoft.com/office/drawing/2014/main" id="{563C4017-7793-4916-812B-CA266F351DE3}"/>
              </a:ext>
            </a:extLst>
          </p:cNvPr>
          <p:cNvSpPr/>
          <p:nvPr/>
        </p:nvSpPr>
        <p:spPr>
          <a:xfrm>
            <a:off x="0" y="0"/>
            <a:ext cx="1248229" cy="6858000"/>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Subtitle 2">
            <a:extLst>
              <a:ext uri="{FF2B5EF4-FFF2-40B4-BE49-F238E27FC236}">
                <a16:creationId xmlns:a16="http://schemas.microsoft.com/office/drawing/2014/main" id="{2C63F688-9001-4699-B79C-4771EB5D398A}"/>
              </a:ext>
            </a:extLst>
          </p:cNvPr>
          <p:cNvSpPr txBox="1">
            <a:spLocks/>
          </p:cNvSpPr>
          <p:nvPr/>
        </p:nvSpPr>
        <p:spPr>
          <a:xfrm rot="16200000">
            <a:off x="-924468" y="3317589"/>
            <a:ext cx="3142788" cy="3060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id-ID" sz="1600" b="1" spc="600" dirty="0">
                <a:solidFill>
                  <a:schemeClr val="bg1"/>
                </a:solidFill>
                <a:latin typeface="Lato" panose="020F0502020204030203" pitchFamily="34" charset="0"/>
                <a:ea typeface="Lato" panose="020F0502020204030203" pitchFamily="34" charset="0"/>
                <a:cs typeface="Lato" panose="020F0502020204030203" pitchFamily="34" charset="0"/>
              </a:rPr>
              <a:t>PRESENTATION</a:t>
            </a:r>
          </a:p>
        </p:txBody>
      </p:sp>
      <p:sp>
        <p:nvSpPr>
          <p:cNvPr id="20" name="Rectangle 19">
            <a:extLst>
              <a:ext uri="{FF2B5EF4-FFF2-40B4-BE49-F238E27FC236}">
                <a16:creationId xmlns:a16="http://schemas.microsoft.com/office/drawing/2014/main" id="{27CC6F08-C5FD-4CF7-A8B4-1C6E30B0B4E0}"/>
              </a:ext>
            </a:extLst>
          </p:cNvPr>
          <p:cNvSpPr/>
          <p:nvPr/>
        </p:nvSpPr>
        <p:spPr>
          <a:xfrm>
            <a:off x="6658405" y="5552120"/>
            <a:ext cx="2672128" cy="338554"/>
          </a:xfrm>
          <a:prstGeom prst="rect">
            <a:avLst/>
          </a:prstGeom>
        </p:spPr>
        <p:txBody>
          <a:bodyPr wrap="square">
            <a:spAutoFit/>
          </a:bodyPr>
          <a:lstStyle/>
          <a:p>
            <a:r>
              <a:rPr lang="id-ID" sz="1600" b="1" spc="300" dirty="0">
                <a:solidFill>
                  <a:srgbClr val="7030A0"/>
                </a:solidFill>
                <a:latin typeface="Lato" panose="020F0502020204030203" pitchFamily="34" charset="0"/>
                <a:ea typeface="Lato" panose="020F0502020204030203" pitchFamily="34" charset="0"/>
                <a:cs typeface="Lato" panose="020F0502020204030203" pitchFamily="34" charset="0"/>
                <a:hlinkClick r:id="" action="ppaction://hlinkshowjump?jump=nextslide"/>
              </a:rPr>
              <a:t>CLICK TO BEGIN</a:t>
            </a:r>
            <a:endParaRPr lang="id-ID" sz="1600" b="1" spc="300" dirty="0">
              <a:solidFill>
                <a:srgbClr val="7030A0"/>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37204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9821552"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CHOOSE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BUSINESS IDEA</a:t>
            </a:r>
          </a:p>
        </p:txBody>
      </p:sp>
      <p:grpSp>
        <p:nvGrpSpPr>
          <p:cNvPr id="33" name="Group 32">
            <a:extLst>
              <a:ext uri="{FF2B5EF4-FFF2-40B4-BE49-F238E27FC236}">
                <a16:creationId xmlns:a16="http://schemas.microsoft.com/office/drawing/2014/main" id="{4EEB46D8-E211-C34A-8427-50230BB591B5}"/>
              </a:ext>
            </a:extLst>
          </p:cNvPr>
          <p:cNvGrpSpPr/>
          <p:nvPr/>
        </p:nvGrpSpPr>
        <p:grpSpPr>
          <a:xfrm>
            <a:off x="0" y="6544491"/>
            <a:ext cx="12192000" cy="313509"/>
            <a:chOff x="0" y="6230714"/>
            <a:chExt cx="5107577" cy="627286"/>
          </a:xfrm>
        </p:grpSpPr>
        <p:sp>
          <p:nvSpPr>
            <p:cNvPr id="34" name="Rectangle 12">
              <a:extLst>
                <a:ext uri="{FF2B5EF4-FFF2-40B4-BE49-F238E27FC236}">
                  <a16:creationId xmlns:a16="http://schemas.microsoft.com/office/drawing/2014/main" id="{DAE6E4C2-8767-1E40-B759-6068329B1C70}"/>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5" name="Rectangle 13">
              <a:extLst>
                <a:ext uri="{FF2B5EF4-FFF2-40B4-BE49-F238E27FC236}">
                  <a16:creationId xmlns:a16="http://schemas.microsoft.com/office/drawing/2014/main" id="{4442D7B3-3EEF-0540-BC2C-F535464FC252}"/>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6" name="Rectangle 14">
              <a:extLst>
                <a:ext uri="{FF2B5EF4-FFF2-40B4-BE49-F238E27FC236}">
                  <a16:creationId xmlns:a16="http://schemas.microsoft.com/office/drawing/2014/main" id="{41FDA225-B9B9-EF4F-9DD7-7CCD90859E20}"/>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10" name="Shape 5179">
            <a:extLst>
              <a:ext uri="{FF2B5EF4-FFF2-40B4-BE49-F238E27FC236}">
                <a16:creationId xmlns:a16="http://schemas.microsoft.com/office/drawing/2014/main" id="{1BBC8DC4-E326-7045-AE81-A303E33438F1}"/>
              </a:ext>
            </a:extLst>
          </p:cNvPr>
          <p:cNvSpPr/>
          <p:nvPr/>
        </p:nvSpPr>
        <p:spPr>
          <a:xfrm>
            <a:off x="4089400" y="1730829"/>
            <a:ext cx="3204874" cy="4357284"/>
          </a:xfrm>
          <a:custGeom>
            <a:avLst/>
            <a:gdLst/>
            <a:ahLst/>
            <a:cxnLst/>
            <a:rect l="0" t="0" r="0" b="0"/>
            <a:pathLst>
              <a:path w="120000" h="120000" extrusionOk="0">
                <a:moveTo>
                  <a:pt x="34945" y="115421"/>
                </a:moveTo>
                <a:lnTo>
                  <a:pt x="34945" y="115421"/>
                </a:lnTo>
                <a:cubicBezTo>
                  <a:pt x="40549" y="117590"/>
                  <a:pt x="49450" y="119759"/>
                  <a:pt x="58021" y="119759"/>
                </a:cubicBezTo>
                <a:cubicBezTo>
                  <a:pt x="66923" y="119759"/>
                  <a:pt x="75494" y="117590"/>
                  <a:pt x="81758" y="115421"/>
                </a:cubicBezTo>
                <a:cubicBezTo>
                  <a:pt x="81758" y="102650"/>
                  <a:pt x="81758" y="102650"/>
                  <a:pt x="81758" y="102650"/>
                </a:cubicBezTo>
                <a:cubicBezTo>
                  <a:pt x="34945" y="102650"/>
                  <a:pt x="34945" y="102650"/>
                  <a:pt x="34945" y="102650"/>
                </a:cubicBezTo>
                <a:lnTo>
                  <a:pt x="34945" y="115421"/>
                </a:lnTo>
                <a:close/>
                <a:moveTo>
                  <a:pt x="81758" y="96385"/>
                </a:moveTo>
                <a:lnTo>
                  <a:pt x="81758" y="96385"/>
                </a:lnTo>
                <a:cubicBezTo>
                  <a:pt x="81758" y="70602"/>
                  <a:pt x="119670" y="62168"/>
                  <a:pt x="116703" y="36385"/>
                </a:cubicBezTo>
                <a:cubicBezTo>
                  <a:pt x="113736" y="19277"/>
                  <a:pt x="99230" y="0"/>
                  <a:pt x="58021" y="0"/>
                </a:cubicBezTo>
                <a:cubicBezTo>
                  <a:pt x="17472" y="0"/>
                  <a:pt x="2967" y="19277"/>
                  <a:pt x="0" y="36385"/>
                </a:cubicBezTo>
                <a:cubicBezTo>
                  <a:pt x="0" y="62168"/>
                  <a:pt x="34945" y="70602"/>
                  <a:pt x="34945" y="96385"/>
                </a:cubicBezTo>
                <a:lnTo>
                  <a:pt x="81758" y="96385"/>
                </a:lnTo>
                <a:close/>
                <a:moveTo>
                  <a:pt x="17472" y="36385"/>
                </a:moveTo>
                <a:lnTo>
                  <a:pt x="17472" y="36385"/>
                </a:lnTo>
                <a:cubicBezTo>
                  <a:pt x="20439" y="21445"/>
                  <a:pt x="34945" y="12771"/>
                  <a:pt x="58021" y="12771"/>
                </a:cubicBezTo>
                <a:cubicBezTo>
                  <a:pt x="81758" y="12771"/>
                  <a:pt x="96263" y="21445"/>
                  <a:pt x="99230" y="36385"/>
                </a:cubicBezTo>
                <a:cubicBezTo>
                  <a:pt x="99230" y="45060"/>
                  <a:pt x="93296" y="51325"/>
                  <a:pt x="84725" y="60000"/>
                </a:cubicBezTo>
                <a:cubicBezTo>
                  <a:pt x="75494" y="66265"/>
                  <a:pt x="70219" y="74939"/>
                  <a:pt x="63956" y="85542"/>
                </a:cubicBezTo>
                <a:cubicBezTo>
                  <a:pt x="52417" y="85542"/>
                  <a:pt x="52417" y="85542"/>
                  <a:pt x="52417" y="85542"/>
                </a:cubicBezTo>
                <a:cubicBezTo>
                  <a:pt x="46483" y="74939"/>
                  <a:pt x="40549" y="66265"/>
                  <a:pt x="31978" y="60000"/>
                </a:cubicBezTo>
                <a:cubicBezTo>
                  <a:pt x="23076" y="51325"/>
                  <a:pt x="17472" y="45060"/>
                  <a:pt x="17472" y="36385"/>
                </a:cubicBezTo>
                <a:close/>
              </a:path>
            </a:pathLst>
          </a:custGeom>
          <a:solidFill>
            <a:srgbClr val="DEDDF1"/>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281502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10"/>
                                        </p:tgtEl>
                                        <p:attrNameLst>
                                          <p:attrName>style.color</p:attrName>
                                        </p:attrNameLst>
                                      </p:cBhvr>
                                      <p:to>
                                        <a:schemeClr val="bg1"/>
                                      </p:to>
                                    </p:animClr>
                                    <p:animClr clrSpc="rgb" dir="cw">
                                      <p:cBhvr>
                                        <p:cTn id="7" dur="250" autoRev="1" fill="remove"/>
                                        <p:tgtEl>
                                          <p:spTgt spid="10"/>
                                        </p:tgtEl>
                                        <p:attrNameLst>
                                          <p:attrName>fillcolor</p:attrName>
                                        </p:attrNameLst>
                                      </p:cBhvr>
                                      <p:to>
                                        <a:schemeClr val="bg1"/>
                                      </p:to>
                                    </p:animClr>
                                    <p:set>
                                      <p:cBhvr>
                                        <p:cTn id="8" dur="250" autoRev="1" fill="remove"/>
                                        <p:tgtEl>
                                          <p:spTgt spid="10"/>
                                        </p:tgtEl>
                                        <p:attrNameLst>
                                          <p:attrName>fill.type</p:attrName>
                                        </p:attrNameLst>
                                      </p:cBhvr>
                                      <p:to>
                                        <p:strVal val="solid"/>
                                      </p:to>
                                    </p:set>
                                    <p:set>
                                      <p:cBhvr>
                                        <p:cTn id="9" dur="250" autoRev="1" fill="remove"/>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9821552"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LOOK AT YOURSELF</a:t>
            </a:r>
          </a:p>
        </p:txBody>
      </p:sp>
      <p:grpSp>
        <p:nvGrpSpPr>
          <p:cNvPr id="33" name="Group 32">
            <a:extLst>
              <a:ext uri="{FF2B5EF4-FFF2-40B4-BE49-F238E27FC236}">
                <a16:creationId xmlns:a16="http://schemas.microsoft.com/office/drawing/2014/main" id="{4EEB46D8-E211-C34A-8427-50230BB591B5}"/>
              </a:ext>
            </a:extLst>
          </p:cNvPr>
          <p:cNvGrpSpPr/>
          <p:nvPr/>
        </p:nvGrpSpPr>
        <p:grpSpPr>
          <a:xfrm>
            <a:off x="0" y="6544491"/>
            <a:ext cx="12192000" cy="313509"/>
            <a:chOff x="0" y="6230714"/>
            <a:chExt cx="5107577" cy="627286"/>
          </a:xfrm>
        </p:grpSpPr>
        <p:sp>
          <p:nvSpPr>
            <p:cNvPr id="34" name="Rectangle 12">
              <a:extLst>
                <a:ext uri="{FF2B5EF4-FFF2-40B4-BE49-F238E27FC236}">
                  <a16:creationId xmlns:a16="http://schemas.microsoft.com/office/drawing/2014/main" id="{DAE6E4C2-8767-1E40-B759-6068329B1C70}"/>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5" name="Rectangle 13">
              <a:extLst>
                <a:ext uri="{FF2B5EF4-FFF2-40B4-BE49-F238E27FC236}">
                  <a16:creationId xmlns:a16="http://schemas.microsoft.com/office/drawing/2014/main" id="{4442D7B3-3EEF-0540-BC2C-F535464FC252}"/>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6" name="Rectangle 14">
              <a:extLst>
                <a:ext uri="{FF2B5EF4-FFF2-40B4-BE49-F238E27FC236}">
                  <a16:creationId xmlns:a16="http://schemas.microsoft.com/office/drawing/2014/main" id="{41FDA225-B9B9-EF4F-9DD7-7CCD90859E20}"/>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 name="Rectangle 1">
            <a:extLst>
              <a:ext uri="{FF2B5EF4-FFF2-40B4-BE49-F238E27FC236}">
                <a16:creationId xmlns:a16="http://schemas.microsoft.com/office/drawing/2014/main" id="{2EC8BF48-543E-574C-A29F-6F54CA598EC4}"/>
              </a:ext>
            </a:extLst>
          </p:cNvPr>
          <p:cNvSpPr/>
          <p:nvPr/>
        </p:nvSpPr>
        <p:spPr>
          <a:xfrm>
            <a:off x="5805054" y="4057081"/>
            <a:ext cx="4585855" cy="1890326"/>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Look at yourself: Do you have what it takes to be a good business person? </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Talk to an experienced business person or your economic development officer.</a:t>
            </a:r>
          </a:p>
        </p:txBody>
      </p:sp>
      <p:sp>
        <p:nvSpPr>
          <p:cNvPr id="10" name="Shape 4857">
            <a:extLst>
              <a:ext uri="{FF2B5EF4-FFF2-40B4-BE49-F238E27FC236}">
                <a16:creationId xmlns:a16="http://schemas.microsoft.com/office/drawing/2014/main" id="{8C19A8D0-FAB1-9F4F-97C3-4310940E6561}"/>
              </a:ext>
            </a:extLst>
          </p:cNvPr>
          <p:cNvSpPr/>
          <p:nvPr/>
        </p:nvSpPr>
        <p:spPr>
          <a:xfrm>
            <a:off x="1663076" y="1884058"/>
            <a:ext cx="3684779" cy="3685707"/>
          </a:xfrm>
          <a:custGeom>
            <a:avLst/>
            <a:gdLst/>
            <a:ahLst/>
            <a:cxnLst/>
            <a:rect l="0" t="0" r="0" b="0"/>
            <a:pathLst>
              <a:path w="120000" h="120000" extrusionOk="0">
                <a:moveTo>
                  <a:pt x="116810" y="100066"/>
                </a:moveTo>
                <a:lnTo>
                  <a:pt x="116810" y="100066"/>
                </a:lnTo>
                <a:cubicBezTo>
                  <a:pt x="118405" y="102857"/>
                  <a:pt x="119800" y="105647"/>
                  <a:pt x="119800" y="108438"/>
                </a:cubicBezTo>
                <a:cubicBezTo>
                  <a:pt x="119800" y="114219"/>
                  <a:pt x="115415" y="119800"/>
                  <a:pt x="108438" y="119800"/>
                </a:cubicBezTo>
                <a:cubicBezTo>
                  <a:pt x="105647" y="119800"/>
                  <a:pt x="102857" y="118405"/>
                  <a:pt x="101461" y="117009"/>
                </a:cubicBezTo>
                <a:cubicBezTo>
                  <a:pt x="67574" y="83122"/>
                  <a:pt x="67574" y="83122"/>
                  <a:pt x="67574" y="83122"/>
                </a:cubicBezTo>
                <a:cubicBezTo>
                  <a:pt x="60598" y="87308"/>
                  <a:pt x="53621" y="90299"/>
                  <a:pt x="45049" y="90299"/>
                </a:cubicBezTo>
                <a:cubicBezTo>
                  <a:pt x="19734" y="90299"/>
                  <a:pt x="0" y="69169"/>
                  <a:pt x="0" y="45049"/>
                </a:cubicBezTo>
                <a:cubicBezTo>
                  <a:pt x="0" y="19734"/>
                  <a:pt x="19734" y="0"/>
                  <a:pt x="45049" y="0"/>
                </a:cubicBezTo>
                <a:cubicBezTo>
                  <a:pt x="70365" y="0"/>
                  <a:pt x="90099" y="19734"/>
                  <a:pt x="90099" y="45049"/>
                </a:cubicBezTo>
                <a:cubicBezTo>
                  <a:pt x="90099" y="53621"/>
                  <a:pt x="87308" y="60598"/>
                  <a:pt x="84518" y="67774"/>
                </a:cubicBezTo>
                <a:cubicBezTo>
                  <a:pt x="116810" y="100066"/>
                  <a:pt x="116810" y="100066"/>
                  <a:pt x="116810" y="100066"/>
                </a:cubicBezTo>
                <a:close/>
                <a:moveTo>
                  <a:pt x="45049" y="11362"/>
                </a:moveTo>
                <a:lnTo>
                  <a:pt x="45049" y="11362"/>
                </a:lnTo>
                <a:cubicBezTo>
                  <a:pt x="26710" y="11362"/>
                  <a:pt x="11162" y="25315"/>
                  <a:pt x="11162" y="45049"/>
                </a:cubicBezTo>
                <a:cubicBezTo>
                  <a:pt x="11162" y="63388"/>
                  <a:pt x="26710" y="78936"/>
                  <a:pt x="45049" y="78936"/>
                </a:cubicBezTo>
                <a:cubicBezTo>
                  <a:pt x="63388" y="78936"/>
                  <a:pt x="78936" y="63388"/>
                  <a:pt x="78936" y="45049"/>
                </a:cubicBezTo>
                <a:cubicBezTo>
                  <a:pt x="78936" y="25315"/>
                  <a:pt x="63388" y="11362"/>
                  <a:pt x="45049" y="11362"/>
                </a:cubicBezTo>
                <a:close/>
              </a:path>
            </a:pathLst>
          </a:custGeom>
          <a:solidFill>
            <a:schemeClr val="accent6">
              <a:lumMod val="40000"/>
              <a:lumOff val="60000"/>
            </a:schemeClr>
          </a:solidFill>
          <a:ln>
            <a:noFill/>
          </a:ln>
        </p:spPr>
        <p:txBody>
          <a:bodyPr lIns="45713" tIns="22850" rIns="45713" bIns="22850" anchor="ctr" anchorCtr="0">
            <a:noAutofit/>
          </a:bodyPr>
          <a:lstStyle/>
          <a:p>
            <a:endParaRPr>
              <a:solidFill>
                <a:schemeClr val="dk1"/>
              </a:solidFill>
              <a:latin typeface="Roboto"/>
              <a:ea typeface="Roboto"/>
              <a:cs typeface="Roboto"/>
              <a:sym typeface="Roboto"/>
            </a:endParaRPr>
          </a:p>
        </p:txBody>
      </p:sp>
      <p:sp>
        <p:nvSpPr>
          <p:cNvPr id="3" name="Rectangle 2">
            <a:extLst>
              <a:ext uri="{FF2B5EF4-FFF2-40B4-BE49-F238E27FC236}">
                <a16:creationId xmlns:a16="http://schemas.microsoft.com/office/drawing/2014/main" id="{99E3571C-3FB6-E94D-BDCC-DFA27465E6F6}"/>
              </a:ext>
            </a:extLst>
          </p:cNvPr>
          <p:cNvSpPr/>
          <p:nvPr/>
        </p:nvSpPr>
        <p:spPr>
          <a:xfrm>
            <a:off x="4495482" y="1930566"/>
            <a:ext cx="3068469" cy="584775"/>
          </a:xfrm>
          <a:prstGeom prst="rect">
            <a:avLst/>
          </a:prstGeom>
        </p:spPr>
        <p:txBody>
          <a:bodyPr wrap="square">
            <a:spAutoFit/>
          </a:bodyPr>
          <a:lstStyle/>
          <a:p>
            <a:r>
              <a:rPr lang="en-US" sz="3200" dirty="0">
                <a:solidFill>
                  <a:srgbClr val="7030A0"/>
                </a:solidFill>
                <a:latin typeface="Lato" panose="020F0502020204030203" pitchFamily="34" charset="0"/>
                <a:ea typeface="Lato" panose="020F0502020204030203" pitchFamily="34" charset="0"/>
                <a:cs typeface="Lato" panose="020F0502020204030203" pitchFamily="34" charset="0"/>
              </a:rPr>
              <a:t>Am I organized?</a:t>
            </a:r>
          </a:p>
        </p:txBody>
      </p:sp>
      <p:sp>
        <p:nvSpPr>
          <p:cNvPr id="12" name="Rectangle 11">
            <a:extLst>
              <a:ext uri="{FF2B5EF4-FFF2-40B4-BE49-F238E27FC236}">
                <a16:creationId xmlns:a16="http://schemas.microsoft.com/office/drawing/2014/main" id="{B34BCA6A-3BA1-5542-A37D-46E600A4DE7D}"/>
              </a:ext>
            </a:extLst>
          </p:cNvPr>
          <p:cNvSpPr/>
          <p:nvPr/>
        </p:nvSpPr>
        <p:spPr>
          <a:xfrm>
            <a:off x="4467774" y="2417929"/>
            <a:ext cx="3941936" cy="1077218"/>
          </a:xfrm>
          <a:prstGeom prst="rect">
            <a:avLst/>
          </a:prstGeom>
        </p:spPr>
        <p:txBody>
          <a:bodyPr wrap="square">
            <a:spAutoFit/>
          </a:bodyPr>
          <a:lstStyle/>
          <a:p>
            <a:r>
              <a:rPr lang="en-US" sz="3200" dirty="0">
                <a:solidFill>
                  <a:srgbClr val="189C8F"/>
                </a:solidFill>
                <a:latin typeface="Lato" panose="020F0502020204030203" pitchFamily="34" charset="0"/>
                <a:ea typeface="Lato" panose="020F0502020204030203" pitchFamily="34" charset="0"/>
                <a:cs typeface="Lato" panose="020F0502020204030203" pitchFamily="34" charset="0"/>
              </a:rPr>
              <a:t>Do I have time to be a businesswoman?</a:t>
            </a:r>
          </a:p>
        </p:txBody>
      </p:sp>
    </p:spTree>
    <p:extLst>
      <p:ext uri="{BB962C8B-B14F-4D97-AF65-F5344CB8AC3E}">
        <p14:creationId xmlns:p14="http://schemas.microsoft.com/office/powerpoint/2010/main" val="204893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3"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29" y="482600"/>
            <a:ext cx="10458861"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WHO ARE YOU SELLING TO?</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13" name="Oval 12">
            <a:extLst>
              <a:ext uri="{FF2B5EF4-FFF2-40B4-BE49-F238E27FC236}">
                <a16:creationId xmlns:a16="http://schemas.microsoft.com/office/drawing/2014/main" id="{DF9CDB8C-066B-7F4F-A44D-709F629DC288}"/>
              </a:ext>
            </a:extLst>
          </p:cNvPr>
          <p:cNvSpPr/>
          <p:nvPr/>
        </p:nvSpPr>
        <p:spPr>
          <a:xfrm>
            <a:off x="1858155" y="2390892"/>
            <a:ext cx="877584" cy="877584"/>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bg1"/>
              </a:solidFill>
              <a:latin typeface="Sosa" pitchFamily="2" charset="0"/>
            </a:endParaRPr>
          </a:p>
        </p:txBody>
      </p:sp>
      <p:sp>
        <p:nvSpPr>
          <p:cNvPr id="14" name="Oval 13">
            <a:extLst>
              <a:ext uri="{FF2B5EF4-FFF2-40B4-BE49-F238E27FC236}">
                <a16:creationId xmlns:a16="http://schemas.microsoft.com/office/drawing/2014/main" id="{BE0DDB77-7949-7A44-A73F-688442624377}"/>
              </a:ext>
            </a:extLst>
          </p:cNvPr>
          <p:cNvSpPr/>
          <p:nvPr/>
        </p:nvSpPr>
        <p:spPr>
          <a:xfrm>
            <a:off x="3178078" y="1878260"/>
            <a:ext cx="835173" cy="802105"/>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bg1"/>
              </a:solidFill>
              <a:latin typeface="Sosa" pitchFamily="2" charset="0"/>
            </a:endParaRPr>
          </a:p>
        </p:txBody>
      </p:sp>
      <p:sp>
        <p:nvSpPr>
          <p:cNvPr id="15" name="Oval 14">
            <a:extLst>
              <a:ext uri="{FF2B5EF4-FFF2-40B4-BE49-F238E27FC236}">
                <a16:creationId xmlns:a16="http://schemas.microsoft.com/office/drawing/2014/main" id="{3B866FE8-8B2B-FF42-BD3C-A782EE7303D1}"/>
              </a:ext>
            </a:extLst>
          </p:cNvPr>
          <p:cNvSpPr/>
          <p:nvPr/>
        </p:nvSpPr>
        <p:spPr>
          <a:xfrm>
            <a:off x="1260297" y="3686781"/>
            <a:ext cx="877584" cy="877584"/>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bg1"/>
              </a:solidFill>
              <a:latin typeface="Sosa" pitchFamily="2" charset="0"/>
            </a:endParaRPr>
          </a:p>
        </p:txBody>
      </p:sp>
      <p:sp>
        <p:nvSpPr>
          <p:cNvPr id="17" name="Rectangle 1">
            <a:extLst>
              <a:ext uri="{FF2B5EF4-FFF2-40B4-BE49-F238E27FC236}">
                <a16:creationId xmlns:a16="http://schemas.microsoft.com/office/drawing/2014/main" id="{E6A0134D-84C1-A843-A50E-18B45423258C}"/>
              </a:ext>
            </a:extLst>
          </p:cNvPr>
          <p:cNvSpPr>
            <a:spLocks noChangeArrowheads="1"/>
          </p:cNvSpPr>
          <p:nvPr/>
        </p:nvSpPr>
        <p:spPr bwMode="auto">
          <a:xfrm>
            <a:off x="4561371" y="2674764"/>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1100"/>
              <a:t> </a:t>
            </a:r>
            <a:endParaRPr lang="en-US" sz="2400">
              <a:latin typeface="Arial" panose="020B0604020202020204" pitchFamily="34" charset="0"/>
            </a:endParaRPr>
          </a:p>
        </p:txBody>
      </p:sp>
      <p:sp>
        <p:nvSpPr>
          <p:cNvPr id="20" name="Oval 19">
            <a:extLst>
              <a:ext uri="{FF2B5EF4-FFF2-40B4-BE49-F238E27FC236}">
                <a16:creationId xmlns:a16="http://schemas.microsoft.com/office/drawing/2014/main" id="{39F5E37D-B5BB-7243-8084-C931C6DBE0C9}"/>
              </a:ext>
            </a:extLst>
          </p:cNvPr>
          <p:cNvSpPr/>
          <p:nvPr/>
        </p:nvSpPr>
        <p:spPr>
          <a:xfrm>
            <a:off x="5021085" y="3624787"/>
            <a:ext cx="877584" cy="877584"/>
          </a:xfrm>
          <a:prstGeom prst="ellipse">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bg1"/>
              </a:solidFill>
              <a:latin typeface="Sosa" pitchFamily="2" charset="0"/>
            </a:endParaRPr>
          </a:p>
        </p:txBody>
      </p:sp>
      <p:pic>
        <p:nvPicPr>
          <p:cNvPr id="57" name="Picture 56">
            <a:extLst>
              <a:ext uri="{FF2B5EF4-FFF2-40B4-BE49-F238E27FC236}">
                <a16:creationId xmlns:a16="http://schemas.microsoft.com/office/drawing/2014/main" id="{CC02205C-32C8-4849-9392-4594284F6DF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09409" y="3252449"/>
            <a:ext cx="1805709" cy="1805709"/>
          </a:xfrm>
          <a:prstGeom prst="rect">
            <a:avLst/>
          </a:prstGeom>
        </p:spPr>
      </p:pic>
      <p:sp>
        <p:nvSpPr>
          <p:cNvPr id="2" name="Rectangle 1">
            <a:extLst>
              <a:ext uri="{FF2B5EF4-FFF2-40B4-BE49-F238E27FC236}">
                <a16:creationId xmlns:a16="http://schemas.microsoft.com/office/drawing/2014/main" id="{28A5837E-DF96-9A4F-B7AF-111C1D22DEA7}"/>
              </a:ext>
            </a:extLst>
          </p:cNvPr>
          <p:cNvSpPr/>
          <p:nvPr/>
        </p:nvSpPr>
        <p:spPr>
          <a:xfrm>
            <a:off x="6650181" y="2010420"/>
            <a:ext cx="4779819" cy="3736985"/>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In order to build a successful business you have to know your customers. Think about who is most likely to buy your product or service. This information can help you write your business plan, your marketing and more. </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Here are some questions to consider as a starting point. As you get to know who your average customer is, you might have more specific questions you want to know about your customers.</a:t>
            </a:r>
          </a:p>
        </p:txBody>
      </p:sp>
      <p:grpSp>
        <p:nvGrpSpPr>
          <p:cNvPr id="66" name="Group 65">
            <a:extLst>
              <a:ext uri="{FF2B5EF4-FFF2-40B4-BE49-F238E27FC236}">
                <a16:creationId xmlns:a16="http://schemas.microsoft.com/office/drawing/2014/main" id="{AAAC7856-338E-524E-BF5B-2E183A05C7FF}"/>
              </a:ext>
            </a:extLst>
          </p:cNvPr>
          <p:cNvGrpSpPr/>
          <p:nvPr/>
        </p:nvGrpSpPr>
        <p:grpSpPr>
          <a:xfrm>
            <a:off x="4804238" y="3572329"/>
            <a:ext cx="1173163" cy="1173163"/>
            <a:chOff x="4804238" y="3572329"/>
            <a:chExt cx="1173163" cy="1173163"/>
          </a:xfrm>
        </p:grpSpPr>
        <p:sp>
          <p:nvSpPr>
            <p:cNvPr id="29" name="Freeform 21">
              <a:extLst>
                <a:ext uri="{FF2B5EF4-FFF2-40B4-BE49-F238E27FC236}">
                  <a16:creationId xmlns:a16="http://schemas.microsoft.com/office/drawing/2014/main" id="{384CE0F9-9BE7-E74D-8045-3BC33401EFC4}"/>
                </a:ext>
              </a:extLst>
            </p:cNvPr>
            <p:cNvSpPr>
              <a:spLocks/>
            </p:cNvSpPr>
            <p:nvPr/>
          </p:nvSpPr>
          <p:spPr bwMode="auto">
            <a:xfrm>
              <a:off x="4804238" y="3572329"/>
              <a:ext cx="1173163" cy="1173163"/>
            </a:xfrm>
            <a:prstGeom prst="ellipse">
              <a:avLst/>
            </a:pr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1"/>
            </a:p>
          </p:txBody>
        </p:sp>
        <p:sp>
          <p:nvSpPr>
            <p:cNvPr id="5" name="Rectangle 4">
              <a:extLst>
                <a:ext uri="{FF2B5EF4-FFF2-40B4-BE49-F238E27FC236}">
                  <a16:creationId xmlns:a16="http://schemas.microsoft.com/office/drawing/2014/main" id="{F0F91756-5204-A544-BF8B-D1446FCD9589}"/>
                </a:ext>
              </a:extLst>
            </p:cNvPr>
            <p:cNvSpPr/>
            <p:nvPr/>
          </p:nvSpPr>
          <p:spPr>
            <a:xfrm>
              <a:off x="4965061" y="4019502"/>
              <a:ext cx="851515" cy="307777"/>
            </a:xfrm>
            <a:prstGeom prst="rect">
              <a:avLst/>
            </a:prstGeom>
          </p:spPr>
          <p:txBody>
            <a:bodyPr wrap="non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Gender?</a:t>
              </a:r>
            </a:p>
          </p:txBody>
        </p:sp>
      </p:grpSp>
      <p:grpSp>
        <p:nvGrpSpPr>
          <p:cNvPr id="65" name="Group 64">
            <a:extLst>
              <a:ext uri="{FF2B5EF4-FFF2-40B4-BE49-F238E27FC236}">
                <a16:creationId xmlns:a16="http://schemas.microsoft.com/office/drawing/2014/main" id="{7A32DE32-1E89-0F4A-AA07-8015F8174D05}"/>
              </a:ext>
            </a:extLst>
          </p:cNvPr>
          <p:cNvGrpSpPr/>
          <p:nvPr/>
        </p:nvGrpSpPr>
        <p:grpSpPr>
          <a:xfrm>
            <a:off x="4339101" y="2189617"/>
            <a:ext cx="1173163" cy="1173163"/>
            <a:chOff x="4339101" y="2189617"/>
            <a:chExt cx="1173163" cy="1173163"/>
          </a:xfrm>
        </p:grpSpPr>
        <p:sp>
          <p:nvSpPr>
            <p:cNvPr id="27" name="Freeform 21">
              <a:extLst>
                <a:ext uri="{FF2B5EF4-FFF2-40B4-BE49-F238E27FC236}">
                  <a16:creationId xmlns:a16="http://schemas.microsoft.com/office/drawing/2014/main" id="{D5BE6AB7-3942-4C46-91B1-BFE0071B7060}"/>
                </a:ext>
              </a:extLst>
            </p:cNvPr>
            <p:cNvSpPr>
              <a:spLocks/>
            </p:cNvSpPr>
            <p:nvPr/>
          </p:nvSpPr>
          <p:spPr bwMode="auto">
            <a:xfrm>
              <a:off x="4339101" y="2189617"/>
              <a:ext cx="1173163" cy="1173163"/>
            </a:xfrm>
            <a:prstGeom prst="ellipse">
              <a:avLst/>
            </a:prstGeom>
            <a:solidFill>
              <a:srgbClr val="A9D1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1"/>
            </a:p>
          </p:txBody>
        </p:sp>
        <p:sp>
          <p:nvSpPr>
            <p:cNvPr id="58" name="Rectangle 57">
              <a:extLst>
                <a:ext uri="{FF2B5EF4-FFF2-40B4-BE49-F238E27FC236}">
                  <a16:creationId xmlns:a16="http://schemas.microsoft.com/office/drawing/2014/main" id="{08BF66EB-3538-9546-BEDA-28D5F8BC495C}"/>
                </a:ext>
              </a:extLst>
            </p:cNvPr>
            <p:cNvSpPr/>
            <p:nvPr/>
          </p:nvSpPr>
          <p:spPr>
            <a:xfrm>
              <a:off x="4656140" y="2663816"/>
              <a:ext cx="574196" cy="307777"/>
            </a:xfrm>
            <a:prstGeom prst="rect">
              <a:avLst/>
            </a:prstGeom>
          </p:spPr>
          <p:txBody>
            <a:bodyPr wrap="non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Age?</a:t>
              </a:r>
            </a:p>
          </p:txBody>
        </p:sp>
      </p:grpSp>
      <p:grpSp>
        <p:nvGrpSpPr>
          <p:cNvPr id="7" name="Group 6">
            <a:extLst>
              <a:ext uri="{FF2B5EF4-FFF2-40B4-BE49-F238E27FC236}">
                <a16:creationId xmlns:a16="http://schemas.microsoft.com/office/drawing/2014/main" id="{941EBC10-E80C-C743-B7C0-6483CBF8B5CF}"/>
              </a:ext>
            </a:extLst>
          </p:cNvPr>
          <p:cNvGrpSpPr/>
          <p:nvPr/>
        </p:nvGrpSpPr>
        <p:grpSpPr>
          <a:xfrm>
            <a:off x="1759413" y="4989967"/>
            <a:ext cx="1187450" cy="1173163"/>
            <a:chOff x="1759413" y="4989967"/>
            <a:chExt cx="1187450" cy="1173163"/>
          </a:xfrm>
        </p:grpSpPr>
        <p:sp>
          <p:nvSpPr>
            <p:cNvPr id="28" name="Freeform 22">
              <a:extLst>
                <a:ext uri="{FF2B5EF4-FFF2-40B4-BE49-F238E27FC236}">
                  <a16:creationId xmlns:a16="http://schemas.microsoft.com/office/drawing/2014/main" id="{B2659A39-E448-2247-9CAE-03C57586DA8B}"/>
                </a:ext>
              </a:extLst>
            </p:cNvPr>
            <p:cNvSpPr>
              <a:spLocks/>
            </p:cNvSpPr>
            <p:nvPr/>
          </p:nvSpPr>
          <p:spPr bwMode="auto">
            <a:xfrm>
              <a:off x="1759413" y="4989967"/>
              <a:ext cx="1187450" cy="1173163"/>
            </a:xfrm>
            <a:prstGeom prst="ellipse">
              <a:avLst/>
            </a:prstGeom>
            <a:solidFill>
              <a:srgbClr val="A9D1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1"/>
            </a:p>
          </p:txBody>
        </p:sp>
        <p:sp>
          <p:nvSpPr>
            <p:cNvPr id="59" name="Rectangle 58">
              <a:extLst>
                <a:ext uri="{FF2B5EF4-FFF2-40B4-BE49-F238E27FC236}">
                  <a16:creationId xmlns:a16="http://schemas.microsoft.com/office/drawing/2014/main" id="{D7770FCA-56A4-D145-B08D-A8EAB3129CE1}"/>
                </a:ext>
              </a:extLst>
            </p:cNvPr>
            <p:cNvSpPr/>
            <p:nvPr/>
          </p:nvSpPr>
          <p:spPr>
            <a:xfrm>
              <a:off x="1927380" y="5339529"/>
              <a:ext cx="979796" cy="523220"/>
            </a:xfrm>
            <a:prstGeom prst="rect">
              <a:avLst/>
            </a:prstGeom>
          </p:spPr>
          <p:txBody>
            <a:bodyPr wrap="squar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Average income?</a:t>
              </a:r>
            </a:p>
          </p:txBody>
        </p:sp>
      </p:grpSp>
      <p:sp>
        <p:nvSpPr>
          <p:cNvPr id="60" name="Rectangle 59">
            <a:extLst>
              <a:ext uri="{FF2B5EF4-FFF2-40B4-BE49-F238E27FC236}">
                <a16:creationId xmlns:a16="http://schemas.microsoft.com/office/drawing/2014/main" id="{8E0D196E-9FAE-6E41-8054-352CF58079A4}"/>
              </a:ext>
            </a:extLst>
          </p:cNvPr>
          <p:cNvSpPr/>
          <p:nvPr/>
        </p:nvSpPr>
        <p:spPr>
          <a:xfrm>
            <a:off x="-1110301" y="6825816"/>
            <a:ext cx="851515" cy="307777"/>
          </a:xfrm>
          <a:prstGeom prst="rect">
            <a:avLst/>
          </a:prstGeom>
        </p:spPr>
        <p:txBody>
          <a:bodyPr wrap="non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Gender?</a:t>
            </a:r>
          </a:p>
        </p:txBody>
      </p:sp>
      <p:grpSp>
        <p:nvGrpSpPr>
          <p:cNvPr id="8" name="Group 7">
            <a:extLst>
              <a:ext uri="{FF2B5EF4-FFF2-40B4-BE49-F238E27FC236}">
                <a16:creationId xmlns:a16="http://schemas.microsoft.com/office/drawing/2014/main" id="{87C03C6F-FAFE-A943-AB0A-575D0CADDBD1}"/>
              </a:ext>
            </a:extLst>
          </p:cNvPr>
          <p:cNvGrpSpPr/>
          <p:nvPr/>
        </p:nvGrpSpPr>
        <p:grpSpPr>
          <a:xfrm>
            <a:off x="1025988" y="3624717"/>
            <a:ext cx="1239838" cy="1195388"/>
            <a:chOff x="1025988" y="3624717"/>
            <a:chExt cx="1239838" cy="1195388"/>
          </a:xfrm>
        </p:grpSpPr>
        <p:sp>
          <p:nvSpPr>
            <p:cNvPr id="24" name="Freeform 18">
              <a:extLst>
                <a:ext uri="{FF2B5EF4-FFF2-40B4-BE49-F238E27FC236}">
                  <a16:creationId xmlns:a16="http://schemas.microsoft.com/office/drawing/2014/main" id="{A3E772C9-55FE-0A40-B719-5CA107520F87}"/>
                </a:ext>
              </a:extLst>
            </p:cNvPr>
            <p:cNvSpPr>
              <a:spLocks/>
            </p:cNvSpPr>
            <p:nvPr/>
          </p:nvSpPr>
          <p:spPr bwMode="auto">
            <a:xfrm>
              <a:off x="1025988" y="3624717"/>
              <a:ext cx="1239838" cy="1195388"/>
            </a:xfrm>
            <a:prstGeom prst="ellipse">
              <a:avLst/>
            </a:prstGeom>
            <a:solidFill>
              <a:srgbClr val="703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1"/>
            </a:p>
          </p:txBody>
        </p:sp>
        <p:sp>
          <p:nvSpPr>
            <p:cNvPr id="61" name="Rectangle 60">
              <a:extLst>
                <a:ext uri="{FF2B5EF4-FFF2-40B4-BE49-F238E27FC236}">
                  <a16:creationId xmlns:a16="http://schemas.microsoft.com/office/drawing/2014/main" id="{2813C7A6-6CC1-0D48-896A-5F9A16DFDB59}"/>
                </a:ext>
              </a:extLst>
            </p:cNvPr>
            <p:cNvSpPr/>
            <p:nvPr/>
          </p:nvSpPr>
          <p:spPr>
            <a:xfrm>
              <a:off x="1205213" y="4092912"/>
              <a:ext cx="947695" cy="307777"/>
            </a:xfrm>
            <a:prstGeom prst="rect">
              <a:avLst/>
            </a:prstGeom>
          </p:spPr>
          <p:txBody>
            <a:bodyPr wrap="non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Location?</a:t>
              </a:r>
            </a:p>
          </p:txBody>
        </p:sp>
      </p:grpSp>
      <p:grpSp>
        <p:nvGrpSpPr>
          <p:cNvPr id="9" name="Group 8">
            <a:extLst>
              <a:ext uri="{FF2B5EF4-FFF2-40B4-BE49-F238E27FC236}">
                <a16:creationId xmlns:a16="http://schemas.microsoft.com/office/drawing/2014/main" id="{1FB9F6CB-8509-F945-B303-C15E14A167F5}"/>
              </a:ext>
            </a:extLst>
          </p:cNvPr>
          <p:cNvGrpSpPr/>
          <p:nvPr/>
        </p:nvGrpSpPr>
        <p:grpSpPr>
          <a:xfrm>
            <a:off x="1543513" y="2251529"/>
            <a:ext cx="1187450" cy="1173163"/>
            <a:chOff x="1543513" y="2251529"/>
            <a:chExt cx="1187450" cy="1173163"/>
          </a:xfrm>
        </p:grpSpPr>
        <p:sp>
          <p:nvSpPr>
            <p:cNvPr id="25" name="Freeform 19">
              <a:extLst>
                <a:ext uri="{FF2B5EF4-FFF2-40B4-BE49-F238E27FC236}">
                  <a16:creationId xmlns:a16="http://schemas.microsoft.com/office/drawing/2014/main" id="{8A76E9DA-E38A-EC4E-AAE0-F11D0BB5DCEB}"/>
                </a:ext>
              </a:extLst>
            </p:cNvPr>
            <p:cNvSpPr>
              <a:spLocks/>
            </p:cNvSpPr>
            <p:nvPr/>
          </p:nvSpPr>
          <p:spPr bwMode="auto">
            <a:xfrm>
              <a:off x="1543513" y="2251529"/>
              <a:ext cx="1187450" cy="1173163"/>
            </a:xfrm>
            <a:prstGeom prst="ellipse">
              <a:avLst/>
            </a:prstGeom>
            <a:solidFill>
              <a:srgbClr val="7030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1"/>
            </a:p>
          </p:txBody>
        </p:sp>
        <p:sp>
          <p:nvSpPr>
            <p:cNvPr id="62" name="Rectangle 61">
              <a:extLst>
                <a:ext uri="{FF2B5EF4-FFF2-40B4-BE49-F238E27FC236}">
                  <a16:creationId xmlns:a16="http://schemas.microsoft.com/office/drawing/2014/main" id="{3DC5C6C0-AF34-644C-A272-A60817B95DD2}"/>
                </a:ext>
              </a:extLst>
            </p:cNvPr>
            <p:cNvSpPr/>
            <p:nvPr/>
          </p:nvSpPr>
          <p:spPr>
            <a:xfrm>
              <a:off x="1645907" y="2483900"/>
              <a:ext cx="963502" cy="738664"/>
            </a:xfrm>
            <a:prstGeom prst="rect">
              <a:avLst/>
            </a:prstGeom>
          </p:spPr>
          <p:txBody>
            <a:bodyPr wrap="squar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Married or single? Children?</a:t>
              </a:r>
            </a:p>
          </p:txBody>
        </p:sp>
      </p:grpSp>
      <p:grpSp>
        <p:nvGrpSpPr>
          <p:cNvPr id="64" name="Group 63">
            <a:extLst>
              <a:ext uri="{FF2B5EF4-FFF2-40B4-BE49-F238E27FC236}">
                <a16:creationId xmlns:a16="http://schemas.microsoft.com/office/drawing/2014/main" id="{5F8832A4-877A-004A-B661-448937B41996}"/>
              </a:ext>
            </a:extLst>
          </p:cNvPr>
          <p:cNvGrpSpPr/>
          <p:nvPr/>
        </p:nvGrpSpPr>
        <p:grpSpPr>
          <a:xfrm>
            <a:off x="2907176" y="1603829"/>
            <a:ext cx="1250950" cy="1235075"/>
            <a:chOff x="2907176" y="1603829"/>
            <a:chExt cx="1250950" cy="1235075"/>
          </a:xfrm>
        </p:grpSpPr>
        <p:sp>
          <p:nvSpPr>
            <p:cNvPr id="23" name="Freeform 16">
              <a:extLst>
                <a:ext uri="{FF2B5EF4-FFF2-40B4-BE49-F238E27FC236}">
                  <a16:creationId xmlns:a16="http://schemas.microsoft.com/office/drawing/2014/main" id="{CC967B28-26B7-7946-8105-8D099CBCE005}"/>
                </a:ext>
              </a:extLst>
            </p:cNvPr>
            <p:cNvSpPr>
              <a:spLocks/>
            </p:cNvSpPr>
            <p:nvPr/>
          </p:nvSpPr>
          <p:spPr bwMode="auto">
            <a:xfrm>
              <a:off x="2907176" y="1603829"/>
              <a:ext cx="1250950" cy="1235075"/>
            </a:xfrm>
            <a:prstGeom prst="ellipse">
              <a:avLst/>
            </a:prstGeom>
            <a:solidFill>
              <a:srgbClr val="189C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1"/>
            </a:p>
          </p:txBody>
        </p:sp>
        <p:sp>
          <p:nvSpPr>
            <p:cNvPr id="63" name="Rectangle 62">
              <a:extLst>
                <a:ext uri="{FF2B5EF4-FFF2-40B4-BE49-F238E27FC236}">
                  <a16:creationId xmlns:a16="http://schemas.microsoft.com/office/drawing/2014/main" id="{72EF362D-1833-7444-AEB5-87CE4FFEE771}"/>
                </a:ext>
              </a:extLst>
            </p:cNvPr>
            <p:cNvSpPr/>
            <p:nvPr/>
          </p:nvSpPr>
          <p:spPr>
            <a:xfrm>
              <a:off x="3125475" y="2109785"/>
              <a:ext cx="734496" cy="307777"/>
            </a:xfrm>
            <a:prstGeom prst="rect">
              <a:avLst/>
            </a:prstGeom>
          </p:spPr>
          <p:txBody>
            <a:bodyPr wrap="none">
              <a:spAutoFit/>
            </a:bodyPr>
            <a:lstStyle/>
            <a:p>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Other?</a:t>
              </a:r>
            </a:p>
          </p:txBody>
        </p:sp>
      </p:grpSp>
    </p:spTree>
    <p:extLst>
      <p:ext uri="{BB962C8B-B14F-4D97-AF65-F5344CB8AC3E}">
        <p14:creationId xmlns:p14="http://schemas.microsoft.com/office/powerpoint/2010/main" val="216173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dissolve">
                                      <p:cBhvr>
                                        <p:cTn id="13" dur="500"/>
                                        <p:tgtEl>
                                          <p:spTgt spid="57"/>
                                        </p:tgtEl>
                                      </p:cBhvr>
                                    </p:animEffect>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 calcmode="lin" valueType="num">
                                      <p:cBhvr additive="base">
                                        <p:cTn id="17" dur="500" fill="hold"/>
                                        <p:tgtEl>
                                          <p:spTgt spid="66"/>
                                        </p:tgtEl>
                                        <p:attrNameLst>
                                          <p:attrName>ppt_x</p:attrName>
                                        </p:attrNameLst>
                                      </p:cBhvr>
                                      <p:tavLst>
                                        <p:tav tm="0">
                                          <p:val>
                                            <p:strVal val="#ppt_x"/>
                                          </p:val>
                                        </p:tav>
                                        <p:tav tm="100000">
                                          <p:val>
                                            <p:strVal val="#ppt_x"/>
                                          </p:val>
                                        </p:tav>
                                      </p:tavLst>
                                    </p:anim>
                                    <p:anim calcmode="lin" valueType="num">
                                      <p:cBhvr additive="base">
                                        <p:cTn id="18" dur="500" fill="hold"/>
                                        <p:tgtEl>
                                          <p:spTgt spid="66"/>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65"/>
                                        </p:tgtEl>
                                        <p:attrNameLst>
                                          <p:attrName>style.visibility</p:attrName>
                                        </p:attrNameLst>
                                      </p:cBhvr>
                                      <p:to>
                                        <p:strVal val="visible"/>
                                      </p:to>
                                    </p:set>
                                    <p:anim calcmode="lin" valueType="num">
                                      <p:cBhvr additive="base">
                                        <p:cTn id="27" dur="500" fill="hold"/>
                                        <p:tgtEl>
                                          <p:spTgt spid="65"/>
                                        </p:tgtEl>
                                        <p:attrNameLst>
                                          <p:attrName>ppt_x</p:attrName>
                                        </p:attrNameLst>
                                      </p:cBhvr>
                                      <p:tavLst>
                                        <p:tav tm="0">
                                          <p:val>
                                            <p:strVal val="#ppt_x"/>
                                          </p:val>
                                        </p:tav>
                                        <p:tav tm="100000">
                                          <p:val>
                                            <p:strVal val="#ppt_x"/>
                                          </p:val>
                                        </p:tav>
                                      </p:tavLst>
                                    </p:anim>
                                    <p:anim calcmode="lin" valueType="num">
                                      <p:cBhvr additive="base">
                                        <p:cTn id="28" dur="500" fill="hold"/>
                                        <p:tgtEl>
                                          <p:spTgt spid="65"/>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4" fill="hold"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 presetClass="entr" presetSubtype="4" fill="hold" nodeType="after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500" fill="hold"/>
                                        <p:tgtEl>
                                          <p:spTgt spid="64"/>
                                        </p:tgtEl>
                                        <p:attrNameLst>
                                          <p:attrName>ppt_x</p:attrName>
                                        </p:attrNameLst>
                                      </p:cBhvr>
                                      <p:tavLst>
                                        <p:tav tm="0">
                                          <p:val>
                                            <p:strVal val="#ppt_x"/>
                                          </p:val>
                                        </p:tav>
                                        <p:tav tm="100000">
                                          <p:val>
                                            <p:strVal val="#ppt_x"/>
                                          </p:val>
                                        </p:tav>
                                      </p:tavLst>
                                    </p:anim>
                                    <p:anim calcmode="lin" valueType="num">
                                      <p:cBhvr additive="base">
                                        <p:cTn id="4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29" y="482600"/>
            <a:ext cx="10722097"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BUILD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SUPPORT NETWORK</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pic>
        <p:nvPicPr>
          <p:cNvPr id="2" name="Picture 1">
            <a:extLst>
              <a:ext uri="{FF2B5EF4-FFF2-40B4-BE49-F238E27FC236}">
                <a16:creationId xmlns:a16="http://schemas.microsoft.com/office/drawing/2014/main" id="{2FE16D5D-A0D4-DA48-AE6D-4D669D43D049}"/>
              </a:ext>
            </a:extLst>
          </p:cNvPr>
          <p:cNvPicPr>
            <a:picLocks noChangeAspect="1"/>
          </p:cNvPicPr>
          <p:nvPr/>
        </p:nvPicPr>
        <p:blipFill>
          <a:blip r:embed="rId3"/>
          <a:stretch>
            <a:fillRect/>
          </a:stretch>
        </p:blipFill>
        <p:spPr>
          <a:xfrm>
            <a:off x="800230" y="2073909"/>
            <a:ext cx="3721100" cy="3644900"/>
          </a:xfrm>
          <a:prstGeom prst="rect">
            <a:avLst/>
          </a:prstGeom>
        </p:spPr>
      </p:pic>
      <p:sp>
        <p:nvSpPr>
          <p:cNvPr id="4" name="Rectangle 3">
            <a:extLst>
              <a:ext uri="{FF2B5EF4-FFF2-40B4-BE49-F238E27FC236}">
                <a16:creationId xmlns:a16="http://schemas.microsoft.com/office/drawing/2014/main" id="{9B784BCD-8152-964D-9B6D-24C75F16D99B}"/>
              </a:ext>
            </a:extLst>
          </p:cNvPr>
          <p:cNvSpPr/>
          <p:nvPr/>
        </p:nvSpPr>
        <p:spPr>
          <a:xfrm>
            <a:off x="5334001" y="2631077"/>
            <a:ext cx="5472545" cy="2530565"/>
          </a:xfrm>
          <a:prstGeom prst="rect">
            <a:avLst/>
          </a:prstGeom>
        </p:spPr>
        <p:txBody>
          <a:bodyPr wrap="square">
            <a:spAutoFit/>
          </a:bodyPr>
          <a:lstStyle/>
          <a:p>
            <a:pPr>
              <a:lnSpc>
                <a:spcPct val="150000"/>
              </a:lnSpc>
            </a:pPr>
            <a:r>
              <a:rPr lang="en-US" dirty="0">
                <a:latin typeface="Lato" panose="020F0502020204030203" pitchFamily="34" charset="0"/>
                <a:ea typeface="Lato" panose="020F0502020204030203" pitchFamily="34" charset="0"/>
                <a:cs typeface="Lato" panose="020F0502020204030203" pitchFamily="34" charset="0"/>
              </a:rPr>
              <a:t>Build a support network. Contact organizations such as economic development offices and regional chambers of commerce.</a:t>
            </a:r>
          </a:p>
          <a:p>
            <a:pPr>
              <a:lnSpc>
                <a:spcPct val="150000"/>
              </a:lnSpc>
            </a:pPr>
            <a:endParaRPr lang="en-US" dirty="0">
              <a:latin typeface="Lato" panose="020F0502020204030203" pitchFamily="34" charset="0"/>
              <a:ea typeface="Lato" panose="020F0502020204030203" pitchFamily="34" charset="0"/>
              <a:cs typeface="Lato" panose="020F0502020204030203" pitchFamily="34" charset="0"/>
            </a:endParaRPr>
          </a:p>
          <a:p>
            <a:pPr>
              <a:lnSpc>
                <a:spcPct val="150000"/>
              </a:lnSpc>
            </a:pPr>
            <a:r>
              <a:rPr lang="en-US" dirty="0">
                <a:solidFill>
                  <a:srgbClr val="7030A0"/>
                </a:solidFill>
                <a:latin typeface="Lato" panose="020F0502020204030203" pitchFamily="34" charset="0"/>
                <a:ea typeface="Lato" panose="020F0502020204030203" pitchFamily="34" charset="0"/>
                <a:cs typeface="Lato" panose="020F0502020204030203" pitchFamily="34" charset="0"/>
              </a:rPr>
              <a:t>Check </a:t>
            </a:r>
            <a:r>
              <a:rPr lang="en-US" b="1" dirty="0" err="1">
                <a:solidFill>
                  <a:srgbClr val="7030A0"/>
                </a:solidFill>
                <a:latin typeface="Lato" panose="020F0502020204030203" pitchFamily="34" charset="0"/>
                <a:ea typeface="Lato" panose="020F0502020204030203" pitchFamily="34" charset="0"/>
                <a:cs typeface="Lato" panose="020F0502020204030203" pitchFamily="34" charset="0"/>
              </a:rPr>
              <a:t>pauktuutit.ca</a:t>
            </a:r>
            <a:r>
              <a:rPr lang="en-US" b="1"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b="1" dirty="0" err="1">
                <a:solidFill>
                  <a:srgbClr val="7030A0"/>
                </a:solidFill>
                <a:latin typeface="Lato" panose="020F0502020204030203" pitchFamily="34" charset="0"/>
                <a:ea typeface="Lato" panose="020F0502020204030203" pitchFamily="34" charset="0"/>
                <a:cs typeface="Lato" panose="020F0502020204030203" pitchFamily="34" charset="0"/>
              </a:rPr>
              <a:t>iwbn</a:t>
            </a:r>
            <a:r>
              <a:rPr lang="en-US" b="1" dirty="0">
                <a:solidFill>
                  <a:srgbClr val="7030A0"/>
                </a:solidFill>
                <a:latin typeface="Lato" panose="020F0502020204030203" pitchFamily="34" charset="0"/>
                <a:ea typeface="Lato" panose="020F0502020204030203" pitchFamily="34" charset="0"/>
                <a:cs typeface="Lato" panose="020F0502020204030203" pitchFamily="34" charset="0"/>
              </a:rPr>
              <a:t>/support/who-can-help/</a:t>
            </a:r>
            <a:r>
              <a:rPr lang="en-US" dirty="0">
                <a:solidFill>
                  <a:srgbClr val="7030A0"/>
                </a:solidFill>
                <a:latin typeface="Lato" panose="020F0502020204030203" pitchFamily="34" charset="0"/>
                <a:ea typeface="Lato" panose="020F0502020204030203" pitchFamily="34" charset="0"/>
                <a:cs typeface="Lato" panose="020F0502020204030203" pitchFamily="34" charset="0"/>
              </a:rPr>
              <a:t> for more.</a:t>
            </a:r>
          </a:p>
        </p:txBody>
      </p:sp>
    </p:spTree>
    <p:extLst>
      <p:ext uri="{BB962C8B-B14F-4D97-AF65-F5344CB8AC3E}">
        <p14:creationId xmlns:p14="http://schemas.microsoft.com/office/powerpoint/2010/main" val="4105396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9821552"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WRITE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BUSINESS PLAN</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5832930" y="2006033"/>
            <a:ext cx="5330370" cy="3736985"/>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There are many actors that can help in the writing and development of a business plan, some are even region specific: Government of Nunavut, Inuvialuit Regional Corporation’s Economic Development Organization, </a:t>
            </a:r>
            <a:r>
              <a:rPr lang="en-US" sz="1600" dirty="0" err="1">
                <a:latin typeface="Lato" panose="020F0502020204030203" pitchFamily="34" charset="0"/>
                <a:ea typeface="Lato" panose="020F0502020204030203" pitchFamily="34" charset="0"/>
                <a:cs typeface="Lato" panose="020F0502020204030203" pitchFamily="34" charset="0"/>
              </a:rPr>
              <a:t>Kativik</a:t>
            </a:r>
            <a:r>
              <a:rPr lang="en-US" sz="1600" dirty="0">
                <a:latin typeface="Lato" panose="020F0502020204030203" pitchFamily="34" charset="0"/>
                <a:ea typeface="Lato" panose="020F0502020204030203" pitchFamily="34" charset="0"/>
                <a:cs typeface="Lato" panose="020F0502020204030203" pitchFamily="34" charset="0"/>
              </a:rPr>
              <a:t> Regional Government’s Business Development department and Nunatsiavut’s Business Centre. </a:t>
            </a:r>
          </a:p>
          <a:p>
            <a:pPr>
              <a:lnSpc>
                <a:spcPct val="150000"/>
              </a:lnSpc>
            </a:pPr>
            <a:endParaRPr lang="en-US" sz="1600" dirty="0">
              <a:latin typeface="Lato" panose="020F0502020204030203" pitchFamily="34" charset="0"/>
              <a:ea typeface="Lato" panose="020F0502020204030203" pitchFamily="34" charset="0"/>
              <a:cs typeface="Lato" panose="020F0502020204030203" pitchFamily="34" charset="0"/>
            </a:endParaRPr>
          </a:p>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More broadly, Canada Business Network also provides sample business plans and templates to help with the development of business plans. </a:t>
            </a:r>
          </a:p>
        </p:txBody>
      </p:sp>
      <p:sp>
        <p:nvSpPr>
          <p:cNvPr id="10" name="Shape 5158">
            <a:extLst>
              <a:ext uri="{FF2B5EF4-FFF2-40B4-BE49-F238E27FC236}">
                <a16:creationId xmlns:a16="http://schemas.microsoft.com/office/drawing/2014/main" id="{1A3C3E1F-D72F-C445-BF9C-C134B70F077B}"/>
              </a:ext>
            </a:extLst>
          </p:cNvPr>
          <p:cNvSpPr/>
          <p:nvPr/>
        </p:nvSpPr>
        <p:spPr>
          <a:xfrm>
            <a:off x="1248230" y="1730829"/>
            <a:ext cx="3913878" cy="4525484"/>
          </a:xfrm>
          <a:custGeom>
            <a:avLst/>
            <a:gdLst/>
            <a:ahLst/>
            <a:cxnLst/>
            <a:rect l="0" t="0" r="0" b="0"/>
            <a:pathLst>
              <a:path w="120000" h="120000" extrusionOk="0">
                <a:moveTo>
                  <a:pt x="106153" y="0"/>
                </a:moveTo>
                <a:lnTo>
                  <a:pt x="106153" y="0"/>
                </a:lnTo>
                <a:cubicBezTo>
                  <a:pt x="13538" y="0"/>
                  <a:pt x="13538" y="0"/>
                  <a:pt x="13538" y="0"/>
                </a:cubicBezTo>
                <a:cubicBezTo>
                  <a:pt x="5230" y="0"/>
                  <a:pt x="0" y="7297"/>
                  <a:pt x="0" y="14324"/>
                </a:cubicBezTo>
                <a:cubicBezTo>
                  <a:pt x="0" y="107837"/>
                  <a:pt x="0" y="107837"/>
                  <a:pt x="0" y="107837"/>
                </a:cubicBezTo>
                <a:cubicBezTo>
                  <a:pt x="0" y="114864"/>
                  <a:pt x="5230" y="119729"/>
                  <a:pt x="13538" y="119729"/>
                </a:cubicBezTo>
                <a:cubicBezTo>
                  <a:pt x="106153" y="119729"/>
                  <a:pt x="106153" y="119729"/>
                  <a:pt x="106153" y="119729"/>
                </a:cubicBezTo>
                <a:cubicBezTo>
                  <a:pt x="114461" y="119729"/>
                  <a:pt x="119692" y="114864"/>
                  <a:pt x="119692" y="107837"/>
                </a:cubicBezTo>
                <a:cubicBezTo>
                  <a:pt x="119692" y="14324"/>
                  <a:pt x="119692" y="14324"/>
                  <a:pt x="119692" y="14324"/>
                </a:cubicBezTo>
                <a:cubicBezTo>
                  <a:pt x="119692" y="7297"/>
                  <a:pt x="114461" y="0"/>
                  <a:pt x="106153" y="0"/>
                </a:cubicBezTo>
                <a:close/>
                <a:moveTo>
                  <a:pt x="106153" y="107837"/>
                </a:moveTo>
                <a:lnTo>
                  <a:pt x="106153" y="107837"/>
                </a:lnTo>
                <a:cubicBezTo>
                  <a:pt x="13538" y="107837"/>
                  <a:pt x="13538" y="107837"/>
                  <a:pt x="13538" y="107837"/>
                </a:cubicBezTo>
                <a:cubicBezTo>
                  <a:pt x="13538" y="14324"/>
                  <a:pt x="13538" y="14324"/>
                  <a:pt x="13538" y="14324"/>
                </a:cubicBezTo>
                <a:cubicBezTo>
                  <a:pt x="106153" y="14324"/>
                  <a:pt x="106153" y="14324"/>
                  <a:pt x="106153" y="14324"/>
                </a:cubicBezTo>
                <a:lnTo>
                  <a:pt x="106153" y="107837"/>
                </a:lnTo>
                <a:close/>
                <a:moveTo>
                  <a:pt x="68000" y="74324"/>
                </a:moveTo>
                <a:lnTo>
                  <a:pt x="68000" y="74324"/>
                </a:lnTo>
                <a:cubicBezTo>
                  <a:pt x="29846" y="74324"/>
                  <a:pt x="29846" y="74324"/>
                  <a:pt x="29846" y="74324"/>
                </a:cubicBezTo>
                <a:cubicBezTo>
                  <a:pt x="29846" y="81621"/>
                  <a:pt x="29846" y="81621"/>
                  <a:pt x="29846" y="81621"/>
                </a:cubicBezTo>
                <a:cubicBezTo>
                  <a:pt x="68000" y="81621"/>
                  <a:pt x="68000" y="81621"/>
                  <a:pt x="68000" y="81621"/>
                </a:cubicBezTo>
                <a:lnTo>
                  <a:pt x="68000" y="74324"/>
                </a:lnTo>
                <a:close/>
                <a:moveTo>
                  <a:pt x="89846" y="47837"/>
                </a:moveTo>
                <a:lnTo>
                  <a:pt x="89846" y="47837"/>
                </a:lnTo>
                <a:cubicBezTo>
                  <a:pt x="60000" y="47837"/>
                  <a:pt x="60000" y="47837"/>
                  <a:pt x="60000" y="47837"/>
                </a:cubicBezTo>
                <a:cubicBezTo>
                  <a:pt x="60000" y="52972"/>
                  <a:pt x="60000" y="52972"/>
                  <a:pt x="60000" y="52972"/>
                </a:cubicBezTo>
                <a:cubicBezTo>
                  <a:pt x="89846" y="52972"/>
                  <a:pt x="89846" y="52972"/>
                  <a:pt x="89846" y="52972"/>
                </a:cubicBezTo>
                <a:lnTo>
                  <a:pt x="89846" y="47837"/>
                </a:lnTo>
                <a:close/>
                <a:moveTo>
                  <a:pt x="60000" y="40810"/>
                </a:moveTo>
                <a:lnTo>
                  <a:pt x="60000" y="40810"/>
                </a:lnTo>
                <a:cubicBezTo>
                  <a:pt x="89846" y="40810"/>
                  <a:pt x="89846" y="40810"/>
                  <a:pt x="89846" y="40810"/>
                </a:cubicBezTo>
                <a:cubicBezTo>
                  <a:pt x="89846" y="26486"/>
                  <a:pt x="89846" y="26486"/>
                  <a:pt x="89846" y="26486"/>
                </a:cubicBezTo>
                <a:cubicBezTo>
                  <a:pt x="60000" y="26486"/>
                  <a:pt x="60000" y="26486"/>
                  <a:pt x="60000" y="26486"/>
                </a:cubicBezTo>
                <a:lnTo>
                  <a:pt x="60000" y="40810"/>
                </a:lnTo>
                <a:close/>
                <a:moveTo>
                  <a:pt x="51692" y="26486"/>
                </a:moveTo>
                <a:lnTo>
                  <a:pt x="51692" y="26486"/>
                </a:lnTo>
                <a:cubicBezTo>
                  <a:pt x="29846" y="26486"/>
                  <a:pt x="29846" y="26486"/>
                  <a:pt x="29846" y="26486"/>
                </a:cubicBezTo>
                <a:cubicBezTo>
                  <a:pt x="29846" y="52972"/>
                  <a:pt x="29846" y="52972"/>
                  <a:pt x="29846" y="52972"/>
                </a:cubicBezTo>
                <a:cubicBezTo>
                  <a:pt x="51692" y="52972"/>
                  <a:pt x="51692" y="52972"/>
                  <a:pt x="51692" y="52972"/>
                </a:cubicBezTo>
                <a:lnTo>
                  <a:pt x="51692" y="26486"/>
                </a:lnTo>
                <a:close/>
                <a:moveTo>
                  <a:pt x="43384" y="60000"/>
                </a:moveTo>
                <a:lnTo>
                  <a:pt x="43384" y="60000"/>
                </a:lnTo>
                <a:cubicBezTo>
                  <a:pt x="29846" y="60000"/>
                  <a:pt x="29846" y="60000"/>
                  <a:pt x="29846" y="60000"/>
                </a:cubicBezTo>
                <a:cubicBezTo>
                  <a:pt x="29846" y="67297"/>
                  <a:pt x="29846" y="67297"/>
                  <a:pt x="29846" y="67297"/>
                </a:cubicBezTo>
                <a:cubicBezTo>
                  <a:pt x="43384" y="67297"/>
                  <a:pt x="43384" y="67297"/>
                  <a:pt x="43384" y="67297"/>
                </a:cubicBezTo>
                <a:lnTo>
                  <a:pt x="43384" y="60000"/>
                </a:lnTo>
                <a:close/>
                <a:moveTo>
                  <a:pt x="51692" y="67297"/>
                </a:moveTo>
                <a:lnTo>
                  <a:pt x="51692" y="67297"/>
                </a:lnTo>
                <a:cubicBezTo>
                  <a:pt x="89846" y="67297"/>
                  <a:pt x="89846" y="67297"/>
                  <a:pt x="89846" y="67297"/>
                </a:cubicBezTo>
                <a:cubicBezTo>
                  <a:pt x="89846" y="60000"/>
                  <a:pt x="89846" y="60000"/>
                  <a:pt x="89846" y="60000"/>
                </a:cubicBezTo>
                <a:cubicBezTo>
                  <a:pt x="51692" y="60000"/>
                  <a:pt x="51692" y="60000"/>
                  <a:pt x="51692" y="60000"/>
                </a:cubicBezTo>
                <a:lnTo>
                  <a:pt x="51692" y="67297"/>
                </a:lnTo>
                <a:close/>
                <a:moveTo>
                  <a:pt x="89846" y="86216"/>
                </a:moveTo>
                <a:lnTo>
                  <a:pt x="89846" y="86216"/>
                </a:lnTo>
                <a:cubicBezTo>
                  <a:pt x="29846" y="86216"/>
                  <a:pt x="29846" y="86216"/>
                  <a:pt x="29846" y="86216"/>
                </a:cubicBezTo>
                <a:cubicBezTo>
                  <a:pt x="29846" y="93513"/>
                  <a:pt x="29846" y="93513"/>
                  <a:pt x="29846" y="93513"/>
                </a:cubicBezTo>
                <a:cubicBezTo>
                  <a:pt x="89846" y="93513"/>
                  <a:pt x="89846" y="93513"/>
                  <a:pt x="89846" y="93513"/>
                </a:cubicBezTo>
                <a:lnTo>
                  <a:pt x="89846" y="86216"/>
                </a:lnTo>
                <a:close/>
                <a:moveTo>
                  <a:pt x="76307" y="81621"/>
                </a:moveTo>
                <a:lnTo>
                  <a:pt x="76307" y="81621"/>
                </a:lnTo>
                <a:cubicBezTo>
                  <a:pt x="89846" y="81621"/>
                  <a:pt x="89846" y="81621"/>
                  <a:pt x="89846" y="81621"/>
                </a:cubicBezTo>
                <a:cubicBezTo>
                  <a:pt x="89846" y="74324"/>
                  <a:pt x="89846" y="74324"/>
                  <a:pt x="89846" y="74324"/>
                </a:cubicBezTo>
                <a:cubicBezTo>
                  <a:pt x="76307" y="74324"/>
                  <a:pt x="76307" y="74324"/>
                  <a:pt x="76307" y="74324"/>
                </a:cubicBezTo>
                <a:lnTo>
                  <a:pt x="76307" y="81621"/>
                </a:lnTo>
                <a:close/>
              </a:path>
            </a:pathLst>
          </a:custGeom>
          <a:solidFill>
            <a:srgbClr val="DEDDF1"/>
          </a:solidFill>
          <a:ln>
            <a:noFill/>
          </a:ln>
        </p:spPr>
        <p:txBody>
          <a:bodyPr lIns="45700" tIns="22850" rIns="45700" bIns="22850" anchor="ctr" anchorCtr="0">
            <a:noAutofit/>
          </a:bodyPr>
          <a:lstStyle/>
          <a:p>
            <a:endParaRPr>
              <a:solidFill>
                <a:schemeClr val="dk1"/>
              </a:solidFill>
              <a:latin typeface="Roboto"/>
              <a:ea typeface="Roboto"/>
              <a:cs typeface="Roboto"/>
              <a:sym typeface="Roboto"/>
            </a:endParaRPr>
          </a:p>
        </p:txBody>
      </p:sp>
    </p:spTree>
    <p:extLst>
      <p:ext uri="{BB962C8B-B14F-4D97-AF65-F5344CB8AC3E}">
        <p14:creationId xmlns:p14="http://schemas.microsoft.com/office/powerpoint/2010/main" val="206757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9821552" cy="638628"/>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DECIDE ON </a:t>
            </a:r>
            <a:r>
              <a:rPr lang="id-ID" sz="4800" b="1" spc="600" dirty="0" err="1">
                <a:solidFill>
                  <a:schemeClr val="bg1"/>
                </a:solidFill>
                <a:ea typeface="Lato" panose="020F0502020204030203" pitchFamily="34" charset="0"/>
                <a:cs typeface="Lato" panose="020F0502020204030203" pitchFamily="34" charset="0"/>
              </a:rPr>
              <a:t>A</a:t>
            </a:r>
            <a:r>
              <a:rPr lang="id-ID" sz="4800" b="1" spc="600" dirty="0">
                <a:solidFill>
                  <a:schemeClr val="bg1"/>
                </a:solidFill>
                <a:ea typeface="Lato" panose="020F0502020204030203" pitchFamily="34" charset="0"/>
                <a:cs typeface="Lato" panose="020F0502020204030203" pitchFamily="34" charset="0"/>
              </a:rPr>
              <a:t> BUSINESS NAME</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4" name="Rectangle 3">
            <a:extLst>
              <a:ext uri="{FF2B5EF4-FFF2-40B4-BE49-F238E27FC236}">
                <a16:creationId xmlns:a16="http://schemas.microsoft.com/office/drawing/2014/main" id="{E918F7C5-9C9D-DE4A-A27A-2CA0E259B9CB}"/>
              </a:ext>
            </a:extLst>
          </p:cNvPr>
          <p:cNvSpPr/>
          <p:nvPr/>
        </p:nvSpPr>
        <p:spPr>
          <a:xfrm>
            <a:off x="1081087" y="1388032"/>
            <a:ext cx="10029825" cy="782330"/>
          </a:xfrm>
          <a:prstGeom prst="rect">
            <a:avLst/>
          </a:prstGeom>
        </p:spPr>
        <p:txBody>
          <a:bodyPr wrap="square">
            <a:spAutoFit/>
          </a:bodyPr>
          <a:lstStyle/>
          <a:p>
            <a:pPr>
              <a:lnSpc>
                <a:spcPct val="150000"/>
              </a:lnSpc>
            </a:pPr>
            <a:r>
              <a:rPr lang="en-US" sz="1600" dirty="0">
                <a:latin typeface="Lato" panose="020F0502020204030203" pitchFamily="34" charset="0"/>
                <a:ea typeface="Lato" panose="020F0502020204030203" pitchFamily="34" charset="0"/>
                <a:cs typeface="Lato" panose="020F0502020204030203" pitchFamily="34" charset="0"/>
              </a:rPr>
              <a:t>You can check </a:t>
            </a:r>
            <a:r>
              <a:rPr lang="en-US" sz="1600" dirty="0" err="1">
                <a:latin typeface="Lato" panose="020F0502020204030203" pitchFamily="34" charset="0"/>
                <a:ea typeface="Lato" panose="020F0502020204030203" pitchFamily="34" charset="0"/>
                <a:cs typeface="Lato" panose="020F0502020204030203" pitchFamily="34" charset="0"/>
              </a:rPr>
              <a:t>NUaNS</a:t>
            </a:r>
            <a:r>
              <a:rPr lang="en-US" sz="1600" dirty="0">
                <a:latin typeface="Lato" panose="020F0502020204030203" pitchFamily="34" charset="0"/>
                <a:ea typeface="Lato" panose="020F0502020204030203" pitchFamily="34" charset="0"/>
                <a:cs typeface="Lato" panose="020F0502020204030203" pitchFamily="34" charset="0"/>
              </a:rPr>
              <a:t> </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(http://</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www.nuans.com</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nuansinfo_en</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/home-</a:t>
            </a:r>
            <a:r>
              <a:rPr lang="en-US" sz="1600" dirty="0" err="1">
                <a:solidFill>
                  <a:srgbClr val="7030A0"/>
                </a:solidFill>
                <a:latin typeface="Lato" panose="020F0502020204030203" pitchFamily="34" charset="0"/>
                <a:ea typeface="Lato" panose="020F0502020204030203" pitchFamily="34" charset="0"/>
                <a:cs typeface="Lato" panose="020F0502020204030203" pitchFamily="34" charset="0"/>
              </a:rPr>
              <a:t>accueil_en.cgi</a:t>
            </a:r>
            <a:r>
              <a:rPr lang="en-US" sz="1600" dirty="0">
                <a:solidFill>
                  <a:srgbClr val="7030A0"/>
                </a:solidFill>
                <a:latin typeface="Lato" panose="020F0502020204030203" pitchFamily="34" charset="0"/>
                <a:ea typeface="Lato" panose="020F0502020204030203" pitchFamily="34" charset="0"/>
                <a:cs typeface="Lato" panose="020F0502020204030203" pitchFamily="34" charset="0"/>
              </a:rPr>
              <a:t>) </a:t>
            </a:r>
            <a:r>
              <a:rPr lang="en-US" sz="1600" dirty="0">
                <a:latin typeface="Lato" panose="020F0502020204030203" pitchFamily="34" charset="0"/>
                <a:ea typeface="Lato" panose="020F0502020204030203" pitchFamily="34" charset="0"/>
                <a:cs typeface="Lato" panose="020F0502020204030203" pitchFamily="34" charset="0"/>
              </a:rPr>
              <a:t>to see if someone else in Canada is already using your name.</a:t>
            </a:r>
          </a:p>
        </p:txBody>
      </p:sp>
      <p:pic>
        <p:nvPicPr>
          <p:cNvPr id="10" name="Picture 9">
            <a:extLst>
              <a:ext uri="{FF2B5EF4-FFF2-40B4-BE49-F238E27FC236}">
                <a16:creationId xmlns:a16="http://schemas.microsoft.com/office/drawing/2014/main" id="{07857D8F-3EE4-C442-9492-3CD2633F13F7}"/>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1081087" y="2257108"/>
            <a:ext cx="10029825" cy="4147580"/>
          </a:xfrm>
          <a:prstGeom prst="rect">
            <a:avLst/>
          </a:prstGeom>
          <a:effectLst>
            <a:glow rad="63500">
              <a:schemeClr val="accent1">
                <a:satMod val="175000"/>
                <a:alpha val="40000"/>
              </a:schemeClr>
            </a:glow>
          </a:effectLst>
        </p:spPr>
      </p:pic>
    </p:spTree>
    <p:extLst>
      <p:ext uri="{BB962C8B-B14F-4D97-AF65-F5344CB8AC3E}">
        <p14:creationId xmlns:p14="http://schemas.microsoft.com/office/powerpoint/2010/main" val="195477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D7210C2-8BC3-9540-8D3A-846DA42807B0}"/>
              </a:ext>
            </a:extLst>
          </p:cNvPr>
          <p:cNvSpPr/>
          <p:nvPr/>
        </p:nvSpPr>
        <p:spPr>
          <a:xfrm rot="5400000">
            <a:off x="5471886" y="-5471886"/>
            <a:ext cx="1248229" cy="12191999"/>
          </a:xfrm>
          <a:prstGeom prst="rect">
            <a:avLst/>
          </a:prstGeom>
          <a:gradFill>
            <a:gsLst>
              <a:gs pos="0">
                <a:srgbClr val="189C8F"/>
              </a:gs>
              <a:gs pos="100000">
                <a:srgbClr val="7030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Subtitle 2">
            <a:extLst>
              <a:ext uri="{FF2B5EF4-FFF2-40B4-BE49-F238E27FC236}">
                <a16:creationId xmlns:a16="http://schemas.microsoft.com/office/drawing/2014/main" id="{CE8361EF-7C7E-204C-A914-F3BADF446035}"/>
              </a:ext>
            </a:extLst>
          </p:cNvPr>
          <p:cNvSpPr txBox="1">
            <a:spLocks/>
          </p:cNvSpPr>
          <p:nvPr/>
        </p:nvSpPr>
        <p:spPr>
          <a:xfrm>
            <a:off x="1248230" y="482600"/>
            <a:ext cx="10486570" cy="63862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id-ID" sz="4800" b="1" spc="600" dirty="0">
                <a:solidFill>
                  <a:schemeClr val="bg1"/>
                </a:solidFill>
                <a:ea typeface="Lato" panose="020F0502020204030203" pitchFamily="34" charset="0"/>
                <a:cs typeface="Lato" panose="020F0502020204030203" pitchFamily="34" charset="0"/>
              </a:rPr>
              <a:t>FINANCING YOUR BUSINESS</a:t>
            </a:r>
          </a:p>
        </p:txBody>
      </p:sp>
      <p:grpSp>
        <p:nvGrpSpPr>
          <p:cNvPr id="16" name="Group 15">
            <a:extLst>
              <a:ext uri="{FF2B5EF4-FFF2-40B4-BE49-F238E27FC236}">
                <a16:creationId xmlns:a16="http://schemas.microsoft.com/office/drawing/2014/main" id="{967FFB01-7C60-F348-9A16-F67DD0B5166C}"/>
              </a:ext>
            </a:extLst>
          </p:cNvPr>
          <p:cNvGrpSpPr/>
          <p:nvPr/>
        </p:nvGrpSpPr>
        <p:grpSpPr>
          <a:xfrm>
            <a:off x="0" y="6544491"/>
            <a:ext cx="12192000" cy="313509"/>
            <a:chOff x="0" y="6230714"/>
            <a:chExt cx="5107577" cy="627286"/>
          </a:xfrm>
        </p:grpSpPr>
        <p:sp>
          <p:nvSpPr>
            <p:cNvPr id="18" name="Rectangle 12">
              <a:extLst>
                <a:ext uri="{FF2B5EF4-FFF2-40B4-BE49-F238E27FC236}">
                  <a16:creationId xmlns:a16="http://schemas.microsoft.com/office/drawing/2014/main" id="{39CF4777-64EE-1F49-941A-D04B0F84865A}"/>
                </a:ext>
              </a:extLst>
            </p:cNvPr>
            <p:cNvSpPr/>
            <p:nvPr/>
          </p:nvSpPr>
          <p:spPr>
            <a:xfrm>
              <a:off x="0" y="6230715"/>
              <a:ext cx="3788229" cy="627285"/>
            </a:xfrm>
            <a:prstGeom prst="snip1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9" name="Rectangle 13">
              <a:extLst>
                <a:ext uri="{FF2B5EF4-FFF2-40B4-BE49-F238E27FC236}">
                  <a16:creationId xmlns:a16="http://schemas.microsoft.com/office/drawing/2014/main" id="{35FCCA83-F058-2E4A-8DE2-D8EB988237B5}"/>
                </a:ext>
              </a:extLst>
            </p:cNvPr>
            <p:cNvSpPr/>
            <p:nvPr/>
          </p:nvSpPr>
          <p:spPr>
            <a:xfrm>
              <a:off x="941643" y="6230715"/>
              <a:ext cx="3788229" cy="627285"/>
            </a:xfrm>
            <a:prstGeom prst="snip1Rect">
              <a:avLst/>
            </a:prstGeom>
            <a:solidFill>
              <a:srgbClr val="189C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1" name="Rectangle 14">
              <a:extLst>
                <a:ext uri="{FF2B5EF4-FFF2-40B4-BE49-F238E27FC236}">
                  <a16:creationId xmlns:a16="http://schemas.microsoft.com/office/drawing/2014/main" id="{B6B4CEF6-E510-1348-9BEF-702BE8414E1B}"/>
                </a:ext>
              </a:extLst>
            </p:cNvPr>
            <p:cNvSpPr/>
            <p:nvPr/>
          </p:nvSpPr>
          <p:spPr>
            <a:xfrm>
              <a:off x="1883286" y="6230714"/>
              <a:ext cx="3224291" cy="627285"/>
            </a:xfrm>
            <a:prstGeom prst="snip1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0" name="Rectangle 19">
            <a:extLst>
              <a:ext uri="{FF2B5EF4-FFF2-40B4-BE49-F238E27FC236}">
                <a16:creationId xmlns:a16="http://schemas.microsoft.com/office/drawing/2014/main" id="{A289C324-1365-B94B-9385-DE8CF67F9E5E}"/>
              </a:ext>
            </a:extLst>
          </p:cNvPr>
          <p:cNvSpPr/>
          <p:nvPr/>
        </p:nvSpPr>
        <p:spPr>
          <a:xfrm>
            <a:off x="5960032" y="4139633"/>
            <a:ext cx="5330370" cy="1151662"/>
          </a:xfrm>
          <a:prstGeom prst="rect">
            <a:avLst/>
          </a:prstGeom>
        </p:spPr>
        <p:txBody>
          <a:bodyPr wrap="square">
            <a:spAutoFit/>
          </a:bodyPr>
          <a:lstStyle/>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Funding from a business service organization. </a:t>
            </a:r>
          </a:p>
          <a:p>
            <a:pPr marL="285750" indent="-285750">
              <a:lnSpc>
                <a:spcPct val="150000"/>
              </a:lnSpc>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Loan from a bank, regional governments, the province/territory, etc.</a:t>
            </a:r>
          </a:p>
        </p:txBody>
      </p:sp>
      <p:pic>
        <p:nvPicPr>
          <p:cNvPr id="2" name="Picture 1">
            <a:extLst>
              <a:ext uri="{FF2B5EF4-FFF2-40B4-BE49-F238E27FC236}">
                <a16:creationId xmlns:a16="http://schemas.microsoft.com/office/drawing/2014/main" id="{3C51EF60-450E-EF49-9777-9C0EE483DB0B}"/>
              </a:ext>
            </a:extLst>
          </p:cNvPr>
          <p:cNvPicPr>
            <a:picLocks noChangeAspect="1"/>
          </p:cNvPicPr>
          <p:nvPr/>
        </p:nvPicPr>
        <p:blipFill>
          <a:blip r:embed="rId3">
            <a:duotone>
              <a:schemeClr val="bg2">
                <a:shade val="45000"/>
                <a:satMod val="135000"/>
              </a:schemeClr>
              <a:prstClr val="white"/>
            </a:duotone>
          </a:blip>
          <a:stretch>
            <a:fillRect/>
          </a:stretch>
        </p:blipFill>
        <p:spPr>
          <a:xfrm>
            <a:off x="1248230" y="1730829"/>
            <a:ext cx="3634509" cy="4088823"/>
          </a:xfrm>
          <a:prstGeom prst="rect">
            <a:avLst/>
          </a:prstGeom>
        </p:spPr>
      </p:pic>
    </p:spTree>
    <p:extLst>
      <p:ext uri="{BB962C8B-B14F-4D97-AF65-F5344CB8AC3E}">
        <p14:creationId xmlns:p14="http://schemas.microsoft.com/office/powerpoint/2010/main" val="3793545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12322</TotalTime>
  <Words>743</Words>
  <Application>Microsoft Macintosh PowerPoint</Application>
  <PresentationFormat>Widescreen</PresentationFormat>
  <Paragraphs>75</Paragraphs>
  <Slides>18</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Calibri Light</vt:lpstr>
      <vt:lpstr>Lato</vt:lpstr>
      <vt:lpstr>Lato Light</vt:lpstr>
      <vt:lpstr>Raleway SemiBold</vt:lpstr>
      <vt:lpstr>Roboto</vt:lpstr>
      <vt:lpstr>Sosa</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Putra</dc:creator>
  <cp:lastModifiedBy>Patrick Bazinet</cp:lastModifiedBy>
  <cp:revision>818</cp:revision>
  <dcterms:created xsi:type="dcterms:W3CDTF">2017-04-05T12:34:05Z</dcterms:created>
  <dcterms:modified xsi:type="dcterms:W3CDTF">2018-07-06T18:54:30Z</dcterms:modified>
</cp:coreProperties>
</file>