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83" r:id="rId3"/>
    <p:sldId id="327" r:id="rId4"/>
    <p:sldId id="335" r:id="rId5"/>
    <p:sldId id="336" r:id="rId6"/>
    <p:sldId id="29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DDF1"/>
    <a:srgbClr val="A9D18E"/>
    <a:srgbClr val="189C8F"/>
    <a:srgbClr val="C05348"/>
    <a:srgbClr val="F93425"/>
    <a:srgbClr val="FFFFFF"/>
    <a:srgbClr val="E74519"/>
    <a:srgbClr val="000000"/>
    <a:srgbClr val="FF0066"/>
    <a:srgbClr val="F532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96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184" y="32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06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D25C2-E73E-445F-9AB7-1DB1C731FF64}" type="datetimeFigureOut">
              <a:rPr lang="en-US" smtClean="0"/>
              <a:t>7/6/18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CF442-DBE7-4BAC-ACF7-D75621452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5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F4D77-93D2-466B-AD15-6DB0706EB917}" type="datetimeFigureOut">
              <a:rPr lang="en-US" smtClean="0"/>
              <a:t>7/6/18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FE8BC-2593-4B05-A319-550D1207B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71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FE8BC-2593-4B05-A319-550D1207BB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98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FE8BC-2593-4B05-A319-550D1207BB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28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FE8BC-2593-4B05-A319-550D1207BB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41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0135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 flipH="1">
            <a:off x="0" y="0"/>
            <a:ext cx="6096000" cy="6858000"/>
          </a:xfrm>
          <a:prstGeom prst="rect">
            <a:avLst/>
          </a:prstGeom>
          <a:noFill/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84009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8298D9A3-0B52-4AA1-8D4C-ABB181A20B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17143" y="1988456"/>
            <a:ext cx="2017713" cy="1958975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106BFA4-0BB8-4AE6-BA59-57A222CF5AD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80515" y="1988455"/>
            <a:ext cx="2017713" cy="1958975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F672DEA4-3464-43E0-B4E9-AF86069450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43887" y="1988456"/>
            <a:ext cx="2017713" cy="1958975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F0BB1A2-AE3E-4449-B5ED-F21B756F6B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06920" y="1988455"/>
            <a:ext cx="2017713" cy="195897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5790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9719DE51-5242-44C0-8285-254DEC85F7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6600" y="1917700"/>
            <a:ext cx="2298700" cy="2286000"/>
          </a:xfrm>
          <a:prstGeom prst="ellipse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900406B-142A-4612-AF38-5663BB6C3E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56000" y="1917700"/>
            <a:ext cx="2298700" cy="2286000"/>
          </a:xfrm>
          <a:prstGeom prst="ellipse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D2AABFFF-79C7-4A7B-8D32-3CF29D6B73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75400" y="1917700"/>
            <a:ext cx="2298700" cy="2286000"/>
          </a:xfrm>
          <a:prstGeom prst="ellipse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C480A9C-2DE3-4100-8B3C-506C400688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94800" y="1917700"/>
            <a:ext cx="2298700" cy="2286000"/>
          </a:xfrm>
          <a:prstGeom prst="ellips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4456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8608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84712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43400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22627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686300" y="571500"/>
            <a:ext cx="7048500" cy="39624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37790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09600" y="571500"/>
            <a:ext cx="10934700" cy="39624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49986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98E8C0F4-3400-4654-AB46-BF497BF51F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41900" y="3434575"/>
            <a:ext cx="4075050" cy="342342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3DCC8F18-F51B-4A57-B22B-2D46428E1AE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16950" y="3434575"/>
            <a:ext cx="4075050" cy="342342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76538A87-DB83-4E63-8F78-E7C2BA98C7B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41900" y="0"/>
            <a:ext cx="4075050" cy="34345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F43C01E5-6CF8-486A-AC23-0E4C1FACDEB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16950" y="0"/>
            <a:ext cx="4075050" cy="34345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469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4C6DF4EF-7A99-4BE3-B095-5CC69B59562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88683" y="4484914"/>
            <a:ext cx="2052637" cy="20320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56B6149C-9F92-4034-98FC-AFFFAF8D82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494635" y="4484914"/>
            <a:ext cx="2052637" cy="20320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102DF605-5FFE-4977-B9FA-F35C409DA5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8683" y="318636"/>
            <a:ext cx="2052637" cy="20320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73F9A20C-4612-47C0-9AE3-2CD038A7A0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94635" y="318636"/>
            <a:ext cx="2052637" cy="20320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EC5F5CEE-9C4F-4ED0-BCF7-522C92573CE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8682" y="2401775"/>
            <a:ext cx="2052637" cy="20320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DCAA54F7-8143-4C11-BFE7-64A74DA38A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494635" y="2401775"/>
            <a:ext cx="2052637" cy="20320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A8AB5A9B-4A46-4C1D-A27C-39C24E0DBE1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391241" y="4484914"/>
            <a:ext cx="2052637" cy="20320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A1482D58-16BD-432A-86DA-5FC9439B11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91240" y="302390"/>
            <a:ext cx="2052637" cy="20320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67422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314700" cy="4826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0" y="4813300"/>
            <a:ext cx="3314700" cy="20447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314700" y="0"/>
            <a:ext cx="4940300" cy="6858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8255000" y="0"/>
            <a:ext cx="3937000" cy="38481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8255000" y="3835400"/>
            <a:ext cx="3937000" cy="30226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32449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0280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524500" y="0"/>
            <a:ext cx="6667500" cy="34417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524500" y="3441700"/>
            <a:ext cx="2222500" cy="34163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747000" y="3441700"/>
            <a:ext cx="2222500" cy="34036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69500" y="3429000"/>
            <a:ext cx="2222500" cy="34036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27814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3098800"/>
            <a:ext cx="3073400" cy="30988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3073400" y="3098800"/>
            <a:ext cx="3073400" cy="30988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146800" y="3098800"/>
            <a:ext cx="3035300" cy="30988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9182100" y="3098800"/>
            <a:ext cx="3035300" cy="30988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073400" cy="30988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073400" y="0"/>
            <a:ext cx="3073400" cy="30988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146800" y="0"/>
            <a:ext cx="3035300" cy="3098800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9182100" y="0"/>
            <a:ext cx="3035300" cy="30988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294041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3060700"/>
            <a:ext cx="4102100" cy="29845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102100" y="3060700"/>
            <a:ext cx="4102100" cy="29845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8204200" y="3060700"/>
            <a:ext cx="3987800" cy="29845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60239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4FBD2D64-B0D8-4797-9716-EAB8B4A839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65313" y="1696065"/>
            <a:ext cx="2389862" cy="2389239"/>
          </a:xfrm>
          <a:custGeom>
            <a:avLst/>
            <a:gdLst>
              <a:gd name="connsiteX0" fmla="*/ 2389240 w 4778480"/>
              <a:gd name="connsiteY0" fmla="*/ 0 h 4778478"/>
              <a:gd name="connsiteX1" fmla="*/ 4778480 w 4778480"/>
              <a:gd name="connsiteY1" fmla="*/ 2389239 h 4778478"/>
              <a:gd name="connsiteX2" fmla="*/ 2389240 w 4778480"/>
              <a:gd name="connsiteY2" fmla="*/ 4778478 h 4778478"/>
              <a:gd name="connsiteX3" fmla="*/ 0 w 4778480"/>
              <a:gd name="connsiteY3" fmla="*/ 2389239 h 4778478"/>
              <a:gd name="connsiteX4" fmla="*/ 2389240 w 4778480"/>
              <a:gd name="connsiteY4" fmla="*/ 0 h 477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8480" h="4778478">
                <a:moveTo>
                  <a:pt x="2389240" y="0"/>
                </a:moveTo>
                <a:cubicBezTo>
                  <a:pt x="3708781" y="0"/>
                  <a:pt x="4778480" y="1069699"/>
                  <a:pt x="4778480" y="2389239"/>
                </a:cubicBezTo>
                <a:cubicBezTo>
                  <a:pt x="4778480" y="3708779"/>
                  <a:pt x="3708781" y="4778478"/>
                  <a:pt x="2389240" y="4778478"/>
                </a:cubicBezTo>
                <a:cubicBezTo>
                  <a:pt x="1069699" y="4778478"/>
                  <a:pt x="0" y="3708779"/>
                  <a:pt x="0" y="2389239"/>
                </a:cubicBezTo>
                <a:cubicBezTo>
                  <a:pt x="0" y="1069699"/>
                  <a:pt x="1069699" y="0"/>
                  <a:pt x="238924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2359744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4">
            <a:extLst>
              <a:ext uri="{FF2B5EF4-FFF2-40B4-BE49-F238E27FC236}">
                <a16:creationId xmlns:a16="http://schemas.microsoft.com/office/drawing/2014/main" id="{98196610-51C4-48A2-AF60-DA85E2CF4A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24700" y="1130300"/>
            <a:ext cx="3568700" cy="47244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345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2B5DCD47-063F-49D6-860C-99440000FF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40475" y="1401763"/>
            <a:ext cx="4413250" cy="2463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43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2208FCC2-00C2-4543-83EF-28FDB2D2B4A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400800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12552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60"/>
          </p:nvPr>
        </p:nvSpPr>
        <p:spPr>
          <a:xfrm>
            <a:off x="-4509" y="0"/>
            <a:ext cx="4588854" cy="557655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01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137675" y="0"/>
            <a:ext cx="7734184" cy="6858000"/>
          </a:xfrm>
          <a:custGeom>
            <a:avLst/>
            <a:gdLst>
              <a:gd name="connsiteX0" fmla="*/ 0 w 15464340"/>
              <a:gd name="connsiteY0" fmla="*/ 0 h 13716000"/>
              <a:gd name="connsiteX1" fmla="*/ 9650058 w 15464340"/>
              <a:gd name="connsiteY1" fmla="*/ 0 h 13716000"/>
              <a:gd name="connsiteX2" fmla="*/ 15464340 w 15464340"/>
              <a:gd name="connsiteY2" fmla="*/ 11635778 h 13716000"/>
              <a:gd name="connsiteX3" fmla="*/ 15464340 w 15464340"/>
              <a:gd name="connsiteY3" fmla="*/ 13716000 h 13716000"/>
              <a:gd name="connsiteX4" fmla="*/ 6853748 w 15464340"/>
              <a:gd name="connsiteY4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4340" h="13716000">
                <a:moveTo>
                  <a:pt x="0" y="0"/>
                </a:moveTo>
                <a:lnTo>
                  <a:pt x="9650058" y="0"/>
                </a:lnTo>
                <a:lnTo>
                  <a:pt x="15464340" y="11635778"/>
                </a:lnTo>
                <a:lnTo>
                  <a:pt x="15464340" y="13716000"/>
                </a:lnTo>
                <a:lnTo>
                  <a:pt x="6853748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39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5444583" y="0"/>
            <a:ext cx="29838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picture</a:t>
            </a:r>
          </a:p>
        </p:txBody>
      </p:sp>
    </p:spTree>
    <p:extLst>
      <p:ext uri="{BB962C8B-B14F-4D97-AF65-F5344CB8AC3E}">
        <p14:creationId xmlns:p14="http://schemas.microsoft.com/office/powerpoint/2010/main" val="857985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9939F-90BB-479E-BA17-A2F114CD475E}" type="datetimeFigureOut">
              <a:rPr lang="en-US" smtClean="0"/>
              <a:t>7/6/18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58193-C1D2-4823-A3E4-7D9CB71B5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25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2" r:id="rId3"/>
    <p:sldLayoutId id="2147483664" r:id="rId4"/>
    <p:sldLayoutId id="2147483665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82" r:id="rId11"/>
    <p:sldLayoutId id="2147483683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1698410-5D8B-4433-9B7F-92E343D654A9}"/>
              </a:ext>
            </a:extLst>
          </p:cNvPr>
          <p:cNvSpPr>
            <a:spLocks noChangeAspect="1"/>
          </p:cNvSpPr>
          <p:nvPr/>
        </p:nvSpPr>
        <p:spPr>
          <a:xfrm>
            <a:off x="0" y="-1"/>
            <a:ext cx="12192000" cy="558392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492B5B-7A6A-3D4F-89EE-C91A614D43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49" y="1727110"/>
            <a:ext cx="4696804" cy="178882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8523053-FEC0-324E-9C26-E5A7B91AC12E}"/>
              </a:ext>
            </a:extLst>
          </p:cNvPr>
          <p:cNvGrpSpPr/>
          <p:nvPr/>
        </p:nvGrpSpPr>
        <p:grpSpPr>
          <a:xfrm>
            <a:off x="0" y="5427167"/>
            <a:ext cx="12192000" cy="313509"/>
            <a:chOff x="0" y="6230714"/>
            <a:chExt cx="5107577" cy="627286"/>
          </a:xfrm>
        </p:grpSpPr>
        <p:sp>
          <p:nvSpPr>
            <p:cNvPr id="9" name="Rectangle 12">
              <a:extLst>
                <a:ext uri="{FF2B5EF4-FFF2-40B4-BE49-F238E27FC236}">
                  <a16:creationId xmlns:a16="http://schemas.microsoft.com/office/drawing/2014/main" id="{4D32166E-22DE-324E-A80C-5D118545529E}"/>
                </a:ext>
              </a:extLst>
            </p:cNvPr>
            <p:cNvSpPr/>
            <p:nvPr/>
          </p:nvSpPr>
          <p:spPr>
            <a:xfrm>
              <a:off x="0" y="6230715"/>
              <a:ext cx="3788229" cy="627285"/>
            </a:xfrm>
            <a:prstGeom prst="snip1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0" name="Rectangle 13">
              <a:extLst>
                <a:ext uri="{FF2B5EF4-FFF2-40B4-BE49-F238E27FC236}">
                  <a16:creationId xmlns:a16="http://schemas.microsoft.com/office/drawing/2014/main" id="{D508B0F4-4D2A-9E4C-B4F8-6C2E07243C12}"/>
                </a:ext>
              </a:extLst>
            </p:cNvPr>
            <p:cNvSpPr/>
            <p:nvPr/>
          </p:nvSpPr>
          <p:spPr>
            <a:xfrm>
              <a:off x="941643" y="6230715"/>
              <a:ext cx="3788229" cy="627285"/>
            </a:xfrm>
            <a:prstGeom prst="snip1Rect">
              <a:avLst/>
            </a:prstGeom>
            <a:solidFill>
              <a:srgbClr val="189C8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1" name="Rectangle 14">
              <a:extLst>
                <a:ext uri="{FF2B5EF4-FFF2-40B4-BE49-F238E27FC236}">
                  <a16:creationId xmlns:a16="http://schemas.microsoft.com/office/drawing/2014/main" id="{EE45F62C-BC11-BA42-BBA5-2910E5B2B232}"/>
                </a:ext>
              </a:extLst>
            </p:cNvPr>
            <p:cNvSpPr/>
            <p:nvPr/>
          </p:nvSpPr>
          <p:spPr>
            <a:xfrm>
              <a:off x="1883286" y="6230714"/>
              <a:ext cx="3224291" cy="627285"/>
            </a:xfrm>
            <a:prstGeom prst="snip1Rect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492122A-2DC2-D546-B1FF-8B2D6827D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2764" y="5873597"/>
            <a:ext cx="2382304" cy="9073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BC0F965-3868-AB48-B7E8-E5FFDD951B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23" y="5873597"/>
            <a:ext cx="4934923" cy="7999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C9C0A7-EA42-EA44-B911-2F7144D4161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42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47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100355" y="5407755"/>
            <a:ext cx="3788229" cy="627285"/>
          </a:xfrm>
          <a:prstGeom prst="rect">
            <a:avLst/>
          </a:prstGeom>
          <a:solidFill>
            <a:srgbClr val="DEDDF1"/>
          </a:solidFill>
          <a:ln>
            <a:noFill/>
          </a:ln>
          <a:effectLst>
            <a:outerShdw blurRad="2413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" name="Group 8"/>
          <p:cNvGrpSpPr/>
          <p:nvPr/>
        </p:nvGrpSpPr>
        <p:grpSpPr>
          <a:xfrm>
            <a:off x="6100355" y="6035039"/>
            <a:ext cx="3788229" cy="144366"/>
            <a:chOff x="0" y="6230714"/>
            <a:chExt cx="5107577" cy="627286"/>
          </a:xfrm>
        </p:grpSpPr>
        <p:sp>
          <p:nvSpPr>
            <p:cNvPr id="12" name="Rectangle 12"/>
            <p:cNvSpPr/>
            <p:nvPr/>
          </p:nvSpPr>
          <p:spPr>
            <a:xfrm>
              <a:off x="0" y="6230715"/>
              <a:ext cx="3788229" cy="627285"/>
            </a:xfrm>
            <a:prstGeom prst="snip1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Rectangle 13"/>
            <p:cNvSpPr/>
            <p:nvPr/>
          </p:nvSpPr>
          <p:spPr>
            <a:xfrm>
              <a:off x="941643" y="6230715"/>
              <a:ext cx="3788229" cy="627285"/>
            </a:xfrm>
            <a:prstGeom prst="snip1Rect">
              <a:avLst/>
            </a:prstGeom>
            <a:solidFill>
              <a:srgbClr val="189C8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4" name="Rectangle 14"/>
            <p:cNvSpPr/>
            <p:nvPr/>
          </p:nvSpPr>
          <p:spPr>
            <a:xfrm>
              <a:off x="1883286" y="6230714"/>
              <a:ext cx="3224291" cy="627285"/>
            </a:xfrm>
            <a:prstGeom prst="snip1Rect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0B025D66-7EC6-494B-B9DF-62C7D8FE0EAB}"/>
              </a:ext>
            </a:extLst>
          </p:cNvPr>
          <p:cNvSpPr/>
          <p:nvPr/>
        </p:nvSpPr>
        <p:spPr>
          <a:xfrm>
            <a:off x="6968262" y="1792028"/>
            <a:ext cx="3917451" cy="1151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Here are some insights provided by other Inuit businesswomen on starting or expanding a business.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CC6F08-C5FD-4CF7-A8B4-1C6E30B0B4E0}"/>
              </a:ext>
            </a:extLst>
          </p:cNvPr>
          <p:cNvSpPr/>
          <p:nvPr/>
        </p:nvSpPr>
        <p:spPr>
          <a:xfrm>
            <a:off x="6968261" y="878222"/>
            <a:ext cx="44849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663A7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Business Tips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3C4017-7793-4916-812B-CA266F351DE3}"/>
              </a:ext>
            </a:extLst>
          </p:cNvPr>
          <p:cNvSpPr/>
          <p:nvPr/>
        </p:nvSpPr>
        <p:spPr>
          <a:xfrm>
            <a:off x="0" y="0"/>
            <a:ext cx="1248229" cy="6858000"/>
          </a:xfrm>
          <a:prstGeom prst="rect">
            <a:avLst/>
          </a:prstGeom>
          <a:gradFill>
            <a:gsLst>
              <a:gs pos="0">
                <a:srgbClr val="189C8F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C63F688-9001-4699-B79C-4771EB5D398A}"/>
              </a:ext>
            </a:extLst>
          </p:cNvPr>
          <p:cNvSpPr txBox="1">
            <a:spLocks/>
          </p:cNvSpPr>
          <p:nvPr/>
        </p:nvSpPr>
        <p:spPr>
          <a:xfrm rot="16200000">
            <a:off x="-924468" y="3317589"/>
            <a:ext cx="3142788" cy="306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d-ID" sz="1600" b="1" spc="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PRESENTATION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7CC6F08-C5FD-4CF7-A8B4-1C6E30B0B4E0}"/>
              </a:ext>
            </a:extLst>
          </p:cNvPr>
          <p:cNvSpPr/>
          <p:nvPr/>
        </p:nvSpPr>
        <p:spPr>
          <a:xfrm>
            <a:off x="6658405" y="5552120"/>
            <a:ext cx="26721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600" b="1" spc="300" dirty="0">
                <a:solidFill>
                  <a:srgbClr val="7030A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" action="ppaction://hlinkshowjump?jump=nextslide"/>
              </a:rPr>
              <a:t>CLICK TO BEGIN</a:t>
            </a:r>
            <a:endParaRPr lang="id-ID" sz="1600" b="1" spc="300" dirty="0">
              <a:solidFill>
                <a:srgbClr val="7030A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1CE796-2027-CE46-BC69-D8062688B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42200" y="1500187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45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A9701EF7-1346-8A42-90A8-78AB2A78B1B9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7741" y="-1"/>
            <a:ext cx="9944260" cy="6632448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220458EE-A767-BC47-900B-D1AD0C57C713}"/>
              </a:ext>
            </a:extLst>
          </p:cNvPr>
          <p:cNvSpPr/>
          <p:nvPr/>
        </p:nvSpPr>
        <p:spPr>
          <a:xfrm>
            <a:off x="0" y="0"/>
            <a:ext cx="3873500" cy="6858000"/>
          </a:xfrm>
          <a:prstGeom prst="rect">
            <a:avLst/>
          </a:prstGeom>
          <a:gradFill>
            <a:gsLst>
              <a:gs pos="0">
                <a:srgbClr val="189C8F">
                  <a:alpha val="86000"/>
                </a:srgbClr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7FFB01-7C60-F348-9A16-F67DD0B5166C}"/>
              </a:ext>
            </a:extLst>
          </p:cNvPr>
          <p:cNvGrpSpPr/>
          <p:nvPr/>
        </p:nvGrpSpPr>
        <p:grpSpPr>
          <a:xfrm>
            <a:off x="0" y="6544491"/>
            <a:ext cx="12192000" cy="313509"/>
            <a:chOff x="0" y="6230714"/>
            <a:chExt cx="5107577" cy="627286"/>
          </a:xfrm>
        </p:grpSpPr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39CF4777-64EE-1F49-941A-D04B0F84865A}"/>
                </a:ext>
              </a:extLst>
            </p:cNvPr>
            <p:cNvSpPr/>
            <p:nvPr/>
          </p:nvSpPr>
          <p:spPr>
            <a:xfrm>
              <a:off x="0" y="6230715"/>
              <a:ext cx="3788229" cy="627285"/>
            </a:xfrm>
            <a:prstGeom prst="snip1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35FCCA83-F058-2E4A-8DE2-D8EB988237B5}"/>
                </a:ext>
              </a:extLst>
            </p:cNvPr>
            <p:cNvSpPr/>
            <p:nvPr/>
          </p:nvSpPr>
          <p:spPr>
            <a:xfrm>
              <a:off x="941643" y="6230715"/>
              <a:ext cx="3788229" cy="627285"/>
            </a:xfrm>
            <a:prstGeom prst="snip1Rect">
              <a:avLst/>
            </a:prstGeom>
            <a:solidFill>
              <a:srgbClr val="189C8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21" name="Rectangle 14">
              <a:extLst>
                <a:ext uri="{FF2B5EF4-FFF2-40B4-BE49-F238E27FC236}">
                  <a16:creationId xmlns:a16="http://schemas.microsoft.com/office/drawing/2014/main" id="{B6B4CEF6-E510-1348-9BEF-702BE8414E1B}"/>
                </a:ext>
              </a:extLst>
            </p:cNvPr>
            <p:cNvSpPr/>
            <p:nvPr/>
          </p:nvSpPr>
          <p:spPr>
            <a:xfrm>
              <a:off x="1883286" y="6230714"/>
              <a:ext cx="3224291" cy="627285"/>
            </a:xfrm>
            <a:prstGeom prst="snip1Rect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796D6BC-9DE3-074A-AE45-158E9C2135DA}"/>
              </a:ext>
            </a:extLst>
          </p:cNvPr>
          <p:cNvSpPr/>
          <p:nvPr/>
        </p:nvSpPr>
        <p:spPr>
          <a:xfrm>
            <a:off x="532647" y="2705100"/>
            <a:ext cx="5385553" cy="2458137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144000" tIns="144000" rIns="144000" bIns="14400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“For anyone thinking about starting a business, don’t be afraid to take a risk! Loving what you do is important, but taking good care of the financial management and administrative side of your business is the key to its success. Also, nurture a support network in your community, and it  will nurture you right back!” </a:t>
            </a:r>
            <a:endParaRPr lang="en-US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AE8FCD-1948-A443-A6B9-0A7127BF7BD4}"/>
              </a:ext>
            </a:extLst>
          </p:cNvPr>
          <p:cNvSpPr/>
          <p:nvPr/>
        </p:nvSpPr>
        <p:spPr>
          <a:xfrm>
            <a:off x="532647" y="852953"/>
            <a:ext cx="33408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</a:t>
            </a:r>
            <a:r>
              <a:rPr lang="en-US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Honourable</a:t>
            </a:r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Eva </a:t>
            </a:r>
            <a:r>
              <a:rPr lang="en-US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Aariak</a:t>
            </a:r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(former Premier of Nunavut), who had her own business until she was elected Premier. 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29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" grpId="1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220458EE-A767-BC47-900B-D1AD0C57C71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89C8F">
                  <a:alpha val="86000"/>
                </a:srgbClr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7FFB01-7C60-F348-9A16-F67DD0B5166C}"/>
              </a:ext>
            </a:extLst>
          </p:cNvPr>
          <p:cNvGrpSpPr/>
          <p:nvPr/>
        </p:nvGrpSpPr>
        <p:grpSpPr>
          <a:xfrm>
            <a:off x="0" y="6544491"/>
            <a:ext cx="12192000" cy="313509"/>
            <a:chOff x="0" y="6230714"/>
            <a:chExt cx="5107577" cy="627286"/>
          </a:xfrm>
        </p:grpSpPr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39CF4777-64EE-1F49-941A-D04B0F84865A}"/>
                </a:ext>
              </a:extLst>
            </p:cNvPr>
            <p:cNvSpPr/>
            <p:nvPr/>
          </p:nvSpPr>
          <p:spPr>
            <a:xfrm>
              <a:off x="0" y="6230715"/>
              <a:ext cx="3788229" cy="627285"/>
            </a:xfrm>
            <a:prstGeom prst="snip1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35FCCA83-F058-2E4A-8DE2-D8EB988237B5}"/>
                </a:ext>
              </a:extLst>
            </p:cNvPr>
            <p:cNvSpPr/>
            <p:nvPr/>
          </p:nvSpPr>
          <p:spPr>
            <a:xfrm>
              <a:off x="941643" y="6230715"/>
              <a:ext cx="3788229" cy="627285"/>
            </a:xfrm>
            <a:prstGeom prst="snip1Rect">
              <a:avLst/>
            </a:prstGeom>
            <a:solidFill>
              <a:srgbClr val="189C8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21" name="Rectangle 14">
              <a:extLst>
                <a:ext uri="{FF2B5EF4-FFF2-40B4-BE49-F238E27FC236}">
                  <a16:creationId xmlns:a16="http://schemas.microsoft.com/office/drawing/2014/main" id="{B6B4CEF6-E510-1348-9BEF-702BE8414E1B}"/>
                </a:ext>
              </a:extLst>
            </p:cNvPr>
            <p:cNvSpPr/>
            <p:nvPr/>
          </p:nvSpPr>
          <p:spPr>
            <a:xfrm>
              <a:off x="1883286" y="6230714"/>
              <a:ext cx="3224291" cy="627285"/>
            </a:xfrm>
            <a:prstGeom prst="snip1Rect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B139836-3725-C548-A47C-DC3F5B6A5B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5351" y="501534"/>
            <a:ext cx="4486517" cy="44514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796D6BC-9DE3-074A-AE45-158E9C2135DA}"/>
              </a:ext>
            </a:extLst>
          </p:cNvPr>
          <p:cNvSpPr/>
          <p:nvPr/>
        </p:nvSpPr>
        <p:spPr>
          <a:xfrm>
            <a:off x="526594" y="3540128"/>
            <a:ext cx="7366753" cy="208880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144000" tIns="144000" rIns="144000" bIns="14400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“Develop a hunger for learning – learning is a lifelong process. This isn’t just a saying; it is an important attitude to have in business. The world changes quickly and to be successful you have to understand these changes and be </a:t>
            </a:r>
            <a:b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prepared to adapt your business to </a:t>
            </a:r>
            <a:b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meet needed opportunities.”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688069-4AC0-AD48-BF68-9D6CF746C234}"/>
              </a:ext>
            </a:extLst>
          </p:cNvPr>
          <p:cNvSpPr/>
          <p:nvPr/>
        </p:nvSpPr>
        <p:spPr>
          <a:xfrm>
            <a:off x="526594" y="1697666"/>
            <a:ext cx="41724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Hilda Broomfield-</a:t>
            </a:r>
            <a:r>
              <a:rPr lang="en-US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Letemplier</a:t>
            </a:r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owner of Pressure Pipe Steel Fabrication Ltd. (Happy Valley-Goose Bay, NL)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08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C4F2B33-9F4F-6448-8093-2668F00501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81679" cy="6544491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220458EE-A767-BC47-900B-D1AD0C57C713}"/>
              </a:ext>
            </a:extLst>
          </p:cNvPr>
          <p:cNvSpPr/>
          <p:nvPr/>
        </p:nvSpPr>
        <p:spPr>
          <a:xfrm>
            <a:off x="8598116" y="0"/>
            <a:ext cx="3593884" cy="6858000"/>
          </a:xfrm>
          <a:prstGeom prst="rect">
            <a:avLst/>
          </a:prstGeom>
          <a:gradFill>
            <a:gsLst>
              <a:gs pos="0">
                <a:srgbClr val="189C8F">
                  <a:alpha val="86000"/>
                </a:srgbClr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7FFB01-7C60-F348-9A16-F67DD0B5166C}"/>
              </a:ext>
            </a:extLst>
          </p:cNvPr>
          <p:cNvGrpSpPr/>
          <p:nvPr/>
        </p:nvGrpSpPr>
        <p:grpSpPr>
          <a:xfrm>
            <a:off x="0" y="6544491"/>
            <a:ext cx="12192000" cy="313509"/>
            <a:chOff x="0" y="6230714"/>
            <a:chExt cx="5107577" cy="627286"/>
          </a:xfrm>
        </p:grpSpPr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39CF4777-64EE-1F49-941A-D04B0F84865A}"/>
                </a:ext>
              </a:extLst>
            </p:cNvPr>
            <p:cNvSpPr/>
            <p:nvPr/>
          </p:nvSpPr>
          <p:spPr>
            <a:xfrm>
              <a:off x="0" y="6230715"/>
              <a:ext cx="3788229" cy="627285"/>
            </a:xfrm>
            <a:prstGeom prst="snip1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35FCCA83-F058-2E4A-8DE2-D8EB988237B5}"/>
                </a:ext>
              </a:extLst>
            </p:cNvPr>
            <p:cNvSpPr/>
            <p:nvPr/>
          </p:nvSpPr>
          <p:spPr>
            <a:xfrm>
              <a:off x="941643" y="6230715"/>
              <a:ext cx="3788229" cy="627285"/>
            </a:xfrm>
            <a:prstGeom prst="snip1Rect">
              <a:avLst/>
            </a:prstGeom>
            <a:solidFill>
              <a:srgbClr val="189C8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21" name="Rectangle 14">
              <a:extLst>
                <a:ext uri="{FF2B5EF4-FFF2-40B4-BE49-F238E27FC236}">
                  <a16:creationId xmlns:a16="http://schemas.microsoft.com/office/drawing/2014/main" id="{B6B4CEF6-E510-1348-9BEF-702BE8414E1B}"/>
                </a:ext>
              </a:extLst>
            </p:cNvPr>
            <p:cNvSpPr/>
            <p:nvPr/>
          </p:nvSpPr>
          <p:spPr>
            <a:xfrm>
              <a:off x="1883286" y="6230714"/>
              <a:ext cx="3224291" cy="627285"/>
            </a:xfrm>
            <a:prstGeom prst="snip1Rect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796D6BC-9DE3-074A-AE45-158E9C2135DA}"/>
              </a:ext>
            </a:extLst>
          </p:cNvPr>
          <p:cNvSpPr/>
          <p:nvPr/>
        </p:nvSpPr>
        <p:spPr>
          <a:xfrm>
            <a:off x="6727858" y="2753929"/>
            <a:ext cx="4629606" cy="135014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144000" tIns="144000" rIns="144000" bIns="14400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“Maintaining a balance in your life is critical to success in all ways. You need to take care of yourself physically, mentally and spiritually.”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7B4324-206A-6843-8C51-441E4806E528}"/>
              </a:ext>
            </a:extLst>
          </p:cNvPr>
          <p:cNvSpPr/>
          <p:nvPr/>
        </p:nvSpPr>
        <p:spPr>
          <a:xfrm>
            <a:off x="8832958" y="600702"/>
            <a:ext cx="312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Leena </a:t>
            </a:r>
            <a:r>
              <a:rPr lang="en-US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Evic</a:t>
            </a:r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owner of the </a:t>
            </a:r>
            <a:r>
              <a:rPr lang="en-US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Pirurvik</a:t>
            </a:r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Center (Iqaluit, NU)</a:t>
            </a:r>
          </a:p>
        </p:txBody>
      </p:sp>
    </p:spTree>
    <p:extLst>
      <p:ext uri="{BB962C8B-B14F-4D97-AF65-F5344CB8AC3E}">
        <p14:creationId xmlns:p14="http://schemas.microsoft.com/office/powerpoint/2010/main" val="159042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1698410-5D8B-4433-9B7F-92E343D654A9}"/>
              </a:ext>
            </a:extLst>
          </p:cNvPr>
          <p:cNvSpPr/>
          <p:nvPr/>
        </p:nvSpPr>
        <p:spPr>
          <a:xfrm>
            <a:off x="941" y="0"/>
            <a:ext cx="12190119" cy="6858000"/>
          </a:xfrm>
          <a:prstGeom prst="rect">
            <a:avLst/>
          </a:prstGeom>
          <a:gradFill>
            <a:gsLst>
              <a:gs pos="0">
                <a:srgbClr val="189C8F"/>
              </a:gs>
              <a:gs pos="77000">
                <a:srgbClr val="7030A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4B3291-0CAB-4E8D-9B45-91B4224FED2B}"/>
              </a:ext>
            </a:extLst>
          </p:cNvPr>
          <p:cNvSpPr txBox="1"/>
          <p:nvPr/>
        </p:nvSpPr>
        <p:spPr>
          <a:xfrm>
            <a:off x="2931584" y="5431413"/>
            <a:ext cx="59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www.pauktuutit.ca</a:t>
            </a:r>
            <a:endParaRPr lang="ru-RU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83CC07-B75B-3B41-B08B-C8DA4943C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6400" y="2965450"/>
            <a:ext cx="37592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265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12277</TotalTime>
  <Words>218</Words>
  <Application>Microsoft Macintosh PowerPoint</Application>
  <PresentationFormat>Widescreen</PresentationFormat>
  <Paragraphs>14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Lato</vt:lpstr>
      <vt:lpstr>Lato Light</vt:lpstr>
      <vt:lpstr>Raleway SemiBold</vt:lpstr>
      <vt:lpstr>Source Sans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Ade Putra</dc:creator>
  <cp:lastModifiedBy>Patrick Bazinet</cp:lastModifiedBy>
  <cp:revision>813</cp:revision>
  <dcterms:created xsi:type="dcterms:W3CDTF">2017-04-05T12:34:05Z</dcterms:created>
  <dcterms:modified xsi:type="dcterms:W3CDTF">2018-07-06T18:22:07Z</dcterms:modified>
</cp:coreProperties>
</file>